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9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301" r:id="rId44"/>
    <p:sldId id="302" r:id="rId45"/>
    <p:sldId id="303" r:id="rId46"/>
    <p:sldId id="304" r:id="rId47"/>
    <p:sldId id="298" r:id="rId48"/>
    <p:sldId id="299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94660"/>
  </p:normalViewPr>
  <p:slideViewPr>
    <p:cSldViewPr>
      <p:cViewPr varScale="1">
        <p:scale>
          <a:sx n="142" d="100"/>
          <a:sy n="142" d="100"/>
        </p:scale>
        <p:origin x="25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4-12-14T13:08:53.85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4451 3784 42,'0'-11'329,"0"-4"-319,0 2-7,0 0 4,8 1 31,-1 4 9,0 4-9,-1 4-11,1 6-19,7 14-7,1 16 16,6 15 10,-6 17-12,-5 10-4,-4 11-11,-6-1 2,-6 1 3,-5-6-3,-7-6-4,2-7 0,1-7-2,0-12-7,2-6-13,2-11-9,3-9-1,8-11-28,0-12-64,4-6-116</inkml:trace>
  <inkml:trace contextRef="#ctx0" brushRef="#br0" timeOffset="400.02">4482 3700 71,'0'0'67,"4"0"104,11-2-180,5-1 6,9-1 7,10-1 5,9 1 6,15 0 10,12-1 0,19 1-10,6 0 1,10 3 0,5 1 4,6 0-7,-3 5-11,-7 4-1,-4 4-6,-5-2-36,-8-1-64,-9-4-83</inkml:trace>
  <inkml:trace contextRef="#ctx0" brushRef="#br0" timeOffset="708.04">6153 3650 25,'0'-3'201,"0"3"-167,0 0-15,0 0 5,0 0 8,0 0-1,0 9-13,0 7 3,0 9-1,-2 10 0,-5 11-7,3 12 2,-3 12 13,3 10-4,0 8-10,1-4-10,0-5 0,2-8-2,-3-12-3,-1-5-1,0-4 2,-1-6-1,-2-4-4,-3-5-4,0-4 4,-3-5-6,1-4-13,0-3-28,-3-6-66,4-6-119</inkml:trace>
  <inkml:trace contextRef="#ctx0" brushRef="#br0" timeOffset="1040.07">4380 4746 300,'-15'1'239,"5"-1"-217,1 0-22,4 0 0,4 0 18,1 0 17,0 0-13,0 0-8,15 3-9,6 0 3,21 1 3,19 1-6,22-2 0,23 3 0,19 0 0,14 0-1,15 0-2,3-2 3,2 1 0,-7-1-7,-13 0-2,-16 1-12,-14-3-37,-19-2-72,-26-11-375</inkml:trace>
  <inkml:trace contextRef="#ctx0" brushRef="#br0" timeOffset="1783.1">4911 4271 88,'-11'-2'356,"0"-1"-335,2 3-21,2 0 9,5 0 23,2 8-23,0 3-5,6 4 5,10 0-2,8-1-4,4-4 0,6-2 2,5-5-2,0-3-3,-2-5 0,-6-7 2,-8-4-12,-7-5-3,-12 0-2,-4-4 9,-14 0 7,-14 0-4,-4 6 2,-12 5 4,-4 7 1,-7 7 5,-3 11 6,-4 11 7,3 6-6,9 6-8,7 1-1,9 0 2,15-2-3,15-1-4,8-4 1,20-4-1,13-4-1,10-5 0,13-3-1,0-8-1,-2-3-15,-5-1-42,-3-5-75,-11-8-197</inkml:trace>
  <inkml:trace contextRef="#ctx0" brushRef="#br0" timeOffset="1996.13">5558 4325 518,'-33'8'22,"1"3"-31,-8 4 8,-2 3 12,0 0 10,3-1-13,6-2-6,5-2 0,9-2 0,5-4-4,7-4-17,7-3-16,0-2-14,0-9-47,0-9-60</inkml:trace>
  <inkml:trace contextRef="#ctx0" brushRef="#br0" timeOffset="2108.12">5197 4294 198,'-11'0'201,"4"11"-168,1 5-23,6 6 28,6 2 8,12 0-15,10-1-12,2 0-6,10-4-2,2-3-3,0-1-5,-3-4-6,-2-3-27,-6-6-45,-7-2-104</inkml:trace>
  <inkml:trace contextRef="#ctx0" brushRef="#br0" timeOffset="2455.14">5619 4383 207,'-8'3'219,"5"1"-222,0 1-1,3 0 24,0 1 13,10 1-14,5-2-3,5-2-3,6-1-5,2-2-6,1-3-2,-8-6-15,0-5-17,-10-2-7,-7-2 3,-4-1 8,-11 2 11,-7 5 18,-8 4 32,-5 6 28,-5 3-10,0 14 1,-2 8-8,9 6-4,7 4-17,15 0-8,7-2-7,18-5-4,14-3-4,12-8-2,15-5-9,9-9-31,7-8-66,-6-16-400</inkml:trace>
  <inkml:trace contextRef="#ctx0" brushRef="#br0" timeOffset="3952.22">6062 2527 187,'10'-19'152,"-2"4"-149,-3 5-6,1 5 5,-3 5 39,-1 3-3,-2 11-36,0 10 7,0 10 37,0 10-14,-6 5-21,-1 2-3,3-2-3,0-4 2,4-6-5,1-7-3,13-5 4,3-6 0,1-9-3,1-3 0,1-8 4,2-1 2,2-14 1,2-7-4,-2-7-1,5-6-7,-7 0-13,-5 1-5,-6 7 7,0 9 10,-7 8 5,-4 9 1,0 5-5,0 11 1,0 7 18,0 3 6,3 0-3,2-4 2,9-3-6,-1-4 8,5-3 0,4-5-4,-1-5-3,1-2-1,0-9 7,2-10-4,1-7-10,-4-5-2,-6-7 1,-7-2-3,-2-2-5,-6-1-13,0 3-5,-3 5-6,-1 14 2,0 8 10,-3 13 1,-2 7-37,-4 14-19,-3 9 19,0 7-5,2 0-22,4-1-88</inkml:trace>
  <inkml:trace contextRef="#ctx0" brushRef="#br0" timeOffset="4128.22">6741 2763 433,'-13'9'53,"3"3"-46,-1 5-7,4-2 24,3 0 5,4-1-20,0-2-9,0-1 3,8-1-3,0-5-24,6-1-41,-3-4-55,-5-13-91</inkml:trace>
  <inkml:trace contextRef="#ctx0" brushRef="#br0" timeOffset="4251.24">6722 2625 535,'-15'6'16,"8"2"-23,4 3-1,3 2 10,0 2 5,3 1-5,4 2-3,8-1-8,0-1-49,2-5-79,-2-5-139</inkml:trace>
  <inkml:trace contextRef="#ctx0" brushRef="#br0" timeOffset="4495.26">6871 2764 376,'-6'22'8,"2"4"-1,0 1 46,4-5-6,0-2-15,0-1-10,2-5-6,4 0-8,4-6-3,-3-3-4,4-5 1,-1 0 4,8-9-3,0-8 5,1-3-12,-2-5-4,-6 0-13,-4 2-6,-3 7 13,-4 7 14,0 5 0,0 4 0,-4 4-6,-3 11-1,0 4 11,1 3 4,4 3-4,2-6 1,7-2-5,4-3-2,4-4 1,2-3-9,1-4-42,1-3-83,-5-9-185</inkml:trace>
  <inkml:trace contextRef="#ctx0" brushRef="#br0" timeOffset="4996.28">7186 2576 202,'0'13'192,"-7"10"-201,3 4 13,-2 3 17,5 1 1,1-1-12,0 0-1,1-2-3,5-1-5,-2-3-6,-3-6-14,-1-3-17,0-4-27,-1-7-35,-6-4-93</inkml:trace>
  <inkml:trace contextRef="#ctx0" brushRef="#br0" timeOffset="5148.29">7125 2591 463,'-7'-8'9,"7"3"-5,0-1 15,7-2 23,12 0-29,9-1-10,7-1 5,11 1-6,5 1 1,-1 1-7,-4 2-19,0 1-30,-13 3-39,-8 0-80</inkml:trace>
  <inkml:trace contextRef="#ctx0" brushRef="#br0" timeOffset="5284.3">7140 2648 327,'-21'10'20,"13"1"-22,4-3 5,5-1 17,16-2 5,11-3 4,9 1-10,9-3-10,7 0-2,-3-4-6,0-1-12,-9 0-40,-6 0-130</inkml:trace>
  <inkml:trace contextRef="#ctx0" brushRef="#br0" timeOffset="5624.32">7411 2731 12,'0'2'173,"0"-2"-155,7 0 10,1 0 48,-1 0-14,-1 0-27,-2 0-10,-1 0-6,-3 0-3,0 0-4,0 0 1,-3 4 0,-7 0-8,-1 3-2,-4 3-1,4-2 0,4 3 4,2-4-3,5 0-3,0-1-1,9-1 7,9-2 0,1-2 0,8-1 1,-1-2-1,-2-5 2,-2-3-7,-5-3-2,-6-3-5,-7-2-3,-4-1-6,-4 1 1,-11 3 11,-9 4 2,0 7 1,-6 4-4,-1 2 4,-1 8 3,7 4-1,7 1-1,7 2-1,11-1-1,3-2-2,12-3-1,6 1 5,4-3-2,7-5-6,0-1-7,-3-3-6,3 0-22,-7-3-24,-3-5-14,-4-1 3,-7-2-58</inkml:trace>
  <inkml:trace contextRef="#ctx0" brushRef="#br0" timeOffset="5816.33">7627 2784 14,'0'15'167,"0"-1"-155,2-1 31,5-2 23,-3-5-7,3-2-12,-4-1-10,2-3-8,0 0 0,4-7-3,0-6-15,2-2-9,-3-3 0,-5-3 1,1 0-2,-4 0-4,3 3-2,-2 3 5,2 3 1,-2 2-3,-1 6 1,0 2 3,0 2-6,3 0-16,3 5-10,1 2 4,4 2-25,4-1-60,-1-3-99</inkml:trace>
  <inkml:trace contextRef="#ctx0" brushRef="#br0" timeOffset="6212.4">7833 2720 256,'0'3'47,"2"1"-57,-2 0 43,2-1 22,0 3-12,-2 1-24,0-1-3,2 2-6,-2-2-7,0 1-3,0-3 4,3 0-2,-1-2-4,2-1-1,3 0 2,4-1 3,3 0-4,-2-3 0,1-2-2,-2-2 0,-3 2-3,-2 0 1,-1 2 8,-2 1 0,0 0 0,-3 2 2,0-1-1,0 1 1,0 0-4,0 0-4,0 5 5,0 3 8,1 0 0,6 0 3,2-1 2,2-1 1,0-1 0,4-3 1,0-2 4,1 0-10,0-1-4,1-5 0,0-2-1,-5-1-1,2 0-7,0 2-4,-6 2 3,-4 2-1,1 2 0,-5 1-3,0 2-3,4 7 11,0 3 2,4 3 7,6-3-1,6-1 7,2-3-13,7-3 0,-4-4-6,4-2-40,-5-14-151</inkml:trace>
  <inkml:trace contextRef="#ctx0" brushRef="#br0" timeOffset="6848.4">6072 3044 416,'-4'-4'64,"-2"1"-59,5 3 9,1 0 24,4 0-9,11 0-22,14 0 9,19 0 12,13 0-2,14-3-9,12 3-5,12-1 1,15-1 1,11 0 0,8 2-8,9 0-3,0 4 1,5 4-4,1 1-13,-6 0-7,-3-1-12,-11-3-15,-7 0-20,-16-5-36,-12 0-26,-15-7-17</inkml:trace>
  <inkml:trace contextRef="#ctx0" brushRef="#br0" timeOffset="8908.5">5883 2863 224,'0'0'75,"0"-1"-32,0 1 0,0-2 3,0 0-3,-1 0-12,-2-1-13,-4 1-4,-1-2 0,-9 3-4,-5-1-9,-9 2-2,-10 0 3,-8 0-3,-5 2 0,-10 2-1,-1-1 4,-5 3-4,-2-2-4,4 1 2,7-1-5,12 0-3,14-1 1,16-2 1,9 0-13,10-1-27,3 3-39,11 0 27,5 0 34,5 1 0,0-1-3,-1 1 0,-2 1-8,-10 1-15,-9-1-6</inkml:trace>
  <inkml:trace contextRef="#ctx0" brushRef="#br0" timeOffset="8968.51">5243 2928 55,'-18'2'62,"3"-1"-44,5-1-10,0 1-8,6-1-1,4 1-5,0-1-59,7 0-6</inkml:trace>
  <inkml:trace contextRef="#ctx0" brushRef="#br0" timeOffset="9183.52">5254 2919 167,'-3'-3'51,"-1"1"-42,0-1 6,0 1 45,-3-1-5,4 0-21,-1 2-19,4 0 8,0 1-2,-2 0-5,2 0-15,0 0-1,0 0-1,2 8-5,9 7 9,0 8 20,0 11 7,3 9 9,-4 11-15,1 6-11,-3 2 1,2-3-9,-3-4 1,-3-4-6,-3-2 3,-1-6-2,0-5-6,0-6 3,0-9-4,-1-5-7,-3-8-10,1-7-15,-4-3-65,-4-22-212</inkml:trace>
  <inkml:trace contextRef="#ctx0" brushRef="#br0" timeOffset="55456.16">7485 4021 46,'-2'-7'287,"-9"0"-273,-3 2-7,2 3 29,-8 2 13,-2 1-16,-11 10-5,1 4-6,-3 5-5,-5 7-5,5 3 6,0 4 1,6 2-3,8-3-5,7-1 1,10-3-5,4-2-5,14-2-2,10-4 2,8-4 0,8-3-3,6-4-4,0-4-10,2-4-28,-6-2-50,-6-3-77</inkml:trace>
  <inkml:trace contextRef="#ctx0" brushRef="#br0" timeOffset="55728.18">7537 4235 38,'5'0'86,"-1"0"-86,7 0 4,-4 0 33,0 0 9,-3-1-10,0 1-5,-4-1 5,0 1 13,0 0 7,-4 0-16,-6 0-13,-2 0-6,-4 6-8,1 2 1,0 3-1,-1 1-3,10-1-4,0 0-2,6-2-1,0-2 0,6 1-5,7-3 2,4-2 5,4-3 0,-4 0-6,1-9 2,-7 0-5,-6-5-11,-5-1-17,0 0-16,-12 0-5,-8 5 11,-2 5 0,-3 4-21,2 1-54,2 2-48</inkml:trace>
  <inkml:trace contextRef="#ctx0" brushRef="#br0" timeOffset="56032.21">7728 4257 155,'-7'1'234,"1"5"-233,2 1-1,4 0 21,0 2 6,4 0-12,7 1-5,3-2-6,7 0 0,1-3 2,-5-2-3,2-3-6,-3 0 3,-1-5 3,-1-5-2,1-3-5,-2 1-2,-2-1 2,-5 3 3,-1 4 0,-5 3 2,0 2 4,0 1 2,0 4-8,0 5 6,0 5 14,4 2-5,0 0-1,3-1-7,4-3 1,0-3-2,2-3-6,5-3 3,0-3 3,-2 0-2,1-6-5,0-6-11,-5-4-26,-5-2-66,-5-2-145</inkml:trace>
  <inkml:trace contextRef="#ctx0" brushRef="#br0" timeOffset="56220.21">8240 4082 304,'-8'-16'141,"1"6"-131,4 4 21,-1 5 26,4 1-20,0 13-37,0 8-6,0 12 11,0 3-3,0 0-6,0-3-2,4-2-4,-1-3-11,1-3-13,-1-3-20,-3-1-26,0-5-14,-7-5-34,-7-5 18</inkml:trace>
  <inkml:trace contextRef="#ctx0" brushRef="#br0" timeOffset="56503.21">8084 4231 24,'-6'-14'184,"1"8"-100,5 3-15,0 3-5,0 3-44,9 5 1,5 4 12,2 0-16,9-2-8,2 1-8,-2-3 1,4-2 0,-1-1-4,1-2-5,-7-1-1,2-2 2,-6 0 5,1 0-9,-6 0 5,-1-2 7,5 0-3,-6 1-3,4 1 3,-5 0 3,-3 0-1,0 0-4,-3 0 3,-1-2 6,-3-4 4,0-2 3,0-6-1,-7-1 1,-4-4-4,0-3-4,0 1 5,5 3-1,2 5-2,1 6-6,0 3 6,3 3-1,0 1-9,6 0-11,4 5 10,7 1 2,3 4-26,4-1-36,-1-1-31,5-4-40</inkml:trace>
  <inkml:trace contextRef="#ctx0" brushRef="#br0" timeOffset="56795.24">8632 4157 339,'1'1'41,"2"1"-32,1 1 44,0 1-11,-1 0-12,-1-1-13,-2-2-7,0 1-3,0-1 1,0 2 4,-5 1 4,-3 2-8,-6 3-3,1 0 4,0 2-6,3 2-2,6-1 2,1 0 3,3 0-4,11 0 0,6-1 2,5-4 3,2-1-6,6-5 1,4-1 2,-8-4 3,0-6-4,-6-5-4,-12 1 2,-5-3 0,-3-3-4,-18 0-1,-7 2 3,-4 4 3,-6 5-3,-3 9-6,4 0 5,3 9 1,9 4-2,11 0-9,7 3-29,4 0-42,15-4-64,9-4-123</inkml:trace>
  <inkml:trace contextRef="#ctx0" brushRef="#br0" timeOffset="56984.25">8835 3906 443,'-5'-1'30,"5"1"-2,0 10-14,0 8 24,5 7 3,-1 8-26,4 4-7,2 4-4,-3-2 2,4 0-6,-3-3 0,1-3-6,-1-4-6,-1-6-16,-6-3-34,-1-5-45,-1-7-101</inkml:trace>
  <inkml:trace contextRef="#ctx0" brushRef="#br0" timeOffset="57499.3">6883 3908 103,'3'0'93,"-3"0"-80,1 11-2,2 5 30,-3 11 2,0 9 4,0 10 9,0 12-4,0 5-10,-3 5-10,-1-1-25,0-4-7,0-3-1,1-5 2,2-6 1,1-8-3,0-7-9,0-7-8,0-9-8,0-7-16,-3-11-47,0-8-100</inkml:trace>
  <inkml:trace contextRef="#ctx0" brushRef="#br0" timeOffset="58107.32">6803 3977 122,'-7'-7'2,"7"0"-66,0-4 56,8-2 20,6 0-9,1-1-4,3-1-4,-1 1 4,1 1 8,1 1 35,1 2 24,-2 1 17,5 0 15,0-1-10,5 2-35,2-1-15,12 3-6,9-2-5,16 0-9,16-1-3,9 0-3,13 2-3,6 2-10,8 1 1,5 3 0,6 0 0,-1 1-15,0 0-12,-3-1-2,-3-1 3,-7-1-7,-10 1-4,-13-2 10,-18 0 0,-18 2-9,-18 0 10,-16-1 12,-7 2 11,-7-2 3,-3 0 2,-2 2 12,0-1-2,2-1-11,2 2-1,2-1 2,0 2-2,1 0-2,1 0-1,2 0 4,-4 6-2,0-1-16,-4 1-22,3 2-10,-2-5-4,0 2 3,4-3 25,-3 0 23,1-1 7,2-1 9,0 0 14,0 0 18,0-3-6,-3 1-14,-1 0-3,-1 0 5,-3 1-2,-3 1-4,2 0 2,0 0-3,-2 0-10,0 0-4,2 0-6,-2 0 8,2 0 4,1 4-2,1 3 1,3 5 2,-6 4 5,-1 8-1,0 6 4,-1 9-1,-10 8-7,0 8-7,-5 5-5,1 6 3,0-4-1,1-6-5,1-4 0,1-9 3,1-4 0,1-4-4,2-5-2,-3-3 4,5-4-7,-5-4-12,4-3-15,-3-2-38,5-5-111</inkml:trace>
  <inkml:trace contextRef="#ctx0" brushRef="#br0" timeOffset="58549.34">7011 4741 330,'-10'0'34,"3"0"-2,6 0 44,1-1-10,0 0-32,0 1-22,0 0-2,0 0-2,0 0-6,0 0 2,0 0 4,1 0 1,9 0-6,3 3 15,9 2 4,8 0-3,12-1-10,11-2-3,16 1 4,17-3 4,17-2-1,15-4 5,13-2 3,13 1-7,5 0-7,-2 1 0,-7 4-1,-13 0-4,-16 2-10,-14 0-5,-19 0-15,-23 0-11,-24 0-3,-16 0 9,-15-2 6,-4-1 10,-14-2-1,-2-1-15,-3 0-63,-9-4-127</inkml:trace>
  <inkml:trace contextRef="#ctx0" brushRef="#br0" timeOffset="60180.45">10025 2173 198,'-18'-8'69,"-8"0"-15,-2 2-52,-7 2 9,-5 2 29,-3 2-10,-2 0-11,-2 8-5,3 3-5,0 3-7,4 1-3,5 3 3,8 2 0,4 2-1,11 3-3,5 1 4,7 1 2,7 0 0,10-2-4,12-2 2,3-6 1,8-3-2,6-5 2,-3-7 0,1-2 1,-7-1-3,-8-5-2,-7-1 1,-7-1 1,-13 2 1,-2 4 0,0 0 3,-13 2 1,-5 9-8,-4 10 1,-5 7 13,6 6 1,6 0 1,7-2-8,8-1 0,5-5-5,15-2 1,2-3-1,2-2-4,1-3-24,-9-6-28,0-5-65,-7-3-110</inkml:trace>
  <inkml:trace contextRef="#ctx0" brushRef="#br0" timeOffset="60424.45">10011 2369 52,'-15'-19'215,"5"2"-211,5 5-1,5 5 36,0 5 11,0 2-16,9 14-43,4 7 35,5 11 20,-3 5-26,2 4-13,1-1-4,-3 1-3,-2-7 3,-2-2-4,0-5-5,-7-7-4,-4-6-14,0-7-8,-2-4 6,-11-3 9,2-9-17,-5-10-51,1-7-41,-2-7 27</inkml:trace>
  <inkml:trace contextRef="#ctx0" brushRef="#br0" timeOffset="60639.46">9996 2467 0,'-17'-42'33,"-1"4"1,5 8-15,2 7 37,9 11 31,-3 6-2,5 4-7,0 2-18,0 0-25,12 0-21,10 6 10,12 0 6,5 0-11,10 1-12,1-1-3,0-2 1,3 1-1,0 0-4,-3 3 0,-9 1 0,-3 3-6,-10 0 0,-10 2 3,-7 0 2,-11 4-3,-10 0-1,-14 1 5,-10 2 4,-5-3-1,-7 0-3,-3-2 0,1-3 4,5-1-2,-2-3-3,9-2 0,7-1 1,7-2-5,16-4-37,6 0-80,6-3-208</inkml:trace>
  <inkml:trace contextRef="#ctx0" brushRef="#br0" timeOffset="60881.47">10624 2335 338,'5'0'83,"-4"6"-89,4 7 10,-1 5 34,-1 5-14,-3 3-6,0 4-11,0-2-2,0 1-4,0-3-2,0-2-6,0-3-17,-3-3-32,-1-6-26,-1-7-51</inkml:trace>
  <inkml:trace contextRef="#ctx0" brushRef="#br0" timeOffset="61336.5">10972 2389 478,'0'7'-5,"-4"4"-12,4 3 13,0 4 12,0 0-4,0 1-4,11-1-1,-5-3-17,5-2-48,-7-5-34,-4-4-43</inkml:trace>
  <inkml:trace contextRef="#ctx0" brushRef="#br0" timeOffset="61463.51">10818 2421 325,'-1'0'133,"1"1"-109,6 6-26,14 1 45,8 2 11,12-1-18,10-2-19,10-4-7,5-1-2,-2-2-4,-4 0-10,-6 0-33,-11-7-78,-21-7-255</inkml:trace>
  <inkml:trace contextRef="#ctx0" brushRef="#br0" timeOffset="62427.58">9519 2489 302,'-19'-5'110,"-1"-1"-108,1 3-1,1-1-1,0-1 14,-3 2-1,-1 0-10,-9 2-5,-5-1 1,-4 2 3,-5 0-1,0 0-4,-4 0 3,6 2 2,4 3-2,3 3-5,12 1 0,9-2-6,7-1-11,5-1-9,3 0-7,3-1-12,8-2 2,0 0-4,3-2 3,-3 0 17,-3 0 3,-2-3 3,-6 2 16,0-1 14,0 0 2,-3 1 0,-5-1 14,3 1 8,1 0 9,2-1-7,2 2 6,0 0 4,0-1-9,0 1-8,0 0-9,0 0 0,0-1-3,0 1 6,0 0 6,0 0 4,0 0-11,0 0-10,0 0-2,0 0-6,0 2-5,0 8-2,4 5 27,0 10-1,-1 11 6,1 9 7,-4 15-1,0 10-16,-3 11-5,-5 6-7,-3-1 1,5-4-4,2-12 1,1-6-1,0-11 13,2-6-12,-3-5-1,-2-4 0,1-3 4,-2-6-2,0-7-14,7-7-16,0-7-31,0-8-64,0-10-199</inkml:trace>
  <inkml:trace contextRef="#ctx0" brushRef="#br0" timeOffset="63499.62">9528 2737 130,'-4'1'156,"-2"-1"-109,-1 0-45,3 0 20,4 0 32,-3 0-8,3 2-17,0-2-13,0 0-5,0 0-4,0 0 1,0 3-2,0 1-4,7 2 14,4 2 13,4 1-5,9-2-9,7-2-1,13-2 5,17-3-3,17 0-3,19-8-5,14-5 1,14-1-3,10-2-4,8 3-2,6 2 3,-8 2-1,0 3-4,-15 4-2,-12 2-16,-17 0-10,-23 0-17,-28 2-19,-23 0-24,-23 2-6,-19 0-6,-24-2 8,-14-1-53</inkml:trace>
  <inkml:trace contextRef="#ctx0" brushRef="#br0" timeOffset="67820.88">9130 4508 265,'0'-6'70,"0"2"-69,0 2-1,0 1 17,0 1 6,0 0-9,0 5-7,0 7 7,2 6-6,-2 1-3,0 3-2,0-1 1,0-1-4,-2 0-1,0-2 2,2-4 1,0-2-1,-3-1-2,1-2 4,0 0-1,-2-2-32,-2-5-72,-5-2-126</inkml:trace>
  <inkml:trace contextRef="#ctx0" brushRef="#br0" timeOffset="68099.89">8672 4742 45,'-4'3'321,"0"-3"-290,2 1-19,2-1 19,0 0 22,2 0-17,10 0-7,9-2-1,7-3-8,8-3-17,7 1-2,7 3 2,0 3-7,3 1-35,-7 8-58,-6 5-130</inkml:trace>
  <inkml:trace contextRef="#ctx0" brushRef="#br0" timeOffset="-178612.39">11608 5613 187,'3'-15'137,"-3"0"-63,0 0-75,-7 2 3,0 2 21,-1 0 21,-3 3-17,-7 2-7,1 1-2,-8 3-5,-3 2-9,-2 0 3,-5 2 5,-3 8 8,1 4 1,-2 5-6,-3 7-4,5 5-2,-2 3-4,6 2-3,9-2 5,6-2-3,11-5-4,7-2 0,10-2 0,9-4-1,9-4-1,5-5-2,6-3 4,3-3 1,-5-2-4,-3-2-1,-6 3 0,-13 0 4,-1 5-4,-10 5 3,-3 3 7,2 5 3,-3 4-3,0 2-4,0 0 3,4 0-1,-1-2-5,4-2 0,-1-2 1,-2-4-6,3-3-19,-1-4-28,-1-4-41,-5-6-96</inkml:trace>
  <inkml:trace contextRef="#ctx0" brushRef="#br0" timeOffset="-177881.35">11843 5838 28,'0'1'249,"1"-1"-146,-1 0-93,0-1 20,0-5 15,0-2-14,3-3-15,-1-2-15,3-1 2,-3-2 0,-2-1-1,0 2-2,-2 1 0,-13 2 7,-2 5-5,-4 4 2,-4 3 6,-1 5 5,-3 10 2,0 6-1,1 5-5,5 3 2,6 0-4,8-1-6,7-3-2,2-5 3,11-3-4,6-3 1,7-5 0,3-5 4,-1-4 1,0-2-5,-5-9 2,0-3 1,-4-1-2,-6-4-4,-4 1-3,-3 3 3,-1 3 2,-3 4 1,0 5-1,0 3 1,-6 0-1,5 11-9,-4 3 5,5 3 6,0 3-3,12-1-3,3-3 2,4-3-2,2-4-10,2-3-17,-1-2-15,-7-4-9,-1 0-30,-4-11-51,-5-2-18</inkml:trace>
  <inkml:trace contextRef="#ctx0" brushRef="#br0" timeOffset="-177501.33">11974 5795 63,'0'-8'88,"2"3"-18,-2 5-4,2 0-28,-2 11-7,0 4 16,2 4-11,3 2-9,-1-1-8,-2-2 1,3-2-5,2-4-4,1-1-3,0-4-1,4-2-3,0-3-5,2-2 3,0-3 3,-2-8-5,1-3-10,1-3-4,-3-1-5,-3-1-2,1 2 0,-7 2 3,-2 3 17,0 7 1,0 2 5,0 3 8,0 3 2,0 8-5,-2 6 9,2 2-1,0-4-1,0 3-4,0-4-6,9-3 2,4-1-2,-1-3-4,6-5-3,-2-2 4,0 0-2,1-5-2,-6-5-14,-3-4 8,-1-2-1,-3-2 2,1 0-4,-5 2 5,0 4 4,0 4 3,0 6-4,0 2 8,0 8-2,1 7 5,3 4 3,3 0-3,4-1 1,5-3 1,-1-3-8,4-1 1,2-4 0,-4-3-5,1-2-5,-6-2-1,-1-2-16,-4-6-17,-3-4-32,1-4-75</inkml:trace>
  <inkml:trace contextRef="#ctx0" brushRef="#br0" timeOffset="-177140.31">12544 5808 368,'-23'-3'4,"7"-1"-5,8 1 26,3 0 15,5 3-19,0 0-20,7 0 0,4 3 7,0 3 5,0 1 2,0 1 10,-1 0 3,1 1-2,-3-1-5,3-2-2,6-3-4,-2-1-3,5-2-3,-4 0-2,7-3-2,-1-2-3,-4 0-6,-4-1 2,0 0-1,-3 1-2,-7-2 1,-3 0 3,-1 1 3,0-3 0,-1 2-4,-10 0 4,-7 2 2,-2 4-3,-8 1-2,-2 1 2,-3 10 5,-2 6-2,2 3 1,1 3 5,7 0-2,9 0-5,15-4 0,1-1-2,17-4 3,8-2-2,14-5-4,5-2 1,6-5-9,3 0-24,-3-8-58,-4-9-98</inkml:trace>
  <inkml:trace contextRef="#ctx0" brushRef="#br0" timeOffset="-176557.28">10775 5474 53,'4'-10'378,"3"3"-365,0 1-13,-1 4 1,3 2 26,0 1-7,-1 11-16,-5 8 4,1 9 9,-4 9-1,0 7-6,0 8 4,-4 5 6,1 1-6,-1 1-10,0-2-3,-1-3 1,5-6 0,0-4-3,0-7-6,5-5-3,3-8-9,0-5-14,5-9-14,-3-5-31,-1-6-94</inkml:trace>
  <inkml:trace contextRef="#ctx0" brushRef="#br0" timeOffset="-175865.25">10804 5511 16,'-5'-5'12,"5"-3"3,0-2-36,0-3 7,0 0 16,5 0 1,3 0 10,3 2 17,-2 1 8,5 1 76,-6-1-33,5 2-2,5-1-5,4 1-11,6-1-6,9 1-11,6-1-7,10 2-10,11 0-6,10-2-9,16 1-4,8 5-6,9 0 2,7 3-1,2 0-7,4 6-2,-4 3-2,-8 1-10,-8 0-14,-15-3-5,-9-1-1,-12-4 1,-14-2-2,-8 0 13,-13 0 14,-7-4 8,-3 0 1,-3-2 2,-1 2 0,-2 0 0,2 2-3,3 1 0,0 1 0,3 0-12,1 0-30,-3 2-11,4 2-13,-8 1-19,-1 1-3,-4-2 41,-4-1 25,-1-2 25,2-1-1,-2 0 14,5 0 14,8-1-13,-1-4-10,6 3 2,4-2 31,-4 2-5,5 2-27,-4 0-4,2 0 4,-7 3-3,-3 0-3,-1-1 0,-7 0 7,-2-1 15,-2-1 1,-3 0 4,4 0 10,2 0-9,4-1-12,-6-2 2,8 0 3,-5 0 4,-1 2-1,-1 1-6,-2-1-4,-2 1 2,1 0 0,-1 0 3,-2 0 4,0 0 0,0 0-8,0 0 2,0 0-2,0 0-8,2 2-2,3 7 2,-1 2 2,3 6-1,-3 3-4,0 8 4,0 6 5,0 10-3,2 6-3,-2 6-2,-2 5 0,2-3-2,-4-1-3,0-7 0,0-4 2,0-8-1,-6-4-4,-5-6-4,0-3 2,0-5 0,2-5-2,0-2-2,0-3-10,5-6-23,0-4-42,0-4-81</inkml:trace>
  <inkml:trace contextRef="#ctx0" brushRef="#br0" timeOffset="-175365.22">10823 6332 136,'16'-5'190,"1"1"-150,-6 1-64,0 2 24,0 1 22,0 0-2,2 1-8,-2 4 4,4 0 18,7-2-4,2 3-10,9-1 5,6-3 5,14-2-5,12 0-5,18-5-3,23-6-1,12-2 7,17-3 4,12 3-2,6 0-3,2 6-2,1 3-7,-6 4 1,-3 0-12,-7 7 1,-15 3-2,-14 3-11,-16-5-15,-17 1-9,-17-6 3,-14-3-1,-12 0 7,-13-8 16,-12-1-4,-6-4-23,-4-3-56,-6-5-179</inkml:trace>
  <inkml:trace contextRef="#ctx0" brushRef="#br0" timeOffset="-174045.13">8739 4802 236,'0'0'244,"0"-2"-237,0 2-12,0 0 2,1 0 13,2 0 8,4 9 0,1 4-2,1 5-5,0 6-7,-3 7 2,-4 7 4,3 5-1,-5 6 4,0 2 2,0 4-3,-5-3-6,-1 0-6,-1-4 5,1-4-2,-1-3-3,3-2 0,4-2 2,0-4-1,0 1-5,0-3 0,0-4-5,0 0-11,3-4-4,-3-1-4,0-5-2,0 0-16,-3-6-64,-1-5-191</inkml:trace>
  <inkml:trace contextRef="#ctx0" brushRef="#br0" timeOffset="-173457.1">8767 5707 456,'-5'0'33,"4"0"-36,1 0 14,0 0 26,10-1 1,9 0-15,6 1 2,6 0 0,6 0-12,2 0-4,4 0 0,8 0 4,4 0-2,6 0 0,7 0-2,8 0-3,10 0 1,3-2-2,10 1-1,4 0-1,8-2-4,3 0 1,4 0 3,-2 0-1,-6 2-5,-10 1 3,-12 0-3,-12 5-14,-19 0-4,-18-1 2,-14 1 1,-17 1 0,-5-3-1,-3 0 12,-10-2 7,-1 1-3,3-2-24,1 0-24,3-3-39,0-9-155</inkml:trace>
  <inkml:trace contextRef="#ctx0" brushRef="#br0" timeOffset="-169244.86">15253 5600 17,'0'-2'530,"1"2"-516,-1 11-28,0 11 9,0 10 22,0 10 3,0 3-5,0 0-11,3 2-2,0-3-1,1-4 3,-3-5-2,5-6-5,-5-7 1,-1-8-1,0-4-10,-1-10-12,-5 0-8,1-16-15,-5-6-30,2-9-32,4-8-11,-3-4-13</inkml:trace>
  <inkml:trace contextRef="#ctx0" brushRef="#br0" timeOffset="-168996.83">15222 5607 4,'3'-18'123,"-3"11"-37,1 7-13,2 1-29,-1 12-3,2 5 17,3 5-28,4 1-17,7-2-4,1-3-3,8-2-1,1-3-4,5-3 1,2-5 4,2-6-6,-2 0 0,0-11-5,-2-5-4,-3-6-10,-3-2-5,-6-3-21,1 1 2,-8 3 8,-3 8 21,-7 8 16,-4 7 9,0 7 9,0 11 12,-10 9 15,6 7-8,3 6-8,-2-1-9,3 3-2,0-3-4,4-1-8,0-5-7,6-2 1,-4-6 1,1-3-17,-3-7-20,-2-3-20,3-8-55,-1-4-164</inkml:trace>
  <inkml:trace contextRef="#ctx0" brushRef="#br0" timeOffset="-168728.82">15964 5952 36,'0'5'256,"7"-5"-221,-3 0-39,2-5 11,1-3 12,1-4-12,2-1-7,-5-4 1,5 1-1,-3-4-12,-7 2-6,0 2 6,-10 3 13,-8 5 7,-5 5 13,-10 3 12,-1 10 13,-4 7-7,1 4-9,4 4-4,9-1-5,6 1-6,12-5-9,6-1 1,9-4 0,13-4-4,6-4 0,5-3-1,2-4 2,-1-1-7,0-9-13,-8-3-15,-7-2-21,-3-4-37,-8-2-43,-8 0-38</inkml:trace>
  <inkml:trace contextRef="#ctx0" brushRef="#br0" timeOffset="-168647.83">15935 5898 124,'-10'21'80,"5"2"-56,5-1-12,11 0-5,8-5-4,6-2-5,0-6-32,7-4-54</inkml:trace>
  <inkml:trace contextRef="#ctx0" brushRef="#br0" timeOffset="-168296.81">16165 5813 13,'-9'20'308,"5"8"-286,-1 5-11,5 8 23,0-1 3,7 2-15,2-4-6,2-1-12,-3-5-2,2-5 0,-6-6 0,-3-4-6,-1-4-3,0-2 5,-5-5 0,-6-6-1,1 0 0,2-6 3,1-5-3,1-5-14,-1-7 0,-1-5 5,-3-8 3,0-4 2,-1-4-2,1 2 8,3 3 5,0 7 14,5 9 12,0 7 5,3 6-2,3 4-2,11 3-19,5 1 5,6-1-3,13 3-7,3 0-3,5 5 1,4 0 2,-1 1-6,-5 3-1,-6-1 0,-10 1 3,-12-1-5,-6-1 0,-10 1 2,-15-1-6,-20 1 4,-11-2-2,-14-3 3,-8-3 1,0 0-5,6-3-3,2-5-16,14 1-42,9-1-117</inkml:trace>
  <inkml:trace contextRef="#ctx0" brushRef="#br0" timeOffset="-167776.77">14982 5418 279,'0'-15'5,"-3"7"-4,2 7 25,-5 1 28,5 13-25,-3 15-15,4 11 9,0 11 1,0 8-10,0 5-6,4 5 0,0-1-2,-1 0-4,-3-4 0,0-6-1,0-9-2,0-7-8,0-8 3,-6-9 5,1-7-1,-2-9-8,0-8 1,5-2-13,-3-17-61,1-12-141</inkml:trace>
  <inkml:trace contextRef="#ctx0" brushRef="#br0" timeOffset="-167564.75">14972 5463 399,'6'-5'85,"-1"1"-82,7 1-3,3 2 5,4-1 9,10 0-3,9 0-8,8 1-3,8-3-5,7 1-8,7 0-6,7-3-4,10 0 8,11 1 9,13 1 6,7-1-3,4 4 1,3 1 6,-5 0-1,-6 3 1,-5 6-3,-8 0-1,-10 1-1,-14-1-21,-18-3-77,-14 0-84</inkml:trace>
  <inkml:trace contextRef="#ctx0" brushRef="#br0" timeOffset="-167474.75">16806 5457 39,'-2'-2'48,"-1"2"2,3 0-22,3 0-30,6 3 5,6 2 1,4 3-5,5 2 0,2-1-22,1 1-36</inkml:trace>
  <inkml:trace contextRef="#ctx0" brushRef="#br0" timeOffset="-167280.75">17056 5514 10,'0'-6'127,"1"3"-89,2-2 42,-2 5-2,2-2-27,0 2-22,1 0-23,3 8 0,-3 5 13,-2 6-3,0 6-4,-2 5 2,0 3 4,-8 4 3,-3 5-5,-6 2-1,5 1 3,-4 0-5,5 2-6,3-3-4,-3-3 2,2-1-3,0-3-4,0-5-1,4-5-2,-6-4-13,-2-5-14,3-4-24,-3-7-48,-4-6-141</inkml:trace>
  <inkml:trace contextRef="#ctx0" brushRef="#br0" timeOffset="-166940.72">14921 6233 250,'-33'3'271,"5"-2"-251,3 0-29,14 1 21,7 0 43,4 0-10,6 0-29,14 3-2,9 2 11,17-1-6,15 1-9,13 0 2,16 0 1,17 0 3,8-3-2,17 1 2,10 0-4,2 3-10,1 1-3,-2 1-4,-13 0-7,-7 1-23,-15-2-28,-12 0-38,-16-5-44,-19-4-179</inkml:trace>
  <inkml:trace contextRef="#ctx0" brushRef="#br0" timeOffset="-165992.68">15557 7199 328,'-20'3'255,"1"7"-267,-2 13-18,9 5 32,8 2 10,1 2-8,3 3-2,0-3-1,8 0 0,9-6-9,-2-4-21,-2-6-17,2-6-15,-8-9-35,-3-3-75</inkml:trace>
  <inkml:trace contextRef="#ctx0" brushRef="#br0" timeOffset="-165776.66">15371 7082 314,'0'-2'194,"0"2"-192,7 0-9,19 0 15,9 7 18,7 0-11,1 4-4,5 0-6,1 2-8,-6-1 1,-1-2-2,-8 0-7,-7-2-3,-9-2 3,-13 1 5,-5-1-2,-15 1 0,-13-1 2,-9-2 6,-6 0-3,-6-1-3,-4-2 4,6 4 3,3-2-2,9 2-5,10 1-13,12 0-41,12 3-63,1-4-64</inkml:trace>
  <inkml:trace contextRef="#ctx0" brushRef="#br0" timeOffset="-165583.65">15920 7174 136,'0'-3'326,"0"1"-291,-6 2-45,2 5 9,4 8 22,0 5 13,5 7-13,5 3-7,-4 1-2,1 2-6,-1-4-6,0 1-4,-2-4-2,3-5-7,-3-3-14,3-4-16,-4-6-40,-1-6-133</inkml:trace>
  <inkml:trace contextRef="#ctx0" brushRef="#br0" timeOffset="-165179.62">16331 7324 38,'7'-13'244,"-7"5"-195,-7 3 10,-6 1 6,-6 3-27,-5 1-8,-2 0-6,-3 1-4,-5 5-6,4 2-1,2 1-6,4 1-1,2 1 1,7 1 2,4 0-1,6 2-6,5 2-2,0-2 4,16-1 0,2-2-4,10-3 3,2-2 0,5-2 0,-5-4-6,-1 0-13,-9-6-6,-7-4-11,-7-2-14,-6-1 6,0 0 26,-4 1 8,-4 6 7,-7 3 4,3 3 15,3 1 2,3 8-8,4 4 4,2 0-1,4 1-2,14-2-6,4-3-6,2-1 2,2-3-1,-2-5-13,-2 0-26,-4 0-35,-6-11-79,-7-6-156</inkml:trace>
  <inkml:trace contextRef="#ctx0" brushRef="#br0" timeOffset="-164904.6">16412 7267 142,'0'17'236,"0"2"-169,-6 2-60,6-1 32,0 1 11,6-4-25,10 0-9,1-4-2,5-3-7,3-5-1,0-5-1,5 0-5,4-6-3,-1-6 2,-1-4-6,-3-1-34,-5-2-11,-9-1-16,-1 0-18,-10-1-20,-4 5 31,0 2 69,-10 8 39,-1 6 34,-4 2 4,-4 12 4,-4 9-17,2 8-22,3 2-2,2 5 3,-2 3-12,2-2-15,5-1-4,3-2-2,4-6 0,-2-2-5,6-4 0,0-2-5,3-5-9,1-4-18,3-5-24,1-5-49,4-3-180</inkml:trace>
  <inkml:trace contextRef="#ctx0" brushRef="#br0" timeOffset="-164433.58">16806 7378 93,'0'-10'107,"0"2"-87,2 2 57,4 2 6,1 1-33,0 3-17,0 0-7,0 5 1,3 5-2,1 1-5,1 2-2,5-4-3,4-1-12,1-4 1,3-3 1,0-1-2,0-3-3,1-8-1,-5-3 4,0-3-3,-11-2-5,-3 0-4,-7 1 2,-5 4 5,-13 1 0,-5 5 0,-5 4 5,-8 4-1,0 2 3,0 9 2,-2 5 3,6 3-2,7 3-6,8 1 4,15-2-4,2 0 0,15-2-3,13-4-1,4-4 5,7-4 0,2-5-4,8-2 0,-8-2 3,3-4-2,-8-1-2,-11-2-5,0 1-6,-13 0 4,-1 1 6,-6 2 2,-1-1 3,-4 1 0,0 2-1,0 0 0,0 0 3,0-2 1,0 0-4,0-2 2,5-5 3,3-1 1,5 0-4,1-6 1,-1 0 1,0-1-3,0 2-6,1 6 0,1 5-11,-5 2-27,-1 4-65,-4-1-225</inkml:trace>
  <inkml:trace contextRef="#ctx0" brushRef="#br0" timeOffset="-163993.52">15017 7027 218,'4'0'226,"3"0"-185,-3 11-49,4 8 13,8 10 17,-1 7 2,-1 6-21,-3 7-1,0 6-3,-3 2 1,-4 4-1,-4-5-2,0-5-6,-2-5 8,-8-5 3,-4-5-1,-1-4-3,4-5-10,2-5-9,7-7-19,2-9-36,8-6-112</inkml:trace>
  <inkml:trace contextRef="#ctx0" brushRef="#br0" timeOffset="-163668.53">15113 7069 404,'-9'-12'76,"1"0"-110,8 2 35,0-1 16,19-1-1,8 1-9,5 1-1,8-1 7,6-1-3,8 1-3,7 0 6,10 1 9,9-2 2,12 1-4,14 4 2,12 0-2,11 2-9,10 3-5,8-1 7,13 3-4,4 0-5,2 7-5,-2 3 2,-14 3-1,-11 4-12,-24-2-15,-20 1-15,-26-3-14,-19-5-4,-14-2 11,-16-6 34,-12 0 18,-5 0 6,-2-6 9,-1 1-8,0 1-4,3 0-2,0 2-6,3 2 0,-2 0 2,5 0-5,0 4-23,-1 2-91,-4-2-121</inkml:trace>
  <inkml:trace contextRef="#ctx0" brushRef="#br0" timeOffset="-163610.54">17664 6986 39</inkml:trace>
  <inkml:trace contextRef="#ctx0" brushRef="#br0" timeOffset="-163450.49">17664 6982 377,'0'-5'28,"6"2"-21,-2 1 54,3 1-11,-3 1-26,4 2-16,2 7 2,-3 5 0,0 5-4,-3 4-6,-4 2 1,0 5 4,0 1 8,-4 3-16,-6 3 11,2 4 2,-3 4-2,0 4-2,-2 0 5,-2 3-1,1-1-6,3-1-5,0-6 2,2-6 2,1-4-6,4-8-11,-3-3-2,0-8-14,-2-4-27,-2-7-40,0-4-121</inkml:trace>
  <inkml:trace contextRef="#ctx0" brushRef="#br0" timeOffset="-163112.5">15028 7795 430,'-18'0'237,"3"0"-222,8 0-18,7 3 14,9 4 27,15 1-7,6 1-18,19 1-3,8 0-3,11-3-2,13-1 0,10-2-5,16-4 1,16 0 4,13-6 0,8-4-3,9 3-1,7-1 2,2 3 0,-1 5-4,-5 0-9,-13 4 1,-25 5-25,-22 1-58,-24-5-65,-32-3-349</inkml:trace>
  <inkml:trace contextRef="#ctx0" brushRef="#br0" timeOffset="-160108.34">19350 5627 66,'4'-13'149,"1"3"10,-5 2-127,2 4 12,-2 4 11,0 0-16,0 9-22,-2 11 3,-3 10 7,-3 7-7,4 2-13,-2 2-5,6-2 1,0-4 2,0-4-5,0-4-2,6-5-4,-5-5-11,-1-6-27,0-7-28,-1-4-34,-6-14-135</inkml:trace>
  <inkml:trace contextRef="#ctx0" brushRef="#br0" timeOffset="-159951.33">19065 5576 79,'0'4'507,"0"-3"-507,7 4-21,17-1 26,11 2 19,12-1-7,14 1-5,6-2-7,9-2-3,6-1 1,-8 2-17,-4-3-44,-4 0-65,-16 0-249</inkml:trace>
  <inkml:trace contextRef="#ctx0" brushRef="#br0" timeOffset="-159492.3">19618 5807 253,'-5'-1'90,"0"-3"-62,3 3 32,-1 0 2,3 1-21,0 1-29,0 11-10,3 4 13,4 5-3,1 2-7,2-2-6,0 2 2,-5-7-1,1-2-7,-4-4-5,-2-6 4,0-4 1,0-1 9,-2-11-2,-4-6 0,-4-5-1,5-7-2,-2-1 2,0-2 2,7 0 1,-3 5-3,3 5 0,3 6 2,4 7 0,5 7-6,4 3-2,2 4 3,-2 10-9,5 2-34,3 3-58,2-4-133</inkml:trace>
  <inkml:trace contextRef="#ctx0" brushRef="#br0" timeOffset="-159214.26">19963 5801 17,'-11'5'292,"-2"0"-286,2 3 13,1 2 63,9 0-39,1 2-20,0-1-12,11-2 2,1-3-5,6 0-8,2-6 3,-1 0 3,-1-4-1,-2-5-5,-5-2-2,-5-2-2,-6 0 2,0-1-3,-12 3 4,-9 1 1,-3 6 2,-7 3-1,-1 1 4,-1 9 9,-1 8 5,6 3-1,11 3-4,7 0-1,10-1-5,15-2-8,10-2 0,8-2 5,6-8-3,1 0-4,-1-8-7,0 0-15,-4 0-22,-3-10-44,-8-5-61</inkml:trace>
  <inkml:trace contextRef="#ctx0" brushRef="#br0" timeOffset="-158921.25">20166 5882 88,'0'1'255,"-5"1"-222,4 0 2,1 0 21,0 3-18,0 1-20,6 1-4,5 0-4,4 3-4,3-3-8,6-1-1,2-1-3,5-4-3,-1-1-13,1-1-1,2-8 1,-9 0 3,-1-2-21,-6-4 7,-9 0 23,-6-2 9,-2 1 2,-16 0 5,-3 3 25,-7 4 12,-9 5-5,-7 4-6,0 0 2,1 11-3,6 6-11,9 4-7,9 2-1,14-1-5,6 2-5,20-6-2,12 0 3,14-5-2,1-6-6,8-6-10,5-1-21,-5-5-33,-9-12-136</inkml:trace>
  <inkml:trace contextRef="#ctx0" brushRef="#br0" timeOffset="-158024.19">19433 6461 236,'0'0'236,"0"8"-239,-6 10-7,1 10 17,3 7 18,-3 3-8,4 4-11,1-3-6,0-5 2,0-4-8,6-5-18,1-7-6,-6-6-15,2-6-32,-3-6-64</inkml:trace>
  <inkml:trace contextRef="#ctx0" brushRef="#br0" timeOffset="-157669.21">19357 6469 393,'-4'-1'127,"-3"-3"-119,7 3-8,0 1 2,13 0 14,6 3-12,12 0 1,2 2-3,6-2-4,3 1-6,2-2-7,-5 0-2,-4-1 1,-9 1 1,-7 0 1,-7 0 4,-8-1-4,-4 1 1,-10-2 16,-11 3 3,-3-1-3,-5-2 0,1 3 9,1-1 6,2 2 4,5 0 6,12 5-13,4 1-3,4 4-6,4 3-4,15 4 6,8 1 2,3 1-1,2 0-5,4-2-1,-5-1-1,-12-5-3,-3 0-3,-10-8-2,-6-1 0,-11-4 3,-11-2 0,-8 0 3,-9-1 4,-6-5-3,2 0 3,2 1 5,3 1-1,8 3-1,10 1-4,6 0-1,10 3-6,4 3-19,4 0-11,14-1-33,9-3-77</inkml:trace>
  <inkml:trace contextRef="#ctx0" brushRef="#br0" timeOffset="-157333.18">20071 6624 157,'0'0'159,"-6"0"-117,-7 0 12,-4 0 16,-3 0-12,-4 1-15,0 7-10,2 2-2,1 2-4,3 2-8,4 0-8,6 1 1,8-1-4,0-1-6,4-1-2,14-4 2,0-1 1,7-3-4,0-4-2,3 0-1,-5-4-13,0-4-25,-8-5-26,-4-2-18,-4-1-21,-7 2-24,-7-2 47,-10 4 83,-5 4 33,-5 1 28,0 3 17,-2 4 0,1 2-23,0 9-28,11 0-14,5 4-7,6 2-4,6 1-22,7-3-70,9-6-218</inkml:trace>
  <inkml:trace contextRef="#ctx0" brushRef="#br0" timeOffset="-157213.18">20325 6672 4</inkml:trace>
  <inkml:trace contextRef="#ctx0" brushRef="#br0" timeOffset="-157096.18">20356 6675 166,'7'0'140,"0"0"-87,-7 0 24,0 0-3,0 2-16,-10 3-18,-7 5-25,-8 3-4,2 1 0,-5 1-5,6-1-3,0-3-4,9-1-3,2-4-4,7-2-12,1-3-20,3-1-21,0-3-1,0-7-45,0-7-59,0-3-9</inkml:trace>
  <inkml:trace contextRef="#ctx0" brushRef="#br0" timeOffset="-157001.16">20177 6618 242,'-2'-2'133,"2"2"-74,0 11-24,8 8 24,9 9-9,10 1-23,9 3-15,4-4-8,4-2-4,5-2-4,-3-7-18,-7-4-35,-4-10-90</inkml:trace>
  <inkml:trace contextRef="#ctx0" brushRef="#br0" timeOffset="-156404.13">19038 6432 175,'0'12'288,"0"3"-283,-6 13-21,6 8 26,0 6 14,6 5-7,-2 2-4,0 1 1,3-4-9,-1-2-6,3-5 0,0-6-4,-5-9-4,-2-8-4,-2-4 0,0-8-2,0-4-16,-5-10-11,-1-8-23,-2-8-38,-2-5-43</inkml:trace>
  <inkml:trace contextRef="#ctx0" brushRef="#br0" timeOffset="-156125.12">19031 6338 298,'0'-6'44,"1"3"-38,5 0 16,6 2 15,6 0-5,6 1-11,9 0-12,9 0-5,4 0 2,8 0-1,10 0-3,8 0 8,6-2 17,8 0 3,10 2-9,-2 0-6,5 7 2,-3 5-4,0 2-13,-1 3-9,-4 1-5,-8 1-18,-7-2-41,-10-3-31,-9-3-10,-9-4 20,-9-2 50,-6-3 41,-6-2 19,-4 0 44,-5 0 16,-2-2 1,-4-4-13,4 2-20,-1 0-26,-2 1-15,3 1-1,-1 2-2,-2 0-16,0 0-28,-3 3-29,0 1-50,-3-1-73</inkml:trace>
  <inkml:trace contextRef="#ctx0" brushRef="#br0" timeOffset="-155929.1">20927 6463 364,'0'0'66,"0"0"-65,0 0 13,2 1 21,-2 2-8,0 3-12,0 3 2,0 4 1,0 3-6,0 3-3,-2 2-2,-2 5 3,-1 2 2,-2 4-1,2 5-2,-2 1-3,0 1 1,3 1 0,0 0-3,-1-3-1,5-3 1,0-4-5,0-3-4,-2-6-2,0-7-10,-5-5-9,-1-5-23,-3-4-55,0-2-207</inkml:trace>
  <inkml:trace contextRef="#ctx0" brushRef="#br0" timeOffset="-155621.07">19285 7116 615,'11'-3'17,"6"3"-13,6 0 66,8 0-16,6 3-35,8 4-10,9 0 4,11-2-5,14 1-7,6-3-3,5 1 4,6-2-2,6 0-4,5 0 2,2-2 0,2 1-1,-4 1-8,-4 1-16,-11 0-8,-10 1-31,-13-3-69,-12-1-302</inkml:trace>
  <inkml:trace contextRef="#ctx0" brushRef="#br0" timeOffset="-155005.05">18947 5463 111,'7'-4'329,"-3"-1"-325,1 5-6,-3 0-1,0 9 4,-2 9 2,0 14 19,0 10 0,0 10-13,0 8-2,4 5 2,6 2-1,-5-2-3,9-4-4,-1-7 1,0-7 0,-1-6-2,-7-10-4,-2-8-2,-3-8-1,0-7-1,-7-8-11,-1-8-21,-3-12-36,-2-13-158</inkml:trace>
  <inkml:trace contextRef="#ctx0" brushRef="#br0" timeOffset="-154701.03">18885 5560 11,'-7'-5'434,"3"-2"-429,1 1-4,3 2 12,0-1 9,14 1-21,4 0-1,10-2-1,8 1 4,8 1-4,9-1 2,5-2 11,10 3 5,9 0 4,9 2 1,10 2-2,6 0-2,10 5-10,6 3 1,-3 2 2,4 4-5,-3-1-5,-2 5-16,-12-3-17,-7 0-19,-17-3-11,-14-6-5,-14-2 5,-17-2 31,-7-2 27,-10 0 5,-11 0 3,1-1 8,-5-2 10,2 1-11,4-1-8,4 2-5,4 1-3,9 0-9,4 0-28,6 0-62,4 0-30</inkml:trace>
  <inkml:trace contextRef="#ctx0" brushRef="#br0" timeOffset="-154437.01">20984 5608 0,'-10'0'222,"3"0"-116,4 0-104,2 0 15,1 0 35,0 0-18,8 0-20,5 0-1,-2 0-1,4 1 1,-1 1-9,-3 0-1,-5-1-2,-4-1-3,-2 3 2,0-3 4,0 0 0,0 0-3,0 2 6,0 3 2,0 4 3,-4 9 3,0 6 9,0 11 1,-2 7-2,5 8 3,-6 8 3,4 3-3,-1 0-10,0-5-9,-5-4 0,1-8-3,-3-8-2,0-6-5,0-5 0,0-6-4,0-5-3,0-3-4,2-3 0,1-3-9,-3-2-28,4-3-53,-4-5-129</inkml:trace>
  <inkml:trace contextRef="#ctx0" brushRef="#br0" timeOffset="-154079.99">18996 6282 211,'-11'0'48,"1"-2"-17,6 1 48,4 0-10,0 0-21,7 1-28,8 0-6,9 0 12,12 6 0,3 0-3,14 3-1,8-2 6,14 1-4,14-3-7,13-4 4,21-1 7,6 0-9,11 0-10,4 0-8,4 0 2,-2 3 0,-6 4-10,-14 0-23,-16 0-29,-18-1-45,-19-5-60,-17-1-189</inkml:trace>
  <inkml:trace contextRef="#ctx0" brushRef="#br0" timeOffset="-153313.95">17242 5856 80,'4'0'322,"-3"-1"-299,9-3-21,-4-1 30,7 3 21,4 0-16,5 2-15,5 0-6,3 0 0,9 0 2,6 0-5,12 0 0,5 0 1,17 2-1,11-2-2,18 5-3,10-1-2,11 3-1,7 3 3,-6 3-8,0 4 0,-12 2-8,-13-1-10,-16-1-23,-17-4-20,-20-5-9,-20-3-11,-21-5 18,-11 0 42,0-5 25,-11-6-1,-2-1-3,-6-2-11,-10-5-96</inkml:trace>
  <inkml:trace contextRef="#ctx0" brushRef="#br0" timeOffset="-152691.89">18228 5906 74,'1'-1'273,"2"-1"-200,-3 2-68,3 2-3,-3 10 29,1 7 12,4 3-10,0 6-14,-1 1-4,2 0-7,1 1-3,-3-3-4,0-1 9,0-1 5,2 0-2,-6 2-4,0 1 1,0 5 0,-6 3-6,1 1-3,-2 2 5,0 3-6,1-4 0,2-2 0,1-5 0,1-8 0,2-6-6,-2-6 2,-1-5 4,3-5 0,-1-1-2,-2-3-13,-1-7-28,4-3-21,0-1-23,0 0-26,0 3-55</inkml:trace>
  <inkml:trace contextRef="#ctx0" brushRef="#br0" timeOffset="-152491.9">18186 6549 53,'4'0'-53,"1"0"454,-3 0-368,3-1-22,-1 1 44,3 0-18,4 3-16,1 4-5,4 2 2,2-1-4,1-1-4,5-1 3,6-4 15,6-2-2,6 0-14,8-6-1,3-3 0,2-3-2,8 3-7,-6 2-2,1 4 0,-4 3-7,-2 3-29,-9 6-30,-8-4-81,-6 0-303</inkml:trace>
  <inkml:trace contextRef="#ctx0" brushRef="#br0" timeOffset="-149744.75">13365 5789 342,'2'0'239,"-2"0"-246,11 1-6,14 2 22,7-1 19,12 1-6,10 0-9,14-2 2,13 2-1,6-2-7,9 1-1,7 1 10,3 2-1,3 0-2,3 1-6,1 0-2,-3 1-3,-7 2-4,-7-2-8,-17 0-5,-11-1-15,-18-4-13,-20 0-3,-17 1-27,-13-2-53,-15-1-97</inkml:trace>
  <inkml:trace contextRef="#ctx0" brushRef="#br0" timeOffset="-149076.71">14170 5930 179,'0'-7'135,"5"-2"-18,-4 2-114,8 2-3,0 1 40,0 0 6,2 4-19,0 0-9,0 10 2,-1 5 3,1 4-12,-1 6-1,-5 7 8,2 9 2,-3 5-7,2 8-4,-6 6-1,0 7-3,0 6-1,-7 7-5,-4 3 2,-3-2-10,1-3-10,1-7 1,1-6 5,0-7 7,0-5 2,-1-7 1,6-3 2,1-3 4,5-5-3,0-2-2,9-4 9,2 0-8,3-6-1,-2-1-2,2-2-3,-1-2-46,-5-4-37,2-3-62,-6-6-143</inkml:trace>
  <inkml:trace contextRef="#ctx0" brushRef="#br0" timeOffset="-148800.69">14185 7268 17,'0'-4'11,"0"3"-3,2-2 88,3 1-7,2 1-53,-3 1 8,3 0 9,1 0-6,3 0-2,2 0 2,2 0 0,6-1-5,2-2-3,11 0-4,9 0-4,7 1 4,9 2 22,4 0-25,-3 4-24,-6 5-8,-1 1-1,-3 1-5,3-2-9,-3 0-12,1-2-23,-5-4-39,-1-3-43,-3-7-161</inkml:trace>
  <inkml:trace contextRef="#ctx0" brushRef="#br0" timeOffset="-146264.54">15819 4308 0,'13'-11'336,"-3"0"-309,-6 0-24,3 0 35,-6 4 14,-1 0-17,0 2-11,-8 3-5,-6 1-6,-7 1-7,-11 1-4,-2 7 1,-10 5 12,3 3 6,-5 5-5,0 5-4,2 5 0,2 5 2,7 1-1,7 0 0,10 0-3,14-4-6,4-2-5,20-2 1,10-3-1,9-5 3,12-2-7,6-7-10,5-4-5,-4-4-15,-1-4-31,-9-10-70</inkml:trace>
  <inkml:trace contextRef="#ctx0" brushRef="#br0" timeOffset="-145776.52">16139 4508 152,'4'-8'159,"-1"1"-158,-2 1 17,-1 1 56,0 2-18,0 1-29,-5 1-7,-12 1 1,-2 0-15,-5 3 0,-2 4 7,2 3 8,-2 2-1,6 0-6,5 2-4,-2-1-1,12-2-5,2 1-3,3-4 0,3 1 2,12-2-2,4-5 2,8-2 5,1 0-4,1-6-7,-6-4-12,0-4-12,-7 0 0,-3-1 2,-8 3 4,0 0 17,-5 5 7,0 3 0,-5 4 4,-3 0 5,-3 9-6,1 6-1,5 4 2,5 0 4,0 1 0,15-2-9,3-3 2,3-3 2,4-3-3,3-5-2,-6-4-5,1 0-8,-3-9-22,-6-3-22,-9-6-50,1-4-62</inkml:trace>
  <inkml:trace contextRef="#ctx0" brushRef="#br0" timeOffset="-145707.51">16288 4457 34</inkml:trace>
  <inkml:trace contextRef="#ctx0" brushRef="#br0" timeOffset="-145152.44">16288 4479 281,'0'12'55,"0"2"-32,4 0 43,0-1-5,0-1-19,0-2-9,3 0-9,3-1-3,-2-2-10,1-4-8,3 0 0,5-3 1,-2 0-4,4-3-10,4-7-11,-7-1-5,0-1-4,-5 0 1,-4 2 6,-3 2 22,-4 4 3,0 3 2,0 1 11,0 0 3,0 2-3,-4 6-10,-3 3 2,7 3 7,0 0-4,0-3-7,1 0-2,9-3 4,1-2 3,0-3-7,2-2 0,-2-1 4,4-1 1,-1-7-11,-4-2-1,1-2 2,-3-3-2,2 2-3,-3 1 2,-3 6 5,-3 1-2,5 5 1,-6 0-6,0 6 2,4 8 13,0 2 5,2 3-6,5-2 2,7-3-4,0-1-1,5-4 0,4-6 3,-3 0-2,2-3-5,-2-5-12,-5-5-4,2-4-14,-9-1-11,-3-3 3,-2 1 5,-3-2 3,0 2 1,-1 4 4,-2 5 24,-1 3 12,0 3 6,0 2 12,0 0-9,0 0 0,0 0 5,0 3 8,0 0 7,0 0-9,6 1-5,-2-2 0,-3-2 0,6 0 0,3 0-1,2 0-1,4-2-7,2-2-7,-6 2-6,-1 0-1,-2 0 2,-5 2-2,-1 0-3,-3 0 2,0 0 6,-14 0-1,0 3-2,-11 6-1,-6 0 6,1 3 3,3 2 1,4 1-2,7 2 3,7-1-5,5-1-7,4-1-1,11-1 3,7-1 0,5-2-3,11-5 1,5-2-1,6-3-10,7 0-15,-2-7-42,-10-7-97,-7-3-345</inkml:trace>
  <inkml:trace contextRef="#ctx0" brushRef="#br0" timeOffset="-143308.38">16304 4564 439,'0'0'14,"0"0"-14,0 0-1,0 0 16,6 0-3,-2 2-11,4 2 2,1 1 7,-2 0-2,-1-2-9,0 2 2,1-3 4,-3 0 0,2 0-3,-2-1 0,3 0 3,-3-1 3,7 0-5,-1-2 0,4-4 2,4-1-4,-4-1-2,1-1-3,-1 1 5,-3 2 2,-4 2-4,-6 3 2,-1 0 3,0 1 6,0 0-2,0 0-1,0 0 1,0 2-3,0 4-5,0 6 6,0 1 5,0 1-2,0-1-4,5-3-3,1 1 2,5-5 0,1 0-2,3-4 1,2-2 6,5-1 2,4-9-10,1-2 0,2-2-3,-4-2 1,-7 1-5,-6 2 0,0 2 4,-10 6 4,0 2-2,-2 3-1,0 0 5,0 1-5,-6 10-1,-4 2-2,6 6 8,3-2-2,1-3-1,0 0-1,4-3 3,7-4 3,2-1-7,-1-3 3,5-3 3,-2 0 1,-3-3-7,1-5-16,1-4-16,-7-1-28,-3-5-94</inkml:trace>
  <inkml:trace contextRef="#ctx0" brushRef="#br0" timeOffset="-142932.36">16949 4611 119,'4'0'286,"3"0"-257,-3 0-54,13 0 14,1-4 18,5-1-8,-1-1-4,1 2 3,-8-2-16,-2 1-17,-9-2-9,-4-3 30,0 1 17,-13-1-1,-6 1 10,-10 2 27,-2 4 5,-4 3-7,-1 2 3,0 9 11,3 6-12,1 2-12,7 2-13,8 2 2,9-4-2,5-1-11,3-4-3,8-1 3,10-1 0,6-4 0,5-3 1,2-2 4,5-3-4,4-4-4,-4-6-8,2-1-3,-8-4-15,-3-1-14,-9-2 1,-6-3-3,-2 1 12,-6 1 6,-2 5 12,-2 1 12,0 4 3,-6 4 0,2 3 7,-3 2 0,0 2-11,-3 5-3,6 2-3,3 2-21,1-3-102</inkml:trace>
  <inkml:trace contextRef="#ctx0" brushRef="#br0" timeOffset="-142600.34">17314 4587 64,'-3'2'178,"-1"3"-133,0 2 3,0 5 21,-3 4-18,1 5-17,5-2-10,1 0-5,0-3-11,1-3-1,6-3-1,0-4 2,0-3-4,0-3 0,-3 0 11,0-9 9,1-5-8,-3-7-5,-2-4 7,0-3-4,-9-3-8,-1 0-4,-4 1 4,3 3-3,2 7-4,7 7 1,-2 6 2,4 4-2,0 3-6,0 2-13,11 8 10,7 3 5,5 4-15,8 1-19,4-2-22,-1-1-24,4-2-55,-3-7-135</inkml:trace>
  <inkml:trace contextRef="#ctx0" brushRef="#br0" timeOffset="-142261.32">17693 4595 380,'6'2'78,"-6"-2"-64,0 1 9,1 1 11,2-2 8,-3 0-8,1 0-17,-1 0-5,0 0 0,6 0 2,-6-6-3,1 1-8,-1-3-3,0 2 0,-1-1 0,-10 3-7,-7 4 0,-2 0 3,1 4 3,-8 6-1,4 6 3,0 1 5,6 0-4,7-1-1,3-2 1,7-3 2,4-2-3,9-1-2,4-5 5,6-1 3,2-2-1,1-4-3,1-7 1,-4-1-4,-2-2 0,-8 2-6,-2 1 5,-9 5 2,0 2 2,-2 2-5,0 2 2,0 0-1,0 9 0,0 0-2,0 7 4,11-3 1,7 0-1,6-5-2,5-2 1,3-5-6,4-1-19,-7-4-40,3-11-88</inkml:trace>
  <inkml:trace contextRef="#ctx0" brushRef="#br0" timeOffset="-141725.29">14982 4215 202,'1'0'-125,"2"0"372,-3 7-268,0 9-11,0 8 37,0 8 21,0 5-8,0 8-14,4 6-2,5 5 2,-2 1-1,4-2-2,-3-3-4,2-7 2,0-7-1,1-7-2,-4-5-6,-1-7-7,-4-8-15,-2-3-43,0-8-62</inkml:trace>
  <inkml:trace contextRef="#ctx0" brushRef="#br0" timeOffset="-141373.25">14988 4289 68,'-17'-6'388,"6"0"-401,0 1 6,11 0 22,0-1 33,6-2-45,11 1-9,10-3 5,3 0 3,8-3-4,10-1 0,5-2 6,8-1 8,6 0 8,15 2 8,7 2 1,19 3-5,16 1-6,13 4 7,15 2-12,7 2-3,11 1-5,5 4-6,0 6 3,-7 4-1,-11 1-15,-21 1-21,-18-1-5,-26-4-7,-20 0 2,-15-7 7,-18-2 30,-9-2 12,-10 0 1,-7-3 10,-1-2 6,-1 0-4,0 0-7,-1 2-4,-3 0-5,4 0-1,-3 2-3,6 1-4,-2 0-5,2 2-10,-1 4-21,-1 2-46,1 0-38,-1-2-14</inkml:trace>
  <inkml:trace contextRef="#ctx0" brushRef="#br0" timeOffset="-140949.25">17845 4214 84,'11'0'108,"-3"1"-105,3 0-3,0 2 13,0 0 8,0 0-13,1 0-8,-1 1 16,-3-3 26,-1 2-11,0-1-8,-1-1 5,-2 0 5,3-1-7,-3 2-13,-2-2-4,7 2-1,-2 0 3,4 2-1,0 2-1,4 2 11,-1-1 3,3 2-4,-5 0-6,-1-2-3,1 0-4,-11-2-5,2-5-1,-3 0 8,0 0 11,0 0 6,0 0-5,0 0-13,1 0 0,2 0-5,0 0 2,1 0 2,3 0-5,-2 0-1,2-1 0,0 0 6,-3 1-2,1 0-4,-5 0-1,0 0 3,0 0 0,0 0-2,0 0 0,0 2 6,0 1 0,0 1-1,-5 0 1,3 2 1,2 2-3,-4 8 0,4 4-3,0 8 8,0 9-1,0 8-3,-6 7-2,-4 3 4,-2 2-2,-11 0-3,1-2-2,-1-8 0,0-2-4,4-9-5,-1-4 0,7-4-2,0-7-4,2-4-2,3-4-10,1-6-23,-2-3-37,-4-4-134</inkml:trace>
  <inkml:trace contextRef="#ctx0" brushRef="#br0" timeOffset="-140496.19">15142 5017 165,'0'0'321,"0"0"-310,8 0-11,12 0 34,6-1 18,16-1-14,8 0-6,13 0-5,18-1-7,18-1 3,16 1 4,17-3-5,12-1-6,12 3-3,8 1-4,11 2-2,7 1-7,-6 4 0,-2 4 2,-17 2-1,-13 0-3,-13-1-6,-10-2 4,-10-3 0,-7-1-8,-14-3 2,-4 0 2,-9-1 0,-9-7-10,-11 0-18,-12 0-21,-14 2-1,-13 2-5,-18-1-47,-4-1-70</inkml:trace>
  <inkml:trace contextRef="#ctx0" brushRef="#br0" timeOffset="-139829.18">15001 4608 38,'-19'0'378,"-10"0"-380,3 0 2,2 0 13,-3 0 8,-2 0-13,2 0-4,-7 0-4,-2 0 0,-4-1 2,-10-5 2,-9-1 4,-9-3 22,-11 1-4,-8 0-1,-9 1 1,-7 4-13,-8 2-2,-7 2 2,-3 2-1,-1 7-7,8-1 0,7 4 2,8-4-6,12 1-4,5-1 1,10-2-1,6 1-3,14-4-5,6-2-1,7 1-5,4-2-9,5 0-10,1 0-13,1 0-16,3 0-36,1 0-96</inkml:trace>
  <inkml:trace contextRef="#ctx0" brushRef="#br0" timeOffset="-139464.16">12825 4595 35,'19'-4'62,"-6"-1"-44,-3 2-3,-6 3 13,-4-2 15,0 1 9,0-1 0,-4 1-22,-8 1-4,1 0-7,-1 0 3,1 0-1,4 0-3,3 0 0,1 0 3,3-2 0,0 2-11,0 0-6,0-1 1,3 1 3,-3 0-1,4 6-1,-4 14 8,1 9 9,2 15 11,0 10 1,-3 6-5,4 4-11,-4 5-16,7-3-1,-3-4 4,2-8-5,1-6-3,1-8 1,-5-5 0,1-4-7,-4-3-10,0-4-9,0-7-22,-4-8-64,-7-9-170</inkml:trace>
  <inkml:trace contextRef="#ctx0" brushRef="#br0" timeOffset="-129296.58">13662 1666 156,'0'-7'159,"0"2"-97,0 3-51,0 2-6,0 4-6,3 10 0,1 6 17,5 6 18,-2 3-18,5 4-7,-1-1-3,0-1 0,0 0-3,-2-2-2,-2-2-1,-3-2 3,-1-2-10,-3-2-32,0-4-37,-7-7-60,0-7-84</inkml:trace>
  <inkml:trace contextRef="#ctx0" brushRef="#br0" timeOffset="-128948.56">13829 1897 187,'0'-6'1,"0"0"-9,6 0 7,8 0 9,-3 3 3,-7-1 7,3 4 13,-3 0-6,-2 2-18,3 7 11,-1 3 27,-2 2-10,2 3-11,-2 0-3,5 0-11,-3-2-4,2-3-5,4-3 0,-2-4 2,6-3 0,-1-2-1,-1 0-4,-1-4-5,0-3-3,-1-4 2,-4-2 5,-2-1 0,-4 0 2,0 2 0,0 4 1,0 5 7,0 3 11,0 0-10,0 5-11,0 7 3,2 1 6,5 3 0,6-1-3,1 0 1,3-1-2,-2-3-1,3-1-4,-3-4-14,0-3-23,-4-3-45,-5 0-142</inkml:trace>
  <inkml:trace contextRef="#ctx0" brushRef="#br0" timeOffset="-128537.53">14282 1962 237,'0'-3'76,"-4"0"-68,1 0-5,3 3 28,0 0 4,0 10-35,0 5-4,0 10 16,4 4-5,0 2-3,6 1-4,-4-2-1,3-2 5,-5-6-5,1-2-4,-4-4-5,-1-6-9,0-3-7,-1-5 7,-6-2 17,-2-4 2,-2-10-4,-1-5-12,-2-4 5,-1-6 10,-2 0 2,0-2 1,5 0 4,1 1 17,2 0-14,2 5 10,6 5 5,1 4 0,6 5 0,9 1-8,4 0-4,10 2-4,5-1-1,-2 1 5,8 2-1,-4 1 0,2 4-4,-5 1-7,-9 0-1,-9 5 1,-4 3 1,-8 1-5,-3 0 4,-10 2 3,-9 1 1,-12 1 0,-6-1 0,-5 1-1,-4-4-2,3-1-1,3-1-1,5-3 3,13-2-12,7-1-18,13-1-19,2-2-49,17-6-164</inkml:trace>
  <inkml:trace contextRef="#ctx0" brushRef="#br0" timeOffset="-128223.52">14586 1902 286,'-11'-6'31,"1"5"-28,9-2 11,1 3 41,0 3-32,0 5-30,7 5 20,-1 3 1,5 0 6,-3 1-16,3-4 0,-1 0 0,-2-3 2,-1-3-5,0-1 0,-3-5 6,0-1-1,-2 0-2,5-1 6,-1-9-5,0-1-5,-2-4-13,2 1-2,-2 0-1,-1 3 0,-2 3 4,-1 3 11,0 5 1,0 0-2,0 8-12,0 4 23,0 4 10,3 0-2,3 1-5,5 0-7,2-4 2,7-1-4,-2-4-1,-1-3-4,1-3-14,-3-2-31,-7-5-63,-1-8-182</inkml:trace>
  <inkml:trace contextRef="#ctx0" brushRef="#br0" timeOffset="-128068.51">14995 1691 410,'-12'2'108,"0"6"-114,2 5-5,4 7 16,2 7 15,2-1-16,2 6-2,0 0 2,6-2-6,7-2-18,1-1-12,-3-3-18,-5-6-43,-4-4-72</inkml:trace>
  <inkml:trace contextRef="#ctx0" brushRef="#br0" timeOffset="-127928.49">14776 1844 479,'-7'0'26,"7"1"-28,0 7 0,17 3 15,12 0 2,10-1 0,11-3-6,10-2-5,-2-2 0,5-2-22,-9-1-53,-11-4-84</inkml:trace>
  <inkml:trace contextRef="#ctx0" brushRef="#br0" timeOffset="-127420.47">13464 1651 102,'11'53'87,"1"5"-12,4 2-5,-5-1-27,-3-3-8,-1-4-18,-3-4-10,-1-6-4,-3-6-2,0-7 2,-4-7-3,-6-6-5,3-6-7,3-6-3,0-4-9,0-4-10,4-13-29,0-7-48,0-7 6</inkml:trace>
  <inkml:trace contextRef="#ctx0" brushRef="#br0" timeOffset="-126908.44">13437 1586 70,'-4'-7'60,"4"1"8,0-1 2,6 0-32,8-1-19,8-2-12,6 0-4,11-1 2,5-3-2,13-1 10,7 0 7,12 0 11,12-1-2,8 3-2,11 3-7,11 2-3,7 3-6,4 2-2,4 3 0,-4 0-4,-6 5-4,-12 6 1,-14 1-2,-17 1-15,-14-1-6,-18-2-2,-16-1 5,-9-3 11,-12-3 2,-7 0 3,-4-3 0,0 1-1,0-1 7,3 0 2,-2 0-2,6 0-8,4 0 1,9 1 0,2-1-12,1 0-19,0 0-15,-8 2-16,-4 1 4,-7-1-2,-1 1 29,-3-2 32,0 0 3,0-1 15,0 2 39,0-2 10,0 0-17,0 0-21,1 0 2,2 0 0,-3 0-5,2 0-15,0 0-4,7 0 2,-1 3 3,6 4 0,-6 0-5,2 6 5,-2 2-2,-6 6-1,0 6 6,-2 6 3,-7 6 3,-5 4-8,-2 2-6,-1 3 2,5 2 0,0-1-6,9-3 0,1-3 3,4-3 0,7-3-5,-3-2-1,4-3 4,-7-4 1,1-2-11,-6-4-8,-3-3-9,-8-5-23,-4-6-36,-2-4-118</inkml:trace>
  <inkml:trace contextRef="#ctx0" brushRef="#br0" timeOffset="-126608.42">13849 2216 265,'-12'-5'117,"6"1"-54,1 1-11,5 2 6,0 1-15,0 0-22,9 0-13,10 2-1,17 2 11,14 1 2,16 0-4,6-2-4,11-3-6,5 0-2,10 0-2,8 0 5,5-3-5,3-1-1,0 1 1,1 3 0,3 0-13,-1 1-10,-15 5-12,-10 0-20,-22-2-60,-19-2-80</inkml:trace>
  <inkml:trace contextRef="#ctx0" brushRef="#br0" timeOffset="-118328.95">15021 4396 39,'0'-13'112,"0"-1"-55,-4 1-9,-1 3 6,0 0 6,4 1-17,-4 2-9,5 1 4,0 0-4,0 2-7,0 0-11,2 0 0,1 2 2,-3 0 0,1 2-5,-1 0 0,0 0 2,0 0-6,0 2-6,3 9 0,-3 9 11,2 11 7,3 9-9,-1 9-2,-4 6 2,0 3-6,0 2-5,-4-3 2,-6-2 0,0-6-3,-4-5-3,9-3 1,-6-9 3,5-3-3,0-6-4,2-6 1,2-7 2,-1-4-1,1-4-7,2-2-7,0-3-9,9-8-24,2-5-48,0-3-96</inkml:trace>
  <inkml:trace contextRef="#ctx0" brushRef="#br0" timeOffset="-112721.63">9269 4069 297,'-12'-4'42,"-1"-2"-17,-1 4-21,9 0-6,-2 0 15,3 1 9,4 1-14,0 0-11,0 0-5,0 0 6,0 0 2,5 1 8,5 1 11,0-2 10,4 0 9,2-3 0,7-5-11,3 0-4,3-1-7,3 0-9,3 0 3,1 3-5,3 0-4,0 4-3,5 0 4,2 2 1,0 0-4,4 0-1,3 2 4,-1 2-1,7-2-1,2-2 0,7 0 1,3-7 2,9-6-3,5-3-1,5-2 5,5-1-1,-6 0-3,-2 2-2,-10 6 4,-9 3 0,-13 5-6,-9 3-2,-6 2 5,-4 7 1,-5-1 0,-1-2-3,4 1 4,0-3 0,8-2-1,4-2 1,7-2 1,2-7 2,5-3-4,4-1-3,3-1 6,-1 2-2,-1 6-2,-6 2-2,-8 4 3,-5 0-3,-11 2-9,0 3 1,-6-2 8,-6 0 2,1-1-3,-2-1 1,2 0 3,1-1 2,3 0-4,2-7 2,5-5 2,7-2 3,2-3-5,2 3 3,0 0 1,-9 7-4,-6 4-7,-5 3-13,-11 1 5,-5 5-4,-3 1 7,-3 1-1,-1-4 12,0 1 1,-3-4-1,0 0 0,0-1 4,0 0 4,1 0 1,3-2-3,2-3-1,2-1-3,-4 2-10,-2-1-23,-2 2-42,0 2-59,-2-1-63</inkml:trace>
  <inkml:trace contextRef="#ctx0" brushRef="#br0" timeOffset="-112312.61">12324 3775 53,'0'0'91,"0"-3"-28,2-1-14,2-1 7,2-1-12,0 0-8,-2 1-3,3-1-6,-7 3-7,0-1 3,0-1-5,0 0-2,0-1-4,0-2-2,0-2 0,0-1-7,-6-4 0,6-2 0,0-2 2,0-7-1,0-2 0,-1-5 5,-6-4-1,-4-4-6,-4-4-3,-2-1 3,-5-2 1,-5-4-5,1-3-1,-2-5 5,1-3 0,3 0-12,7 0 16,2 0 0,4 4-5,11 1-1,0 2-2,0 5 3,1 5-1,2 5 0,1 7-2,-4 3 3,0 5-1,0 2-4,-4 1-1,0 5 4,-5 0-1,0 0 0,0 3 0,1 0 4,1 2 0,3 0-6,1-1 1,3 4 4,0-1-1,0 2-3,0 3-1,3 2 4,-3 3-1,0 1-3,1 0-3,2 0 0,-3 0-7,1 3 1,5-1 1,-5 3-2,5-1-9,-2-2-18,2 2-13,0-4-5,6 0-16,-1-3-33,0-4-3</inkml:trace>
  <inkml:trace contextRef="#ctx0" brushRef="#br0" timeOffset="-112231.6">12125 2237 6,'-10'-4'7,"2"0"5,1 1-3,-1-1-5,6 2-2,-1-2 0,3-1-5,0-2-21</inkml:trace>
  <inkml:trace contextRef="#ctx0" brushRef="#br0" timeOffset="-110448.5">12262 2096 188,'0'-7'18,"3"0"-19,-1 1-2,5 0 2,-3-1 2,0 1 1,-1-1 1,-3 2-3,0 1 4,0-2 11,-7 2 4,-4-1 7,-5 0 4,-2 1 7,-1 2-10,-5 2-3,0 0-14,0 5 0,-3 3-1,4 1-6,-1 0-2,6 1 1,3-1-1,4-1-2,5 0-3,6-2 3,0 0 0,0-1-4,0 0 2,6-2 2,-4-3-3,1 1-8,-3-1-1,0 0 10,0 0 11,0 0-4,-3-3-11,-1 1 4,-3-1 4,3 2-2,0 0 3,0 1 5,4 0-3,0-1-6,0 1 0,0 0-2,4 2 4,3 6 7,3 1 0,5 2 6,0 4-1,6 2-4,-2 2-6,1 2 6,-1 3-6,-3 4-1,-5 0-1,-7 1-12,-4 1-14,0 1-15,-7-2-26,-3 2-44</inkml:trace>
  <inkml:trace contextRef="#ctx0" brushRef="#br0" timeOffset="-106643.28">15728 1887 80,'0'0'356,"0"-1"-305,-4-2-38,4 1 7,0 0 37,4 0-17,4 1-30,6-2-10,5 3 3,5 0-4,2 0-1,2 2 2,3 2 1,-2 2-2,2 0-5,-4 0-2,4 0-9,2 0-13,0-1-17,5 0-13,-3-2-38,-1-3-154</inkml:trace>
  <inkml:trace contextRef="#ctx0" brushRef="#br0" timeOffset="-106508.27">16421 1967 213,'4'5'122,"6"1"-115,-5 2 0,6-2 48,2-1-7,1 1-26,4-3-12,1 0-4,2-2-5,6 0-32,-3-1-71,-1 0-155</inkml:trace>
  <inkml:trace contextRef="#ctx0" brushRef="#br0" timeOffset="-106376.27">16749 2157 292,'0'1'142,"4"0"-130,-1 0-26,3 0 27,0 0 2,4 1-16,1 2-6,-1 4-5,4 3-31,-6 4-61,-1 3-96</inkml:trace>
  <inkml:trace contextRef="#ctx0" brushRef="#br0" timeOffset="-106236.26">16949 2395 342,'4'5'26,"3"2"-18,-2 1 29,4 2 1,-2 0-20,0 2-14,-3 3 1,4 0-3,2 1-10,-3-1-24,3-1-26,3-1-40,0-3-15,1 1 49</inkml:trace>
  <inkml:trace contextRef="#ctx0" brushRef="#br0" timeOffset="-106124.25">17140 2622 55,'9'13'60,"0"1"-14,0 0 8,-1 0-4,2 0-11,-2 0-7,-1 0-2,-1-2-17,1-2 0,-1-1-3,-1-1-4,-4-2-3,5 1-3,-5 0-4,2 2-26,-2-1-70,2 2-124</inkml:trace>
  <inkml:trace contextRef="#ctx0" brushRef="#br0" timeOffset="-105996.21">17246 3002 13,'1'9'8,"2"0"87,-3 0-65,0 1-27,0 1-3,0 1 6,-3 0-3,2 2-24,-3-2-112</inkml:trace>
  <inkml:trace contextRef="#ctx0" brushRef="#br0" timeOffset="-105856.23">17149 3328 4,'-9'11'39,"4"-2"168,-2 1-166,3 0-35,-2 2 8,2 2-9,0 0-4,0 4 1,-3 1-6,-2 0-43,3 0-91</inkml:trace>
  <inkml:trace contextRef="#ctx0" brushRef="#br0" timeOffset="-105720.23">16960 3690 25,'-14'15'60,"0"-4"1,6-1 10,-3-4-17,7-1-23,-1-3-12,5-2-13,0 0-23,0-2-147</inkml:trace>
  <inkml:trace contextRef="#ctx0" brushRef="#br0" timeOffset="-105317.21">16846 3706 332,'0'2'74,"1"5"-76,-1 5 20,0 5 23,0 4-13,-1 3-19,-2-1-8,2-1-1,-2-3 5,0-1-3,3-6-3,3-3 1,5-4 6,8-4 10,6-1 6,4-9 2,9-7-1,4-4-3,7-6 3,5 3 3,-4 0 7,2 1-22,-3 4-18,0 4-35,-5 2-25,-2 2-51,-8 2-311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22:24:44.94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5475 6249 10,'-14'-1'338,"0"-1"-333,0 1 15,10 1 58,1-1-30,3 1-25,0 0-7,0 0-6,7 0-2,4 0 3,6 0 6,5 0 0,-1-1-2,4 0-4,4 0-2,3 0 2,8-1-5,9 0 2,2-2 0,11 2-3,1-3 3,10 2-4,-1 0-3,7 3 1,3 0 2,7-2-4,7 2 1,8 0 1,8-2-1,4 0 1,6 0-1,10-3-1,1-1 2,7-3-1,-2 1 1,-2-2-1,-5 0-1,-7 2 1,-1-1-1,-5 2 3,-7 4-3,-6 0 0,-6 2-1,-7 1 2,-6 0 0,-8 0-2,-3 0 2,-7 0-1,0 0 0,-7 0 0,1 0 1,0 0 0,-1 0-2,0-2 2,-2-1 0,-4 1-2,-4-2 2,-5 2 0,-3 0-1,-8-1 1,-5 2-1,-1 1 1,-5 0 0,-4 0-2,4 0 1,3 0 0,-2 0-1,4 1 1,6 2 0,0-1 0,5 2 1,-1-2-1,1 0 0,-1 0 0,0 0 1,-5-1 0,4 0-2,-5 2 2,-5-3-1,-3 2 0,-8-1 0,-6 0 0,-4-1 0,-3 0-2,-4 0-11,0 0-18,0 0-35,0-2-40,-15 0-164</inkml:trace>
  <inkml:trace contextRef="#ctx0" brushRef="#br0" timeOffset="1429.08">5341 6131 188,'0'1'16,"0"0"-15,-4 2 25,-4-1-8,1 2-6,3-2 5,-3-1 7,0 1 2,0 0 1,3-1-5,0 0-3,4 0-3,-3-1 1,3 0-2,0 0-4,0 0-3,0 0 0,0 0 2,0 0 0,3 0 5,9-4 7,6-4-4,2-1-3,6-3-2,-1 0-3,7-2 0,-1-2 1,6-1-1,5-1-1,5-2 0,8-2-2,7-1 1,7-3-5,9 0 1,7-3-1,-1 2 0,4-2-2,2 1 0,-1-2 0,0 1 0,-3 0 1,3-1-2,-3 0 0,3 1 1,-3 0-1,4-1 1,-2 2 0,2-1-1,-5 0 0,1 2 1,-1 0 0,-6 2-1,-7 2 0,-5 1 1,-3 1-2,-3 3 1,-2 0 1,0 0-1,-4 2 0,-1-1 1,1 1-1,0-1-1,-1 0 1,2 1 0,-6 0 1,0-2-2,3 2 2,-6 0-1,-1 1 0,-2 2 0,-5 2 0,-1-1 0,-5 2 1,2 1 0,-6-1 1,0 3 1,-4-1 0,-1 1 0,2 0 0,2-2 0,1 1 3,4-2-4,-2 3 2,-3-3-2,1 2 0,-6 1 0,1 1-1,-3 0 1,-9 3-2,-3 1 0,-5 0 1,-4 2 1,0 0 0,0 0-1,0 0-1,0 0-2,0 0-4,0 0-3,0 0-4,0 0-6,0 0-5,0 0-3,0 0-10,0 0-17,3 0-23,1 0-12,-4 0-23,0 0-55</inkml:trace>
  <inkml:trace contextRef="#ctx0" brushRef="#br0" timeOffset="2189.13">9044 4925 140,'-1'0'82,"-3"0"-75,4 0 48,-3 0-1,3 0-26,0 0 0,0 0-3,0 0-5,0 0 1,0 0-7,0 0-2,0 0-5,0 0 0,0 0-3,0 0 1,7 0 5,10 0 9,9 0-5,5 0-4,9-1-1,7-2 1,6 1 3,8-2-6,3 1 1,4-1 4,6 2-5,-2-1-1,-4 2 0,0-1-1,-6-1-3,5 1 0,-3-1 1,3 1-1,1 0-1,4-2-1,4 1 3,5-1-3,1 0 0,2 0 2,4 1-2,-2-1 1,-5 0-2,-1 1 1,-5-1 1,-5 3-1,-2-2 1,-10 2-1,2 0 1,-8 0-1,-2-1-1,1 2 1,-1-2 0,2 2-1,1 0 1,0 0-5,-3-1 1,0 1 1,-4 0 1,-2 0 3,-8 0-2,5 0 1,-7 0 0,-1 0 0,0 0 1,-3-1-1,1 0-1,2 0 1,-2 1 1,2-2-2,-1 1 2,0 0-2,0-1 2,-3 0-1,-6 1 0,4 0 0,-5 1 1,-5-1-1,1 1 1,-3-2 0,-2 2 0,-2-2-1,4 2 1,3-1-1,-5 1 1,6 0-1,-1-1-1,2 1 2,-4 0-2,2 0 1,2 0 0,-2 0 1,0-2-2,-3 2 2,-4-1-1,-5 0 0,-4 1 0,3 0 1,-5 0-1,0 0 0,0 0-7,0 0-11,0 0-17,0 0-19,0 0-16,0 0-24,-3 1-69</inkml:trace>
  <inkml:trace contextRef="#ctx0" brushRef="#br0" timeOffset="3256.19">12562 4890 0,'5'0'8,"-4"0"176,2 0-160,-3 0-9,4 0 18,-1 0-9,-3 0-6,1 0-4,-1-1 9,0 1 0,0 0 3,0 0 0,0 0-4,-1 0 0,-10 1-3,-7 3-17,1 2-2,-10 0 2,-2 1-1,2 2 0,-4 1-1,0 0 2,1 0-2,-3 2 1,-2-1 0,0 1-1,-2 1 2,-8 1 0,5-1-2,-7 2 1,-1 1 0,-4-1 2,-1 1-2,-1 0 3,1-1-2,4 1-1,8-2 0,2 1-1,1-2 0,4 0 0,-1-2 1,6 1-2,-3-1 2,-3 1-1,2-1 1,-1-1-1,0 2 2,-1 0-2,0-1 1,-2 1-2,2 0 2,2-1-1,-1 1 1,7 0 0,-1 0-1,-1-1 1,2 0-1,3-1 0,1 0 0,1 1 1,-2-2-1,2 1 1,0-2 0,0 2-1,2-1 1,-2 1 0,-2-2 0,2 1-1,1 1 0,-1-2 0,0 2 0,5-2-1,-5 2 2,4 2-2,-4-3 1,2 2 1,1-3-1,-1 2 0,1-2 0,-2 1 0,2 1 2,2-3-2,-1 3 1,1-3-1,2 0 0,-3 1 0,0 0 0,1-1 0,-1 1 0,3-1 0,-2 0-1,-1 1 1,3 0 0,-1 0 1,1-1-2,0 2 2,1-1-1,1-1-1,0 1 1,0 1 0,-2 0 1,-3-1-1,1 1 0,2-2 2,-3 1-2,1 1 0,-1-1 0,-2 3 0,2-2-2,3 2 2,3-3 0,-4 3 0,3-3 0,-3 2 0,4 1 0,-6-2 0,1 3 0,-1 0 2,-2 1-2,1 0 0,1-1 0,0 1 0,-1-1 0,2 1 0,-1-1 0,0-1 0,3-3 1,3 0-1,4-2 0,4-4-1,1-2-5,3 0-30,0-6-86,0-9-168</inkml:trace>
  <inkml:trace contextRef="#ctx0" brushRef="#br0" timeOffset="5512.33">5622 5518 76,'-5'9'275,"-1"-2"-249,-4 1-26,6-3 17,4-1 26,0-3-25,0 0-14,11-1 4,7 0 11,6-7-1,5-6 0,10-6-5,-3-1-5,2-4-4,-1-2-1,-4 3-1,-2 0 1,-5 0-5,-5 2 4,0 3-1,-10 5-1,-3 2 1,-2 6 0,-6 3 2,3 2-3,-3 0 5,0 4 3,2 8-2,-2 9 8,0 2-6,0 4-3,0 0-4,0-2 0,0-4-7,0-3-16,9-1-21,3-6-11,2-3-43,-5-4-61,-7-4-71</inkml:trace>
  <inkml:trace contextRef="#ctx0" brushRef="#br0" timeOffset="5781.33">6136 5352 17,'0'6'227,"0"-3"-144,-7 3-83,0 2 43,0 3 13,6 1-36,-4 2-7,5 0 1,0-1-6,0 0-1,0-2-2,6-2-3,5-3-2,3-1 1,-1-2-2,5-3 1,-2 0 0,5 0 1,-4-9 3,-2 0-3,-1-4 0,-10-2-2,-4 1 1,0-2 1,-14 0 1,-8 4 0,-3 1-1,-1 3 2,-1 6-2,1 2-1,4 0-3,2 8-4,2 6-1,6 1-14,5 1-30,-2 0-63,1-5-130</inkml:trace>
  <inkml:trace contextRef="#ctx0" brushRef="#br0" timeOffset="6076.35">6459 5331 56,'0'2'256,"0"2"-203,-5 2-55,-3 2 26,2 3 9,-4 3-26,2 2-4,4-1-1,-3-1-3,3 1 2,4-5 0,0-1-2,0-3 1,1-3 0,10 0-1,3-3 1,-1 0 11,5-4 0,1-7 2,1 0-3,-1-1-4,-8-3-2,-4 3-2,-7-2 5,0 0-3,-15 1 0,-7 2 1,-12 4 0,0 3 8,-5 4 8,-7 4-7,7 8-14,3 4-3,11 3-3,7 2-33,8-3-60,6-5-263</inkml:trace>
  <inkml:trace contextRef="#ctx0" brushRef="#br0" timeOffset="6808.39">10010 4639 10,'-14'2'374,"4"0"-367,3-2-1,4 0 60,3 0-29,0 0-29,14-4-13,6-6 9,6-3-2,9-3 0,4-4-1,-2-2 0,1 0-1,-1 0 0,-2-1-1,0 1-1,-6 2 1,-8 4 1,-3 4 2,-7 4 0,-7 3-1,-3 3 11,-1 2 2,0 0-3,3 6-7,0 7 6,-3 6 3,4 4-8,-4 1-3,1-1-2,5-1-4,2-3-9,1-1-24,2-2-25,1-4-49,-5-5-124</inkml:trace>
  <inkml:trace contextRef="#ctx0" brushRef="#br0" timeOffset="7109.41">10732 4462 16,'-7'5'291,"-3"-2"-241,-2 2-49,5 0 51,-2 2-12,3 1-23,4 3-4,2-3-6,0 3-3,0-4 0,11 0 2,-1 0-1,4-3 3,1-2-3,-1-2 1,3 0-1,-2 0 1,3-1 0,-1-5 1,-2-3 0,-1-2-2,-10 0-2,-4-1 1,0-1-1,-10 1-2,-6 0 0,-4 3-2,-6 3 2,-1 4-2,4 2-3,-6 2 0,8 6-2,0 6-1,1 1-7,9 0-23,6 2-32,5-3-32,0-5-105</inkml:trace>
  <inkml:trace contextRef="#ctx0" brushRef="#br0" timeOffset="7412.42">11099 4442 291,'0'0'74,"0"0"-65,0 2 53,-7 2-22,1 3-28,-4 0-1,2 5-4,0-1 0,1 2 0,0 0 1,3-1 0,4 1-1,0-3-2,0-2-2,15-1-1,3-2 6,4-2-6,2-3 1,4 0-2,1-1 6,1-6-1,1-4 3,-5 0-3,-2-2 0,-9-1-1,-5 1-2,-10 0 3,0-1 0,-14 3 0,-12 0-4,-9 3 1,-4 6-1,-5 2-6,-2 5-3,0 9-1,3 5-12,7 3-20,9-2-56,8-4-118</inkml:trace>
  <inkml:trace contextRef="#ctx0" brushRef="#br0" timeOffset="11188.65">11132 3835 33,'-4'1'260,"-3"-1"-239,0 0-2,4 0 41,2 0-4,1 0-28,0 0-14,0 0 2,0-4 5,4-1-5,10-5-9,1-1 3,6-5 1,5-2 0,7-1 0,7-6-1,4 0-4,7-5-1,9-3-1,5-1-3,8-1 2,6 0-3,0 1 1,-1 4-1,1 4-1,-10 2 1,-1 5 0,-4 3 1,0 3 0,-6 4 1,4 5 1,-3 2-1,-6 2-2,-3 3 0,-8 3 0,-3 4 0,-2-2 1,-5 1-1,-3-1 0,-2-2 0,-5 0-3,-1-2-3,1-2-7,-3-1-12,4-1-21,-7 0-48,-6-7-102</inkml:trace>
  <inkml:trace contextRef="#ctx0" brushRef="#br0" timeOffset="11576.67">12479 3308 10,'7'-2'198,"-5"-1"-129,4 0-54,7-1 34,9 1-10,7 0-15,6 3-10,7 0 0,1 0-9,3 5 2,1 3 0,3 0-1,-4 1-3,-3 2-4,-3-1 4,-15-1-3,-4 3 2,-10-2-1,-7 0-3,-4 2 4,-14 0 4,-14 2 4,-6 0-3,-12 1 0,-1-1-2,4 0 0,-3-1-3,7-3 0,11-1-2,14-4-2,9-2-18,5-1-54,9-2-52,11-5-154</inkml:trace>
  <inkml:trace contextRef="#ctx0" brushRef="#br0" timeOffset="12268.71">13310 3603 20,'0'3'315,"0"-3"-289,0 1-33,0-1 23,5 0 21,1 0-13,8 0-3,1 0 6,6-4-6,8-5-5,-1-6 2,8-2-8,0-6-5,4-2-1,2-5-4,-3-1 4,0 0-2,-3-2 0,-2 3-2,-7 1 1,-6 4 1,-6 5 0,-4 5 0,-5 7 0,-2 2 2,-4 5 2,0 1 1,0 3-5,-4 8-4,-10 9 3,-6 7 5,1 4-6,-2 0 0,9 0 1,5-1-9,7-1-11,0-4-21,11-3-26,7-3-46,0-5-111</inkml:trace>
  <inkml:trace contextRef="#ctx0" brushRef="#br0" timeOffset="12584.78">14131 3356 115,'-9'0'245,"1"2"-213,-9 1-33,9 1 33,-3 5 11,2 1-23,3 3-13,0 4-3,6 0 0,0-1-2,0-1 0,10-2-1,1-1-1,7-2 1,4-4-1,2 0 0,2-4 2,2-2 1,1 0 1,-3-9 3,-2-2 0,-6-3-1,-5-1-1,-7-2 0,-6-2-1,0 1-1,-17 1 1,-7 1-5,-3 5 6,-3 3-7,-3 5-4,-1 3-2,5 6-7,0 7-10,3 2-16,15 1-39,5-3-99</inkml:trace>
  <inkml:trace contextRef="#ctx0" brushRef="#br0" timeOffset="12911.75">14596 3331 39,'0'0'331,"-6"0"-312,-7 0 7,0 0 27,-2 4-22,-3 5-24,1 3-6,-4 2 0,4 2 1,2 1-1,4 1-1,3-4 1,8 1-2,0-4 2,0-2-1,11-1-1,4-3 3,4-1 3,5-2 5,4-2-3,4-2 2,0-7-3,1 0 0,-5-2-1,-7-1-3,-5-2 2,-7-1 0,-9-1 1,0 1-2,-21 2-1,-11 3-3,-7 3 1,-2 4-4,-5 3-4,2 7-5,4 8-4,10 4-28,10-1-57,5-3-204</inkml:trace>
  <inkml:trace contextRef="#ctx0" brushRef="#br0" timeOffset="13700.81">14938 3412 19,'0'-3'9,"0"2"176,0-4-130,0 2-23,0 0 25,0 1-10,-6 2-18,1-2-3,-1 0-5,-1 2-6,-4 0-6,0 4-9,-6 3 1,2 5 1,1 2 0,-1 2 1,4 2 2,5 0 1,6-1-1,0-3 1,10-1-4,8-3 1,4-3-2,6-1 3,5-4 1,-3-2 1,8 0 0,-3-8 1,-3-3 0,-2-3-2,-3-2-1,-5-1-1,-14-2 2,-2 1-3,-6 0 1,-18 4-2,-10 1-5,-5 7-9,-9 5-1,-2 2-10,-2 13-17,0 5-22,3 3-57,4-2-162</inkml:trace>
  <inkml:trace contextRef="#ctx0" brushRef="#br0" timeOffset="14356.83">15321 3388 80,'0'-2'-35,"0"0"299,-15 1-267,1 1 11,-3 0 32,-4 0-19,0 5-17,-2 4 2,-2 3 2,1 4 4,2 3-6,2 0 2,8 1 5,7-3-2,5-3 1,5-1-8,14-3 2,9-2 1,5-2 7,11-4 1,2-2-5,5 0-2,-1-4 1,-4-5-5,-7-3 2,-5-2-4,-5-2 1,-9-1 1,-13 0 0,-7 0 2,-11 1-1,-20 1-1,-13 4-4,-6 6-3,-7 5-1,0 6-9,-4 13-5,0 6-17,4 5-37,4 2-113</inkml:trace>
  <inkml:trace contextRef="#ctx0" brushRef="#br0" timeOffset="15577.9">14415 3597 1,'-2'0'-1,"2"0"25,-2 0 156,-2 0-137,4 0-26,-3 0 38,1 0-4,2 0-19,0 0-7,0 0 0,0 0-4,0 0-1,0 0-5,0 0-5,0 0-3,0 0-4,0 0-3,0 0 0,0 0 0,0 0-3,0 0 1,0 0-2,0 0-2,0 0 0,0 0 5,0 0 2,0-1 1,-6-2-4,3 0 2,-1 2 1,-6 0 1,5 1-1,-2 0-2,-2 0-2,1 0-1,-3 4-2,4 4 0,0-1-27,-1-3-105</inkml:trace>
  <inkml:trace contextRef="#ctx0" brushRef="#br0" timeOffset="29374.71">5311 6356 63,'0'0'-15,"0"-2"15,0-2 6,0 0 6,0-2 59,0 1-47,0 0-19,0 0 5,0 0 8,0 3-3,0-1 2,0 0-2,0 2 2,0-2 4,0 2-5,0-1-1,0 2 0,0-3-1,-3 2 0,2 1-3,1 0 0,-3 0-2,3-1-2,-3 1-2,2 0-4,1 0-1,0 0 0,0 0 1,0 0 0,0 0 2,0 0-2,0 6 0,0 3 3,0 5-1,0 0 1,0 4-1,8 2 1,2 5 3,5 2-2,2 5 6,5 2-5,0 0-2,2 2-2,0 1-1,-2 3 1,-4 1-3,-3-1 2,-2 2-1,-5-4 2,1 2-2,-4-1 1,0 0 1,1 0-1,1 2-1,1-3 0,3 1 3,-1-1-1,8 0-1,0 1 3,-1-3-3,1 3 0,0 0 1,-1-1-2,-2 2 0,3 1 1,-7 1 0,0-1-1,-5 2 1,-4-3 0,0-1 0,1-1 0,-3-1-1,1-3 0,4 2 2,1-1 0,4-1 0,-5 2-1,5-2 1,-2 2-2,1 1 0,0 1 1,0 4 0,-5-3-1,0-1 2,0 0-2,2-2 1,-2-1 0,3 0-2,-1-2 2,2 1 0,6-3-1,-3 1 0,4 0 0,-2-2 0,2-1 0,-4-2-1,3 0 0,-6-4-4,-1-2-1,-5-3 4,2-3-5,-4 0 3,0-3-1,0-2-1,0 0 0,-6-3 5,2-1-10,4-2-17,0-2-22,0-2-19,0-4-85</inkml:trace>
  <inkml:trace contextRef="#ctx0" brushRef="#br0" timeOffset="30496.78">9736 6167 258,'0'0'10,"-4"0"-6,4 0 33,0 0-11,0 0-15,0 5-6,0 5 7,0 2 3,7 5-2,-6 4 2,-1 2 4,0 4-1,0 4-1,0 2-5,0 4 2,0 4-5,0 3-3,0 2-3,0 8-1,0 3-1,7 5 0,-3 3 1,0 3-1,1 0 0,-1 2 1,-1 1-3,1-3 2,0-1 1,-1-1 0,1-3-2,-4-1 2,4 1 0,0 0-1,0 0 1,3-2-1,3-1 1,-4-1-2,5-3 0,0 0 1,4-2 0,-1-1 1,-2 1 0,4 1 0,2-1 2,-3 2-1,2-2 0,-2-2-2,-1 1 1,3-2-1,-2-5 0,0-1 0,-1-3 0,-1-4 1,-5-2-4,-1-4 5,0-3 0,-3-4 4,-1-4-1,-2-2-1,2-6-1,-3 0-5,0-4 1,0-1 0,0-6 0,0 1-9,0-2-7,0-1-26,0-7-51,0-8-77</inkml:trace>
  <inkml:trace contextRef="#ctx0" brushRef="#br0" timeOffset="32747.9">6075 8919 19,'0'1'47,"0"-1"-53,0 0 5,0 0 99,0 0-39,0 0-27,0 0 6,0 0-17,0 0-8,0 0 2,0 0 1,0 0 2,0 0 2,0 0 2,0 0-1,0 0-2,-3 0-5,3 0-6,0 0-2,0 0-3,0 0-1,0-1-3,7-1 0,8 1 5,5-2 11,3 1-5,6-2-3,2 1-4,4-1 4,8 1-1,4-2 1,4-1-1,6 2-3,7-1-1,2 0-1,3 1 3,2-1-3,4 0 0,-4 1-1,4-1 2,1 0 0,-1-1-1,-1 0 2,1 0-1,-2 0 2,0-1-1,-1 0 2,-4 0-3,0 1 2,0 0-1,4 1-1,-2-1 1,2 1-1,-3 0 0,2 1-2,-6-1 1,-1 2 0,-3 0-1,-2 1 2,-2 0 1,-6-2-3,2 2 2,-6-1-1,0 1 1,2-1 0,2 1-2,1-1 1,5-1-1,-2 0 1,-1 2 0,2 0-2,-6 1 1,-3 1 1,-1 0-2,-4 0 1,-2 0 1,-4 0-1,2 0 0,2 0 1,-1 0-1,0 0 1,1 0-1,3 0 1,1 0-1,-2-2 1,1 0-1,-1 2 1,-3-2-1,1 2 0,-10 0-1,1 0 1,-7 0 0,-2 0 0,-4 1-1,-1 1 2,-2 1-1,3-2 0,-1 1 0,1 0 0,4 0 1,1 1-2,4-2 2,5 2-1,-2-1-1,4 0 1,-4 1 0,1 1 0,-9-1 0,-4 0 0,-8 0 0,-7-3 0,-3 3 0,0-2 1,0 0 2,0 0 0,0 0 0,0 0-1,0-1-1,0 0-1,0 0-4,0 0-4,0 0 1,0 0-7,0 0-11,0 0-12,0-1-45,-3-6-216</inkml:trace>
  <inkml:trace contextRef="#ctx0" brushRef="#br0" timeOffset="34264.01">12572 4948 33,'0'-3'21,"6"2"-2,-5 0-8,2 1 66,-3 0-45,0 0-22,0 0 6,0 0 15,0 0-4,0 0-9,0 0 0,0 0 0,0 0-4,0 2-3,0 3-6,-10 3 2,5 3-1,-2 4 6,0 7 6,-2 3 0,4 7 1,2 4-1,-1 1 3,4 4-1,0 0-7,0 2 2,0 2-4,0 5-4,0 1 0,0 5-3,-7 0-2,3-1 0,-3-3 0,-2-3 0,7-4 0,0 0 3,2-2 3,0 1-1,2-2 1,5 1 3,4-3-8,1 0 0,-1-1-1,1-1 2,-1-1-1,-6-4-3,5-3 2,1-3 2,-3-1-2,1-4 3,2 1-3,-4-3 0,4-2-1,-4-2 0,1-2 0,-4-1-1,1-3 2,-1-1-2,-4-2-3,0 0-4,0-2-10,0-1-14,0 1-14,0 0-23,0 1-22,0-1-43,0 3-28</inkml:trace>
  <inkml:trace contextRef="#ctx0" brushRef="#br0" timeOffset="36028.1">10298 8773 58,'-5'0'124,"4"0"-132,1 0 11,0 0 27,0 0-16,0 0-14,0 0-1,0-1 3,0-1-2,0 0 5,0 0 0,0-1 12,0 2-1,4-2-3,-2-1-2,4 1-3,4-1-2,-2-2 0,3-1 2,2-2-2,1 1 1,1-3-3,3 1 4,-1-1-1,1-1-2,1-1-1,-2 1 1,1 0 5,4-1 1,-5-1 2,8-1 1,-6 0-4,5 1-1,1-3-1,-4 2-3,5-1-3,-1 0 3,-1 0 0,2 0 0,2 0-1,1-1 1,-1 2-1,5-2 1,-5 0-3,1 3 2,-1-4-1,1 2-2,3-1 2,-1-1 1,2 1 2,-5 1-4,1 0 2,1 2-1,1 0 1,-1-1-2,1 1 2,0 0 1,2 0-2,-5 0-2,5 2 0,-5-1 1,1 0-2,-5 1 1,2-2 0,-2 1-1,2-2 1,0-1-1,1 0 0,2 1 1,-1 0-1,1 0 1,3 1-1,-2 0 0,4-1 0,-2 1 0,4 1 0,-4 1 0,-3 0 0,-3 0 0,-2 2 0,-2 0 0,-5 1 1,1 0 0,-3 1-1,0-2 1,5 1-1,-2-3 0,3 2 0,4 0 0,-3-1 0,1 0 0,4 1 0,-3 0 1,-2-1-1,-3 4 0,-4-1 0,1 3-1,-5-1 2,-4 1 0,-2 3 0,1-3 0,0 1 0,-2 0 0,3-2-1,4 0 0,7 0-1,-2-3 1,7 0-1,3 0 0,-2-1 1,-2 3-1,0-2 1,-3 2 1,-3 2-2,-4 0 2,-2 1-1,-4 3 1,-2-1 0,1-1 1,-1-1-1,1 0 0,0-1 0,1 0 0,-1 1 0,5-2 2,1-1-3,0 1 1,-1-2 1,4 1 1,-2 1-1,4-1 0,2-2 0,-6 0-1,5 1 2,-3 1 0,0-1 1,1 2-2,-1-1 1,-4 2 1,3 0-1,-4 1 1,-2 0 1,-3 1 1,3-3-1,-6 3 2,9-2-2,-4 0 0,5-1 0,0 0-3,0 0-2,0 0 0,0 2-2,-5 1 1,1 1 0,-7 1-8,0 1-18,0 0-26,-3 0-35,-17 4-49</inkml:trace>
  <inkml:trace contextRef="#ctx0" brushRef="#br0" timeOffset="36740.14">12639 6395 89,'0'-2'33,"0"-1"1,0 2 42,0 0-27,0 1-18,0 0-10,0 0-11,0 0-2,0 0 4,0 0-4,0 0-3,0 6 7,0 1 3,1 5 1,9 7 5,-3 5 1,5 9 2,4 8-3,-1 4-7,4 6 4,4 3-6,3 3-2,-2-2-4,-1-3-1,0-3-2,0-4 3,-2-4 0,0-5 2,-2-1-3,2-5 1,-4-2-3,5-3 6,-4-3-10,4-3 1,-9-5 0,2 0 0,-1-4 1,-6-1-2,1-4-3,-1-1-11,-5-1-28,1-3-45,-4 0-103</inkml:trace>
  <inkml:trace contextRef="#ctx0" brushRef="#br0" timeOffset="85199.97">9965 7371 16,'-1'4'13,"-2"0"-18,0-3 146,2 1-114,1-2-14,0 3 26,0-2-4,0-1 2,0 0 1,0 2 2,-4-2-2,1 0-3,1 1-5,0 1-4,-1-1-5,3-1-4,0 0-5,0 0-4,0 0-1,0 0-1,3-6-2,8-4 2,8-3-3,1-1 2,2-3-3,-3-1 0,-1 1 0,-2 1-1,-1 2 0,-4 1 0,-3 2-1,1 4 1,-5 1 0,-1 1-1,-1 4 2,0 0 0,-2 1-2,0 0-3,3 3-1,-3 9 5,4 3-1,-3 6 3,-1 3 0,0 2-3,0-1-3,0-1-5,3-2-5,4-3-8,1-3-8,6-2-9,-1-3-10,2-3-10,3-2-17,-3-4-27,0-2-49</inkml:trace>
  <inkml:trace contextRef="#ctx0" brushRef="#br0" timeOffset="85492.99">10342 7308 259,'-6'0'34,"-4"0"-30,5 0 53,-2 5-8,0 0-30,3 2-3,-1 5-2,3 0-1,2 1-4,0 0-1,0 0-3,4-2-4,10 0 0,-3-4 0,4 0-1,-2-4 1,5 0-1,-2-3 1,7 0 0,-1-5 5,-5-4-2,1-5 2,-7 0-2,-6-3-1,-5 1 0,0-2 0,-16 1 3,-8 2-6,-7 3 1,1 3 3,-4 5-3,7 4-1,-2 1-2,1 11-2,5 5-4,6 3-5,4 0-18,9-1-32,4-2-64,4-4-112</inkml:trace>
  <inkml:trace contextRef="#ctx0" brushRef="#br0" timeOffset="85796">10589 7277 229,'-3'3'76,"-5"1"-80,2 2 39,2 2 10,-3 2-30,3 4-7,1 2-4,3 1 0,0-3-1,0-1 2,9 0-3,4-5-1,4-1 1,4-3 0,0-2 1,5-2 1,-1 0 7,3-9 0,-4-3-1,2-3 0,-7 0-2,-5-2-3,-10-1 1,-4-1 0,-7 2-1,-16 0-1,-10 6-1,-7 2 0,-1 7-1,-5 3 0,-2 11-1,2 11-6,7 4-1,15 4-13,13 0-47,11-4-105</inkml:trace>
  <inkml:trace contextRef="#ctx0" brushRef="#br0" timeOffset="89204.2">15857 3357 12,'0'2'-12,"1"-1"12,2-1 54,-3 1 22,2 0-2,-2-1-41,0 0 5,0 0 7,0 1-2,0-1-7,0 0-3,0 1-6,0-1-2,-5 1-8,-7 2-10,-6 3-2,-4 1-4,-2 1 1,-2 4-1,-2 1 1,1 1-1,4 1 1,1 0 2,6-1-2,3-1-2,1-1 1,11-2 0,1-3 0,0 0-1,0-2-1,13-3 0,4 1 1,7-2 1,3-1 0,3 0 1,5 0-1,-6 0-1,-1-1 1,-3-2 0,-9-3-1,2 1-1,-2-2 0,-8 0 1,-4-2 0,-1-2 0,-3 0 1,-4-2-1,-14 4-1,-4 1-2,1 3-6,-2 2-10,6 3-25,-6 0-54,0 0-144</inkml:trace>
  <inkml:trace contextRef="#ctx0" brushRef="#br0" timeOffset="89616.22">16211 3397 106,'0'0'-43,"0"0"268,0 0-210,0 0 9,0 0 42,0 0-27,-3 0-22,-2 0-4,-2 0-4,-4 4-2,-7 3-2,1 3 3,-4 3 5,5 0 1,3 5-3,-2 0-1,5 0-3,6-1-3,4-1 1,0-6-7,14 1 2,7-5 2,5 0 0,5-6 2,3 0 0,4-8 1,2-4 0,-5-4 1,-7 0-4,-5-3 1,-12-1-2,-5 0 2,-6 3 1,-6 2-4,-13 2 2,-13 4-2,-1 5-2,-6 4-10,-3 2-7,4 13-10,1 4-24,2 3-60,0 4-200</inkml:trace>
  <inkml:trace contextRef="#ctx0" brushRef="#br0" timeOffset="91316.32">15128 3662 27,'3'0'132,"-3"0"-106,4 0-20,-3 0 13,5-3 7,-5 1-13,2-2-11,-2 1 5,5 0 5,-6 2-3,0-1 0,0 0 0,0-1-3,0 1 3,0-2-1,0 1 0,0 0-1,0 0 6,0 1-1,0 0 3,0 2 1,0 0-2,-3 0-4,-1 0 4,1 0-4,-1 0-7,-4 2-3,3 3-1,-4-1 2,5 0-1,4 0 0,-2-2 0,2 1-1,0-2-1,0 0 2,0-1 0,0 0 0,0 0 0,0 0 1,0 0 2,0 0 0,0 0-2,0 1 1,0-1-8,-3 3-19,-8 0-68,-8 1-91</inkml:trace>
  <inkml:trace contextRef="#ctx0" brushRef="#br0" timeOffset="92325.38">13835 3581 10,'2'0'4,"5"1"4,-2-1 121,0 0-102,5 0-23,-2 0 18,2 0 1,-4 0-6,0 0-11,3 0 6,-7 0 1,3 0 0,-1 0 4,0 0 4,0-1 2,2-3-4,-2 2-3,3-1-4,-1 1-3,-2 0-4,0 0-1,-1 1 1,-3 0-2,0-1 4,0 2 3,0 0 1,0 0 1,0 0-2,-3 0 2,-5 0-5,-1 0-3,-2 0-3,0 2-1,0 2 0,2 0 0,5-1 0,0 0 0,4 0-1,0-3-1,0 3 1,0-3 0,0 2 0,0-2 0,6 0 2,5 0 0,3-1 1,-3-2 0,0-2-1,-5 3 2,-2-1-3,0 0 0,-4 1 0,0 0 0,0 2 2,0 0-3,0 0 1,-8 0-7,-5 8-13,2 5-14,-7 4-46,-3-4-134</inkml:trace>
  <inkml:trace contextRef="#ctx0" brushRef="#br0" timeOffset="110901.49">10171 5856 43,'0'-1'96,"0"-1"-53,0 1-24,0 0 7,0 0 5,0 1-6,0 0-9,0 0-5,2 0 4,-2 0 0,0 1 1,0 5 5,0 4-2,0 2 0,0 5 3,0 4-1,0 6-1,0 4-2,0 7-4,0 3-4,0-1 1,0 1-5,-2-4-3,-2-3 0,4-4-1,-2-4 0,2-2-2,0-4 0,0-2 1,0-4 0,2-4 0,2-3-3,3-4-9,4 0-33,-4-3-42,1 0-62</inkml:trace>
  <inkml:trace contextRef="#ctx0" brushRef="#br0" timeOffset="111348.5">9812 6528 24,'0'2'-4,"0"-2"178,0 0-141,0 0-29,0 0 18,0 0 9,-1 0-14,1 0 0,-5 0 0,0 0 3,4 0 1,-2 0 4,3 0-1,0 0-5,0 0-3,0 0-7,0 0-4,3 0-2,9-3 2,11-4 3,3-2 2,9-2-1,2-2-3,5 0 2,-3-2-3,4 1-3,-3 1 0,-5 2-3,-2 2-2,-13 3-17,-8 1-26,-8 5-27,-4 0-63</inkml:trace>
  <inkml:trace contextRef="#ctx0" brushRef="#br0" timeOffset="112268.55">9789 6532 23,'4'0'-3,"-4"0"5,0 0 145,0 0-92,0 1-50,0 0 17,0 1 8,0-2-6,-4 0-1,-3 0 3,3 0-3,-1 0 1,-1 0-1,-1 0-2,-2 0-2,-3 0-6,-2 0-2,-4 0 1,-3 0-3,-8 0 1,-3-3-4,-1 2-2,-1 0 1,0 0-1,3 1-2,-1 0 0,0 0-2,7 0 0,-3 1-1,5 4 1,3 0-3,1 0-3,5 1-6,4-1-6,6-1-8,4-1-23,0-1-37,0-2-62</inkml:trace>
  <inkml:trace contextRef="#ctx0" brushRef="#br0" timeOffset="112948.59">9268 6183 6,'0'-1'21,"7"1"-11,-3-1-9,-2 1 0,-2 0 155,0-1-120,0 0-32,0-1 20,0 2 9,0-1-14,0 1-11,0-1-3,0 1 5,0-1 4,0 1-3,0 0-1,0 2-2,0 8 5,0 6 1,0 7-4,0 5 2,0 5-1,0 1-4,0 1-6,-2-1 2,2-2 1,0-2 0,0-5-2,2-2-1,7-5-2,-3-5 2,5-2-3,-3-4-10,-1-5-19,3-2-27,-6 0-50,-4-8-74</inkml:trace>
  <inkml:trace contextRef="#ctx0" brushRef="#br0" timeOffset="113605.62">9296 6069 77,'0'0'34,"0"0"5,0 0 27,0 0-18,0 0-31,0 0-5,0 0 2,0 0-1,0 0-7,0 0-2,0 0-2,7 0 2,0 0 2,5 0 1,6-4 4,2-1-1,2-5-1,4 2 1,-2-1-6,2-1 0,1 1-3,-5 1 2,1 1-2,0 2 0,-1-1-2,-5 4-2,-2 0-2,-3 1-7,0 0-1,-3 1-3,-7 0-2,2 0 2,-4 0-6,0 0-10,0 0-18,0-2-23,0-3-31</inkml:trace>
  <inkml:trace contextRef="#ctx0" brushRef="#br0" timeOffset="113964.64">9675 5936 7,'4'1'4,"-1"0"22,1-1 3,3 0 4,-1 0-3,2 0 6,3 0-1,3-1-3,4-2 0,-1-1-4,5 0-1,4-2 3,-1 3-3,7-3-6,-4 4-3,1 0-8,-1 1-6,-2 1-4,1 0 0,-5 0-7,-1 0-18,-6 0-24,-1 0-38,-10 0-97</inkml:trace>
  <inkml:trace contextRef="#ctx0" brushRef="#br0" timeOffset="115924.76">9885 6263 41,'0'1'11,"0"0"51,0-1 32,0 0-48,0 0-31,0 0-6,6 0 6,6-1 1,-1-2 2,4-1 3,4-2 3,2-1-4,8 0 1,2-3-2,4-3 2,11-1 0,9-3-2,8-3-4,13-4-2,13-2 0,14-4-1,12-1-1,12-2-1,13-1-2,4 0-1,9 2-1,3 0 1,6 1-4,2 0 1,0 2 1,-7 0 0,-3 2 0,-11 1-1,3 0-1,-5 0 4,5 0 2,6 1 11,-5 0-8,-5 2-4,-6 0 1,-3 2-5,-13 4 1,0 0-1,-9 2 0,-3 1-1,-7 2 0,-8 1-2,-7 3 0,-7 1 0,-9 0 0,-9 2 1,-4 0-1,-7 0-1,-6 1 0,-9 1 0,-11 2 1,-9-1 0,-2 0 0,-1 1 0,-4 0 2,0-1-3,4-1 0,-6 1 0,-1 2 0,-5 0-10,0 0-6,-17 1-14,-12 8-16,-10 1-27,-7 1-47,-9-3-156</inkml:trace>
  <inkml:trace contextRef="#ctx0" brushRef="#br0" timeOffset="116388.79">14215 5339 132,'-5'-3'182,"5"-1"-182,0 2 24,0-1 16,4 0-17,7 0-9,6 3-7,5 0-4,4 0 1,5 0-1,-1 2-3,4 2 2,-6 0 0,-2 1-1,-4 1-1,-2-1 2,-4 0-2,-3 2 1,-8 1 2,-2 0 7,-3 2 10,-4 1 0,-14 3 0,-6 1-4,-2-1 1,-3 2-1,1-2-4,6-1-4,2 0-4,5-2-3,4-2-1,2-1-3,7-2-15,2-2-37,0-3-83</inkml:trace>
  <inkml:trace contextRef="#ctx0" brushRef="#br0" timeOffset="117964.88">14367 5359 132,'-7'0'175,"7"0"-190,0 0 13,0-1 18,7-3-1,8 0-6,5-1-4,2 2-2,0 0 3,2 0 4,2 2-1,3-1-3,0 2 0,5 0-1,0 0 0,0 2 0,-1 2-2,-3 0 0,-3-1-3,-4 2 1,0-1 0,-8-1 0,-2 0 1,-7-3-1,-4 2 0,-2-2 1,0 1 0,0 1 4,-2 0-3,-6-1 0,-2-1-4,5 0 2,-5 0-2,3 0-1,1 0-1,4 0 0,0 0-1,2 0 3,0 0-6,0 0-6,0 0-9,0 0-2,0 0-11,0 0-2,0 0 2,0 0 9,0 0 13,0 0-2,-2 0-12,2 0 9,-5 0 18,3 0 3,2 0-1,-2-2-2,0-1 6,2 1 2,0 1-2,0-2 2,0 3-2,0-1 7,0 1 6,0 0 0,0 0 5,0 0 1,0 0 3,-2 0-8,-7 4-12,-8 2-4,-1 2-1,1 1 3,-11 2-2,5 1-1,-5 2 2,-1 3-4,-3 0 1,-3-2-2,2 1 2,-1-2 3,4-1 1,4-1-2,9-2-1,3-3 0,7-1-2,3-3-2,4-2-1,0-1 1,0 0-12,0 0-8,14-4-3,5-5-13,5 0-15,1-3-9,-3 0-8,3 0-26</inkml:trace>
  <inkml:trace contextRef="#ctx0" brushRef="#br0" timeOffset="118129.89">14706 5402 21,'7'-2'12,"-3"1"19,-4 1 27,0 0-8,0 0 12,-4 6-28,-9 0-19,-5 3-1,-4 3 1,-6 0-6,-1 2 0,-2 0-6,1-1-1,6-2-2,2 1 0,7-4 0,6-3-1,5-1 0,4-4-13,0 0-26,15-1-28,5-11-83</inkml:trace>
  <inkml:trace contextRef="#ctx0" brushRef="#br0" timeOffset="118673.92">14689 5376 116,'0'0'35,"0"0"-24,0 0 63,0 0-11,0 0-27,-4 0-18,1 0 3,-1 0-3,-3 0-7,-4 0-7,0 0 0,-5 0 0,-3 1 1,-7 1 2,-8 0 0,-2 0 3,-4 1-3,1-1 1,-3 3-3,5-1-3,-1 1-2,13-2 0,6-1 0,9-1-1,10-1-5,0 0-31,4 0-26,17 0-6,-2-2-78</inkml:trace>
  <inkml:trace contextRef="#ctx0" brushRef="#br0" timeOffset="119361.96">14374 5406 99,'-3'-3'71,"-1"2"-74,4 0 16,0 0 25,0-1-22,0 0-13,0 1-3,0 0-1,4 0 2,-1 1-1,-3 0 0,4 0 3,-4 2 8,1 5 7,2 2 0,0 0-3,-2 3-4,2-1-5,4 0-5,-3-2 2,0-2-3,0 0 1,1-3 0,-5-2-1,0 0 1,0-2 1,0 0 5,0 0 1,0 0-4,-9-3-3,1-2 0,-3-3-2,-3-1 1,-1-1 0,-1-1 1,4-1-1,1 2-1,0-2 1,0 1 1,5 1-1,-1 2-1,3 1 0,-2 3 1,5 3 1,1 0 0,0 1-2,0 0 2,0 8 8,0 3 5,0 2-2,0 2-3,1 0 1,9-3-5,-3 1-2,3-1 0,1-4-1,-4 2 0,1-5-1,-1-2-1,-4-1 1,-3 0 0,0-2 2,0 0 4,0-4 1,0-4-5,0-4-3,0 0 0,-7-2-1,-4-1-1,0 1-1,2 0-2,1 0 1,1 4 0,3 2 2,1 4 3,0 4-1,3 0-3,0 5-2,0 7 9,10 7 0,3 2-3,0 5-1,0 0-4,2-2-23,0-2-47,-6-6-122</inkml:trace>
  <inkml:trace contextRef="#ctx0" brushRef="#br0" timeOffset="127265.42">15424 5187 306,'0'13'172,"0"4"-180,-10 8-16,9 2 35,1 3 11,0 1-11,0 2-6,0 0-1,1-2-3,2-4 0,-3-3-2,0-4 2,0-4-5,0-5-1,0-4-5,0-3-15,0-4-35,0 0-76,0-11-123</inkml:trace>
  <inkml:trace contextRef="#ctx0" brushRef="#br0" timeOffset="127453.43">15139 5258 41,'-15'3'337,"-1"-2"-336,15 0-3,1 0 16,12-1 7,16 0-11,14 0 1,11-8 2,15-1-7,7-1 1,-2-1-4,4 4 0,-5-1-2,-8 5-1,-7 0-7,-11 3-37,-12 0-62,-11 0-113</inkml:trace>
  <inkml:trace contextRef="#ctx0" brushRef="#br0" timeOffset="127844.46">15779 5276 66,'-5'0'-44,"-2"4"319,0 3-241,-2 6-16,8 1 45,1 4-25,0 1-18,0-1-9,10-1-6,9-5-3,4-3 0,6-3-1,1-4 0,1-2 0,3 0 1,1-8-1,-2-1 3,-2-5-4,-7-1-5,-2-2-3,-8 1-6,-4-2 1,-5 2 1,-4 3 8,4 5 3,-5 3 2,0 4 1,0 1 7,0 9 2,-11 9 7,-2 7-2,-2 6-3,-5 4-5,2 2-3,0 0-3,1 0-2,4-3 0,3-3-9,-1-4-7,5-4-11,5-3-25,1-7-54,-4-3-97</inkml:trace>
  <inkml:trace contextRef="#ctx0" brushRef="#br0" timeOffset="128280.48">16224 5348 79,'0'10'143,"0"7"-24,0 4-118,0 4 35,0 4 0,0-2-26,0 3-8,0-4 1,0-4-3,0-2-2,0-7-3,7-2-5,-7-5 3,1-4 1,2-2 4,-3-1 6,0-11-4,0-1-3,0-5 1,0-5 0,-11 0-2,0-1 1,-2-4-2,2 1 1,3 1 2,1 2 3,7 2-1,0 4-1,11 3 1,8 3 3,8 3 2,7 2 0,5 3-1,1 4 6,-1 0-1,2 6-2,-9 1-1,-3 4-4,-12 0 0,-6 0 1,-11 1-2,0 2 5,-7-4 0,-14 1 6,-8-3 0,1 1-1,-7-3-4,2-3-5,-2-1 0,3-2-1,11 0-3,6-1-15,8-2-31,6-3-70,1 0-142</inkml:trace>
  <inkml:trace contextRef="#ctx0" brushRef="#br0" timeOffset="128560.5">16542 5358 10,'0'0'306,"0"0"-291,0 6 1,4 1 34,7 3-17,2 1-17,4-1-10,6-1-2,0-1-3,4-6 0,-1 2 0,-1-4 0,2 0-2,-9-7 2,0-3 2,-7 0-1,-7-4 0,-4 1 0,0-1 0,-11 0-1,-10 2 1,-2 2 1,-4 6-2,-1 4 3,2 0 11,-1 9 3,5 6 4,7 5-6,7 0-5,8 1-6,0 0-2,23-4-3,8-6-2,11-4-5,10-5-15,9-2-12,7-9-20,-2-6-5,-11-6-290</inkml:trace>
  <inkml:trace contextRef="#ctx0" brushRef="#br0" timeOffset="139961.16">17078 5239 59,'0'1'13,"0"1"6,0-2-1,0 0-4,10 0 4,5-3 6,6-2 12,0-1-1,8-2-7,-1 0 1,1-3-1,5 2 1,1-3-3,3-1-5,3-3-4,2-2-2,9 0-3,3-3-5,12 0-2,7-2 2,2-2-5,10 1 0,2 0 0,6-1-1,-1 1 0,2 2 0,-5 0 0,-12 4 0,-10 2 0,-11 4-1,-17 3 0,-17 3-1,-10 2-2,-10 2-5,-3 2-5,0 0-2,-14 0-13,-6 6-18,-2 1-19,-1-1-27,-5 0-46</inkml:trace>
  <inkml:trace contextRef="#ctx0" brushRef="#br0" timeOffset="140317.18">18278 4783 39,'-8'5'-19,"1"-4"23,0-1 116,3 2-76,4-2-25,0 0 8,0 0-20,18 0 2,8 0 2,13 0 4,5-3-5,6-2-6,-1 4-1,-3 1-3,-7 0 2,-6 0 0,-5 3-1,-10 3 1,-13 2 4,-5 1 2,-1 3 16,-21 4 7,-11 2-10,-9 1-1,-6 0-4,3 0-4,0-4-5,6 1-1,9-2-5,8-3 0,11-2-2,11-2-21,0-4-74,0-3-183</inkml:trace>
  <inkml:trace contextRef="#ctx0" brushRef="#br0" timeOffset="148128.64">19952 4212 2,'4'-5'205,"-4"0"-131,0-1-68,0 2 38,0 1 11,-3 2-33,-7 1-12,-9 0-3,-6 0-3,-7 3-1,-14 4-2,-3 2 5,-3 0 5,-5 2 4,0 2 2,7-2-2,5 2-1,11-2-5,13-2-1,7 1-5,10 1-3,4-2-2,22 2 1,10-3 1,14 2 0,11-3 0,4 1 1,3-1 2,-3-1-3,-13 3 1,-10-1-1,-13 1 1,-11 2-1,-14-1 2,-10 3 2,-18 0 3,-15 1-2,-12 2-2,-2-2 0,-4-2 0,4-4-2,7-1 0,8-5 1,16-2-3,9-2-14,13-7-27,4-5-53,1-3-146</inkml:trace>
  <inkml:trace contextRef="#ctx0" brushRef="#br0" timeOffset="148524.67">20156 4390 25,'4'3'272,"0"-3"-269,0 0-21,0 1 25,5-1 4,-2 0-9,0 0 1,-2 0-2,-5 0 5,0 0 2,0-3-2,0-2-2,0-2-3,0-1 2,-5 2 3,-7 0 2,0 2 3,-3-1 4,-2 4-2,0 1-2,-2 0 2,-2 7-1,-2 2-1,-4 6 3,1 1-2,5 2-4,3 1-4,7-1 2,7-3-4,4-2-2,0-3 0,15-3 0,4-3-1,12-4 1,0 0 1,2-5-1,-3-3 0,-3-4-3,-4 2-5,-5-3-1,-8 1-2,0-1 1,-6 3-3,-4 1 8,0 4 4,0 3 1,-3 2 2,-1 0-6,0 7-3,0 3 5,4 3 2,0 0-2,11-1-1,7 0 2,3-2-25,4-1-27,1-4-17,-1-1-40,2-4-32</inkml:trace>
  <inkml:trace contextRef="#ctx0" brushRef="#br0" timeOffset="149229.7">20454 4424 122,'0'-3'71,"0"3"-38,0 0 34,0 0-36,5 6-24,-3 0 3,3 3-2,1 1-1,0-1-3,4-1-1,-6-1-3,4-3 0,2-1 0,-4-3 0,3 0 1,-1 0 1,4 0 2,-1-7 0,1 0-3,4-1-2,-1-1 0,3 1-2,-7 2 2,-3 3 0,1 2-1,-9 1 0,2 0 1,-2 3 4,5 4 7,-4 1 5,4 1-5,1 0-4,5-4-2,0 1-4,5-4 1,2 1 0,-2-2-1,7-1 1,-1-1-3,6-7-4,1-1-3,-1-2-8,1 1-8,-7 0 1,-7-1 10,-5 4 1,-3 1 12,-3 0 3,-1 6 6,-3 0 15,0 0 5,0 8-16,0 1 5,0 3-3,0-1-7,0-1-2,0-2-5,7-2 1,1-3 0,0-1 1,4-2 0,-1 0 5,1-5 4,5-4-5,-3-2-3,0-1-2,1-1 1,-4-2-2,0-1 1,-5-1-2,1 0-2,-7 0-3,0 1-4,0 1-4,-16 4 8,-3 3 5,-8 5 4,-3 3-3,-3 0 4,-5 8 4,2 4 0,1 4 0,3 4-2,5 1 0,4 4-4,6-1 0,6 0 0,7-5-1,4-3-1,2-4 0,16-1-1,1-6 2,8-4 0,2-1 4,0-4 0,9-6 0,-5-5-1,4-4-3,-5-2 1,2-3-1,-7-3 0,-2-1-1,-5-2 0,-5-2 1,-7-3-1,2-4-1,-6 0-2,-2 4-2,-2 8 3,0 12 3,0 6 2,0 9 6,0 3-2,0 11 0,0 10 8,0 9 4,0 4 1,0 5-10,-4 0-1,4-2-3,0-1-2,0-2 0,0-3-3,0-4-2,11-4-6,1-5-19,5-4-24,-7-3-50,1-8-153</inkml:trace>
  <inkml:trace contextRef="#ctx0" brushRef="#br0" timeOffset="150838.79">19146 4483 25,'-1'0'3,"-2"0"94,-1-2-73,4 1-23,0 0 6,0 1 1,0 0-12,0 0 1,0 0 3,0 0 4,0 0 8,0-1 19,0 0 9,0-1-10,0 1-8,0-2-6,0 1-5,0-2-5,0 0-4,0-1 0,2 0-2,-2 0 1,0 1 2,0 0 0,0 0-1,-7 1 3,-1 0-3,-1 2 6,-1 1 4,-3 0 0,5 0-5,0 4-4,1 0 1,1 1-3,1-1 0,5-2 0,0 2-1,0-2 0,5-2 0,8 0 3,3 0-1,2-4 2,0-2-1,-2-1-1,-11 0-1,1 2 3,-6-1-2,0 2 2,0-1-3,-14 0 3,-1 4-4,-6 1 1,3 0-2,-5 6-4,4 7 0,-1 4-21,5 3-37,-3-3-137</inkml:trace>
  <inkml:trace contextRef="#ctx0" brushRef="#br0" timeOffset="151618.84">19065 4898 30,'5'2'6,"-3"-2"-6,3 0 90,-5 0-57,0 0-34,0 0 1,0 0 7,0 0-4,0 0 1,0 0 14,0 0 9,0 0 0,0 0-7,0 0 0,0 0-5,0 0-3,4 1-3,-4-1-3,2 0 1,3 0 1,-1 0-1,0 0 4,3 0-1,0 0-3,-6-1-4,4-3 3,-5 3 0,0 0-1,0-1 2,0 2 1,0 0 1,-5 0 1,0 0-2,-8 0-1,3 2-3,-3 4 3,-3 0-1,5 0 1,0 1-3,3 0 1,4 1-3,-1 0-1,5-1-1,0 0 0,0-4 0,5 0 0,6-1 0,1-2 1,4 0 0,2-2 0,-3-4 0,-1 0-4,-4 0-8,-4 1-11,-1-1-14,-5 0-34,0 3-60</inkml:trace>
  <inkml:trace contextRef="#ctx0" brushRef="#br0" timeOffset="153120.93">19789 4813 17,'10'-7'115,"-6"0"-12,-1-1-94,2 0 26,0 0 14,0 2-29,-5 0-13,0 2 1,0 3 4,-10 0-5,-2 1-1,-10 0 0,-6 4 3,-8 6 0,-2 2 8,-1 5-1,0 2-2,5 1-4,0 5-5,5-2-1,10 1-2,4-2 0,5-2-1,10-2 0,0-3-1,1-4 0,17-3-1,3-2 1,8-3-1,3-3 1,4 0 0,2 0 0,-2-3-1,-1 0 0,-6 1 0,-7 2 1,-5 0-1,-6 8 0,1 3 2,1 3 2,-8 4 2,5 0-2,-4 0 0,2 1-2,-3 0-1,4-2 0,-5-1-1,3-3-7,6-4-13,-2-3-28,0-4-44,0-2-70</inkml:trace>
  <inkml:trace contextRef="#ctx0" brushRef="#br0" timeOffset="153412.94">20042 4931 26,'1'0'-9,"-1"2"86,0 4 34,-1 0-96,-6 4 10,3 0 9,4 2-16,-6 0-10,6 0-1,0-1 1,0-3-1,0-1 1,0-3-2,0 0-1,0-3 0,0-1 7,0 0 9,0-1 5,0-4-17,-4-5-4,-4-2-2,-1-3 0,1-2-1,-2-1-2,9 1 2,-2 0 1,3 1-2,3 5 0,9 2-2,6 2 1,2 3-2,2 2-1,-1 2 2,4 0-12,-1 2-20,-1 7-19,6-1-22,-2 0-34,1-1 11</inkml:trace>
  <inkml:trace contextRef="#ctx0" brushRef="#br0" timeOffset="153956.97">20402 4927 10,'11'0'99,"-4"0"-10,1-2-70,2 2 28,-2 0-4,-1 0-27,-1 0-7,1 0 2,-3 0 0,3 0-5,-6 0-3,-1 0 0,0 0 1,0 0 4,0 0 1,0-1-7,-6-3 0,-7 1-3,-3 0 1,-3 3 1,-1 0 1,-2 0 2,-2 5 9,2 3 4,0 4-2,5 1-4,4 0-2,7-1-4,2-1-2,4-2-2,0-4-1,5 0-1,13-4 2,2-1-1,4 0 2,-1-4-2,5-3 1,-7-3-1,-2 0-2,2 0-6,-8-1-4,-2 0 0,-7 3 3,-4 0 1,0 3 5,0 2 4,-3 3 0,-5 0 0,-5 5 1,-1 6 4,3 1 5,5 2-4,1-2 0,5 0-4,0 0-2,5-4-2,11-1 1,-1-2 1,5-4-1,2-1 2,4 0 0,-2-6 0,4-2-2,-4-2 1,0-3 0,-2 1-2,-2-1 0,-5 0-3,-2-1 1,-4 3 2,0-1-1,-2 6 1,-3 0 2,-3 4-2,5 0-1,-1 2 0,7 0 0,5 4 3,0 4 0,10 1 0,-5 0 0,4 2 1,-6-1-1,-5-1 1,-7-1-1,-8-1 5,0 2 2,-11-1 4,-17 2 0,-2-2 4,-9 2-4,-1-2-4,5-1-3,4-1-5,12-1-1,8-1-8,7-1-32,4-3-62,0 0-214</inkml:trace>
  <inkml:trace contextRef="#ctx0" brushRef="#br0" timeOffset="154918.03">19122 5654 37,'3'2'-26,"-3"-1"27,0 0 145,0-1-108,0 0-27,0 0 8,2 0 0,0 0-8,0 0 0,-2-4 1,4-1 0,-1 0-1,-3 0 1,0-2 2,0 2 2,0-1 3,-3 2-3,-5 0 1,-8 2-2,4 2-2,-6 0-4,1 2 0,-1 3-5,3 2 1,-3 1 0,8 3-1,-1-1-2,1-1-1,9-1 1,1-1-2,0-1 0,5-2 0,12-4 1,0 0 0,6 0 1,4-6 0,-4-2-1,5-2-8,-9-2-40,-10 0-107</inkml:trace>
  <inkml:trace contextRef="#ctx0" brushRef="#br0" timeOffset="155906.09">19613 5681 382,'-5'1'48,"3"2"-101,2 0 49,0-2 7,19 2-4,3-3-47,5 0-108</inkml:trace>
  <inkml:trace contextRef="#ctx0" brushRef="#br0" timeOffset="156033.1">19971 5677 145,'0'4'237,"0"-2"-215,0 1-29,3 0 8,8 0 12,1-2-12,11 0-1,-1-1-13,1 0-37,0 0-70,-8-6-99</inkml:trace>
  <inkml:trace contextRef="#ctx0" brushRef="#br0" timeOffset="156150.12">20284 5677 106,'0'6'201,"0"-1"-129,0-1-69,0 0 29,9 0 13,4-1-31,2 1-10,5 0-1,2-3-5,0 0-27,-9-1-82,-7-4-223</inkml:trace>
  <inkml:trace contextRef="#ctx0" brushRef="#br0" timeOffset="157505.19">19103 3783 51,'3'0'4,"-2"0"-1,2 0 106,-2 0-57,4 0-49,0 0-1,-4-2 9,4 1-5,-1-1-4,0 2-1,-1 0 1,-3 0 3,0 0 2,0 0 11,0-1 5,0 1 1,0 0-1,0-1-5,0 1-2,0-1-5,0 0-9,0-1 1,0 0-3,0-2 1,0 1 1,0 0 0,0 0 0,0 1-1,-5-1 1,-1 1 1,-5 1-1,-5 1 0,4 0 3,-4 0 0,3 3-3,3 2 2,0 2-2,2-1 4,3 2-3,5-2 0,0 0-2,5 0-1,13-4 1,-2 1 0,7-2 0,-5-1 1,-2 0 1,0-2 1,-5-2 0,-4-2-2,-6 3 1,-1-3 1,0 0 0,-8 1-3,-12 0 1,-3 1-2,-2 3 0,-2 1-3,4 5-13,5 5-34,1 2-85</inkml:trace>
  <inkml:trace contextRef="#ctx0" brushRef="#br0" timeOffset="159201.31">19584 3565 79,'6'-1'89,"-1"-1"91,-5 2-172,0 0 5,2 0 30,3 0-29,-1 7-11,-4 5 7,0 4 7,0 6-5,-11 1-4,-10 4-4,-4-1-1,-1 1-1,2-2 0,2-2-2,6-3 2,12-6 0,4-4 0,0-2 0,11-3-2,9-2 2,6-2 2,9-1 0,5-4 0,6-2 0,4-1-4,-3-1 2,-2 2-2,-6 2-8,-9 0-26,-3 2-25,-10-1-72,-11-1-149</inkml:trace>
  <inkml:trace contextRef="#ctx0" brushRef="#br0" timeOffset="159517.29">20048 3686 45,'0'5'153,"0"-1"5,-6 2-159,-4 2 16,2 4 34,4 1-32,-3 2-11,4 0-3,1-1 2,-2-2 1,4 0-2,0-2-2,0-4 0,0-2-1,4-1 0,3-2-1,3-1 3,1 0 1,5-3 0,-3-5-1,4 0-3,0-3 2,0-2-2,-6 2-1,0-1-2,-3 4-3,-5 2 6,-3 3-1,1 2 2,-1 1 0,0 0-3,0 8-1,0 2 6,-8 3 2,5 1-3,3 0-2,0-1 1,4-1-1,9-3 0,2 0-7,2-3-12,5-3-31,-3-2-53,1-1-101</inkml:trace>
  <inkml:trace contextRef="#ctx0" brushRef="#br0" timeOffset="159880.34">20466 3605 127,'0'-3'179,"0"1"-172,-7 1 12,7-1 39,-5 2-35,4-1-17,1 0-4,-4 0 0,4-1-1,-7 0-1,3 1 1,-2-1-1,-2-1 0,-1 0 1,-2-1 2,-1 2-3,-5-1 3,-2 1 7,2 1 1,2 1 3,-3 0 1,5 0-4,2 3-4,3 1-1,5 2-2,0 1 0,3 4-2,0 0 1,11 4 0,7 0 3,2 2-5,-1 0 1,-1 1-1,2 1 0,-8 2 0,4 2 1,-5 1 1,-9 2-1,0 0-2,-2 0 2,0-1-2,-4-2 2,-7-1 0,-5-4-2,4-4 1,-4-2 0,-1-2 2,1-2 0,1-2-5,2-1-10,7-5-15,-1 0-14,2-3-29,1-10-132</inkml:trace>
  <inkml:trace contextRef="#ctx0" brushRef="#br0" timeOffset="160184.34">20645 3547 139,'0'0'225,"0"0"-207,0 0-16,2 4 20,3 9 8,-1 5-13,-2 6-6,3 4-3,-5 2-7,0 0 3,-5-2-1,-6-1-1,0-3-2,3-1-1,-2-5 1,5-5-2,-2-3-1,4-4-2,1-3-3,-3-2 0,4-1-2,-6 0 3,-4-6-7,1-3 2,-7-3 8,6-2 4,-1-3 1,3 1 1,2 2 12,7 3 7,0 2-1,14 1-3,11 2-8,13 0-4,10 1-1,9 3-5,4-1 2,5 3-1,-2 0-6,-6 0-49,-11 0-116</inkml:trace>
  <inkml:trace contextRef="#ctx0" brushRef="#br0" timeOffset="197285.51">19156 6336 11,'0'3'12,"0"0"91,-6-2-74,5 0-25,1-1 20,0 0-2,0 2-18,0 1 2,0-2 5,0 1 6,0-1-2,0 0 0,0 1 1,1-1 1,5-1-2,-2 0 0,0 0-2,-1 0 1,1 0-3,-3 0-1,-1 0-3,3 0 4,-3 0-3,0-3-3,0-1-2,0 0-3,-3 1 2,-8-2 0,0 3 0,-1-2-1,-4 2-1,0 1 2,-2 1 0,-2 0-1,2 1 0,0 5 1,6 0-2,1 2 0,2 2 0,5 0-1,1 0 0,3-1 1,0-2 1,10-2-3,0 0 1,8-4 1,0-1-2,3 0 2,-3 0 2,0-7-2,-3 0-3,-9-2-1,-2 1 0,-4-1 1,0-1-1,-10 2 3,-5 1-1,1 3 2,0 4-4,0 0-35,0 6-75</inkml:trace>
  <inkml:trace contextRef="#ctx0" brushRef="#br0" timeOffset="206030.02">19647 6217 114,'0'-2'117,"0"1"-110,0 1 20,0 0 14,0 5-24,0 6-5,0 3 4,0 5 3,0 3-1,0 0-3,0 3 1,-1-1-8,-4 0 2,0-2 0,1-1 0,0-2-5,0-2-1,-3-1-1,7-3-2,-4-1 1,4-2-3,0-1-6,0-4-21,0-3-19,0-2-30,8 0-42,2-7-37</inkml:trace>
  <inkml:trace contextRef="#ctx0" brushRef="#br0" timeOffset="206217.03">19517 6268 109,'-11'0'206,"5"-1"-211,6 0 4,14-1 27,14-1-2,14 0-19,13-4-3,6 0 2,3-1-4,-1 0 2,-2 2-2,-9 1-3,-1-1-12,-10 4-14,-8 0-17,-10 2-16,-8 0-20,-9 0-8</inkml:trace>
  <inkml:trace contextRef="#ctx0" brushRef="#br0" timeOffset="206361.04">19759 6311 35,'-35'11'16,"9"-1"27,3-3 13,13-2-27,8 1-14,2-2-9,4-2-2,14-2-2,8 0 0,5-2-3,5-4 1,0-1 1,-1-1-5,2 1-5,-6 2-2,-3 2-8,-6 0-53</inkml:trace>
  <inkml:trace contextRef="#ctx0" brushRef="#br0" timeOffset="206501.05">19613 6505 79,'18'2'17,"3"-2"-16,12 0 4,6 0 0,5-5-7,2-2-23,0-2-26</inkml:trace>
  <inkml:trace contextRef="#ctx0" brushRef="#br0" timeOffset="206853.06">20461 6346 30,'0'0'232,"-2"0"-166,-15 0-47,-5 6 40,-6 2-16,-6 2-23,1 2-10,-1 2-5,-6 1-3,3-1-1,0-1 0,2 0-1,4-1 0,8-5 0,0-2-1,8-1-1,7-4-7,1 0-5,3-3-9,1-6-8,0-3-7,2-1-4,1-2-7,0 0 6,0 1 8,0 2 22,0 4 17,0 4 14,0 2 21,1 2-2,9 0-4,3 8 6,2 4-1,3 3-5,4 2-14,6-3-7,1 1-3,-4 1-2,1-4-3,1 0-2,-2-3-2,-2-1-1,-1-3-7,-2 0-20,-5-4-44,-4-1-113</inkml:trace>
  <inkml:trace contextRef="#ctx0" brushRef="#br0" timeOffset="207345.1">20658 6238 99,'0'-6'57,"-5"0"2,5-1-52,-1 2 49,1 2 0,0 0-19,0 2-7,0 1 3,0 0 3,-7 3-13,1 6-9,-4 6 0,-1 5 3,0 3-2,3 2-2,-3 0-5,7 3-1,-5-2-5,1 0 0,1-2-1,3-2-2,-3-2-4,0-4-12,-2-2-6,3-4-9,1-4-3,5-3 3,0-3-10,0-3-13,0-9-24,0-4-35,0-1 2</inkml:trace>
  <inkml:trace contextRef="#ctx0" brushRef="#br0" timeOffset="207905.13">20426 6373 138,'-6'4'63,"-1"0"-59,7 1 60,0-3-6,0 0-30,0 0-6,13 0-1,4-2 1,6 0-9,4 0 0,0 0-3,9 0-1,-4 0-3,8-1-3,-4-1 0,4 1-1,-1 0-1,-1 1-1,-3-1 0,-5 1 0,-1-1 0,-5-2-1,-5 0-1,-1-1-1,-8-2 2,0-1 0,-3 1 1,-3-2-3,-4 1 0,0 0-1,0-1 1,-3 3 0,-5 2 3,-8 3 1,3 0-2,-11 4 1,0 5 1,1 2 2,-2 3 0,5 2 0,2 0 0,6 1 1,5-1-3,4-3 3,3-2-3,3-3 0,15-1-1,-1-4 0,7-1 1,4-2 0,3-1 0,0-4 0,-1-5-1,-1 1 0,-4-1-1,-1-1-2,-3 1-4,-9 0 0,-2 3 3,-3 1 1,-3 4 3,-4-1 1,0 3 1,0 0 3,0 0 1,0 6 1,0 3-1,0 1 1,0 0-4,1-1 1,5 0-1,2-3 1,1 0-4,2-3 2,0-2 0,1-1 1,2 0-2,-1 0 1,-1 0 0,-1-3-1,2-2-1,-5 3 1,-2-2-1,1 4 1,-3-2 0,-1 2-1,1 0 0,3 0-1,-3 0 1,3 0 0,4 0 0,-3 0-2,5 0-13,1 0-28,2 0-28,2-1-41,2-7-106</inkml:trace>
  <inkml:trace contextRef="#ctx0" brushRef="#br0" timeOffset="208353.16">21520 6388 174,'0'5'113,"0"0"-88,2 2 39,3-1-16,0-1-26,2-1-11,3 0-2,1-3-2,-3 1 0,1-2 0,2 0-2,0 0 2,-3-4-3,3-3 0,-2-1-3,2-1 1,-3-1-2,-1-2 1,-4 2 0,-3-1 0,0 3-1,-11 1 1,-5 2-2,-3 2 2,-3 3-1,-6 0 1,-1 8 0,-2 3 4,1 1 3,2 4-2,0 2 0,9 1-5,-1-2 2,9-1-1,4-3-2,7-3 0,0-3 0,0-2 0,14-4 0,1-1 0,8 0 0,3-5 1,0-6 0,5-3-1,-1 0 0,-3-4-1,1-1 0,-6-3-1,2 2 0,-7-1 1,-1-2-1,-4 3-1,-2-2 0,-4 6-1,-2 4 4,-4 5 1,0 4 2,0 3 7,0 3 1,-6 8-7,-5 5 5,0 7-3,-3 3 0,2 0-4,3 1-1,-2 0-1,3-4 0,2 0-2,5-6-1,1-4-6,0-1-7,7-5-5,5-1-11,2-5-6,0-1-20,3 0-33,-1-6-53,0-3-25</inkml:trace>
  <inkml:trace contextRef="#ctx0" brushRef="#br0" timeOffset="208677.17">21764 6389 30,'0'0'31,"0"5"211,-5 4-206,0 1 4,3 2 12,2-1-23,0 1-16,0-4-5,2 1-1,7-4 0,2 0-2,-3-3 2,8 0-1,-5-1 1,4-1-2,0-1-2,0-5-2,3-1 1,-2-3-2,-4-1 0,-1 0-1,-4 0 0,2 1 0,-7 2 1,-2 2 0,0 3 0,0 3 2,-13 0 1,-7 7 1,-2 6 1,-2 3 3,1 5 3,0 1-4,5 1-3,10-4-2,4-2-1,4-3-1,0-2 0,15-5 0,5-4-1,2-2 1,6-1 1,2-2-1,8-6-1,-1-4-11,5-1-10,-7-3-5,-2-1-12,-5 0-1,-6-1-5,2-1-5,-7 0-11,0 1-7,-6 1-15,-1 2-20</inkml:trace>
  <inkml:trace contextRef="#ctx0" brushRef="#br0" timeOffset="209493.23">22245 6450 28,'1'0'-8,"2"0"137,-3 0 17,1 0-127,5-1 13,-2-3-6,2 1-18,5-3-4,0 1-3,0-1-1,2-1 1,-4 0-2,-3-2 0,-2 1 1,-1 0-2,-3 2 2,0-1 0,-9 3 0,-9 2 2,-1 2-4,-3 0 2,-6 2 2,-3 9 2,-2 3 7,-2 3 11,5 4-1,2 0-8,4 2-6,10-3-3,5-3 0,4-2-2,5-4-2,0-5 0,14-1 0,6-5 0,3 0 0,5-6 1,6-5-2,-1-3-6,-3-5-5,4-3-2,-9-1 0,0 0 0,-6-1 7,-4-3-1,-4 0 2,-2-3 1,-1-2-10,-1-2-10,0-1-17,-3 1 11,3 6 24,-5 3 21,0 8 7,-2 6 32,0 8-5,0 3 3,0 2-17,-2 10-17,-7 7 6,2 8 1,2 4-2,-6 5-6,4 1-3,-4 2-3,4-3-1,1-2-2,3-4-4,3-6-3,5-4-3,12-3-15,3-4-23,-2-4-39,-5-6-82</inkml:trace>
  <inkml:trace contextRef="#ctx0" brushRef="#br0" timeOffset="211965.37">22668 6055 62,'0'-5'6,"-1"1"207,-9 2-194,6 1 5,1 1 36,3 0-25,0 7-25,0 8-2,0 6 7,6 4 1,-2 2-3,3 6 3,-3 3 1,0 1 1,0 2-4,1 1-3,-5 2-2,0 1-7,0-2 1,0-4-1,0-3-1,0-5-1,0-5 0,0-5-1,0-6-5,4-6-4,4-3-13,3-4-23,3-2-22,-1-10-50,-9-4-145</inkml:trace>
  <inkml:trace contextRef="#ctx0" brushRef="#br0" timeOffset="212273.37">22656 6086 113,'-11'-4'149,"4"2"-151,7-1 18,-3 2 42,3 0-22,0 1-20,0 0-6,3 0 9,8 0 3,7 2-2,3 1-5,9-3-1,9 0-4,6 0-3,3-4-3,1-1-4,-9 1 1,0 0-6,-5 4-16,-7-2-16,-7 2-30,-13 0-71</inkml:trace>
  <inkml:trace contextRef="#ctx0" brushRef="#br0" timeOffset="212629.41">22634 6639 330,'5'0'-12,"12"-3"11,6-1 50,4-1-24,1 3-19,2 0-4,1 1 4,-1 0-4,-1 0 2,-2 1 3,-1 0-1,-2 0 1,-5 0-6,3 0-1,-2 0-3,-2 0-42,-3 0-104</inkml:trace>
  <inkml:trace contextRef="#ctx0" brushRef="#br0" timeOffset="213360.44">23270 6052 269,'-28'0'92,"14"0"-123,10 0 42,4 0 26,7 0-31,17 0-10,6 0 4,5 0-1,7 0-1,-2 0 0,-1 1 1,-5 3-1,1 0 0,-2 4-2,-6-4 1,-5 0 3,-7 1 0,-6 0 0,-5-2 1,-4 1 4,0-2 7,0 1 8,-9 0-1,-3 3 0,-2 0 1,0 4-2,6-1-2,-1 3-3,5 4-4,2-1 1,2 3 0,0 5 0,0 0-2,0 3-2,0 2-1,4 3-2,3 0 3,-1 1-3,-1-2-2,2-2 2,-6-1-2,2-4-1,-3-2-1,0-4 2,0-4 0,0-2 1,0-5 1,0-2-1,0-2 4,0-2-2,0 0 1,0 0 1,0 0-2,0-3-4,0-1 0,0 2 1,0 2 0,0-1 1,0 1 1,0 0 3,0 0-5,-4 0 0,-2 0-1,0 0 0,-5 1 1,5 0 1,-7 0 0,-1 1-2,3-2 2,-1 0 1,-1 0-2,-2 0 0,-2 0-2,0-1 1,-2 0-7,-2 1-18,-2 0-15,-4 1-9,-1 4-25,2-3-74</inkml:trace>
  <inkml:trace contextRef="#ctx0" brushRef="#br0" timeOffset="213701.46">22752 6468 422,'-14'0'14,"10"0"-34,4 0 40,0 0 1,18 0-26,4 0-27,1 0-60,-3-2-153</inkml:trace>
  <inkml:trace contextRef="#ctx0" brushRef="#br0" timeOffset="213820.47">23053 6461 413,'-1'1'7,"1"0"-21,0 0 30,4 1-7,7 0-8,6-1-18,1-1-32,-6 0-86</inkml:trace>
  <inkml:trace contextRef="#ctx0" brushRef="#br0" timeOffset="213941.48">23268 6449 442,'-7'0'6,"5"0"-8,2 0 44,0 0-23,9 0-21,5 1 1,4 0-23,0 1-62,-9-2-138</inkml:trace>
  <inkml:trace contextRef="#ctx0" brushRef="#br0" timeOffset="-150003.42">16231 8003 278,'0'-9'24,"0"6"-22,0 2 22,0 1 19,4 4-26,-4 11-3,4 6 7,-1 6 0,-3 4-6,0 3-3,0-1 0,0 0-3,0 1-2,-5-1-3,3-2 0,2-4-1,0-1 0,0-4-3,0-3 4,8-5-2,2-4-1,1-5-1,0-5 1,2 0 1,2-6 4,4-9-1,3-4-1,1-2-1,-7-4-4,2 0 2,-2-1 0,2 5-1,-6 5 0,1 5 0,-5 5-1,3 5 1,2 1-2,3 7 1,1 6 3,4 5 1,-4 1 1,1 0-3,0-1 1,3-3-1,1-2 0,0-5 0,0-4 1,-2-4 1,-5 0 1,2-4 4,-4-9 1,4-3-6,-3-3-1,-6-4-1,-3-2-2,-1-1-6,-4-1-9,2-1-17,1 2-35,-1 1-21,0 7-61,0 6-71</inkml:trace>
  <inkml:trace contextRef="#ctx0" brushRef="#br0" timeOffset="-149427.39">17082 8217 8,'6'0'205,"-6"0"-148,7 0-55,-3-2 27,4-1 16,2 2-34,1-3-7,0 2-2,-5-3 5,5 2-1,-9-4 0,3 1 1,-5 0-6,0-3 2,-7 3 0,-10-2-2,-5 3-1,-2 4 0,-8 1 0,2 1 1,2 11 9,-5 2 5,6 5 1,4 3-4,0-1-3,11 1-5,2-2-2,10-3-2,0-5 0,17-5 0,4-4-1,5-3 1,5 0 1,2-7 0,4-6 0,-5-1-1,-3-3-2,-2-2-4,-8 2-4,-6 1 0,-6 1 0,-6 3 5,-1 4 3,0 5 3,0 3 1,-5 1-1,-4 9 4,0 6 5,0 3-1,8 0 0,1-1-7,0-3-2,12-1 0,5-5 0,8-2-3,-1-2-8,5-4-1,-1-1-4,5-5-6,-3-5-1,1-5 7,-3-3 14,-2-2 1,-6 0-1,-7 1-1,-7 1 3,-3 0 0,-3 4 5,0 5 8,0 3 9,-11 5 12,0 1-6,1 6-11,3 6-6,3 5-2,4 2-3,0 2-1,4 1-6,7-1 2,-3 0 0,3-2 0,-5-3 0,-3 1-1,-3-3 2,0-1-1,-15-2 1,-9-2 1,-1-1-2,0-5 3,-4 0-1,7-3 0,1-3-1,7-5-4,3-4-11,7-2-32,4 0-33,4-2-36,14 4-80</inkml:trace>
  <inkml:trace contextRef="#ctx0" brushRef="#br0" timeOffset="-149143.37">17771 8149 88,'0'-9'247,"0"1"-238,0 5 39,-4 2 31,-7 1-46,1 1-20,0 8-2,1 2-8,-7 3 0,4 3-1,-2-2-1,-1 2 0,5-1 0,0-2 0,6-1-1,4-2 1,0-3-1,11 0-1,6 0 1,2-2 0,6 0 0,-1 1 0,1 0-1,-8-1 1,-2 2-3,-4-2 0,-10 2 1,-1-1 2,0-1 1,-12 0 1,-8-2 0,1-3 0,-5-1 1,-1 0-3,2-3-1,-4-4 2,2-1-2,6-1-11,5-2-17,7 3-24,7-1-24,0 1-57,1 0-90</inkml:trace>
  <inkml:trace contextRef="#ctx0" brushRef="#br0" timeOffset="-148735.35">17897 8259 17,'0'5'358,"0"-1"-321,0 4-16,0 1 36,3-1-33,10 0-18,9-2-3,2-1 0,3-4-1,7-1-2,-4 0-3,1-6-2,-1-4 3,4-2 1,-5-4 2,-6 2-1,-2-3 0,-10 3 1,-5 1-1,-6 2 1,-7 4 2,-8 0 0,-9 6-1,-5 1 1,-3 3 2,-1 8-1,-2 2 1,2 6 0,2 1-2,9 3 1,2 1-3,12-4-1,8 1-1,0-5 0,8-3 0,12-3-2,5-4 0,3-3 2,2-3 0,5 0 1,-5-5 0,4-3 1,-4 0-1,-3-2 0,1-2 1,-6 4-1,-4 0 0,-3 2-1,-8 2 0,-3 3 1,-2 1 1,-2 0-1,0 0 1,0 0 1,0 0 0,0 0 0,4-1 0,3-4 2,-1-3 0,6-2-2,0-3 2,3-2-1,8-1-2,-1-1-1,3 2-2,4 2-16,2 2-51,-2 0-54,-13 4-221</inkml:trace>
  <inkml:trace contextRef="#ctx0" brushRef="#br0" timeOffset="-147612.28">16192 6092 104,'-10'-12'-1,"6"1"7,0 2 74,1-1-34,1 4-17,0 4-10,2 1-5,0 1-5,0 0-4,0 0-2,0 11 4,4 6 10,-1 11 8,4 7 6,-3 7 0,4 9-3,2 6 0,0 13-9,1 10-5,-4 7-11,-1 5 0,-1-1-2,-5-1 1,0-5 0,0-2-1,0-8 1,0-9-2,0-6 1,0-9 10,0-7-4,0-3-2,0-5-2,0-6-5,1-2 2,2-6 2,1-5-2,-1-4 0,1-7-11,3-2-8,-3-4-21,3-3-15,-1-9-12,-6-6-65</inkml:trace>
  <inkml:trace contextRef="#ctx0" brushRef="#br0" timeOffset="-147312.28">16025 7205 56,'3'-1'-18,"-2"-1"94,2 2 17,-3 0-85,4 0 6,5 4 19,-1 3-9,6 4-8,4 1-1,1 2 7,2 5-1,1 3 0,2 3-1,1 0-5,-3 3 0,2-2 4,-2-1-4,-5-1-2,2-4-3,-2-2 2,-3-3 1,-1-5-3,-4-1 3,-2-4 0,-6-3 1,2-2 0,0 0 3,-3-2-2,4-9-4,3-6-3,-2-4-3,7-5-5,-1-2 0,4 1-3,-1 2-17,2 1-22,0 6-35,-5 5-66</inkml:trace>
  <inkml:trace contextRef="#ctx0" brushRef="#br0" timeOffset="-146158.21">15874 8232 17,'0'0'-7,"-2"0"8,-7 0 63,-1 0 55,-1 0-112,-3 0 7,1 0 28,0 0-20,0 2-8,-1 1 0,-1 1 7,-2 3-6,2 0-1,-3 1 0,3 1-1,2 0-1,2-2 0,8 2-1,3-3-5,0-2-1,0 1-3,10-5 5,0 1-2,8-1 0,4 0 3,0-4-3,2-4 0,-8 1-1,0-1-3,-5 0 3,-7 0-2,-1 0 0,-3 1-1,-7 1 2,-8 1 0,-9 3-3,-4 2 2,-4 0-1,0 6-1,2 3 0,-4 2-1,11 3 1,0-1-1,11-1 0,12-1 1,0-1-2,6-5-2,18-2-5,9-3-20,1 0-23,4-10-67</inkml:trace>
  <inkml:trace contextRef="#ctx0" brushRef="#br0" timeOffset="-141702.93">15678 9217 15,'4'1'-1,"-3"-1"-2,4 1 12,-3-1 134,-2 0-119,0 0-21,0 0 16,0 0 16,0 0-12,0 0-8,0 0-5,0 0 3,0 0-5,0 0-6,0 0 0,0 0-2,0 0 1,0 0 0,0 0 0,-2-2 0,2 1-2,-2 1 5,-2-3-2,4 3 2,-3 0 0,2 0 3,1 0-4,0 0-1,0 0-2,0 3-1,-3-2 1,0 3 0,3-1 0,0 1 0,0-2 0,0 0 0,0 0-1,6-1 1,-2-1 0,2 0 1,1 0 1,-3 0 0,4-3 3,2 0-1,-3-3-1,-2 0-1,1 1-2,-2-2 0,-4 1 2,0 1-1,0-2 1,0 1-1,-4 1-1,-3 3 0,-4 0 1,0 2-1,0 0 0,-2 0-2,2 2-1,0 2 2,-3 1 1,6 1-1,1 0 1,3-1 0,2 1 0,2-1-2,0 0 0,0-3 0,2 0 1,7 0 1,4-2 0,-2 0 0,0 0 2,1-5-1,0-1 1,-1-1 0,-5 1-2,-1 0 0,-5-1 2,0 0-1,0-2 1,-11 3-1,0 0 0,-5 4-1,4 2 0,-2 0-2,-1 6-16,2 9-26,-9 5-69</inkml:trace>
  <inkml:trace contextRef="#ctx0" brushRef="#br0" timeOffset="-140530.87">16344 9337 15,'0'5'379,"-4"-1"-332,-5-2-56,5-1 4,4-1 14,0 3-6,6-1-4,5 2-5,5-1-15,2-2-43,-3-1-66,-5 0-71</inkml:trace>
  <inkml:trace contextRef="#ctx0" brushRef="#br0" timeOffset="-140419.87">16599 9310 119,'0'0'226,"0"0"-222,0 0-5,0 0 17,4 1-3,3 1-14,1 1-2,3 3-23,-2-4-62,-9-2-133</inkml:trace>
  <inkml:trace contextRef="#ctx0" brushRef="#br0" timeOffset="-140290.86">16863 9319 80,'-7'5'400,"-10"-1"-404,7 0 0,10-4 19,0 1 0,0 1-18,10 0-5,3 2-11,2-2-30,-1-1-39,1-1-81</inkml:trace>
  <inkml:trace contextRef="#ctx0" brushRef="#br0" timeOffset="-140171.84">17149 9328 77,'14'4'247,"-10"-1"-222,3-1-21,1 2 44,3-2-1,2 0-32,-2 1-10,4-2-3,-1 0-3,-1 3-20,-2-3-37,-11-1-71</inkml:trace>
  <inkml:trace contextRef="#ctx0" brushRef="#br0" timeOffset="-83895.57">10753 11211 6,'-24'1'307,"5"-1"-212,1 2-94,12-1-3,6 0 18,0 2 12,6 1-19,12 1-3,10 0 11,9-2 0,5-2-1,10 2 0,3-3-2,6 0 1,4 0-6,1 0 1,7 0 0,-1-3-4,2 3-1,1 0-3,-2 0 1,0 0-1,-1 0-2,-8 0 1,-7 0 1,-1 0 1,-3-3-1,-3-4 0,-4-2 0,-3-1 1,-5-2 1,-5 2-4,-2 0 2,-9 0 0,-5 3-1,0 0 0,-6 3 1,-5-2 1,1 1-1,-4 1 2,-2-1-1,-1-1-1,0 1 0,-5 0 0,-16-1-1,-3 1-1,-9-1-1,-6 1 0,-8-1 1,-10-1 0,-4 2 1,-7 0 0,-3 2-1,-1 0 1,-2 3 1,-4 1-1,-2 7-3,-1 3 1,-2 3-2,5 1 2,6 2-2,4-1 2,11 0-9,7-1-11,10-2-15,12-1-12,10-2-25,1-4-65,2-5-158</inkml:trace>
  <inkml:trace contextRef="#ctx0" brushRef="#br0" timeOffset="-83185.53">10721 11296 45,'8'-4'255,"-8"2"-248,3 2-11,5 0 16,-1 6 9,-1 7 1,1 5 6,-3 3-3,3 5-5,0 4 1,-3 3 3,0 1-5,0 4-1,3 3-5,0 2-5,-1 4-2,-6 0-2,0 1-2,0 0 0,0-2-1,0-3 0,-2 0 2,-7-4-3,3-3 4,-1-3-3,3-1 0,0-1-2,-2-1 1,5 0-3,-2-2-3,3-2-5,0-1-11,0-4-12,0-5-17,7-5-26,0-7-31,0-4-71</inkml:trace>
  <inkml:trace contextRef="#ctx0" brushRef="#br0" timeOffset="-82558.49">12221 11191 3,'0'0'57,"0"0"79,0-1-78,0 1-15,0-1-10,0 1 0,0 0-12,0 0-11,0 0 1,0 1-2,0 5 1,0 6 5,8 3 9,2 9-2,-3 5-3,3 6 2,-4 5-5,3 5-1,-2 4-2,0 1-2,-2-1-6,1 0 0,-6-2-1,1-2-2,-1-3 1,3-3-1,4-3-1,-1-5 1,7-2-1,0-2-1,1-1-1,1-4-2,-2-1-12,-2-6-14,-6-1-22,1-5-21,-2-4-27,-4-3-61</inkml:trace>
  <inkml:trace contextRef="#ctx0" brushRef="#br0" timeOffset="-81975.46">10653 12335 33,'11'4'31,"0"0"82,-5 0-64,3 1-6,-3 1-2,8-1-8,1 1-1,4 1 0,3-1 1,6 2-3,6 0-4,3 2-2,5-1 1,5 1-3,6 1-8,8-2 0,10-2-1,1-1-2,6-5 3,5-1 0,2-2-1,8-9 1,0-3-2,6-4-4,-2-2-2,-7 1-2,-5-1-3,-12 2-2,-13 0-1,-13 3-7,-9 0-4,-14 3 0,-13-1-5,-9 2-14,-2 1-14,-4-2-19,-14 1-49,-8-3-122</inkml:trace>
  <inkml:trace contextRef="#ctx0" brushRef="#br0" timeOffset="-79891.31">11144 11729 206,'-4'-2'101,"3"2"-91,1 0 21,0 0 9,0 6-23,0 6-15,0 4 6,8 4 7,1 2-4,-3 0-4,3 1-3,-2-1 0,-3-3-1,3 0-3,-6-4 3,2-1-3,-3-3 0,0-3-2,3-4-17,-3-4-18,0 0-32,0-8-59,0-7-68</inkml:trace>
  <inkml:trace contextRef="#ctx0" brushRef="#br0" timeOffset="-79643.28">10896 11722 3,'-11'0'350,"-1"0"-318,10 2-33,2 1 1,9-1 20,19 4-6,10 0-6,12-1 3,2 1-3,7 1-3,1-1-2,-4 3 0,-5 0-2,-6 4 0,-6-1 1,-5 1-3,-12 3 1,-14 1 3,-8 0-1,-1 2 1,-24 1 3,-7 0-2,-8-1-1,-2 0 2,-5-4 1,-2-2 2,-1-6-4,0-3 0,1-3-3,5-1-2,9-1-6,9-4-19,9-4-17,9 1-42,8 0-60</inkml:trace>
  <inkml:trace contextRef="#ctx0" brushRef="#br0" timeOffset="-79067.25">11547 11779 41,'13'7'89,"-4"2"48,4 0-113,1 2-3,-2 1 15,2 1-14,-4 0-15,-1-1-5,-3-2-1,1-1-2,-4-2-3,1-2-8,-1-3-3,-3-2-3,0 0 0,0-2 3,-11-6-17,-3-2-4,-1-4 14,-8-3 20,1 1 3,-1-3 1,-4 0 0,2 3 11,4 1 18,2 1 16,8 5-3,5 1-11,1 1-8,5 3-9,0-1 4,0 0-7,18 0-8,8 2-4,9-2-1,11 1 1,4 1-1,2 0 1,0 2-2,-2 0 2,-7 1-2,-8 0-1,-2 0 1,-9 0 1,-2 0 0,-15 0 0,-3 1 1,-4 0 0,0 2 5,-4-2 12,-12 4-5,-3 1-7,-6 0 0,-1 2 5,6-2 1,2 1-3,6-1-5,7 1-3,5 0-1,0 2-2,9-1 1,17 3 0,7-2 1,5 2 0,8 1 0,-7 0 0,0 0 1,-5 1-1,0-3 0,-12 2-1,-4-3 2,-12 1 0,-6-1 1,0 2 1,-16-2 5,-7 1 4,-5-3 7,-6-3 1,0-2-5,-6-2-6,1 0-6,5-1-2,11-4-1,5 1-7,12 3-16,6 0-20,0 0-31,0 0-115</inkml:trace>
  <inkml:trace contextRef="#ctx0" brushRef="#br0" timeOffset="-75722.08">11464 8923 14,'-11'-5'264,"-2"0"-231,5 2-30,2 2 31,6-1 16,0 2-24,0 0-25,0 0-12,14 5 8,6 3 12,9 4 4,5 5 3,5 3-3,6 4-2,-2 7 8,3 1-1,-5 5 6,4 2-11,-2 3-2,-6 4 1,-3 4 0,-9 4 0,-6 1-8,-5 2-1,-7 0 2,-5 1-4,-2-1 3,0 1-1,-13-1-3,-9 0 2,-2 1 0,-5 1 0,-3 0-1,-1-5 0,-2-2 1,2-7 1,2-6-3,3-4 1,2-3 0,4-4 0,4-6-1,2-4 0,8-6 0,4-3-5,-3-5-7,3-3-6,-1-1-3,1-4-38,-5-6-70,-4-6-75</inkml:trace>
  <inkml:trace contextRef="#ctx0" brushRef="#br0" timeOffset="-75363.06">11521 10096 103,'-4'-3'183,"1"3"-150,3 0 1,0 0 20,0 0-22,0 0-22,7 5 3,5 6 15,5 2-3,-2 5-7,-2 2-3,-2 2-2,0 0-6,-4 2 2,-1-1-3,-2 0 0,-4-1-1,0-1 1,0-1 1,0-3-1,0-3 2,0-3-2,0-4-1,0-2-4,0-3 1,7 2 1,5-4 0,5 0 4,4 0 3,8-7-2,3-5-1,8-4-4,3-3 0,1 0-4,-2-3-4,0-1-28,-10-3-46,-7-2-90,-13 2-220</inkml:trace>
  <inkml:trace contextRef="#ctx0" brushRef="#br0" timeOffset="-74448.02">11375 8895 141,'-4'-2'110,"1"0"-41,0 2-63,3-2 17,0 2 5,0 2-21,0 6-5,10 6 17,1 7-3,-1 3-5,4 0-2,-3 1-3,0-1 0,-3-2 0,1-2 0,-1-2-1,-1-4-2,-5-2 2,3-4-3,-5-3-2,4-2 2,-4-3-1,0 0 3,0-4 2,0-7 0,0-3-4,0-6-3,0-2 2,-7-5-2,-1-1 2,-3-2-2,0 0 1,-1 2 0,4 2 1,-6 5-1,8 4 1,0 5 0,1 6 1,5 4 1,-1 1 3,1 1-2,0 0-2,0 3-3,17 5 4,5 2 7,10 3-2,4 1 0,4 0 1,6 0 1,5-2 1,4 0-3,0-3 0,4-1-1,-2-1 0,2-2-6,-7 0 0,-5 1-6,-8-2-48,-24-1-105</inkml:trace>
  <inkml:trace contextRef="#ctx0" brushRef="#br0" timeOffset="-6067.02">12539 4827 7,'0'0'19,"0"-1"-3,0 0 0,0 1-20,0 0 2,0 0 5,0 0-2,0 0-1,-3-2 10,-1 1 4,1 1-4,2-1 1,1 1 4,-3-1-1,0 1 1,2 0-1,-2 0 5,-1 0-4,0 1 3,1 3 2,-1-3-3,4 1-3,-2 0 0,0 0-3,2-1-3,0 2-1,0-3-3,0 1 3,4 1-4,0-2 2,3 1 5,-4 1 0,2-1-4,1 1-2,-2 0 2,-3 1 0,5-2-4,-2 3 5,2-1-2,-2 2 2,1-2-4,-3 0 1,5 0-3,-2 0 1,1-1 0,-2 1-1,-4-2-1,1 1 0,5-2 0,-2 2 1,3 1 0,-7-2 1,4 0 0,-2 1-1,-2 0 0,0-1-1,2 2 3,-2-1 0,0 0-1,0 1 0,0 0-1,-2 0 1,-3 4-1,0 0-2,-5 5 1,-1 3 0,0 2-2,0 2-17,-2 0-68,-2-3-168</inkml:trace>
  <inkml:trace contextRef="#ctx0" brushRef="#br0" timeOffset="15168.21">13097 7261 15,'0'0'-15,"3"0"15,0 0 17,-3 0 36,0 0-29,0 0-4,0 0-2,0 0 6,0 0-1,0 0-6,0 0 3,0 0 2,-3 2 2,-1-1-4,0 2 1,-1 0-3,3 1 0,-2-1-6,-1 0 0,-2 1-5,-1 0-1,0 4 0,-3-1-2,-3 1-1,-1 1-1,-1 1 4,1-2 2,-5 1 2,8-1 0,-9-1-2,6 2 0,-5-4-2,8 1-2,-2-2 2,6-2-3,1 1-4,7-2 1,0 0 1,-2-1-6,2 1-4,0 0 0,2-1-1,9 0-3,3 0-5,-3 0-4,6-2-3,-2-3 1,3-1-3,-1-1 5,-2 0 1,3-3 3,0 0 3,-3 0 4,2 2 2,-3 0 5,-2 0 2,-3 5 2,0-1 4,-7 2 1,-2 2 9,0 0 24,0 0 12,-7 8-17,-10 1-17,-2 5-8,-6 2-2,-2 3-5,2 1-2,-1 1-4,-3-3-35,-6 0-132</inkml:trace>
  <inkml:trace contextRef="#ctx0" brushRef="#br0" timeOffset="21132.56">9044 5383 67,'0'4'-30,"0"-2"200,0 1-142,-1-1-27,1-1 40,0-1-1,0 0-26,0 0-10,0 0 1,-3 0 9,2 0 10,-5 0 4,-1 0-7,-1 0-3,-3 0-3,1 0 3,-5 0-4,-3-1-2,-2 0-3,1 1 0,1-3-3,-4 1-1,5 0 0,-1-2-2,-2-1 0,1 1 0,-2-2-1,4 0 0,1-3-1,-2 2 2,7 0-2,0 0 0,2 0 0,5 0-1,4 2-2,0 0 1,0-1-1,0 3-1,6-1 0,5-1 1,7-1-1,0 0 2,3 1-1,1 1 0,-3-1 0,1 2 0,-8-1 1,1 4 0,-8-3 1,1 2 0,-6 1 1,0-1 2,0 0 3,0-1-3,-3-2-1,-5-1-2,-6 2 1,-1-4-1,-2 2-1,-1-2-1,0 1 0,1 2 0,2-1 3,4 3-2,0-2 1,4 3-1,3 1 0,1 0 0,3-1 0,0 1-1,0 0-4,0-2-2,7-2-7,5-3 9,5-2 2,-2-1 2,-2-2 1,-1-2 1,-2 3 0,-3-3 1,-3 2-1,-4-1 0,0 1 2,-3-1-2,-5 2 0,-3 3 0,-2 1 2,2 2 1,0 0-3,0 2 1,0 0-2,7 1 2,1-1-1,3 2 0,0-3 0,0-1-5,0-2 2,11-1 2,4-3-1,5-2 0,-1 0 1,2-1 1,-2 0-5,1 1 1,-6 2-1,-6 1 2,-1 1 2,-6 3 3,2 1-2,-3 2 1,0 2 1,0-1 3,0 2 1,0 0 0,0 0-2,0 0-2,0 0-3,0 0 0,0 2-1,0-2-1,0 0 0,0 0 0,2 0-4,5 0 2,-1-4 5,3-2-2,-1 0-2,-1-4 1,0 1 0,-4-3-4,1-1 4,-3 1-1,4 1 2,-1 2 1,-4 2 1,2 2 0,1 1-1,-1 3 0,0-1-1,0 2 0,-2-1-1,0 1 0,0 0 3,0 0 1,0 0 0,0 0 4,0 0-1,0 0-3,-4-1-1,2-1 0,2-2 0,0-1-3,0-1-4,9-2 3,3 1-7,3 0 0,5-2 1,-2 0 2,4 1 0,-5 1 3,-2-1 1,-1 2 2,0 1 2,-6 1 0,-2-2 1,-2 3 1,-1-1 0,-3 2 0,0 1 3,0 0 3,0 1-4,-3 0 0,-3 0 3,-1 0-2,3 0-4,0 1-1,0 1 0,4 0-2,0-1 0,0 1 0,0-1-5,0-1 2,11 2 0,-1-2 1,-3 0 0,4 0 2,-4 0 1,-3 0 1,0 0-1,-4 0 1,0 0 0,0 0 0,0 0 4,0 0 1,0 3-5,-7-2-1,-1 2-2,-3 2 2,0 0 1,1 1 0,3-1 1,-3 1 2,6 3 0,0 0 0,0 1-2,4 1-2,0-3 2,0 1 0,0-1-1,0 0 1,0-2 0,0 1 1,0-2-2,0 1 1,0-1 0,0 0-1,0 1-1,0-2 1,0 2 0,4 3 0,3 0 0,1 2 0,-5 2 0,1 1 2,-1-1 0,-3 2-1,0-1 0,0 1 1,0 0-1,-7-2 2,0-3 2,3 0 0,4-1-2,0-1-4,0-2 1,0-1-1,8-1 0,6 1 0,3-2 2,-2 1-1,0-3 0,1 4-1,-1-1-1,-4 0 2,0 0 0,-3 3 0,-2 0 2,-2 2-1,-3 1 0,-1 1 0,0 0 2,0-2-1,0 1 2,0-2-3,0-2 1,0-2-3,5 2 1,2-2-1,-3 1 1,3 1 0,-2 0 0,5 2 0,1 1 0,0 1 1,-1 3-1,4-1 4,-3 4-1,0-1-1,0 0 0,-5 0 0,1-1-1,-7-1 1,0-1 1,0 0-1,0-5 2,0 0-2,-5-1 1,-1-1 2,4-3 0,-2-1-4,-2 0 3,2 0-1,0-1-3,0 3-1,-6 1-2,0 2 1,-3 0 1,2 2 1,-5 1 1,4-1-1,-2-1 2,1 0 0,5-2 0,4-1-2,-3 0-1,4 0-1,0-4-12,2 1-27,-3-1-74</inkml:trace>
  <inkml:trace contextRef="#ctx0" brushRef="#br0" timeOffset="22018.6">8999 5423 27,'0'0'-7,"0"0"61,0-2 149,0 1-181,0 1-12,0 0 19,0 0-18,0 0-10,4 2-2,3 5 8,1 1 1,-1 5 5,0 1 0,-6 4 1,2 1-4,-3 1-3,3 1 1,-3-3-4,0-1 2,1 0-5,2-2 2,-3-4-3,1-3 1,2-4-2,0-2 0,1-1-3,-3-1-5,4-1-2,-3-6 8,0-5-1,1-3-4,-3-2-4,0 0-3,0-2 2,0-2 3,0 2 0,0-1 6,0 2 0,0 3 4,0 2 1,0 3 2,0 0-2,0 4 1,0 2 2,2 0 4,0 3 1,-2-2-1,7 2-2,-6 1-1,9-1 1,-2 1-2,-1 0 0,1 0-1,1 1 3,-2 4 2,1 4 6,2 2-2,-6 2-1,3 4-2,-7 0 1,1 1-5,-1-2 1,0 1-3,0-2-1,0 0-2,3-2 1,-2-4 0,5 2-1,-2-3 0,-2 0 0,2-1 0,0-1-1,-1-1 2,-1 0-1,0 1 1,-2 0 1,0-1-1,0-2 1,0 1 0,0-3 2,0 2-3,-4-2 2,-3 0 0,-2-1 0,1 0 0,-6 0-1,-3 0 1,-5 0-1,-4 0 1,2 0 3,-2-1-2,4 0 1,2 1-2,5-1 0,8 1-2,3 0-1,4 0-1,0-2-5,4 2-5,14-1 4,10 1 1,5 0-7,3 0-6,6 0-11,1 0-29,-10 0-55,-1-3-117</inkml:trace>
  <inkml:trace contextRef="#ctx0" brushRef="#br0" timeOffset="23952.73">8979 4819 0,'3'-4'1,"-3"-1"10,8 1-1,1 0-11,2 1 2,0-2 1,-3 0 73,2-3-26,-5 2-45,2-1 31,0 2 14,-3 1-14,-2 3-6,1 0-2,-3 0-1,0 1-2,0 0-5,0 0-10,0 1-3,-3 6-3,-6 4-3,-3 5 0,-6 1 0,3 1-4,-1 0-3,4-3 0,-2-1 1,3-3 0,0-1-1,7-4 1,4-4-5,0-2-14,0 0-15,9-1-7,4-6 1,5-3-13,-1 1 15,2 0 12,-1 0 7,-4 2 13,0 0 15,-3 2 4,-4 3 11,0-1 5,-3 3-5,-4 0-14,0 3 18,0 3 18,0 2-9,-11 2-7,-4 0-4,-2 3-6,-4-1-4,2 1 1,2-1-4,-1 0-2,4-2-2,4 0-2,3-4 0,5-2-2,2 0-3,0-3-5,4-1-19,10 0-17,1 0-14,3-4 14,-1-1 16,2 2 23,-4 0 6,-1 3 0,-5 0 5,-5 0 2,0 0 7,-4 0 10,0 6 10,0 1 4,-4 1-9,-9 2-10,-2 0-5,1-1-2,-1 2-2,2-4-6,2 1-2,3 0-1,1-2-1,3-2-1,4 0-1,0-3-10,0-1-18,0 0-3,4 0 6,7 0 7,0-1 8,-1-4 11,1 1 2,3 1 1,-6-1 5,3 3 7,-2 1-3,-2 0 2,-3 0-1,0 0-2,-1 4 8,-3 1 1,0 3-8,0-2-5,0 0-6,0 1 3,0-1-4,0-1 1,0-1-2,4 0 2,3-3-1,-2-1-4,5 0-4,3 0 5,-2-1 2,0-3 2,0 1 0,0 1-1,0 0 0,-5 1 0,3 1 2,0 0 0,-4 0 3,5 5 3,-2 1 3,2 0-1,-4 2-1,-2-1 2,-1-2-1,-1 1 2,0-2-4,2 0-2,-1 1-2,1-4-3,3 2-1,-3-3-1,7 0-1,0 0-5,-1-2-3,8-1 2,-4-1-4,1 0 1,-5 1-4,-3 2 1,0 1 1,-7 0 6,0 0 4,0 0 9,0 0 1,0 0-4,-9 6 3,-2 0 4,0 1 1,3 1 1,-2-1-4,6 1-2,0-1-3,0-1-1,4 0-2,0-3 1,0 0 0,0 0-1,0-2 0,0 1 1,4-2-3,3 0 0,-3 0 0,4 0 1,-1 0-2,-3 0-3,-1 0-3,-1 0 4,0 2 5,-2 1 2,0 1 3,0 1-2,0 0 7,0-2 2,0 2 1,0 0-5,0-2-2,0 1-1,0 0-3,0 0-2,0-1 1,4 1 1,-2 1-2,3-1 1,-3 0 1,-2 0-1,4 2 0,-4 0 0,0 0 1,0 0-1,0 0 2,0 1-2,0-2 2,-6 2-1,-1-1-1,3 0 2,2 0 0,0-4-2,2 2 0,0-2-4,0-1 3,0 0 2,0 1-1,0-1-1,0 0 1,0 1-1,0 2-4,0 1-14,0-2-19,-3 0-36,-5-2-23</inkml:trace>
  <inkml:trace contextRef="#ctx0" brushRef="#br0" timeOffset="25148.8">9014 5018 11,'-2'-1'13,"2"-2"16,0 1 2,0-1-13,0 0-5,0 0-5,0 1-6,2 0 3,-2 0 2,0 1-2,0 1 4,0 0 5,0 0 5,0 0-5,-9 0-9,-3 1 2,-2 3 1,-1 2-2,-3 1 5,5-2-4,-2 1 0,5 0 0,2 0-2,0-3-2,1-1-3,5 1-2,-1-2 0,3 1-2,0 0-7,0-2-13,0 0-2,12-4 8,-1 0 9,4-2 3,-1 0 2,-2 1 2,-1 0 0,-2 2 2,-1 0 1,-4 3 1,2 0-2,-6 0 1,0 0 6,0 6 28,-11 1-15,-3 3-9,-3 0-1,-4 1-1,2 0-1,2-1-2,-2 0-2,1 1-1,4-3-2,4 1 0,3-1-1,3-4-1,4-1 0,0-2-5,7-1 1,10 0-5,9 0-4,2-7-7,2 0-1,4 0 5,-1 0 4,-1-1 2,-6 3 7,-1 1 2,-8 1 1,-9 2 1,-2 1-1,-6 0 1,0 2 11,-11 6 13,-9 0 0,1 2-7,-9 3-2,5-1-6,0 2-2,2-1-1,2 0-2,5-3-1,3-2-3,4-2 0,7 0 0,0-2-5,0-2-3,14-1-11,0-1-11,7 0 0,1-2 3,2-3 7,-2-1 5,4 0 5,-6 1 10,-1 0 1,-5 3 0,-3-1 2,-5 3 5,-6 0 3,0 0 1,0 0 45,-2 3-6,-12 4-31,2 1-3,-2 2 3,-1-2-2,2 1-7,-2 0-3,4 0-4,4 0-3,3-3-2,4 0 0,0-1-2,4-1-5,7-2-10,7-2-8,1 0-1,2 0 8,7-4 5,-7 2 7,4-2 5,-4 2 2,-3 0 0,0 1 1,-10 1 1,3 0-1,-9 0 6,5 1 6,-7 3 11,0 1 3,0 1-8,0 1-4,-3 0-3,-6 1-3,4-2-2,-2-1-4,4-1-2,2-2-1,1 1-2,0-2-4,0 0-2,15-1-7,2 0 4,5-1-2,0-4-2,-2 1 5,2 0 2,-7 1 2,-2 1 3,-5 2 3,-5 0 0,1 0 0,-4 0 4,0 0 18,0 5 9,-11 2-13,0-1-4,1 2-1,-7-1-6,5 2-2,-2-1-3,4-1-2,3 0-1,5 1-4,2-4-11,0 0-22,0-3-21,9-1-58</inkml:trace>
  <inkml:trace contextRef="#ctx0" brushRef="#br0" timeOffset="25777.84">9018 5145 41,'-6'0'40,"1"0"70,3 0-105,2 0 13,0 0 12,0 0-33,9 0 4,9 4 0,4 0-1,-3 2 0,2 2 1,2 0-1,-4 0 1,2 1 0,0 1-1,1-1 1,-4 1-1,-1 0 2,-2-2-2,-8 2 2,0-1 0,-7-3 2,0 0 0,0-1 5,0 0 2,0-2-2,-6 0-4,5-3-1,-2 0-2,3 0 1,0 0-2,0-3-9,0-5-4,0-1-3,3-1 4,4 3 0,-3 0 5,0 2 5,-4 2 1,3 2 0,-3 1 1,0 0 0,0 0 0,4 0-2,0 0 7,3 6 6,-1-1-6,5 2 0,-4 0 5,4-1-4,1 0-1,0 1 1,1-1-1,-3 0 0,0-1-2,-3 0 1,-3-3 0,-4 0 0,0-1 0,0 0 3,-4 0 9,-9-1-5,1 0-8,-5 0 0,-1-5-2,-4-5-3,1-1-1,0-2-6,2-2-28,2 0-75,-5-3-90</inkml:trace>
  <inkml:trace contextRef="#ctx0" brushRef="#br0" timeOffset="27488.94">9100 4745 7,'0'-1'4,"0"1"-5,4 0 2,-4-2 36,0 1 98,0-1-111,0 1-24,0 0 15,0 1 7,0-1-7,0 1-9,0 0-6,0 0-1,0 0 2,0 0-1,7 0 6,-6 2 2,6 2 5,2 5 2,-2 1-1,4 1-2,0 4-5,-7 0-4,0 0-1,-1 0 0,-2-2-1,2 0-2,-3-2-2,0 0-2,0-2-3,0-3-10,2 0-21,2-4-39,-4-2-59</inkml:trace>
  <inkml:trace contextRef="#ctx0" brushRef="#br0" timeOffset="27720.98">9107 4731 193,'-10'2'-9,"6"2"-9,1 1 20,3-1-1,0 2-3,0 0 0,7 1-2,0 0-7,-4 2 6,1-1 4,0 1 1,-4 1 1,0-1 2,0 0-1,0 1 1,-4-1 0,0-1 0,1 1-1,3-2-2,0-1-3,0-3-5,0 0-23,0-3-34</inkml:trace>
  <inkml:trace contextRef="#ctx0" brushRef="#br0" timeOffset="27921.97">9067 4838 20,'-5'1'63,"3"4"-59,0 2 8,2 3 32,0-1-24,0 4-15,0-2-1,9 0 0,2 1-4,1-1 1,2 0 1,-1-2-1,-2 1-1,-3-3-1,2-1 1,-6 2 1,-4-3-1,0 0-1,0 0-6,-3 0-3,-5-2 2,-3 0 4,2-1-3,1-2-1,4 0-9,-3 0-12,1-3-22</inkml:trace>
  <inkml:trace contextRef="#ctx0" brushRef="#br0" timeOffset="28893.01">9089 4929 17,'0'-2'49,"0"1"-19,0 1 12,4 0-6,-4 0-18,7 6-2,0 1 5,1 4-6,2 0-11,1 1-1,3 1-3,-3-2 0,-3 0-1,1-1 1,0-1-1,-3 1 0,1-3-1,-3 0 0,-1-1-5,-3-2 1,0-2-2,0 0 1,0-1-7,0-1-5,0 0 7,0 0-3,0 0-3,0 0-2,0-2-5,0-1-1,0 0 19,0 0 10,0 0-5,0 2 5,0 0 1,0 1 13,0 0 8,0 0 0,0 0-7,0 4 0,0 0-6,-3 0-6,0 0-4,3 0-2,0-1-1,0-1 0,0-2-5,0 0-9,0 0-1,0-3 13,0-4-1,0 0-2,0-3 2,0-1 1,-1-1 3,-8-1 0,-4-2 0,0-1 0,-2-1 1,0 0-2,3-1-6,0 0-1,1-1 2,0 2-1,0 1-1,4 1 0,3 1-6,1 3 8,1 1 8,2 3-1,0 4 1,0 0 1,0 2 2,0 1 7,0 0 0,0 0 3,-2 0 1,-4 0-8,2 1-7,-3 3 2,3 1 0,-2-2 1,5 2-1,-2-2-2,0 0-1,3-3-1,0 1 1,0-1-3,0 0-1,0 0 4,0-1 2,6-5 1,1 1-1,-3-4-2,0 1 0,-1 0-1,-3 0-1,0-1-1,0 1 0,-10 2 3,2 1 0,-3 3 3,0 1 0,0 1 7,-1 0-4,0 7-3,-2 0 1,-1 5-2,1-1 3,-3 1-2,5 0 1,5-2-3,3 0-1,4-3-1,0-2-1,0-1-1,0-2-1,8-2-7,6 0 0,-3-1 1,0-4 3,-3-2 5,1 0 1,-1-1 2,-1 1-1,0-1 1,-7 2 0,0 0 0,0 0 0,0 1 3,0 0-3,0 4 9,-3-1 9,-1 2 3,0 0-1,0 0-4,-1 5-14,1 2-2,-3 3-1,5 1 2,-3 1 0,5-1-3,0 0 0,0-1 1,0-2-1,0-3 0,5 0-1,-1-5-4,3 0-7,0 0-1,-2 0 1,6-6 10,3-2-6,-1-3-5,-2 0-4,-4 0 2,-2 0 3,1-2 9,-5 2 2,2 0 2,0 2 1,-3 3 0,1 1 4,-1 4 1,0 1 7,0 0-4,0 0-10,0 6 15,0 3 2,-1 4-10,-5 1-4,-2 0 0,4 0 0,-7 0-1,4 1-2,-2-3 2,2-1-1,2-2 0,2-1 0,3-3 0,0-3-7,0 0-11,0-2-8,7 0-8,0-6-9</inkml:trace>
  <inkml:trace contextRef="#ctx0" brushRef="#br0" timeOffset="29041.02">9089 4767 76,'0'0'26,"0"0"8,0 5 15,0 5-28,-7 4-17,-4 5 0,0 0-3,1 4-1,-4 1 0,0-2-2,2 1-5,-1-1-5,2-3-1,1 1-1,6-3-2,3-3-12,1-4-16,0-3-35</inkml:trace>
  <inkml:trace contextRef="#ctx0" brushRef="#br0" timeOffset="29565.07">9029 4970 146,'-8'5'-3,"-3"2"-16,4 0 34,3 1-4,-1 3-12,4 1 2,1-1-1,-3 0 1,3 0-1,-4-1 1,4 0-2,0-2 3,0 0-1,0-2 2,4 0-1,3-4 1,3 1-2,-1-3-2,4 0 4,-2 0-2,0-7-2,-2 0 1,-5-2-11,-4 1-4,0-3 0,0-1 8,-4 0 7,-9-1 3,2 3 1,-4 1 4,-3 2 11,5 5 9,-1 2 3,3 0 5,1 1-9,-1 8-16,0 2-7,0 3-1,3 2-2,1 1 4,3 0-5,1 1 1,3-1 0,0-3-1,0-1 1,0-1 0,4-3 0,6-5-3,-2 0 0,2-3-3,-5-1 1,2 0 2,0-6 2,-3-1-5,1-2-10,-5-1-7,0-1-6,0-1-2,0 0 9,-12-1-15,4 1 15,-3 1 11,1 1 10,2 5 2,0 2 9,1 2 15,5 1 15,0 2-15,-1 6-16,1 5 6,0 5 0,2 2-6,-2 1 1,2 1-5,0-2 3,0-2-8,6-1-1,1-4 0,4-1 0,0-5-5,3-1-9,-4-5-19,3-1-30,-4-2-73</inkml:trace>
  <inkml:trace contextRef="#ctx0" brushRef="#br0" timeOffset="30501.12">9014 4995 88,'0'5'77,"0"2"-84,2 3 14,14 0 11,2 1-10,1 1-6,1 1 0,2-1-1,-5 1 1,1-1-2,-3 0-2,-2-2 2,-5 0 0,-1-3 2,0 0-2,-7-1 2,0-1-1,0-3 2,0-1 0,-7-1 0,3 0 1,-3-3-3,3-4-8,-1-6-7,-3 1 1,1-5-3,-1 1-7,-3 0 3,-1-1-1,0 2 12,-2 2 11,3 1 0,3 1-4,-3 3 4,4 2-4,2-1 4,0 3-2,2-1 0,-1 2-2,4-2 2,0 2 0,0-1 3,0-1 1,0-1 2,0 3 1,0-2-2,4 2 1,0 1-1,0 2-2,-1 0 2,1 5 13,3 6 19,-1 3-14,1 1-4,-3 2-4,3-1-5,1-2-5,2-3 1,-2-1-5,1-1 0,-1-3-1,2-2 0,-6-1 1,-3-3-3,2 0 0,-3 0 4,0-1-1,0-5-7,0-3-5,-3-1 3,-5-2-5,-3 0-1,0-1 11,1-1 1,3 0 0,0 0-3,3 0-2,0 0-8,4 1-1,0 3 10,0 0 0,0 4 5,4 2 1,3 1 0,-3 3 4,-1 0 4,1 0 2,2 7 18,2 4-8,2 1-10,1 2-4,1 3-3,2-3-1,-1 2 0,-2-1 0,0 1-2,0-2 1,-4-3 0,1 1 0,-6-3-1,2-1 2,-4-3 1,0-1 4,0-2 4,0-1-1,0-1-2,0 0-5,0 0 1,0-2-9,0-4-15,0-2 1,0-2-7,-6-2-14,-5 2-3,3-1-5,-5 0 16,8 0 27,-4 4 6,2 1 11,5 3 11,2 3 25,0 0 5,0 0-28,0 5-9,0 5 7,7 3 0,8 3-12,0-1-3,0 2-3,1 0-4,-4-1 1,-1 2-2,-1-1-4,-3-1-14,-6 0-42,-1-4-95</inkml:trace>
  <inkml:trace contextRef="#ctx0" brushRef="#br0" timeOffset="32013.2">9143 5362 42,'-13'3'123,"0"0"-108,3 0-16,-3 0 23,5-2 4,4 0-15,-3 1-5,-1-1 1,1 0-2,-3 0-2,-1 0 2,-3-1 4,3 1 3,-2-1 6,2 1 0,0 1 6,3-2-6,2 1-2,5-1-5,1 0-3,0 0-3,0 0-5,4 0-1,10 0 4,5 0-1,6 0 1,7 0 0,-1 0 2,3 1-4,1 3-2,-2-3 1,1 1 0,-6 0 0,0 0-2,-6 0-2,-3-2-2,-5 0-2,-7 0 0,-3 0-2,-2 0 1,-2 0 1,0 0-12,-2-3-22,-16-1-30,-1 0-52</inkml:trace>
  <inkml:trace contextRef="#ctx0" brushRef="#br0" timeOffset="32250.21">8815 5369 39,'0'0'-28,"0"0"69,0 0 123,0 0-151,3 0-11,14 0 21,5 0-7,10 0-11,4-2-3,4 0-2,5-1 0,5 0 0,1 0-2,-4-2-1,2 1 0,-8 1-10,-3-2-12,-10-1-5,-5 3-15,-9-1-1,-8 1 10,-6 0 11,0 2 11,-10 1-10</inkml:trace>
  <inkml:trace contextRef="#ctx0" brushRef="#br0" timeOffset="32469.26">8767 5388 8,'-9'4'-2,"2"-3"4,6 0-2,1-1 12,0 0 67,1 0-68,15-2-9,6-2 10,7 0 2,3 1-6,3-1-3,9 2-1,2 0-1,-3-2 0,6 3-1,-4 0 0,1-1-2,0 1 0,-4-1 0,-7 1-4,-6-2-6,-10 0-4,-12 0 6,-3 2-6,-4-2-9,0 1-6,-8 0-13</inkml:trace>
  <inkml:trace contextRef="#ctx0" brushRef="#br0" timeOffset="32665.28">9214 5335 8,'39'0'-8</inkml:trace>
  <inkml:trace contextRef="#ctx0" brushRef="#br0" timeOffset="32908.25">9172 5324 62,'42'0'6,"-2"0"-16,-2 0-2,-5-1-17</inkml:trace>
  <inkml:trace contextRef="#ctx0" brushRef="#br0" timeOffset="33145.25">8800 5332 68,'39'-1'12,"7"-3"-8,2 3 15,5-4 8,1 1-5,0 1 3,-2 0 2,-2 0-4,-7 0-16,-7 0-7,-4 1-3,-10 1-11,-7-2-10,-8 2-11,-5 0-7,-2-1-24</inkml:trace>
  <inkml:trace contextRef="#ctx0" brushRef="#br0" timeOffset="33365.28">8717 5313 35,'-13'4'-21,"3"-3"79,9-1 24,1 0-74,0 0-2,1 0 11,17 0-1,6 0-4,7-4-5,2 1-5,8-1 5,3 0-1,3 1 5,-3-1 7,2 1-4,-1-1-6,-5 2-7,0 1 0,-5-2-3,-6 3-7,-7-1-17,-11 0-4,-9 1-2,-2 0-6,0 0-14,-9-1-24</inkml:trace>
  <inkml:trace contextRef="#ctx0" brushRef="#br0" timeOffset="33556.28">8668 5314 83,'0'0'61,"0"0"-68,14 0 10,9-5 13,5 0-4,8-1-8,6-1-1,5 2 1,6-2 12,0 3 6,4-2 6,0 2-8,-3 1-11,-6 0-8,-3 2-19,-6-1-35,-9-2-48</inkml:trace>
  <inkml:trace contextRef="#ctx0" brushRef="#br0" timeOffset="33729.3">8700 5232 17,'21'0'-6,"8"-6"79,5-2-21,8-2-53,4 3 1,0 0 0,-7 1-9,-13 1-104</inkml:trace>
  <inkml:trace contextRef="#ctx0" brushRef="#br0" timeOffset="38792.58">9165 5524 43,'-8'0'66,"-3"0"-42,4 0-16,0 0 7,3 0-2,4 0-4,0-3-3,0 0 5,-3-2 1,3 0-3,0-1 3,0 1 5,0 1 2,0-2-6,0 1-1,0 3 2,-4-2-4,0 2-2,2 1-1,-1 1 1,2 0 5,1 0-5,0 7-7,0 3 1,0 5 6,0 3 0,0 2-3,0 1 0,0 1-1,0-3-4,0-1 1,0-2 1,0-4 1,0-2-2,0-5-1,0-2 2,0-3 0,0 0 1,0-2 4,0-7-5,0-5-8,1-3-2,2-2 1,-3-1-3,0-1 1,0 1 1,0 5 3,0 2 3,0 8 3,0 5 3,0 0-4,-4 11 0,0 8 5,4 6 1,0 6-2,0-1-4,0-2-2,4-5-30,0-10-80</inkml:trace>
  <inkml:trace contextRef="#ctx0" brushRef="#br0" timeOffset="40581.69">7021 2600 30,'0'0'221,"0"0"-177,0 0-41,2 0 9,3 2 20,-1 7-26,4 4 16,2 6 4,-2 2-10,-1 4 1,0 2-2,-7 1-4,1 0-4,-1 3-4,0-1 0,0 0-2,-8 0 1,-3-3-2,0-2-4,2-2-4,3-6-18,6-2-17,0-6-55,0-7-84</inkml:trace>
  <inkml:trace contextRef="#ctx0" brushRef="#br0" timeOffset="40824.71">7323 2576 46,'5'0'343,"-5"0"-340,1 0-9,2 8 19,4 6 3,-3 9 6,3 5-2,0 3-11,-7 3-2,1 2 5,-1-2-4,0 0-4,0-2 0,-1-4-4,1-3 1,0-2-2,0-5 1,0-4-1,0-6-10,0-2-6,0-3-10,0-3-21,0 0-19,0-4-4,0-7-48</inkml:trace>
  <inkml:trace contextRef="#ctx0" brushRef="#br0" timeOffset="40968.71">7150 2828 0,'-13'0'179,"1"0"-88,2 0-71,6 3 23,1 1 5,3 0-27,0 2-9,7-1 4,11-2-5,6 0-4,6-2 1,8-1-5,1 0 1,5 0-2,-1-1-14,-1-5-20,0-2-13,-5-2-53,-6-3-88</inkml:trace>
  <inkml:trace contextRef="#ctx0" brushRef="#br0" timeOffset="41616.75">7629 2775 81,'3'6'167,"-3"2"-147,4-2 15,3 2 8,1-2-26,1-1-5,4-1 1,0-2-5,1-1 0,-2-1-2,4 0 0,-1-4-1,-4-4 0,0 2-2,-4-3-2,-3-2-2,-4 0-1,0 2 0,0 0 0,-11 3 4,0 5 0,-4 1-3,-3 0-4,-3 6 3,-1 7 2,2 4 4,2 4-1,3 3 0,4 0-1,11-4-1,0-1-2,0-7 1,18-2 0,4-4 0,3-3 0,4-3 1,2 0-1,-2-5 4,-1-6-1,1-2-1,-6-3-3,-3 0-2,-2-1-2,-8 0-3,-1 2-5,-7 0-1,-2 6 7,0 3 4,0 5 4,0 1 2,0 0-3,0 3 0,0 8 0,-2 3 2,2 3 3,0-1 2,9-1-5,6-3 1,5-3-2,-1-4 0,6-1 1,-6-2-2,1-2 2,-5 0 2,3-5 2,-3-4-1,1-3-3,-5-2-1,0-1-1,-5 1-4,-4 0-1,-2 5 0,0 1 3,0 6 2,0 2 1,0 0-2,0 4-9,0 6 13,0 4 4,7 2-3,-1 0-1,6-3-2,2-3 0,4-3 1,-3-1-2,1-5 3,-1-1-4,-2 0 3,-2 0 4,0-3-2,0-5 0,0-2-3,0-1-4,-5-3-4,-4-1-2,3 4-1,-3-1-5,0 5 10,-2 3 4,0 4 2,0 0 3,0 2 0,0 7 4,0 3 1,4 2-3,4 0-3,5-1-2,2-4-2,2-1 1,5-3-2,-4-3-4,3-2-5,-2 0 0,4-5-8,-4-3-30,2-3-35,-2-3-19,-4-3 18,-2 1 22</inkml:trace>
  <inkml:trace contextRef="#ctx0" brushRef="#br0" timeOffset="41784.75">8594 2701 15,'0'-11'59,"0"6"25,0 3 5,-4 1-13,1 1-20,2 0-24,1 3-25,0 6-9,0 3 4,10 2-1,1 1-1,4 1 0,-1-1 0,-1 1 1,0-1 2,-4-2-1,-5-1 2,-4 0 1,0-4 5,-4 2-1,-12-3 5,-3-2-4,1 1-3,-4-6-5,5 0-1,-1 0-17,-1-8-47,-5-2-152</inkml:trace>
  <inkml:trace contextRef="#ctx0" brushRef="#br0" timeOffset="44515.94">8857 4371 13,'4'5'185,"-1"-3"-125,1 2-54,3 0 20,3 0 22,1 2-16,0 0-11,0 3 4,0-4-2,-4 0-3,-1-1-3,-4-2 4,0-1 2,-2 1 2,0-2-1,0 0-4,0 0-5,0 0-1,0 0-2,0 0-2,0-5-2,0-2-2,-10-3-5,-4-4 0,-5-3 3,-4-2-3,0-6 2,-6-4 1,1-5 1,-5-5-2,-2-6 1,-7-7-3,-1-3 1,-8-4-2,-3-3-2,-3 2 5,0 2-3,0 5-1,4 5 1,6 8 0,8 6 1,5 6 0,11 3-2,2 2 1,6 2-1,4 3 1,1 1-1,3 3 0,3 2 1,1 2 0,3 2-1,0 2 0,0 2 1,0 1-1,0 1 1,0 2 1,0 0-1,0 0 0,0 0-1,0 0 0,0 0-1,0 0 1,0 0-3,0 0 0,0 0-1,0 0-4,0 0-3,0 0 1,0 0 1,0 0-3,0 0-4,0 0-5,0 0-9,0 0-1,0 0 0,0 0-1,0 0 12,-3 0-3,-2-4-7,-7 0 14,4-3 14,-1 1 2,3 0 3,2 1-1,1 1-2,3-1-1,-3 3 0,3-3 0,0 4-1,0-2 4,0 1 2,0 0 0,-1-1 1,-2 0-2,-4-1 10,-1-1 1,4-1 2,-8 0-6,6-2-3,-4 0-4,-1-3-1,1 0 2,2-1-1,-3 0-2,4-1 3,3 2 1,-2 0 0,-1 2 5,0 1 6,-1 2-2,1-1 0,0-1-2,-2 4-4,5-1 3,2 3 3,0-2-4,2 4-1,-3-2-1,2 2-2,1 0 2,-3 0 0,3 0 1,0 0-2,0 0 1,0 0-2,0 2 0,0 7-6,0 6 1,9 6 0,4 4 2,4 3 0,4-2 3,0 3-5,1-3-1,-4-1 2,1-4-1,-3 0-1,-1-7 2,-4-1-1,-5-4 1,-1-4-1,-3-2 0,0-3 2,-2 0 0,0 0 1,0-1 2,-9-7-4,-5-2-2,-7-5-3,-1-4 3,1-3-1,-1-2 2,2-3-4,1 0 3,2 5 1,5 1 0,3 5-1,1 0 0,4 4 1,-3 2 0,4 4 0,-1 0 0,1 2 2,2 1 0,1 0-1,0 2 0,0 1-1,0 0 1,0 0-3,4 0-2,18 4 4,13 4 5,8 4 3,12 3-3,0 2 1,4 2-2,0-1 0,-9 0 0,-2-1-1,-6-2-3,-11-2 0,-9-1 3,-4-2-2,-13-3 1,0-2 1,-5-2 1,0-1 3,0-2 0,-9 3 0,-10-3-2,-10 1-8,-6-1-1,-4 0-2,-3 0 1,1-4 2,-1 2-1,5-1-1,2 2 3,7 1 0,3 0 0,3 3-1,2 0 0,8 0-1,5-1 0,7-1 2,0-1-5,0 0-5,0 0-6,18 0 9,8 0 8,5-3 2,5-3 2,-3-2-3,2 1 2,-4-1-2,-5 3 0,-5 0 0,-7 2-1,-7 1 2,-3 0 0,-4 2-2,0 0 4,0 0 0,0 0-3,-15 0-11,-5 2-12,-2 2-12,-3 2 3,-3 3-1,5-1 4,-1 2-2,4 0 14,7 1-8,7-2-30,2-3-82</inkml:trace>
  <inkml:trace contextRef="#ctx0" brushRef="#br0" timeOffset="46424.04">7076 2694 15,'0'0'1,"0"-2"69,-3-1 37,3-1-99,0 1 10,0-2 22,0 0-12,0 2-10,0-1-3,0 1-1,-1-2 1,-6 0-1,-1-1-2,1 1 4,-4 0 2,4 1 2,1 0-3,-1 3-3,5-1-1,0-1-4,-1 2-3,2 1-1,1-1-2,-3 1 1,3 0 0,0 0-1,0 0 0,0 5 1,0 5 1,0 6 4,0 6-1,-4 7 0,4 2 0,0 4-2,0 3-1,0 0-2,0 1-2,0-1 2,0-3-1,0-2-1,0-6 0,0-2-1,0-6 1,0-2 0,0-5 0,0-4 0,0-2 1,0-4-2,0-2 0,0 0-5,0 0-2,0-8 0,0-4-7,0-3-10,0-3-9,-4-1-18,-3-3-63,-7 0-120</inkml:trace>
  <inkml:trace contextRef="#ctx0" brushRef="#br0" timeOffset="47585.11">6922 2649 1,'-1'0'2,"1"0"9,-3 0 110,-1 0-48,-2 0-61,1 0 19,-1 1 21,2-1-19,-2 0-1,2 1-7,3 0 1,1 0-4,0-1-6,0 0-10,0 0-3,0 0-3,0 0-4,11 0 5,10 0 9,8 0-1,-1-4-2,5 0-1,2-2-1,-5 2-4,-3 0-2,-4 1 2,-5 3-2,-2 0 1,-10 0 0,-1 0 0,-4 0 1,-1 0 1,0 0 2,0 0-1,0 0 1,0 0-3,0 0 1,0 0-1,0 0 0,0 0-1,0 0 1,0 0 1,-1 0 2,-10 0-5,-2 0-4,-8 0 1,-1 3 0,-3 3 1,0 0 1,1 1-5,5 1-6,4-1-3,-1 0-9,8-1-20,-6 0-63,3-2-149</inkml:trace>
  <inkml:trace contextRef="#ctx0" brushRef="#br0" timeOffset="48132.14">6943 3068 3,'-11'-3'11,"0"1"170,0-2-149,4 1-12,1 1 42,2 0-15,-3 2-21,7 0-3,-4 0-3,4 0-5,0 0-7,0 0-4,0 0 4,0 0-3,0 0-2,0 0 1,0 0-3,12 0 6,8 0-1,6-1 4,7-3-2,5 0-4,2 0-1,2-1-1,-2 2-2,-8 0 0,-1 1 0,-9 0-1,-8 1 0,-3 0 0,-10 1 1,-1 0 2,0 0 2,-1 0 8,-10 0-6,-16 0-6,-6 0-4,-6 3 2,-9-1 2,-3 1 0,-1-2-2,2 2 4,4 0-2,4 0-2,9 0 2,7 0 0,10-1-4,11 2-4,2-1-14,3 2-15,4-1-17,11-3-65</inkml:trace>
  <inkml:trace contextRef="#ctx0" brushRef="#br0" timeOffset="56081.6">3744 2020 12,'0'0'12,"0"0"17,0 0-22,0 0 84,0 0-32,0 0-25,0 0-7,0 0-5,0 0-6,0 0-5,0 0-3,0 0 0,0 0 3,0 0-2,0 0 0,0-2 3,0 2 1,0-2-2,-1 2-3,-6-2-7,-4 0 1,2 2 0,-2 0-2,0 0 0,-3 0 0,2 3 1,1 4-1,0 0 0,5 4 0,3-1 1,3 1-1,0 0-1,0-4 1,11 1-2,5-4 2,-1-2-3,9 0-14,-2-2-17,0-4-40,-10-5-115</inkml:trace>
  <inkml:trace contextRef="#ctx0" brushRef="#br0" timeOffset="56424.62">4029 1879 60,'4'8'303,"-4"2"-303,3 6-3,-2 6 16,2 1 5,1 3-15,-1 2-1,1 0-1,-4 0 1,0-1 0,0-3-1,0-3 0,0-2-3,0-2-5,0-5-10,0-3-25,0-3-49,0-6-79</inkml:trace>
  <inkml:trace contextRef="#ctx0" brushRef="#br0" timeOffset="56625.63">3783 1903 314,'-8'0'42,"1"-2"-38,7 1 25,0 1 18,7-2-34,16-1-3,18-4 11,11-3-4,11-1-2,5 0-6,3 2-2,-3 1-7,-10 3 0,-4 1-9,-2 2-11,-9 2-15,-2 0-17,-7 0-32,-13 6-20,-10-1-31</inkml:trace>
  <inkml:trace contextRef="#ctx0" brushRef="#br0" timeOffset="57088.66">4326 1959 8,'-19'16'-2,"1"-1"0,8-2 9,3-2-4,0 0 0,7-1 3,0-3 6,-3 0 5,2-2 11,1-1 18,0-1 15,0 0-4,0 0-4,0-2-10,0 0-7,0-1-9,0 0-9,0 0-6,0 0 0,8 0 0,6 0 3,3 0-1,2-3 0,3-2-7,1-2-1,-4 3-3,-5-1-1,-6 4 0,-6-1-2,2 2 3,-4 0 2,0 0 1,0 0 3,0 0 0,0 0-2,0 0-5,0 0 0,-4 0-1,2 0 0,-2 0 0,0 0 1,1 0-3,-1 0 3,1 0 0,2 0-1,-2 0 1,0 0-2,3 0 0,0 0-1,0 0-1,0 0-2,0 4 0,0 4 2,0 5 5,0 1 1,3 1-4,4 1 1,0-1 0,1-1 0,-2-2-1,1-4 0,-3-3 0,-1-3 0,-2 0-1,-1-2 5,0 0 3,0-5 7,-1-5-7,-10-4-6,-5-3 0,4-3 0,-2 1-2,6-1 0,1 1-2,7 4 0,0 2-4,2 4-4,14 1-13,6 2-3,-1 3-2,5 3-14,-2 0-16,1 3-35,-2 3-40</inkml:trace>
  <inkml:trace contextRef="#ctx0" brushRef="#br0" timeOffset="57376.68">4646 2038 234,'-7'2'19,"7"-1"25,0 0 29,0 2-53,0 0-18,4 3 14,7-1-3,4-2-4,2 0-1,-3-1-2,1 0-3,-1-2 0,1 0 0,-4 0 1,-5 0-1,1 0 0,-7-2 3,2-4 1,-2-1-3,0 0-1,-2 2-1,-9 1 1,-4 2 2,-2 2-2,1 0-3,-3 4-3,-2 7 6,2 2 2,6 2-1,5 1 0,5-3 0,3-1-4,0-2 1,13-3-2,6-1 2,6-4-1,1-2-3,5 0 3,1 0-9,4-9-9,-8 0-20,1-3-44,-8-2-51,-3 0-97</inkml:trace>
  <inkml:trace contextRef="#ctx0" brushRef="#br0" timeOffset="57669.68">4900 2057 175,'-7'8'54,"3"3"-57,4-2 24,0-1 10,0 0-19,11-3 4,0 0-2,6-1-1,-2-2-2,3-2 0,5 0-2,4-3-2,2-4 0,-1 1-1,1-2-3,-4 0-1,-4-1 0,-4 2-3,-6-1 3,-3 1 0,-1-1 1,-3 1 2,-4 1-3,0 1 1,0 0 1,-3 3 1,-7 1-1,-5 1-1,-4 0 3,-4 5-4,0 5 7,-5 3 3,5 2 3,6 1-2,7 0-7,9-2 1,1-3-5,4-2-2,14-2-2,10-5 0,2 0 1,8-2-2,1 0-13,-4-3-30,-5-5-118</inkml:trace>
  <inkml:trace contextRef="#ctx0" brushRef="#br0" timeOffset="58437.74">3736 2778 251,'-7'0'27,"3"0"-36,4 0 37,0 0 9,0 0-33,0 0-7,0 0 3,0 0-1,0 0 5,0 0 3,0 0 2,-3 0 0,-1 0-8,2 0 5,-2 0 4,-1 0 1,3 0-5,-6 3 2,1 0-1,0 4-1,4 0 1,2 3 0,1 0-3,0-3 1,0 0-2,0-3-1,7-1-2,5-1-1,4-2-2,2 0-13,-2-6-30,0-4-84</inkml:trace>
  <inkml:trace contextRef="#ctx0" brushRef="#br0" timeOffset="58752.75">4018 2665 364,'-4'12'-14,"-3"4"-1,7 3 27,0 0-10,0 2-2,8-1-1,-1 1 2,-3-5-3,3-2-5,-4-2-9,1-6-9,-3 0-9,5-3-13,-5-3-20,2-1 0,-3-9 35,0-2 6,0-2 9,-4-2 8</inkml:trace>
  <inkml:trace contextRef="#ctx0" brushRef="#br0" timeOffset="59068.8">4019 2716 0,'0'-24'11,"0"2"5,7 1-3,11 3 2,2 3 20,2 3 13,0 3-1,-3 1 3,4 3-18,-2 1-13,1 3-8,0 1-3,-5 0-1,-2 0-2,-1 4-2,-7 0 7,-3 3 6,-4 2 4,0 0 4,-4 3-7,-14 3-6,-4 0-4,-2 2 0,0-1 1,2 0-2,7-3 5,4-1-2,8-1-5,3-1-3,3 0-2,19-1 0,10 1 0,5-1 1,8 0 0,-1-2 3,8 1-1,-5 2-2,-3-2 0,-9 2 1,-10-2-2,-15 2 1,-10-1-2,0 2 3,-21 1 5,-15-2-2,-10 1-1,-7-3-1,-5-2 4,-3-3 1,0-3-2,1 0-2,13-1-1,5-4-3,16-1-2,6-1-7,12 1-9,8-1-19,1 1-30,19-1-80</inkml:trace>
  <inkml:trace contextRef="#ctx0" brushRef="#br0" timeOffset="59404.78">4679 2804 142,'0'-1'145,"0"1"-126,-3-1 40,-8 1-4,0 0-29,-4 4-7,-1 6-14,1 2-2,0 1 6,4 3 1,7 1 0,4-2 0,0-1-4,11-2 1,8-2-4,3-4 0,2-2 0,2-2-1,3-2 1,2 0-2,-7-4 5,2-5-2,-8-2-1,-5-2 3,-9 0-4,-4-2-2,-4 0 0,-20-1 0,-12 3-3,-3 3-2,-4 0 1,-3 5-5,6 3 3,2 2-8,8 3-2,13 7-10,6 3-13,7 0-51,1 0-135</inkml:trace>
  <inkml:trace contextRef="#ctx0" brushRef="#br0" timeOffset="59536.8">5147 2747 76</inkml:trace>
  <inkml:trace contextRef="#ctx0" brushRef="#br0" timeOffset="59625.81">5147 2764 200,'-11'11'58,"-11"3"-56,2 1 31,-2 2-12,0 0-15,1-2-2,-1 1 2,-1-5-1,7-1 2,2-3-5,3-2-1,0-2-4,5-3-23,-1-1-53,-4-7-106</inkml:trace>
  <inkml:trace contextRef="#ctx0" brushRef="#br0" timeOffset="59748.82">4808 2780 205,'0'1'97,"10"7"-110,15 3 52,5 3 11,8 0-34,-2 2-5,4-2-5,-1 0-3,-1-3-2,-4-3-2,-3-1-16,-6-5-44,-15-2-164</inkml:trace>
  <inkml:trace contextRef="#ctx0" brushRef="#br0" timeOffset="61020.89">3646 3578 59,'0'0'41,"0"0"-22,0 0 14,0 0 7,0 0-1,0 0-5,0 0-6,0 0-3,0 0-2,0 0-1,0 0-8,0 0-1,0 0-4,0-1-5,0-1-2,0 2-1,-2-2 4,-5 2 0,0 0 0,-1 0 4,1 4-8,0 3 0,3 1 3,0 2-3,4-1-1,0 2 1,0-4-2,4-1 0,3-1-1,5-1 1,1-3-1,-1-1 3,1 0-1,-2-3 5,-4-5 0,0-1-2,-7 0-1,0-1-2,-3 0 0,-15 2 1,-3 1 0,-1 3 1,4 3-2,1 1 1,6 1-6,4 10-3,6 2-20,-5 0-80</inkml:trace>
  <inkml:trace contextRef="#ctx0" brushRef="#br0" timeOffset="61365.92">4173 3684 75,'-4'3'298,"-3"-1"-258,-1 0-46,5-2 13,3 0-2,3 0-43,8 0-25,-1 0-89</inkml:trace>
  <inkml:trace contextRef="#ctx0" brushRef="#br0" timeOffset="61495.92">4379 3689 143,'0'2'297,"-4"1"-310,4-2 6,0-1 10,15 0-3,6 0-5,4 0-22,-3-4-57,-1-1-85</inkml:trace>
  <inkml:trace contextRef="#ctx0" brushRef="#br0" timeOffset="61612.92">4668 3663 189,'4'0'125,"3"0"-109,1 0 27,3 0-6,5 0-24,-1 0-9,3-3-4,-4 0-5,0 0-20,-3-1-42,-11 0-148</inkml:trace>
  <inkml:trace contextRef="#ctx0" brushRef="#br0" timeOffset="64065.08">3668 4427 24,'0'0'40,"0"0"-15,0 0 29,0 0 35,0 0-57,0 0-24,0 0 6,0 0 4,0 0-1,0 0-3,0 0-1,0 0 5,0 0 2,0 0-2,0 0-7,0 0-1,0 0-3,0 0 0,0 0-4,0 0-1,0 0 0,0 0-1,0-2 1,0 1-3,0-1 0,0 0 2,-3 1 0,2 0 1,-2 1 0,1 0 5,0 0 3,2 0 2,-2 0-8,-3 0-3,1 3-2,-2 1 0,3 4-1,-1-3 2,4-1-1,0-2 0,0-1-1,0 0-1,0 0 0,0-1 0,7 0 1,-1 0 1,5 0 1,-4-3 2,1-1 1,-1-3-2,-3 1-1,-4 0 0,0-1 0,0 4 0,0-1 1,-7 3 3,-1 1-1,1 0-3,-4 1-3,1 9-4,-4 4-1,3 4-12,3 0-39,-3-3-109</inkml:trace>
  <inkml:trace contextRef="#ctx0" brushRef="#br0" timeOffset="64550.09">3919 4268 9,'4'0'370,"-1"6"-364,0 4-21,5 8 22,1 6 15,2 5-13,0 2-6,-3 1 0,-1 2 1,-3-1-3,-4-1 1,0-2 0,0-2 0,0-2-2,-4-6 1,0-4-1,1-7-1,3-3-6,0-6-20,0 0-38,3-6-27,4-9-28</inkml:trace>
  <inkml:trace contextRef="#ctx0" brushRef="#br0" timeOffset="64722.11">3891 4304 143,'0'0'187,"2"0"-126,0 0-63,7 0 1,9 0 17,6-2-5,13-2-1,5 0-3,1 1-5,1 2-2,-5 0-5,-1 0-12,-5 1-14,-1 0-30,-10 0-55,-11 0-80</inkml:trace>
  <inkml:trace contextRef="#ctx0" brushRef="#br0" timeOffset="64878.11">3954 4446 42,'-4'12'-18,"4"-5"238,0-1-221,7-2 0,12-2 33,10-2-14,6 0-4,7-1-7,-1-5-2,1-3-4,-2 0-4,-6 1-21,-4-1-72,-12 1-89</inkml:trace>
  <inkml:trace contextRef="#ctx0" brushRef="#br0" timeOffset="65005.13">4025 4594 40,'-11'14'-28,"4"-7"237,7-2-193,0-4-22,4-1 4,14 0 9,8-2-3,5-6-1,6-1-25,1-2-40,1-3-34</inkml:trace>
  <inkml:trace contextRef="#ctx0" brushRef="#br0" timeOffset="65333.15">4665 4364 15,'0'0'392,"-13"1"-381,-2 4 0,-3 4 39,-1 4-33,-3 5-13,-2 3 0,-3 2-2,4 0-1,-2 0 0,0 0 0,0-2 1,1-1 0,-1-3-1,9-4-2,0-2 2,5-5-1,3-2-1,8-1-12,-3-3-21,3 0-27,-4-9-82</inkml:trace>
  <inkml:trace contextRef="#ctx0" brushRef="#br0" timeOffset="65493.15">4422 4454 17,'3'7'340,"1"0"-334,3 3-9,5 1 41,4 2-5,6 2-18,0-1-1,0-1-8,2-2 1,-2 0-3,-1-2-2,1-1-2,2-2-6,-2-3-18,-1-3-28,-7 0-88</inkml:trace>
  <inkml:trace contextRef="#ctx0" brushRef="#br0" timeOffset="65821.19">4900 4221 129,'4'9'243,"3"2"-219,-6 9-28,6 7 32,-3 5-5,1 4-17,-1 2-3,-2-1 0,-2-1-2,0-3-7,0-2 0,0-5-7,0-6-2,0-3-5,0-9-13,0-3-26,0-5-38,0-1-58</inkml:trace>
  <inkml:trace contextRef="#ctx0" brushRef="#br0" timeOffset="66421.2">4783 4419 67,'-1'9'-5,"-2"1"250,3 0-235,0 0 22,7 0 16,11-1-26,3 0-11,8-4-2,-1-1-2,5-2-4,2-2 1,-2 0-1,3-1 0,-5-4-3,2-3 3,-5 0-5,-3-2 0,-1 2-3,-7 0 3,-1 1 1,-5 2 2,0 1-1,-7 2 0,0 1-1,-2-2 1,2 3-1,-1 0 1,-3 0 1,2-2 0,-2 2 0,0 0 2,0 0 1,0 0 1,0 0 2,-5 0-6,-3 0-1,-3 2 0,-2 8 2,-2 3 1,1 4 3,4 3 2,6-1 0,1 0-4,3-2-2,3-3-2,9-3-1,4-1 1,3-4-1,1-3-1,2-3 2,2 0 2,2-9 1,-1-2 0,0-2-1,-3-2-3,-2 0-2,-3 0-3,-1 1 2,-5 3 2,-3 2-1,-3 4 3,-3 2 1,-2 3 2,0 0 1,0 3 4,0 5-3,-2 4-5,2-1 2,0 2 0,0-3-1,11-1 0,0-3-1,1-1-1,2-2 1,-3-2 0,2-1 2,0 0 1,0-1 2,1-5-5,1-1 1,-2-1 1,-1 0-1,-2 2 0,-3 3-1,-3 1 0,-2 2-1,0 0-1,1 2 0,3 5 9,5 1 0,0 2-5,0-3-1,4 0-2,-2-2-1,2-1 1,-1-2-8,1-2-3,-2 0-8,5-2-3,-2-5-13,1-4-23,0 0-21,-2-1-7,-1-1-4,1 0 20</inkml:trace>
  <inkml:trace contextRef="#ctx0" brushRef="#br0" timeOffset="66813.23">5893 4461 9,'4'0'41,"-4"0"2,0 0 20,0 3 25,0 5-12,0 2-31,0-1-18,0 0-3,0-3-9,0-1-3,3-2-6,1-2-2,0-1 1,0 0-3,5 0 4,2-1 4,0-7 0,1-3-1,2-2-5,-5 0-2,2-2-1,-3 1 0,-1-1 0,-4 1 0,-3 0 0,0 3 0,0 1-1,-12 3 1,-3 3 2,-4 4 0,-6 1 4,-6 10 4,1 5-3,-5 4 0,2 4 0,5 2-3,6 2-2,5-2-2,7-4 0,6-3-1,4-2-1,0-7 0,3-3-1,5-3-1,5-3-1,2-1 0,6-5 4,4-9 1,7-3-2,-4-6-5,-2 0-2,-2-3-1,-2 0-1,0 0 4,-5-3 1,-4 4 2,-1 0 1,-1 4 1,-7 5 1,0 6 2,-2 6 1,-2 4 4,0 0 1,0 10 2,-2 9-1,-5 6-7,0 6-1,2 2-1,5 0-5,-3 0-15,3-4-11,0-2-18,0-5-43,4-8-89</inkml:trace>
  <inkml:trace contextRef="#ctx0" brushRef="#br0" timeOffset="67100.25">6114 4440 23,'0'7'278,"-5"3"-216,0 2-49,4 2 43,1-1-32,0-1-20,4-1-2,7-3-1,1-2-2,0-3-1,1-2 0,0-1 0,2 0 2,0-3 3,1-4 0,-5-3-1,0-1-1,-7-1 0,-4 0-1,0 1 0,0 1 0,0 5 0,-8 1 4,-2 4-2,2 0 3,-8 6 3,4 5-1,-2 7 2,6 3-5,1 0-2,7 0-2,0-3-1,9-3-3,7-2-5,3-3-6,1-5-8,2-4-7,4-1-9,-2-5-27,5-8-54,-4-6-73</inkml:trace>
  <inkml:trace contextRef="#ctx0" brushRef="#br0" timeOffset="67592.28">6654 4477 66,'0'4'264,"0"-3"-225,0 0-45,0-1 21,0 0 3,7 0-11,-1 0-3,3 0 1,-5 0 2,-2-6-3,0 0-3,0-2-1,-2 0-4,0-1 2,0 1 2,-8 0 0,-5-1 1,-2 2-2,-3 4 5,-2 0 3,1 3 11,-6 0 8,0 10-2,0 3-11,-3 4-7,2 5-2,2 1 1,6 3-4,3-1-1,8-3 2,3-3-4,4-4 1,0-4-1,4-4 0,4-3 0,9-2-2,2-2 3,5-9 6,5-6-1,-1-7-1,5-2-8,-5-2 0,1-2 3,-5 0-1,-5 0 1,-1-2 1,-10 0 1,1-2-1,-1 1-2,2 1-2,-3 3 1,3 8 4,-5 7 0,-3 5 4,0 5 2,-2 2 2,2 8-1,0 9 5,3 8 1,-1 7-7,-4 5-4,0 6-2,0-2 0,0 0-10,0-3-10,0-6-16,8-6-28,6-7-81</inkml:trace>
  <inkml:trace contextRef="#ctx0" brushRef="#br0" timeOffset="67985.3">6921 4211 378,'-5'0'51,"3"2"-58,2 4 30,0 6 11,2 3-21,14 5-4,2 6-1,3 1-4,-3 4 3,-3 1 1,-4 0 0,-5 0 0,-1 1-5,-3-4 0,-2-3-2,0-2-1,0-5-1,4-4-5,3-4-8,1-6-17,6-5-32,-3 0-53,6-4-77</inkml:trace>
  <inkml:trace contextRef="#ctx0" brushRef="#br0" timeOffset="68234.31">6925 4215 198,'-7'0'198,"3"0"-197,4 0 21,0 0 19,0 0-28,7 0-14,12 0 0,12 0 3,9-4 2,7-1-4,6 1 1,-3-1 0,3 1-2,-3 2-9,1 0-20,-12 2-45,-11 0-122</inkml:trace>
  <inkml:trace contextRef="#ctx0" brushRef="#br0" timeOffset="68529.33">7089 4687 33,'-4'3'125,"-3"0"97,5-2-189,2 0 6,0-1 6,0 0-29,0 0-9,13 0 1,5 0 4,8-5-4,0 1-3,5-2-3,0-1-1,1 1-8,-3 0-19,-3 3-17,-2 0-32,-6 0-89</inkml:trace>
  <inkml:trace contextRef="#ctx0" brushRef="#br0" timeOffset="68821.36">7350 4525 340,'-6'0'92,"5"1"-93,1-1 22,0 1 1,14-1-25,7 0-2,2 0-52,-2 0-208</inkml:trace>
  <inkml:trace contextRef="#ctx0" brushRef="#br0" timeOffset="68949.35">7540 4508 174,'-4'3'248,"1"-2"-219,3 0-24,0-1 32,0 1-21,3-1-19,3 1-2,5 0-34,0-1-49,-4 0-154</inkml:trace>
  <inkml:trace contextRef="#ctx0" brushRef="#br0" timeOffset="69068.36">7678 4503 66,'1'2'289,"-1"-2"-235,0 0-44,3 0 22,-3 0-10,7 0-22,1 0-1,2 0-9,-2 0-33,-2 0-93</inkml:trace>
  <inkml:trace contextRef="#ctx0" brushRef="#br0" timeOffset="69984.4">7568 4162 16,'-15'-4'302,"4"3"-277,6-1 12,5 1 28,0 0-31,0 1-25,0 0-9,9 0-2,13 0 7,11 0 3,9 4-1,4 1-2,4 4-3,-2 1 2,-2-2-2,-7 1-2,-4-4-3,-6 0-7,-1-2-1,-10-2 2,-6 0 1,-2-1 2,-4 0 7,-2 0-2,1-1 2,-1-1 2,-2 0-3,1 2 1,-3-1 0,0 1-2,0 0-3,0 0-1,0 0-5,0 0-2,0 0 7,1 1 5,2 2 1,-3 0 1,0 0-1,1 0 1,-1-1 2,0 0 0,0-1 1,0-1 1,0 1-2,0-1-1,0 0-3,0 0-1,3 1 1,-3 2 1,0 0 0,0 1 1,0 2-1,0 1 0,-4 3 0,0 2 0,-5 4 0,0 2 2,-1 2 2,3 4 2,3 2 0,4 0-3,0 3-2,0-2-2,0-2 0,4 0 0,3-5-1,-3-1 0,2-3-6,-6-4 2,2-4-5,-2-1 1,0-3 1,0-4 0,0 1 1,-2-1 5,0 0 1,-1 0 1,2 0-3,1 0-5,0 0-2,0 0-1,0 0 1,0 0-2,0 0-6,0 0 4,0 0 8,0 0 5,0 0 3,0 0 2,0 0-1,0 0 4,-3 0 0,3 0 2,0 0-8,0 0-1,0 0 1,0 0-5,0 0-1,0 0 1,0 0 2,0 0 3,0 0-1,0 1 0,0 0 3,0 0 2,0 1 3,0 0 4,-1 0-6,-6 0 2,3 0-5,-6 1 0,2-1-1,1 1 0,-4 1 0,-2 1 1,-5 0 8,-1 3 0,-5-1 1,-7 0 3,-3 3-1,-4-3 0,-4 1-6,2-2-5,6-2-5,6-1-11,8-3-27,5-1-76</inkml:trace>
  <inkml:trace contextRef="#ctx0" brushRef="#br0" timeOffset="72933.58">6790 2797 73,'-15'0'18,"-3"3"1,2-1 15,1-1 6,0-1 50,0 0-41,-1 0-27,3 0 12,0 0-1,-2-3-6,-3 0-3,-3-3-1,-2 1-2,-3-1 0,-7-2-8,-6 0-1,-10 0-4,-5-1-3,-7-1-2,-7 2-1,-4-1 0,1-1-1,-5 3-1,6 1 0,5 1 0,4 3 1,12 1-2,6 1 1,7 0 0,8 0-1,3 0-1,10 0-2,5 0-6,3 0-7,7 0-10,0-2-20,0-2-71,0-6-137</inkml:trace>
  <inkml:trace contextRef="#ctx0" brushRef="#br0" timeOffset="73328.61">5729 2557 25,'1'0'259,"-1"-1"-234,0 1-16,0-2 36,0 1 6,0 1-22,0 0-13,-8 0-9,-7 9-6,-9 3 1,-9 5 2,-2 5 8,-5 0-2,-3 5 2,1-1 2,3-1 0,3-1-2,6-5 0,7-3-3,9-3-5,5-3-3,9-3-2,0-3-1,9-1-1,11 3 2,12-3-1,8 0 2,6-2-3,4 0-2,7 3-4,-3 3 0,-1 2-11,1 4-11,-11 1-30,-7-1-63</inkml:trace>
  <inkml:trace contextRef="#ctx0" brushRef="#br0" timeOffset="78744.92">7875 1317 87,'0'-11'222,"0"1"-149,0 3-67,-3 4 5,3 2 29,0 1-9,0 1-25,0 10-10,7 8 15,1 11 6,3 8-1,0 10 4,1 5-6,-4 5 2,0 4-1,2 0-7,-4 3 1,-1-2-7,-3-2 1,-2-3 0,0-3-2,0-8 2,0-4-4,0-7-5,0-11-3,0-5-12,6-6-7,3-7-6,2-6-20,3-2-30,-4-13-28,3-4-110</inkml:trace>
  <inkml:trace contextRef="#ctx0" brushRef="#br0" timeOffset="79121.95">7926 1257 35,'-15'1'250,"0"-1"-221,6 0-18,5 1 37,4 0 2,0-1-34,0 0-13,3 1-6,14-1 3,12 2 5,10-2 3,15 0 2,7 0-1,11-5 0,2 1-3,-3 1-2,-3 3-2,-11 0-2,-7 0-5,-3 6-5,-14 1-8,-4 3-5,-9-2-2,-9 1-6,-8-1-3,-3-1-14,-10-1-29,-9 0-47</inkml:trace>
  <inkml:trace contextRef="#ctx0" brushRef="#br0" timeOffset="79565.97">8872 1127 109,'-8'-3'-63,"5"2"368,-1 0-286,4 1-4,0 0 15,0 4-19,4 10-6,10 7 10,0 6 2,0 2-8,-3 2-7,0-1 3,-4-3-2,1-2-1,-2-4 0,-1-2-2,-3-5-2,2-3-6,-1-4-5,1-3-7,-4-4-8,4 0-7,-4-5-13,3-6-14,-3-3-37,0-3 11</inkml:trace>
  <inkml:trace contextRef="#ctx0" brushRef="#br0" timeOffset="79767.98">8835 1145 60,'0'-11'67,"0"4"-14,0 0-25,11 1-10,8-1-2,10 1-7,6 1 2,7 2 3,1 3-9,3 0 0,1 1 10,-4 6 1,-8 2 3,-5 1-7,-10 4-1,-9-1-1,-9 2 6,-2 2-3,-19 1-3,-13 0-2,-4-1-1,-8-2-1,-2 2-4,1-5 3,5-1-3,0-4 0,12-4-1,6-3 0,11-1-11,5-7-40,6-5-106</inkml:trace>
  <inkml:trace contextRef="#ctx0" brushRef="#br0" timeOffset="80093">9310 1261 7,'4'0'4,"-4"0"15,0 0 153,0 0-82,0 2-49,0-1 0,-14 3-24,-3 3-10,-5 0 2,-4 3 5,5-1-2,0 1 1,4 1-4,9-2-5,2 1 3,6-1-6,7-3 0,11 1 2,6-3 0,7-1 5,2-3-3,6 0 3,-4-3-2,2-5 0,-6-2-3,-9 0 1,-7-1-4,-11 0 0,-4 1 0,-7-2 1,-16 0 1,-8 2 0,-9 2-3,-3 6 0,4 2-2,-1 1 2,12 6-4,6 1-6,6 4-12,12-2-22,4 0-49,0-5-104</inkml:trace>
  <inkml:trace contextRef="#ctx0" brushRef="#br0" timeOffset="80346.02">9629 1190 47,'0'0'52,"0"-1"204,0 1-242,0 0 18,0 0 12,0 0-38,0 5-17,0 4 11,4 2 1,7 1 0,5-1-2,0 0 2,5 1 3,-4-1 1,2-2 4,-1 0-3,-2-2 0,-5 0 1,-3-2-2,-4-2-2,-4 2-1,0-1 4,-7 3 3,-9 2-4,-4-2-1,1 1-4,-4-2 1,4-1-10,1 0-10,-4-2-19,1-3-47,-4 0-133</inkml:trace>
  <inkml:trace contextRef="#ctx0" brushRef="#br0" timeOffset="81748.1">7921 1795 17,'0'0'-4,"-3"0"67,-1 0 130,-3 0-159,7 0-4,0 0 19,0 0-21,0 0-18,0 0-6,0 0-3,4 0 4,6 2 8,9 1 2,7 0-4,8-2-4,9 1 0,3-2-3,11 0 0,4 0 0,3 0 2,-2-3-3,2 2-1,-4-2-2,-3 2 0,-7 0-3,-7 0-3,-6 1-8,-6 0-14,-12 0-23,-8 0-66,-8-1-127</inkml:trace>
  <inkml:trace contextRef="#ctx0" brushRef="#br0" timeOffset="83470.2">9707 1221 128,'-4'0'88,"0"0"-75,-2 0 14,0 0 18,5 0-13,1 0-12,0 0-2,0 0-4,0 0-8,0 0 0,0 0 2,0-1-2,0 1-2,0 0-3,7 0 1,3-3 4,1 3 2,4-1-7,3-1 2,-5 1-3,5 0 0,-3 0 0,-2 1 1,-2-1 0,0 0 0,-4 0-1,-3 0 1,-3 1 0,2-3 1,1 2-1,-1-1 0,-3-1 0,4 1-1,-1-1-1,-3 1 2,0 1 0,0 0 1,0 1 0,-3-1-1,-8-1-1,-4 2-3,-7 0 0,-2 0 0,-3 4 2,0 2 0,-2 1 0,1 2-1,5 2-7,6 2-15,0 2-25,-1-3-144</inkml:trace>
  <inkml:trace contextRef="#ctx0" brushRef="#br0" timeOffset="84252.24">9896 1204 1</inkml:trace>
  <inkml:trace contextRef="#ctx0" brushRef="#br0" timeOffset="84736.27">9914 1202 49,'4'-2'116,"-4"0"-85,0 0-26,1 0 15,-1 1 8,0 0-7,0 0-5,0 0-1,0 1 7,-5-1 4,-5 1-2,-3 0-7,-4 0-3,0 0-7,-5 3 2,-2 2 1,3 1-3,0-1-2,2 2-1,-3 0-3,4-1 1,1 1-2,-1-1 0,7 0 0,2-2-1,4 0 1,1-2-1,4-1-1,0 0 2,0-1-2,0 0-2,0 0-1,0 0 2,0 0 1,0 0 0,0 0 4,0 0-2,0 0 1,0 0-1,0 0 0,0 0 0,0 0 0,2 0 0,3 1 0,2-1 0,-2 1 1,5 1-1,-3-1 0,-2 1 1,5 0-1,-4 0-1,5-1 1,-4 0 0,1 1 1,2 0 0,-6 0 3,3 2 0,-3-2 1,0 1-2,0 1 3,1 0-2,1-1-1,-1 2 0,-1-1-2,-4-2 1,1 1-1,2-1 0,0 1 0,1-2 1,0 1-3,-1-2 5,3 2-2,-1 1 0,1-2 1,-2 1 1,-2-1-1,0 1 0,-2-1-1,0 0 2,0 1 1,-4 2 3,-11 1-2,-9 2-3,-7 0-2,-6 1 0,-2-2 1,-5-1-4,0-1 2,7-2-1,2-2-3,16 0-7,8 0-14,11-2-39,0-6-144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7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165 481 7901,'0'11'256,"0"4"328,-9 2 204,1 2 20,-7 5-196,-18 32-204,16-26-292,-1 1-92,-26 48-504,35-62-196,3-4-340,0-6-300,6-7-2321,0-12 969,14-6 964,1-8 1704</inkml:trace>
  <inkml:trace contextRef="#ctx0" brushRef="#br0" timeOffset="1">265 114 9081,'27'-80'2292,"-17"50"-68,-10 27-2420,0 3-320,0 0-500,0 8-552,-6 1-536,0 13-4017,6-9 4045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7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58 169 5525,'11'24'442,"-9"-18"-158,1 0 0,0 1-1,0-1 1,0 0 0,1 0-1,7 8 1,-9-12-251,-1-1 1,1 1-1,0-1 0,0 0 1,0 0-1,0 0 1,0 0-1,0 0 0,0 0 1,0 0-1,0-1 0,0 1 1,1-1-1,-1 1 0,0-1 1,0 0-1,1 0 0,-1 0 1,0 0-1,0 0 0,1-1 1,-1 1-1,0-1 0,0 1 1,0-1-1,3-1 0,5-2-30,0-1 0,-1 0 0,1-1 0,-1 0 0,0 0-1,-1-1 1,1 0 0,-1 0 0,-1-1 0,10-12 0,-11 13 127,-1 0 0,0-1 1,0 0-1,0 0 0,-1 0 1,0-1-1,-1 1 0,0-1 1,0 0-1,-1 0 0,0 0 1,1-18-1,-3 25-82,0 1-1,0-1 1,-1 0 0,1 1-1,0-1 1,-1 1 0,1-1-1,-1 1 1,1-1 0,-1 1-1,0 0 1,0-1 0,0 1-1,0 0 1,1-1 0,-2 1-1,1 0 1,0 0 0,0 0-1,0 0 1,-3-2 0,1 1 35,-1 0 0,0 1 1,0-1-1,0 0 0,0 1 1,-1 0-1,1 0 0,-6 0 1,2 0 68,-1 0 1,1 1-1,0 0 1,-1 1-1,1 0 1,0 0 0,-1 1-1,1 0 1,-9 4-1,7-2-9,2-1-70,-1 1 1,1 0 0,0 0-1,0 1 1,1 0 0,-1 1-1,1-1 1,1 1 0,-1 1-1,-7 9 1,6-7-30,2 1 0,-1 0 0,1 1-1,1 0 1,0 0 0,1 0 0,0 0 0,0 1 0,1-1-1,1 1 1,-2 17 0,4-22-85,-1 0-71,0 0 0,0 1 0,1-1-1,0 0 1,1 0 0,0 0 0,0 0-1,0 0 1,1 0 0,0 0 0,0-1-1,1 1 1,0-1 0,0 1 0,6 8-1,-5-9-376,-2-2 86,1 0 0,0 0-1,-1-1 1,1 1 0,0-1-1,1 1 1,-1-1 0,1 0-1,-1 0 1,1-1 0,0 1-1,0-1 1,0 0 0,0 0-1,0 0 1,1 0 0,-1-1-1,8 2 1,25-2-3743,-10-1 2899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18 7937,'-9'11'1123,"0"0"1,0 0-1,1 1 1,-11 21 0,-17 50 1099,25-56-1961,-26 50-1,151-215-1189,-98 117 932,1 1 0,1 0 1,22-19-1,-34 33 38,1 2 1,-1-1-1,1 1 1,0 0-1,0 1 1,0-1-1,0 1 1,0 1-1,1-1 1,-1 1-1,1 1 0,0-1 1,0 1-1,9 0 1,-15 2-34,0-1 1,-1 1 0,1-1 0,0 1-1,0-1 1,0 1 0,0 0-1,-1 0 1,1 0 0,0 0-1,-1 0 1,1 0 0,-1 1-1,1-1 1,-1 0 0,0 1 0,1-1-1,-1 1 1,0-1 0,0 1-1,0 0 1,0 0 0,-1-1-1,1 1 1,0 0 0,-1 0-1,1 0 1,-1 0 0,1 3 0,5 55 6,-6-59-14,-2 15-285,0 1 1,-1 0-1,0-1 0,-2 1 1,0-1-1,0 0 0,-2-1 1,-10 20-1,-5 15-6402,17-37 2751,4-11 761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8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21 9565,'18'-21'743,"-18"21"-723,0 0-1,1 0 1,-1 1-1,0-1 1,0 0-1,0 0 1,0 0 0,1 0-1,-1 0 1,0 0-1,0 0 1,0 0-1,0 0 1,0 0-1,1 0 1,-1 0 0,0 1-1,0-1 1,0 0-1,0 0 1,0 0-1,0 0 1,0 0-1,0 0 1,1 1-1,-1-1 1,0 0 0,0 0-1,0 0 1,0 0-1,0 1 1,0-1-1,0 0 1,0 0-1,0 0 1,0 0 0,0 1-1,0-1 1,0 0-1,0 0 1,0 0-1,0 0 1,0 1-1,0-1 1,0 0-1,-1 0 1,1 0 0,0 0-1,0 0 1,0 1-1,0-1 1,0 0-1,0 0 1,0 0-1,0 0 1,-1 0-1,1 0 1,0 0 0,0 1-1,0-1 1,-1 0-1,-23 55 947,-172 343-13,170-341-1732,-11 18-666,-5-1-3333,36-63 3107,-12 16-2858,14-26 4292</inkml:trace>
  <inkml:trace contextRef="#ctx0" brushRef="#br0" timeOffset="1">49 507 9213,'11'-37'940,"-5"22"20,3 2 348,-3 2-248,2 2-64,10-4-200,-3 8-716,-3 1-212,6 0 68,6 3-368,-1 1-736,33 0-3544,-20 0 607,2 0 565,4 0 2340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8.9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494 176 7761,'-2'0'292,"0"0"-1,0 0 1,0-1 0,1 1 0,-1-1 0,0 0 0,0 0 0,0 1 0,1-1-1,-1 0 1,0-1 0,1 1 0,-1 0 0,1 0 0,-3-3 0,2 2-211,0 0 0,-1 0 0,1 0 0,0 0 1,-1 1-1,0-1 0,1 1 0,-1-1 0,0 1 0,1 0 1,-1 0-1,0 1 0,-5-2 0,-3 1 13,1 0-1,-1 1 1,1 1-1,-1-1 1,1 2-1,-1-1 1,1 1-1,0 1 1,0 0-1,0 1 1,0-1-1,0 2 1,1 0 0,-11 7-1,-1 1 69,1 2 1,0 1-1,1 0 1,1 2-1,0 0 1,2 1-1,0 0 0,1 2 1,-24 42-1,32-49-117,-3 6 43,0 0 0,2 1 0,-10 37 1,16-50-68,1 0 1,0 1 0,1-1 0,0 1-1,0-1 1,0 1 0,2-1 0,-1 1-1,1-1 1,0 0 0,0 0 0,7 13 0,-7-15-7,-1-4-15,-1 0 1,1 1-1,0-1 1,0 0 0,1 0-1,-1 1 1,0-1-1,1 0 1,-1 0 0,1-1-1,0 1 1,0 0-1,0 0 1,-1-1 0,2 1-1,-1-1 1,0 0-1,0 1 1,0-1 0,4 1-1,1-1-7,-1 0 0,0-1 0,0 1 0,0-1 1,0-1-1,11-1 0,8-2-27,-1-2 0,-1 0 0,1-2 0,-1 0 0,0-1 0,-1-2 0,0 0 0,36-26 1,-18 7-128,0-2 1,-2-1 0,50-57 0,-72 74 143,-1-1-1,-1-1 1,0 0-1,-1-1 1,-1 0-1,-1-1 1,-1 0-1,0-1 1,6-24-1,-11 29 51,-2 0 0,0 0-1,-1-1 1,0-17 0,-2 30-58,1 1 1,-1-1 0,0 0 0,-1 1 0,1-1 0,-1 0-1,1 1 1,-1-1 0,0 0 0,0 1 0,-1-1 0,1 1 0,-1 0-1,0-1 1,0 1 0,0 0 0,0 0 0,0 0 0,-1 0-1,1 1 1,-1-1 0,0 1 0,1-1 0,-1 1 0,-1 0 0,1 0-1,0 0 1,-4-1 0,-2 1-262,0 0 0,-1 0 1,1 1-1,-1 0 0,1 1 0,-1 0 0,1 0 0,-1 1 1,1 0-1,-11 3 0,10-1-728,0 0-1,0 0 1,1 1 0,-1 1 0,1 0 0,-13 8-1,-26 23-4337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9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7 5785,'0'-7'144,"0"7"224,-16 0 308,-15 13 1192,10 2-988,-27 24 644,25-13-848,-4 2-184,-20 32-92,27-30-316,1-1-40,7-2-92,4 33-184,8-47-72,8-4-296,25-3-1676,35-17-4373,-11-15 3817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9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0 8213,'0'0'421,"-3"2"413,-13 5 91,0 2 0,1 0 0,0 1 0,1 0 0,-18 18 0,14-13-884,2 2 1,0 0 0,1 1-1,1 1 1,0 0 0,-18 37-1,30-54-128,1 0 0,0 1 0,0-1 0,0 1 0,0-1 0,0 1 0,0-1 0,1 1 0,-1 0 0,1-1 0,0 1 0,0 0 0,0-1 0,0 1-1,0 0 1,1-1 0,-1 1 0,1 0 0,-1-1 0,3 4 0,-2-4-179,1-1 0,-1 1 0,1-1 0,0 1 0,0-1 0,0 0 0,-1 1 0,1-1 0,1 0 1,-1 0-1,0 0 0,0-1 0,0 1 0,0 0 0,1-1 0,-1 0 0,0 1 0,0-1 0,1 0 0,-1 0 0,3-1 0,3 1-493,1 0 1,-1-1-1,0 0 0,0 0 0,1-1 1,-1 0-1,8-4 0,29-12-801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30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0 4944,'-1'1'105,"-1"-1"0,1 0-1,0 1 1,-1-1 0,1 1-1,0 0 1,-1 0 0,1-1-1,0 1 1,0 0 0,0 0-1,0 0 1,-1 0 0,1 0-1,1 0 1,-1 0-1,0 1 1,-1 1 0,-18 33 1557,10-17-879,-78 139 2326,66-111-2982,2 0 0,-24 92 1,40-122-781,1 0 1,0 0 0,0 31 0,3-42-12,0 1-1,1-1 1,-1 1 0,1-1-1,1 0 1,-1 1-1,1-1 1,0 0 0,0 0-1,1 0 1,5 8 0,5 1-1262,4-3 1564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30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95 140 8837,'-4'0'212,"1"1"0,-1-1 0,0 1 0,1-1 0,-1 1 1,1 0-1,-1 0 0,1 0 0,-1 1 0,1 0 0,0-1 0,0 1 0,0 0 1,0 0-1,0 0 0,0 1 0,1-1 0,-1 1 0,1 0 0,-5 5 0,4-3-142,0 1-1,0 0 0,0-1 0,1 1 0,0 0 1,0 0-1,0 0 0,1 1 0,0-1 1,0 0-1,0 12 0,1-17-70,0 0 0,1 0 0,-1 1 0,0-1 1,0 0-1,0 1 0,1-1 0,-1 0 0,1 0 0,-1 0 0,1 1 0,-1-1 0,1 0 1,0 0-1,-1 0 0,1 0 0,0 0 0,0 0 0,0 0 0,0 0 0,0-1 1,0 1-1,0 0 0,0 0 0,0-1 0,2 2 0,1-1-53,0 0 0,0 0 0,0 0 0,0 0 0,0-1 0,0 0 0,0 1 1,6-2-1,3 0-132,-1-1 1,1 0 0,-1-1 0,12-4 0,-2-2 96,-18 7 129,-1 0 0,1 1 0,0 0 0,0-1 0,-1 1 0,1 1 0,0-1 0,0 1 0,0-1 0,5 1 1,-36 33 204,27-32-330,-14 21-1271,13-22 1084,1 1 0,-1 0 0,1-1 0,-1 1 0,1 0 0,0 0 0,-1 0 1,1-1-1,0 1 0,0 0 0,-1 0 0,1 0 0,0 0 0,0 0 0,0-1 0,0 1 1,0 0-1,0 0 0,0 0 0,1 0 0,-1 0 0,0-1 0,0 1 0,1 0 0,-1 0 1,1 0-1,0 1 0,9 2-3958</inkml:trace>
  <inkml:trace contextRef="#ctx0" brushRef="#br0" timeOffset="1">598 47 6977,'0'-1'74,"0"-1"0,0 0 0,0 0 0,0 0 0,-1 1 0,1-1 0,0 0 0,-1 0 0,1 1 0,-1-1 0,0 0 0,0 1 0,1-1 0,-1 1 0,0-1 0,0 1 0,-1-1 0,1 1 0,0-1 0,0 1 0,-1 0 0,1 0 0,-1 0 0,1 0 0,-3-1 0,1 0 27,0 1 0,-1 0 0,1 1 0,-1-1 0,1 0-1,-1 1 1,1 0 0,-1 0 0,1 0 0,-1 0 0,1 1-1,-7 1 1,3 0-91,0 0 0,0 1 0,0 0 0,0 0 0,1 1 0,-1 0-1,1 0 1,0 0 0,0 1 0,1 0 0,-1 0 0,1 0 0,-6 9 0,3-4-2,1 0 0,1 0 1,0 0-1,0 1 0,1 0 1,0 0-1,-3 15 1,0 26 337,8-46-172,0 0 0,-1 0 0,0 0 0,0 0 0,0 0 0,-1 0 0,0 0 0,0-1 0,0 1 0,-1-1 0,-4 8 0,-2 0-170,0-1 1,-1-1-1,0 1 1,0-2-1,-2 1 1,1-1-1,-1-1 1,0 0-1,-27 13 1,38-21-316,0-1 1,0 1-1,0-1 1,0 1-1,0-1 1,0 0-1,0 1 1,-1-1 0,1 0-1,0 0 1,0 0-1,0 0 1,-1 0-1,1 0 1,0 0-1,0 0 1,-3-1 0,4 0 89,-1 1 0,1-1 0,0 1 0,-1-1 0,1 0 0,-1 1 1,1-1-1,0 0 0,-1 1 0,1-1 0,0 0 0,0 1 1,0-1-1,-1 0 0,1 1 0,0-1 0,0 0 0,0 0 1,0 1-1,0-1 0,0 0 0,0 0 0,1 1 0,-1-1 1,0 0-1,0 1 0,1-1 0,-1 0 0,1 0 0,6-16-462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30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176 387 3384,'1'-1'174,"1"1"0,0 0 0,0 0 0,0 0 0,0 0 0,-1 1 0,1-1 0,0 0 0,0 1 0,0-1 0,-1 1 0,1 0 0,0-1 0,0 1 0,-1 0 0,1 0 0,-1 0 0,1 0 0,2 3 0,-4-3-22,0 1 0,1 0-1,-1-1 1,0 1 0,0-1 0,0 1-1,0 0 1,0-1 0,0 1 0,0-1-1,-1 1 1,1 0 0,0-1 0,-1 1-1,1-1 1,-1 1 0,0-1-1,0 1 1,1-1 0,-1 0 0,0 1-1,0-1 1,0 0 0,-2 2 0,-22 28 843,-1-1 0,-40 35 0,38-38-1182,-2 0-1533,4-4-5452,26-23 4460,1-1 1132,7-7 1308</inkml:trace>
  <inkml:trace contextRef="#ctx0" brushRef="#br0" timeOffset="1">373 107 10009,'12'-29'376,"-3"6"284,1-11 940,-8 24-1172,-2 3-364,0 3-364,0 4-168,0 0-488,0 8-1892,-9 0 756,3 31-4381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16:55.22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3589 7126 24,'4'-7'267,"-4"-1"-258,7-4-9,4-1 7,4-4 33,3 4-9,2-1-6,2 1-1,4 0 0,-1-2-6,9 1-3,-1-4-3,6-1 0,7-4-2,4-4 0,11-5-8,3-5 3,15-3 0,6-7-2,12-3 2,11-7-1,10-5-1,14-6-3,14-3 2,1-2-2,2 2 2,2 0-2,-9 1 0,6-1 0,4 2 2,1-2-2,-1 2 0,0 4 0,-5-3 1,-10 5-1,-6-2 0,-6 2 1,-7 4 0,-4 3-1,-4 3 0,-3 4 2,0 2 2,-7 3 1,-2 1-1,-3 1-2,-5 1 3,-1-1-2,-2 4 0,-3 1-1,-4 4-2,-3 3 0,-9 4 1,-4 3 0,-14 5-2,-10 2 1,-11 3-1,-7 3 1,-8 2-8,-8 3-4,-6 1-9,0 3-13,0 1-15,-10 0-25,-5 4-85</inkml:trace>
  <inkml:trace contextRef="#ctx0" brushRef="#br0" timeOffset="1091.06">8643 4742 276,'-17'0'8,"12"0"-10,-2 0 20,7-1 38,0 0-19,0 1-10,0 0-11,11 0-7,11 0 5,10 0 5,10 0 0,10 0-3,10-1-4,10-1-3,11-2 0,16-2 3,9 0-3,20-1 1,14-3 0,9 1-2,2-2-5,6 3 0,4 1 0,8-1 2,8-1-1,8 0 0,8-1 2,5-2 1,3-1-1,5 0 1,2-1-1,-13 1-3,-9-1 1,-13 0-2,-3 2 0,-1 1 1,-1 2-3,-3 3 1,-11-1-1,-4 3 1,-10 1 1,-3-2-2,-4 4 0,-3-2 1,-3 0 0,-4 1-1,-7-3 0,-10 1 1,-5 0-1,-4 1 0,2-2 0,2 1 0,-3 1 0,4-1 0,-3 4-1,1 0-3,-9 0 2,-7 0-4,-6 0 4,-3 3 0,-8 3-1,-1-1 4,0 0-1,0-1-1,0-1 1,2 1 0,5-1 0,3-1 1,4 1 1,7 0-3,1-1 2,7 0-1,-2 0 1,-5 1-1,-3 0 0,1 2 0,-1 1 0,8 0 0,-6 1 0,-3 2 0,-1-1 0,-6 0-1,-7-1 2,-4-2 0,-5 0 1,-6-2-2,-6-3 3,-7 2 0,-2-2-3,2 0 0,5 0 1,4-2-2,-3-1 1,1 0 0,-2 1 0,-10 0 0,-10 1 0,-17 1-10,-12 0-21,0 1-43,-30-1-63</inkml:trace>
  <inkml:trace contextRef="#ctx0" brushRef="#br0" timeOffset="2571.14">3775 7055 181,'0'-1'76,"0"-1"-73,0 1 11,0-1 35,0 1-17,4 0-9,-4 1 6,0 0-10,3 0-9,-3 0-3,0 0-2,1 0-1,2 0 0,9 3 2,5 1 1,7-2-3,9-1-3,6 0 4,18-1-3,11 0 1,19 0-1,16 0 5,12-2 9,10 2-9,4 0 3,5 6-5,2 4-2,-3 1-2,-5 2 1,0 0 5,3-2-8,2-2 1,11-7 2,12-2 0,4 0 0,4-6 1,-6-1 0,-4 1 6,-8 0 4,-7 3 4,-6 3-3,-11 0-1,-2 3-5,-9 4-4,-8 3-4,-9-1 2,-2 0 0,-3-2-1,1-1 0,4-3 0,5 0 2,1-3-1,4 0 0,6 0-2,0-2 1,1-1 1,1 1 2,-9 2-4,-7 0 3,-10 0 1,-10 4-4,-6 3 1,-5 1-1,-4 2 0,-1 1 1,-2 0-1,6-2-13,7 1 26,3-3-12,6 1 0,2-4-1,-1-2 0,-2 1 2,-7-1-2,-5-1 0,1 3 0,0-1 1,-4 2 1,1-1-1,-1 2 0,-3-1 1,0 0-3,0 0 1,3 1 1,-1-1-1,0 0 1,0-1-1,1 0 0,-7-2 1,2 2 0,-2-3 0,-2 0 1,-1-1 0,1 0 2,-2 0 3,-1 0 4,3 0-2,-8 0-3,10-1-4,0-1-1,3 0 0,-3 1 2,-6-1-3,-11 2-4,-12 0-8,-21 0-44,-11 0-91</inkml:trace>
  <inkml:trace contextRef="#ctx0" brushRef="#br0" timeOffset="16234.94">11617 7320 16,'0'-4'276,"0"-1"-268,-4 1-7,2 2 5,-2 0 15,-2 0 1,5 1 5,1 1-8,-3 0-11,2 0-6,1 0-1,-3 0 3,3 0 3,0 0 5,0 1 1,0 1 0,0 0 0,0 0 3,0 2-1,3-2-2,5-1-3,5 2 0,6-1-2,6-2 2,3 1-2,8-1-1,3 0-1,4 0-1,4 0-1,3 0-4,-3 0 1,2 2 0,-3 0 0,-2 0-1,-2 0 1,-3 1 0,-2 0-1,1-1 0,-2 0 1,-5 1-1,2-2 0,-7 0 1,-2 1 0,-6 0-1,-6 0 1,-1-1-1,-2-1 2,-1 1-2,-1 0 0,3 1 0,-5-2 2,1 1-4,0-1 0,3 2-1,-5 3-5,0 2-16,1 4-36,-1-3-70,-4-5-179</inkml:trace>
  <inkml:trace contextRef="#ctx0" brushRef="#br0" timeOffset="18423.08">17985 4608 8,'0'0'25,"0"-1"-16,0 0 0,0-1-4,0 0-5,1 2 2,2 0-1,1 0 0,-4 0 6,0 0 25,0 0 8,0 0 1,0 0-12,-1 0-9,-9 0-9,0 5-6,-5-1 1,-6 3-3,0 1 3,-5 1-1,-3 0 2,-3-1 0,-1 2-1,-2-1 1,-3 3 3,4 0-2,-5 1 2,3-1 5,-2 1-4,2-1-4,-1 2-2,-5 1 0,0-2-4,1 0 1,-1 1 1,-1-1-2,-2 0 1,4 1 0,-2-2-1,1 2 0,0-2 3,1 2 1,2-1 0,0 0 6,3 0-4,-2 1 0,4-1-1,-1 1-2,-4 0 0,6 0-3,-2-3 0,-4 1 0,6-1 0,-6-1 0,-3 3 1,-2-2-1,-6 1-1,-3 2 0,3-3 1,0 3 0,0-1-1,3 1 0,3-2 0,3-1 2,2 1-1,6-1-1,-2 0 1,2-1 0,2 2-1,0-1-1,-3-1 2,0 1-1,0 1 0,-5 0 0,-1 1 0,1-1 1,0 2-1,-3 0 0,2 1 1,-3-2-1,-2 3 0,5-2 0,-4-1-1,3 1 1,2-1 0,5 2 0,-4-1 1,2 0-1,-4 1 0,2 0 0,-1 0 0,5 2 0,-5-1 0,3-1 0,-3-1 0,6 3 1,-2-3-1,0 3 0,2 2 2,-2 0 1,-2 1-3,-2 3 1,4-4 2,0 1-3,2-1 1,0-1 0,0-1 0,-1 0 0,-2-1-2,4 1 1,-3 0 1,2 1-1,-2 3 0,-1-1 0,0 2 0,-4 0 0,-2 2 0,0-3 2,2 3-1,0-4 2,1 0 0,4 0 1,-1-2 0,1-2-1,3 1-1,-1-2 0,5 1-1,-1-2 1,2 3-2,4 0 0,1 0 1,0 1 1,-1 0 0,0 0-1,-5 0 2,-1-1 0,-2 1-1,-1 1-2,-5-1 2,-2 1 0,3-2-2,-2 1 2,4 0-2,-1-2 0,3 1 0,-4 0 0,4 2 1,-3 0-1,2 1 0,2 0 1,2-1 1,4 2 0,-4-2 1,2 2 1,1 1-3,0-1 3,2 0-3,0-1 1,-1 0-2,2-1 0,-5 0 0,0-1 1,3 3 0,-1 0 0,1 2 0,0 4 0,0 1 0,4 3 2,0 0-2,2 2 1,2-2-1,-1-1 1,-4-3 6,1-3-7,3-1 2,-4-4-3,5-4 2,-4-2 0,2-1 0,-1-2-1,1-2 0,5-2 0,1-2 0,5-3-4,1-1-4,3-1-23,0-7-44,4 0-37,0-1-53</inkml:trace>
  <inkml:trace contextRef="#ctx0" brushRef="#br0" timeOffset="24167.41">3383 2100 278,'0'-11'65,"0"1"-55,0 4 0,3 3 18,-3 1-3,0 2 4,0 0-6,0 0-21,0 4-8,4 7 5,-1 6 12,-2 6 4,3 9 3,6 7-3,-4 6 3,1 3-2,-3 6-5,-4 2 1,0 7-5,0 4-3,-9 3 0,-6-1 1,0-2-3,-3-5 1,7-10 0,2-4-3,8-9 0,1-7 2,0-6-4,1-6 2,10-6 0,2-5-1,-3-4-1,-2-2 1,-1-3-1,-7 1-2,1-1 1,-1 0 4,0-5-1,0-3-5,0 3 3,-1 1 3,-3 1-1,-3 0 0,7 1 0,0 2 0,0-1 0,0 0-1,0 1 0,0 0 1,0 0-1,0 0 1,0 0-1,-3 0 1,3 0 0,0 0-1,0 0-1,0 0 1,0 0 0,0 0 2,0 0-3,0 0 0,0 0-1,0 0 2,0 0-5,0 0 5,4 1 3,13 2 2,8 0 1,11-2 1,10-1 5,12 0-7,13 0 1,14 0 1,15-4 0,9-1 2,10 0-2,8 2-2,4 2 0,5 0-2,10 0-1,3 0-1,2 1 1,-11-2-1,-11 2-1,-15 0-5,-18 0 2,-15 5-6,-20-1-3,-15 0 1,-13 0-5,-15 1 6,-7-2 5,-5-2 0,-2 0 4,-4-1-1,4 0 0,-1-2-8,1-9-25,3-6-48,-7-2-174</inkml:trace>
  <inkml:trace contextRef="#ctx0" brushRef="#br0" timeOffset="24727.45">5433 2914 201,'-8'-5'189,"1"2"-175,7 0-6,0 3 22,0-1-4,12 1-10,9 0-8,10 1-5,8 7-1,9 1 1,5 2-2,1 1 2,-1-1-1,-3 1-1,-4 0-1,-7 1 1,-10 1-2,-12-1 0,-8 2-1,-9 0 3,-9 2 1,-22 2 3,-15 0-3,-12 0 0,-6-1 1,-4 1-1,4-4-1,10-2 2,15-4 5,12-3-13,12-2-22,11-2-43,4-2-101</inkml:trace>
  <inkml:trace contextRef="#ctx0" brushRef="#br0" timeOffset="25671.51">3429 1698 179,'-15'-9'81,"5"1"-71,3 0 13,4 2 39,3 1-23,-1 2-1,1 3-4,0 0-18,0 7-21,0 8 2,-3 5 12,-8 8 1,-6 4-3,-5 3-2,-7 1-2,1-4 1,-1-2-2,4-4-1,4-6 0,6-3 0,6-4-2,5-5 1,4-4-2,0-4-5,11 0-10,13-11 5,11-7-10,5-9-18,-1-2-7,0-3 8,-6 1 16,-2-1 13,-8 2 10,-1 3 1,-5 5 3,-3 6 10,-7 6 12,-3 5 16,-4 5 5,0 2-20,0 10-27,0 9 8,0 5 17,0 3-5,9 1-11,4-3-1,7-2-6,6-3 2,2 0-3,5-4 1,5-4 0,-4-1-13,-3-6-36,-14-6-113</inkml:trace>
  <inkml:trace contextRef="#ctx0" brushRef="#br0" timeOffset="26491.55">2733 1545 193,'0'-1'85,"0"0"-78,0 1 1,0 0 0,0 0-3,14 8 13,10 3 21,6 1-20,6-1-7,0-1-3,2-2-4,-3-2-2,-1-2 0,4-1 1,-8-3-3,-3 0-9,-5-4-16,-4-3-9,-8-4-6,-1-4-1,-4 0-4,-5-4 21,0 2 25,-5 4 16,-4 1 21,0 5 14,1 5 0,-7 2-8,-3 8-24,-6 10-17,-5 12 5,-2 6 3,1 6-4,5 0-7,0-1 0,8-5-3,6-2-4,11-4-19,0-5-30,6-4-43,5-8-103</inkml:trace>
  <inkml:trace contextRef="#ctx0" brushRef="#br0" timeOffset="27356.6">6311 3097 109,'0'0'377,"0"-2"-363,0 2-12,0 0 10,-11 3 25,-10 8-20,-4 5-11,-7 2-4,0 2-2,-5 0 1,2 0-3,0-2 2,6-2-14,3-6-11,6-4-11,7-6-4,4 0-14,5-8-46,-2-6-104</inkml:trace>
  <inkml:trace contextRef="#ctx0" brushRef="#br0" timeOffset="27463.6">6028 3147 2,'13'-1'273,"-8"1"-157,-1 0-69,8 7-11,9 4 26,3 5-18,5 1-10,1 0-15,1-3-3,1 1-10,-1-4-5,9-1-3,-1-6-12,2-3-36,-9-4-93,-9-15-292</inkml:trace>
  <inkml:trace contextRef="#ctx0" brushRef="#br0" timeOffset="28267.65">3436 2994 144,'-13'1'144,"-2"-1"-82,4 0-59,4 0 7,3 0 43,4 0-20,0 0-17,0-2-15,11-2-7,8-2 5,8-1 4,10-1 3,5-2-1,5-1 4,6-3 2,8-1 3,0-2 0,7-1-1,2-1-7,0-1-3,0 1-2,-2 0 0,-7 4-2,-11 2-2,-10 0-6,-9 4-5,-14 1 2,-6 4 1,-4 0 5,-3 1 6,-4 1 2,0 0 0,0 2 0,0 0-4,0-2-4,0 2-28,-3 0-48,-9 0-119</inkml:trace>
  <inkml:trace contextRef="#ctx0" brushRef="#br0" timeOffset="28576.67">4014 2683 207,'-7'-2'105,"5"-2"-103,2 2 17,0-1 41,0-1-24,10 1-20,12 0 4,13 0-1,11 2-7,13-1-1,9 0-4,5 2 0,0 0-7,0 0 4,-12 4-4,-4 1-2,-10 1-3,-11 0-6,-11-2 3,-15 2-4,-10 0-3,0 3 7,-25 0 10,-17 3 1,-5 0-3,-7 1 0,1-1 2,6-2-1,6 2-1,15-3-15,11 0-66,15-3-88</inkml:trace>
  <inkml:trace contextRef="#ctx0" brushRef="#br0" timeOffset="29227.72">4405 2263 200,'-30'-3'114,"10"0"-111,5 0 34,11 1 45,1 0-27,3 1-26,0 1-13,0 0-12,13-1-7,16-1 4,10 1 2,5 1 3,2 0-4,0 1-1,-3 4 0,-2 2-1,-6 1 1,-4 0-1,-6 2 1,-10 2-1,-8 0 0,-3 2 3,-4 2 2,-4-1-3,-10 2 2,-5-2 2,-1 1 2,2-1-1,3-2 1,4-2-3,7-1-2,4-4-3,0-1-1,8-1 0,14-1 2,9-1 4,9-2 0,6 0-1,1-6 0,2-3-3,-6 1 1,-7-1-6,-6 0-11,-6 1-15,-6 0-14,-8-1-28,-6 0-41,-4 0-95</inkml:trace>
  <inkml:trace contextRef="#ctx0" brushRef="#br0" timeOffset="29391.72">4462 2401 332,'2'0'73,"7"0"-74,4-4 10,12 0 47,7-1-18,7-1-16,16 0-1,4-1-8,2 2-10,3 1-14,-10 3-49,-12-4-114</inkml:trace>
  <inkml:trace contextRef="#ctx0" brushRef="#br0" timeOffset="50287.95">4757 6669 35,'0'0'-26,"0"0"29,0 0 51,0 0 73,-2 0-111,-2 0-4,1 0 25,3 0-3,0-2-10,0 2 1,0 0-5,0 0-6,0-2-4,0 1 1,0 1 0,0-1 1,5 1-6,6-1 0,1 0 4,5 0-1,2 0-1,1 1-3,6 0 1,2 0 1,8 0-3,3 0 3,7 2 6,-1 0 0,6 2-4,-3-2-1,5 1-1,1-2-2,6 0 0,12-1-2,6 0 2,12 0-5,9-3 2,3 1 2,3 0-4,-7 0 0,-3 2 0,-15 0 0,-7 4 0,-12 3 0,-4 0-2,-2 3 4,-5-4-2,-3 2 0,5-3 0,3-1 3,8-2 1,9-2-1,9 0 3,9 0-2,6-2 3,8 0 0,-1 0-1,-9 2-5,-6 0 1,-9 1 0,-3 3-2,-6 0 1,2 0 0,-4-1-1,3 0 0,-3 1 2,5-1 1,4-2 0,9-1 1,7 0 0,3 0 1,8-1 0,-4-2 0,-2 1 2,-2 0-5,-4 2-1,-6 0 2,-8 0-2,-7 0 0,-9 3-1,-5 1 0,-1 0 0,-5 0 0,5 1 0,1-1 0,4 0 1,7-1 0,7-3 0,0 0-1,3 0 3,0-1-3,1-3 0,-3 2 0,-4 2 0,-4-2 0,-7 2 0,-4 0 1,0 0-1,-2 0-1,7 3 1,-1-2 0,2 3 0,5-2 0,4 2 0,7-2 0,3 3 0,8 0 0,5 1 0,1 1 1,-5 0-1,-3 0 1,-8 0-1,-9 1-1,-7 0 2,-6 0-2,-2-1 1,-2-1 1,3-1-1,0 0 1,7-4-2,-3-1 1,2 0-2,3 0 0,-5 0-2,2-6-1,-6 4 2,-7-1-10,-10 2-12,-16-1-49,-20-3-122</inkml:trace>
  <inkml:trace contextRef="#ctx0" brushRef="#br0" timeOffset="51420.01">5943 5999 9,'0'-1'24,"7"-1"-24,4 2 0,6 0 66,0 0 24,7 0-71,9 2 11,11 2 11,4 2-8,9 0 3,11 2 2,10 0-9,15-1 2,14 0-5,18 3-5,14-1-1,19 3-2,13-1-8,10 3-2,6-1-4,16 3 1,7-1-1,12-2-2,10-1 2,4 1-4,-1-1 6,-2-2-4,-7-1 3,-16 2 2,-15-3-1,-16 3-3,-17-1 0,-9 0-2,-13 1 0,-13-1-1,-9 0 0,-13 1 1,-6-2 0,-10 0-1,-3 0 0,-6-1 0,0 1 1,-2-2-1,1 0 1,0-1 0,-1-1-1,1-1 0,1-1 2,0 3-1,-1-3 0,-10 1-1,-2-3 1,-12 1-2,-3-1 1,-7-1-1,-6 0 0,-1 0 0,-8 0 1,8-1 1,1-2-1,-2-2 1,2 2-1,0-1 0,-1 2 0,-2-2 0,3 3 0,-5-1-1,4 2 1,1 0 0,-4 0 1,-1 0 2,0 1 2,-1 1-1,-5 2 1,2-3-1,4 2-1,-1-1-1,2 0-1,6 0-1,2-1-3,2 0-4,5-1-10,0 0-1,3 0-1,3 0-1,-1 0-8,-5-2-8,1 1-8,-9 0-21,-10-1-37,-20-1-116</inkml:trace>
  <inkml:trace contextRef="#ctx0" brushRef="#br0" timeOffset="52348.07">7400 5596 58,'33'0'75,"6"0"23,3 0-34,8 0-19,7 0-8,4 2-10,7 1-2,4 3-1,7 0 3,9 1-11,12 3 1,14-2 1,19-1-3,16 2 1,13-2-4,10 1-3,12 0 0,9 1-2,11-1 1,-4 0 4,-3 4-4,-4 0-5,-12 0 0,-6 2-3,-4-2 1,-9 1 1,-12 0-1,-5-1 0,-5 0 0,-4-1 0,-7-2 0,-2-1 1,-5 1-1,-1-1 1,-6 0 0,-3 0-3,-3-1 2,-5 0 0,3 0 0,-3 0 0,1 1 1,7-2-1,-5 0 1,1-2 0,-1 0 0,0 0-2,0-2 1,-4-1 0,-1-1 0,0 0-1,-7 0 1,1-1 0,-4-4 1,-4 3-2,-5-2 0,-4-1 1,-5 3 0,-2-3-1,-1 4 0,-10-1 1,0 1-1,-4 1 0,0 0-1,0 0 2,0 3-1,-7 1 0,0-1 0,-4 1 0,-5-1 0,-8 0 0,-6-3-1,-12 0-1,-9 0-13,-6 0-25,-13-5-44,-22-6-165</inkml:trace>
  <inkml:trace contextRef="#ctx0" brushRef="#br0" timeOffset="53343.12">8047 5140 25,'0'0'76,"0"2"-11,14 0-38,7 0 24,15 2 7,14-3-10,15 0-7,20 2-1,14-2-6,14 0-6,14 0-2,9-1-7,13 3-6,9 0-3,11 0-5,12 0 0,5 2-1,10 0-1,8-2 0,13 3-3,9-1 1,10-1 1,2 0-1,-8 1 0,-2-1 0,-7 2-1,-13-2 0,-11 1 2,-13 0-2,-13 0 1,-5 1-1,-9-2 2,-5 1 0,-8-1-2,-6-3-2,-1 1 2,-5 0 0,-6-1 0,4 0 0,-8 0 0,3 0 0,-7 0 2,-7 1-4,-8-1 2,0 0 2,-6-1-2,-4 1 0,4 2 0,-5-1 0,-1-1 0,-2 0 0,-3-1 0,-2 2 0,-11-1-7,0-1 2,-3 0 2,-4 0 0,-5 0 3,3 0-1,-9 0 1,1 0 0,-6 0 0,-2-1 0,1-2 0,-3 2 0,4-3 1,-3 3 0,2 0 1,3-1-1,-1 1 1,-1 1-2,-3 0 0,-8 0 0,-7 0 0,-10 0-2,-4 2 2,-11-1-6,-7 1-19,0-1-52,-25-1-172</inkml:trace>
  <inkml:trace contextRef="#ctx0" brushRef="#br0" timeOffset="54495.18">10264 4753 41,'5'0'66,"-5"-1"-32,0 1-8,0 0 22,-11 0-19,-8 0-15,-1 5-3,-9 3-1,-5 5-3,-12 5 4,-7 5-5,-10 8-2,-13 5 0,-7 4-2,-13 4-1,-14 4 0,-12 4-1,-10-1 1,-6 1-1,-2-1 1,-4-2 0,-1 3-1,-3 2 1,2 4-2,-4 1 1,5 0 0,12-1 3,11-2 11,8-5 5,10 1-8,8-3 1,-1-1-3,9-4-1,1 1 2,-2-3-2,1-1-1,-6-2 3,4 0-7,0-1 4,-1-2-4,1 1-1,5-4-1,6 0 1,0 1 0,11-3-1,1 1 0,7-5 0,10-5 0,8-3-1,12-5 2,12-4-2,7-6-3,7-2-18,4-2-40,0-4-31,15-8-63</inkml:trace>
  <inkml:trace contextRef="#ctx0" brushRef="#br0" timeOffset="55435.25">11839 4656 71,'-7'0'13,"-3"0"-12,2 2 28,-3 4 1,-2 0-8,-5 4 3,-4 2-6,-6 2-8,-5 3 4,-6 1 0,-4 2-2,-8 5 0,1 2 3,-9 6 3,-12 4 1,-5 5 6,-13 8 2,-8 6-7,-10 4-8,-4 0-4,-14 2-7,-4-2 0,-2 0 4,-5 2 7,-4 1 1,-2 4-2,2-4-3,-2 0-7,-4 0 0,0-2-1,-2 2 0,2 1-1,3 1 0,5 1 0,5-1 2,8-2-1,4-2 3,6-2 1,4 1 0,1-1-1,5-1 0,9-3-1,1-2 2,10-5-3,5-4 0,1-3 1,8-4-2,6-4 1,10-6-1,14-4-1,12-9 1,19-4-2,7-8-3,3-2-24,15-2-38,16-14-22,4-7-119</inkml:trace>
  <inkml:trace contextRef="#ctx0" brushRef="#br0" timeOffset="56291.3">13685 4483 86,'0'-1'21,"0"-2"-10,0 1 51,0 0-18,0 1-10,0-2-13,5 1-11,1-1-7,2 1 5,-5 1 4,1 1 4,-4 0 3,0 0 4,0 1 1,-21 7-5,-9 7 4,-13 4-7,-14 8-6,-11 3-3,-5 3-3,-7 7-3,-12 1 4,-6 5 1,-5 3-3,-8 4 2,-3-1 5,-4 6 0,-7 2-4,0 3 3,-4 0-1,-1 1 3,-3 0 3,-11 0-4,-8 2 0,-6 4-6,0 0-2,-2-2 3,10-1-3,3-3-1,1-2-1,5-3 1,5 4 2,6-1 6,5 1 3,7 1-7,4-4-1,7-4 3,4-2-2,2-2-1,1-1-2,1 3-1,-6-3 0,2 0 0,3-1 0,4-2 0,-1-3 0,8-2-2,10-5 2,11-5-2,11-6-1,15-8-1,18-6 0,20-11-7,8-2-19,38-16-48,22-14-40,14-12-241</inkml:trace>
  <inkml:trace contextRef="#ctx0" brushRef="#br0" timeOffset="57211.35">15417 4496 180,'-7'-2'61,"3"2"-51,4 0 46,-5 0-13,4 0-21,-4 2-10,0 4 0,4 0-3,-9 3-3,2-1 6,-6 0 1,0 0-3,-8 2 4,-7 3-3,-10 3 0,-14 4 2,-8 2-5,-11 6 3,-7 5-3,-10 4 2,-3 4-1,-2 4 3,-8 2 2,2 5-8,-4 1-3,-2 5-1,-10 1 1,-2-1-3,-4 1 2,-2-3 2,3-1 3,-1 1-5,4 3 2,4-2-1,0-1 0,8-1-1,8-4-3,9 0 3,-3-2-2,3 0 1,7-2 0,2 2 0,1-1 0,-3 1-1,0-1 1,-4 2 0,-3-2 0,3-3 1,-3-1 0,1-2 0,5-4 1,0 1-1,3 1-2,7-2 2,0 0-1,3-1 1,7-3-1,2 1-1,-1-2 2,3 0 2,0 0-2,-2 0 2,-2 1-2,-1 0-1,-1-1-2,2-1 2,9-2 0,7-4-2,7-3 1,16-7 0,9-5 0,15-5-15,0-6-31,23-7-52,8-13-93</inkml:trace>
  <inkml:trace contextRef="#ctx0" brushRef="#br0" timeOffset="70372.12">3707 7029 43,'0'-8'137,"0"1"-99,0 4-36,2-3 2,5 3 16,-1 1-3,4 1-10,-6 1-6,3 0 2,-3 2 3,0 2 6,-1 3 10,-3 0 0,0 3 0,0 0 0,0 5-1,0 2-1,0 5 0,0 4-3,0 8-1,0 5 5,8 7-8,1 7-6,-1 5-5,0 4 1,2 2-2,-6 4 0,0-1 0,-1-2 0,0 3-1,-3-2 1,0 3 1,0-1-1,0 2-1,0-5 0,0 3 2,1-4-2,3 1 0,5-1 0,0-1 0,1-2 0,0-1 2,1-1-3,0-4 1,0-3 0,-1 1 1,1-1-1,-1-1 1,-2 0-1,-1-1 0,-1-1 1,-2-1 0,-1-1 0,-3-2-1,2 0 0,-2 0 2,2-4-1,2 0-1,3 1 1,4-1-2,-3 2 2,3 1-1,-2 0 0,-2 0 1,0 1 0,-3-3-2,0 0 2,-1-2 0,-3 2-1,0 0 2,0 1 2,0 0 1,0 1 2,0 0-2,0 1-2,0 0 1,4-1-1,0 1-1,-1-3-1,1-2 0,-4 0 1,4-2-2,-4-1 0,0-1 1,0 0-2,0 2 1,-4-1 0,1 1 0,-1-1 1,0 1-2,4-3 1,0-3 0,0-5-6,0-6-7,1-6-19,9-5-20,1-9-32,-9-5-59</inkml:trace>
  <inkml:trace contextRef="#ctx0" brushRef="#br0" timeOffset="71952.23">12475 7416 143,'-14'-8'8,"6"3"-7,1 1 1,3 2 15,-3-1 5,5 2-1,0 0-4,2 1-8,0 0-5,0 0 2,0 0 3,0 0 4,0 0 0,0 0-1,-2 5 0,-5 5 9,-1 7 4,-2 7-9,-2 8 0,1 7 1,2 5-2,1 6-3,1 5 5,3 2-5,-3 3-8,4-1-1,3-2 2,0 1 0,0-1 1,0-1-2,-1-1-3,-2-1 2,-4 1-1,-1 0-2,-5-2 2,2 2-2,-3-3 1,3 0-1,1-1 3,1-3-2,-1 1 0,0-1 0,2 2 1,-2 2 0,2 1-1,-3-2-2,1 1 3,0-2-1,2-7-1,1-4 0,3-6 2,-1-6-1,3 0-1,2-3 0,0 4 0,-2-3 2,2 2-2,0 2 1,0-1 2,0 3 1,0 3 0,0 2-2,0 1 4,0 1-1,0-2-3,0-4-3,0 1 2,0-1 0,0 0 0,0 0 0,-2 2 2,-9 0-1,2-2 0,1 0 2,-3 0 0,4-1 2,3 2-3,4 1 3,0 1-3,0 1 1,0 1-5,8 1 1,3 1 3,0 2-1,2 2-1,-4-2 0,0 1-1,-3-2 2,0-3-1,-3 0 1,0-1 0,-3 0-2,0 1 1,0-3-2,0 0 1,1-3 0,9 0 1,7 2-6,-1 6-5,9 8-2,-1 4-7,1 0-20,1 1-20,2-5-24,-4-8-50</inkml:trace>
  <inkml:trace contextRef="#ctx0" brushRef="#br0" timeOffset="73927.33">3969 10937 38,'7'0'23,"0"3"-24,-3-3 165,-1 0-67,-3 0-79,4 0 0,-2 0 9,2 0-9,3 0-2,1 0 6,6-3-2,1 2-7,-2 1-1,5 0-4,4 0 2,2 0 5,9 0 1,3 1-6,6 2 1,9-2 0,7-1-2,6 0-2,6 0 5,5 0-5,4-1-1,7-5 4,7 1 0,3 0-4,0 0-3,-4 1 1,-5 0-3,3 2 1,-2-2 1,2 2-2,-1 0-1,3 0 3,-2 0 0,-1 1 0,-3 1 1,-1-2-3,-6 1 3,0 1 2,-5 0-4,-2-1 1,3-1 1,3-3-1,1 3 0,-3-2 1,-1 0-1,-5 3-1,-7 1-2,-2 0-1,-2 0 3,-2 3-2,-4 1 1,4 0-1,-2-2 1,1-2 0,3 0-1,2-2 2,5-6 1,-2-1-1,4 0-1,-7 0-1,0 2 1,-4 1 0,0 4-1,-5 0 0,-1 0-1,-8 2 1,4 0 0,-8 0 0,4 3 0,-1-2 0,3 1 0,4 0 0,-2-1 1,9-1-1,1 0 0,1 0 2,2 0-3,-2 0 2,-2 0-1,-6 0-1,-4 0 2,2 0-1,-6 1-1,5 4 1,6-2 0,0 2 0,6 0 1,0-2-2,2 1 2,3 0-1,-3 0 0,0-1 0,3-1 1,1-1 0,0 1-1,2 1-1,-2-3 1,-2 0 0,-2 0 1,-4 1-1,-2 3 0,-6-1-1,-2 3 1,-1 1 1,-4-1-1,4 3 0,-2-3-1,6 1 1,0-4 0,3 1 0,1-1 1,3-1-1,0-1 1,0-1-2,2 0 2,-3 0-2,-3 0 1,-2 1 0,-9 3 0,-3-2 0,-5 4 0,0-1 0,-2 1 0,4-3 0,3 3 0,-2-2 0,5-1 6,-3 0-9,7-2 3,-2 0 0,2-1 0,0 0 0,-3 0 0,-1 0 0,-1 0 0,-3 0 1,1 0-1,-2 0 0,0 1 0,0 2-1,-1-1 1,-4 2 0,-2-1-1,1 2 0,-2-3 2,2 2-1,-5-2 1,6-1-1,1 1 0,0-2 1,2 0-1,-3 0 0,2 0 1,-5 0 0,-1 1-2,-6 0 1,0 1 0,-5 1 1,1-2-1,4 2-1,1 1 1,8-1 1,4 0-1,0-2 0,5 2 0,-1-3 0,0 0 0,1 0-1,-1 0 1,2 0 1,1 0-1,-3 0 0,-4 0 0,-6 0-3,-10 0-11,-10 0-8,-9 0-18,-27 4-53,-24-1-89</inkml:trace>
  <inkml:trace contextRef="#ctx0" brushRef="#br0" timeOffset="76091.45">5447 7218 11,'1'-1'15,"-1"1"-6,0 0-6,0 0 1,0 0 16,0 0 35,-4 0-42,-3 0-5,3 0-2,0 0 3,1 0 0,2 0-4,-6 0 0,7 2 0,-9 0-3,7 2 4,-5 1 1,3 1 3,2 1 3,-1 1 3,2 4 3,-4 2-4,3 3 1,-2 5 2,1 4-2,2 4 1,-5 6 0,5 6-3,-2 5 0,0 5-3,2 4-3,1 4-2,0 2-3,0 5 0,0 2-1,4 1-1,-1 2-1,-2-3 1,-1-3-2,0-3 1,0-3 1,0 1 2,0 1 1,-1-2-1,-5 0-1,1-2 1,2 0-1,-1-2-2,0-1 0,1 0 1,3 1 1,0 1-4,0 2 3,0-3 0,-4-3 0,-5-3-1,1-3 0,1-2 1,-1-1 2,2 1-3,5 1 0,1-1 2,0 0-2,0 1 1,15-2 1,3 4 1,-1 2-3,-5 1 1,2 1-1,-5-1-1,-7-5 2,-2-2-3,0-6 0,0-3 2,0-4 1,-2-5-6,2-6-32,0-3-22,0-5-27,0-3-70</inkml:trace>
  <inkml:trace contextRef="#ctx0" brushRef="#br0" timeOffset="77111.52">6982 7307 194,'-3'-9'8,"3"-1"-10,0 1 2,0-1 2,3 4 10,-1 1 1,0 5-3,1 0-10,-3 0 3,0 4 3,0 4 13,0 6 3,-7 7-3,0 4 5,1 8-5,2 7 4,-1 11-2,5 8 0,0 9-3,0 9 2,5 8-3,1 8-8,5 7-1,0 1-6,0 0 3,2-1-3,-2-2-2,-3 2 5,-1 1-4,-3-2-2,-4-2 2,0-2 0,0-1-1,0-3 1,-7 0 1,-1-2-2,-3-3 0,-2 0 1,2-4-1,-2-4 0,4-4 0,-1-6 0,0-2 1,5-6-1,-1 0 2,5-6-1,1-2 3,0-4-1,12-1 1,4-2 3,2 2 5,5-2-5,4 0-6,3-1 0,1-1 0,-2-1 0,-5-2-3,-2-2 3,-5-1-1,-6-4-2,-9-3 0,-2-5 0,0-4-2,-4-8-8,-10-6-4,2-6-5,-6-1-15,1 0-13,2 0 6,1-8-13,-1-8-63,2-8-69</inkml:trace>
  <inkml:trace contextRef="#ctx0" brushRef="#br0" timeOffset="78068.58">8607 7294 152,'0'-9'13,"-4"0"-13,4-1 1,0 0 8,0 1 10,2 3 5,4 3-1,-2 1-11,-1 2-6,4 0-1,-6 5 12,2 7 15,0 8 2,-3 10-8,0 10-7,-3 14 0,-5 10-3,1 11-5,-2 7-1,0 7 4,0 8-7,-3 6-4,-6 4 2,0 2-4,-7-1 0,-4-3 1,1 1 0,-8-1 0,1-2 0,-1-2-1,0-3 1,1 2-1,7-8 1,2-3 2,12-1 0,6-2 1,8 1-1,0-1-3,0-3-1,0 0 1,4-3 0,-3-5-1,-1-3 1,-5-2-2,-18-3 3,-3-3 0,-2-4 1,-2 0 0,-1-2 2,2-2 0,7-1 2,1-3-2,7-3-2,3 0-2,7-10-1,4-7 0,0-10-2,7-14-4,11-8-24,3-8-19,1-20-23,-7-16-74</inkml:trace>
  <inkml:trace contextRef="#ctx0" brushRef="#br0" timeOffset="78983.63">10379 7444 268,'-14'-4'80,"9"1"-78,2 2 2,3 1 2,0 0 9,0 1-6,-2 10-8,2 4-1,0 9 3,0 6 0,0 4 2,5 7 6,7 4 6,3 7 6,1 10-1,2 10-4,-7 10-5,0 6-3,-5 6-1,-1 2 0,-5 2-4,0 1 2,-5 3-4,-5-4 0,0-1-1,2-6 1,5-4-2,-1-5 2,4-3-3,0-4 2,0-1 0,0-4 0,0 3-2,0 1 4,0 1-1,0 3-2,0-3 1,0 0 0,-9-1-2,1-3 1,-3-1-1,0-4 1,-4-2 1,3-3-2,4-5 1,-3-1 2,3-4-1,5 1 3,-1 1 1,1-1-1,-1 2-1,0-2 0,1-3 3,-1-3-3,0 1-1,1-3-3,-1-3 0,-1-5 2,4-5-1,1-8-1,0-9-2,0-8 1,0-6-12,0-9-47,0-17-15,0-11-49</inkml:trace>
  <inkml:trace contextRef="#ctx0" brushRef="#br0" timeOffset="80787.77">10911 6819 86,'0'0'-8,"0"0"109,0-2-48,0 2-47,0 0 12,0 0 5,0 0-13,-3 0-8,-1 0-4,-4 0-1,-3 6 3,-7 2 1,-3 3 5,-4 1 8,-6 3 3,-6 4 4,-5 1-3,-1 7-5,-10-1 1,3 3-5,0 0-2,2 0-2,6-4 0,10-4 1,4-3-2,11-6 2,6-5-6,5-2-1,1-3 2,5-2-1,0 0-1,0 0-1,5-5-2,10-5 5,10-6 0,3-3-1,6-1 2,1 0-9,3 0 8,2 2-1,-1-2 1,5 0-2,-2 1 0,-3 3 1,-2 0 0,-6 2 0,-5 2-1,-7 5 1,-9 2 0,-4 4-1,-6 1 0,0 0 5,-14 8 0,-14 5-4,-9 5-1,-13 6 2,-7 1-1,-3 1 0,-3 0 0,0 0 0,1 0 2,1 1-2,6-3 0,5-3 4,11-2-5,10-6 1,9-2 1,15-5-1,5-6-1,15 0-9,20-11-4,15-8-43,11-9-87</inkml:trace>
  <inkml:trace contextRef="#ctx0" brushRef="#br0" timeOffset="81747.8">10239 7285 208,'-7'-11'3,"1"0"-3,4 4 11,0 1 18,-1 5 1,2-1 6,1 2-4,0 0-23,0 2-11,0 9 7,4 3 14,4 6 2,1 5-6,-1 4 1,2 5-3,-9 3 0,2 4-5,-3-2-2,0 0-4,0-4 3,0-3-4,-4-1 0,0-6 0,4-6 0,-3-2 0,0-7-1,3-4-1,0-3-1,0-3-3,0 0-8,7-7 9,3-5-3,-5-5 0,5-3-1,-9-3 3,4-3 3,-1-3-2,-4-3-3,3-1 0,-3-3 4,0-1 1,0 4 4,0 2-2,0 6 1,0 7 2,0 3 5,-3 7 8,3 5 5,-2 2-6,2 1-8,0 1-9,5 10 1,10 9 15,0 7 2,0 9-7,-2 3-4,-3 3 0,-5 2-3,1 0 1,-5-1 0,2-4-2,-2-1-1,2-3 0,0-3 1,-3 0-1,0-3 1,0-2-2,0-6 1,0-3-2,0-3-2,0-5-1,0-5-7,0-3-12,-3-2 4,-4-6 6,0-9-22,-3-8 1,3-8 14,1-5 7,4-5 7,2-2 0,-3 0 6,3 5 2,0 5-1,0 3 4,0 7 4,0 6 4,0 5 2,0 6 7,0 4 6,0 2-1,0 0-7,0 9-12,0 5-4,0 9 2,0 4 4,0 6 0,0 2-2,0 2 0,0 1-1,3 3-2,-3 0-2,0 2 1,0-6-3,-4 1 0,-6-3 0,2-5 0,-3-1 1,4-3 0,-4-3-1,2-9 0,8-3-2,1-11-13,1 0-31,19-10-3,1-10-22,-2-6-144</inkml:trace>
  <inkml:trace contextRef="#ctx0" brushRef="#br0" timeOffset="82515.83">10578 8141 138,'-10'-3'18,"3"0"-6,3-2 54,-2 0-26,5 2-14,-3-1-6,4 1-1,-3 0-5,-1 2-4,1-1 5,-1 1 8,0 1 2,1 0 2,-1 0 2,2 0-6,0 0-5,2 0-3,0 0-2,0 0-2,0 0-3,0 0-4,0 0-2,0 0-2,13 0 5,7 0 4,4-2 4,9-3-2,-1 1 0,8-1-4,2 1-5,9 2 2,5 0 1,9 2-3,3 0-2,2 0 2,9 0-1,0 0-2,12 0 2,4-7 1,8-4 0,1-5 0,3-2-2,-2 2 1,-10 3 1,-17 4-3,-10 4 1,-16 4 0,-7 1 1,-13 0-1,-3 2-2,-5 1 2,-5 0 1,1-2 0,2 1 0,0-1-1,4-1 2,5 0-1,1 0-2,5-3 2,2-4 1,1 2 0,-2-2-2,-9 2 0,-1 4 0,-11-2 0,-6 3-1,0 0 1,-7 0 0,3 3 0,-6 3 1,5-2 1,-5 0 1,2 0-2,-1-2-1,-2-2 1,2 0-1,-2 0 1,0 0-2,0 0 3,0 0-3,0 0 0,-11-1-11,-4-2-18,-7 0-19,-2-1-53,-7-3-129</inkml:trace>
  <inkml:trace contextRef="#ctx0" brushRef="#br0" timeOffset="83171.87">12392 7484 269,'-3'-2'15,"3"2"-18,0 0 1,3 0 13,8 4-2,0 9 25,0 7 7,-1 5-23,-8 5-8,-2 1-1,0 5-1,-8-5-7,-7 2 3,-3-4-3,3-2 1,-2-3 0,6-4 0,0-4-2,4-2 2,0-6-1,7-4-2,0-2 1,0-2-2,0-2-8,2-5 8,11-7 2,2-4 0,3-4-1,-1-4-2,-3-3 3,0-1 0,-4-3 1,-4-4 2,-1 0-1,-5 0-1,0 4 3,0 7 2,0 5 7,2 8 7,4 6-5,-2 5-2,6 2-2,-3 2-2,4 10 6,4 10 8,-7 6-3,-3 8-8,-5 3-5,0 4-2,-5-1-3,-12-2 0,1 2-1,-3-5 0,1 0-1,4-6 0,0-3-2,3-4-2,4-5 1,3-7-6,4-4-7,0-3-20,4-5-19,10 0-28,1-7-63</inkml:trace>
  <inkml:trace contextRef="#ctx0" brushRef="#br0" timeOffset="83619.89">12632 7936 60,'3'-2'91,"1"-4"-88,3 0 49,4 0 28,-3 0-24,1 1-7,6-1-9,3 1-8,8 1-9,9-2-1,7 2-1,1-3-4,10 1-4,-3-2-3,2-1-3,1-1-3,1-3 3,2-2-4,2-4 1,2 0-4,-3-1-2,-7 1-3,-4 2-2,-13 4 1,-14 1 0,-10 5 0,-9 3 2,-9 4 2,-17 0-2,-11 6-1,-9 8-2,-11 4 1,-4 5 5,-3 2 0,-2 0 1,7 1 0,3-1-1,1-1 1,2 2 1,6-3-1,1-2 1,10-4 0,5-3 1,12-3 1,8-6 0,6-5 7,5 0-1,5-6-11,17-6 4,7-3 1,10-4 0,8 1-3,2 1-1,-3 2 0,-6 4-6,-1 1-23,-6-1-67,-9 2-155</inkml:trace>
  <inkml:trace contextRef="#ctx0" brushRef="#br0" timeOffset="84331.95">12935 7057 122,'4'-8'40,"0"1"-40,0 3 17,0-1 20,3 2-11,-3 1 6,5-1 0,-2 2-10,4 1-5,0 0 1,2 6 0,2 7 13,7 10 4,-3 5-4,4 7-9,-1 3-3,-5 3-9,-6 2-1,-4 2-5,-2-2-1,-5 0-1,0-3-1,0-5-1,0-1 2,-4-6-1,0-1 1,-2-7 0,1-6-4,5-6 4,0-3-2,0-5-4,0 0-10,0-6-1,0-7 6,7-6-4,0-6-1,-2-4 1,1-5 2,-2-3 0,0-5-1,0-3 3,0 2 5,-4 3 3,0 1 3,0 6-3,0 0 2,0 8 1,-5 1 0,-2 6 0,0 6 4,3 5-3,1 4 12,3 3 1,-1 0-3,1 3-10,-3 14 5,-1 7 2,2 6 3,-1 6-1,1 4 1,2 2-1,0 4 1,0 0-3,0 1-3,2-1-4,10-2 1,-4-2-3,-1-4-2,-3-4 2,0-3-2,-1-8-19,-2-5-13,2-9-30,0-5-52,-3-4-156</inkml:trace>
  <inkml:trace contextRef="#ctx0" brushRef="#br0" timeOffset="84999.99">12286 6853 237,'-12'-1'61,"5"1"-62,5 0 11,2 0 46,0 0-28,0 0-22,0 0-6,13 0 4,5 0-1,1 1 2,5 1 0,5 0 4,0-1 0,11 1 0,5 0 2,1-2 1,4 2 1,4-1-3,3 0-1,0 0-3,-3-1-3,-3 0-2,-8 1-1,-2-1 0,-14 0 0,0 0-2,-15 1-2,-6 0 1,-5 0-2,-1 2-1,0-3 6,-11 4-1,-7-1-5,-1 3-3,-6-1 2,4 0 0,0-1-3,-1 0-2,6-2-4,3 0-1,3 0-5,-1-2-9,4 0-31,3-3-70</inkml:trace>
  <inkml:trace contextRef="#ctx0" brushRef="#br0" timeOffset="85704.02">13042 6922 28,'0'-2'153,"-7"2"-160,-2 0 10,-2 0 39,-3 0-14,2 6-1,-6 4-1,-6 3-7,-2 3-7,-5 5 0,-2 3 4,1 3 3,-12 3-1,2 2-9,-5-1-1,1 0 3,-10 0-5,2 1-4,-6-2 4,5-3-3,6-3 1,12-7-4,13-6 3,10-6-1,13-5-1,1 0 1,0-6-15,21-7-2,12-6-1,6-6 1,9-1-2,3 2-3,-3 0-2,-2 1 7,1 0 8,-2-1 6,-1-1 0,-5 1 2,0-1-4,1 3 8,-5 3 0,-3 1 0,-7 6 5,-10 1 2,-4 4 6,-9 6 7,-2 1-3,0 0 11,-21 6 1,-15 9-23,-12 7-8,-11 6-2,-9 3 1,1-1 3,0 0-1,9-2 9,1-2-7,3-1 2,1 2-1,7-4-5,13-2 0,15-6-2,14-8-1,4-3-2,18-4-18,10-4-25,12-10-49,3-10-164</inkml:trace>
  <inkml:trace contextRef="#ctx0" brushRef="#br0" timeOffset="88516.19">11031 6883 10,'0'0'92,"-5"0"127,-7 0-224,-4 4 3,-2 2 16,6 3-8,-10 6-5,0 3 0,-2 1 1,-9 4-2,-2 1 0,2 3 0,-6 0 1,0 0 0,1-1-1,1-2 5,2-1-6,0-4 0,5-1 0,3-5 1,14-6 1,7-4-3,6-3-9,11-2-20,13-6 20,9-6-13,6-3 0,7-3 2,-1-1 5,4 1 3,-3-2 7,-7 2 6,0 1-2,1 0 6,-1 2-3,-4-1 5,5 1 3,-1 1 2,-4 1-2,2 2 3,-9 3 5,-3 2-2,-10 6-7,-8 0-3,-7 2-2,0 0 7,-11 9 22,-14 4-14,-7 6-12,-8 4-3,-6-1 0,-3 3 1,5 0 0,-5 1 2,3 1-4,5-1 4,-1-2-6,3-4 0,10-2 0,5-5 0,13-6 0,11-4-6,3-3-18,21-7-6,9-8 7,13-4-33,11-7-11,5-4 22,9-1 17,-4 0 13,-3 1 15,-1 6 15,-4 3 7,-5 4 5,-5 4-2,-12 4-10,-11 3-2,-9 3-5,-11 3 6,-6 0 6,-7 10 44,-17 3-29,-9 4-18,-6 2-10,-5 1-3,0 4 0,-4-1-3,2 3 1,-2-4-1,6 1 4,7-3-6,3-2 1,6-4 1,8-4-1,7-3-3,11-7-8,4 0-25,26-11 21,12-5-10,6-6-13,14-3-8,1-4-2,7-4 5,1 4 30,5 0 18,-5 1 0,1 5 9,-4 1 7,-4 6-7,-8 2-3,-16 4-6,-13 5 1,-12 4-2,-15 1 0,0 3 22,-28 9 25,-12 4-26,-12 4-11,-14 6-10,-5 2-1,-4 0-2,2 3 9,10-2 10,2 0-1,-1 0-4,6-3-10,3 0-1,10-3-1,12-5-1,16-7-1,15-9-1,15-2-9,20-13 8,15-4-1,14-8-15,9-6 7,7-1 7,7-3-1,1 0 4,2 3 0,-1 0 3,2 4 10,-3 2 10,-13 6-2,-11 3-5,-24 5-7,-12 7-4,-20 3-3,-8 2-1,-11 4 21,-15 6 1,-16 6-9,-8 5-10,-7 2-1,-11 3-1,3 0 1,1 0 0,9 0 0,7 1-1,5-2-1,3-2 3,12-2-4,7-4-2,17-6-1,4-6-10,21-5-9,18-5 9,15-10 9,14-7-3,7-4 7,-1-1-1,5-3 2,-7 5-4,-4-2 5,1 2 1,-7 2 2,-3 4 1,-13 5-2,-15 3-3,-16 8 2,-11 0-2,-4 3 5,-19 4 23,-12 6-17,-13 6-7,-6 4-4,-12 5 1,-1 3 0,-4-1 3,3 1 3,4 0 1,9-2-1,0-1 2,9-1-11,6-4 2,11-4 0,14-7-1,11-4 0,15-5-5,21-5 5,14-9 2,11-6-2,14-7 0,3-2 2,1-3-4,-3 3-2,-3 0-3,-5 5 11,-10 5-3,-5 2 0,-16 6-1,-10 5 2,-16 2-2,-11 4 2,-6 0 6,-17 9 3,-16 4-2,-7 6-5,-11 3-2,-4 4 1,4 0 1,0 0 1,7-1 9,-1-1-9,8 0-3,1-2-3,7-3 2,16-2 1,7-9-3,12-3-4,27-5-12,13-8 6,20-9 7,11-8-5,7-4 7,8-4-8,3-1-10,1 2 11,-7 1 2,-2 4 10,-12 6 1,-9 2 1,-14 8 2,-24 5-4,-16 5 2,-6 1 3,-21 6 31,-19 6-17,-13 7-4,-8 2-10,-6 5-1,-1 1 1,7-1 3,5 0 3,9-4 3,7-1-12,5-1-4,7-2-1,10-5 0,14-6 0,4-5-2,22-2-9,17-10 9,14-9-7,15-6-6,8-5 2,5-2-9,-2 0 5,-5 3-1,1 3 12,-13 5 7,-5 3 3,-13 5 7,-17 4 9,-16 8-8,-11 1-4,-18 3 35,-19 7-12,-11 7-17,-14 3-5,-8 4-2,-5 4-6,6 0 0,8 2 0,5-5-15,23-5-52,4-10-90</inkml:trace>
  <inkml:trace contextRef="#ctx0" brushRef="#br0" timeOffset="89808.31">12951 7129 236,'-12'1'-9,"-5"6"-2,1 2 27,-7 2-8,0 6-5,-11 2-3,0 1 0,-5 3-3,-3-2-2,-2 2 4,2 0 3,-1-1-1,0 3-2,3-4 5,5-4 6,11-4 4,9-6 1,15-3-4,0-4-10,8 0-7,19-6 7,10-7-1,9-4-5,7-2 0,1 0-1,-1 1 4,-2 1 2,2 0 1,-5 0 2,0 2 9,-8 2 7,-5 2-1,-12 3-9,-5 5-5,-9 1-4,-9 2-2,0 2 4,-13 8 22,-13 6-1,-13 5-14,-10 3-3,-5 3 3,-6-1 11,1 2 1,3 0 4,3-2-6,5 2-8,5-1-8,7-2-1,8-2-1,10-7-1,14-5 0,4-6-4,22-5-4,19-7 3,18-10 2,13-6-2,11-4 1,8 1-1,-8 1 4,-5 2 0,-6 3 2,-5 1 0,-6 4-2,-14 3 1,-9 4 1,-22 5-1,-10 1-2,-6 2 4,-22 5 8,-13 6-6,-15 6-4,-7 3 3,-10 5 0,-2 2 3,-1 1 2,2 0 3,7 0 2,1-1-4,8 1-7,9-2-1,2-5 0,18-3-1,7-6-2,16-7 0,5-4-5,18-1-8,15-5 8,9-6 3,10-3 3,4-3 1,4 0 0,-2 1 0,-6 0 1,-4 3-1,-13 3 0,-8 2 1,-14 5-1,-10 1-1,-5 2 1,-3 0 6,-11 4 4,-14 6-5,-11 4-5,-10 3 0,-10 3 1,-2 0 0,1 0 1,3 2 1,5-2 2,5 2-5,2 0 0,6 1 1,7-4-1,9-3-1,13-5 2,7-6-5,20-5-5,17 0 1,12-9 3,8-5 3,7-1 1,1-1-2,-2 3 1,-12 3 2,-11 2 0,-13 5 0,-16 0 0,-11 3 0,-6 4 6,-23 7 9,-13 4-10,-8 4-4,-9 2 0,2 2-2,3-2 0,15-5-19,12-6-42,12-9-105</inkml:trace>
  <inkml:trace contextRef="#ctx0" brushRef="#br0" timeOffset="92112.4">10360 7373 180,'0'-4'8,"4"1"-85,3-1 79,4 2 9,-7 2-13,4 0-3,-1 0 1,-1 1-3,1 0 0,-7 0 4,4 3 3,-4-2 0,0 2 14,0-2-4,0 2 2,0-1-5,-2 1 2,-2-1-3,-1 1-2,1 0-4,0 2 0,-2 1 0,-1-1 1,0 3-1,0-4 2,3 2-2,0-2 1,4-3-1,0-2-1,0 0-2,0 0-1,4 0 8,7-3 0,7-6-1,-1 2-2,5-2-1,2 2 0,-2 1 0,2 2-1,-2 2 1,-3 1 1,-5 1-1,-6 0 14,-3 0 2,-5 1 19,0 1 8,0 4-1,-2 0-7,-12 1-9,-1 2-12,-3 2-9,-1 2-4,2 1 0,-1-1-1,1 0 0,-4 0 0,9-4 0,1 1-1,6-3-2,5-5-5,0-2-15,9 0-8,13-2 17,6-7 2,12-6 3,-1 0 2,3 0 5,2 2 1,-9 1 2,4 2 0,-9-1 0,-3 4 8,-9 2-2,-10 3 7,-8 2-4,0 0-10,-3 5 20,-12 5 0,-9 7-13,-10 4-7,-5 4 2,-8 2-1,-1-1-1,7-1 0,-1-1 0,7-2 1,5-3-2,7-2 1,8-5-1,11-4-1,4-5-3,13-3-14,24-8 6,16-10 8,8-9-2,7-3 0,4-4 2,-2-1 0,-2 4 4,-6 3 0,1 0 5,-9 6 15,-4 5-3,-15 4-1,-11 6-10,-12 5 0,-12 2-1,-3 3 10,-21 10 14,-9 6-22,-10 4-2,-8 6-3,1 2 0,-3 2 0,3-1-1,7-2 0,-2 0-1,8-1 1,2-1 0,7 0 0,2-4-2,8-4-9,7-6-9,7-5-1,4-7 0,26-2 0,7-11 20,13-8-1,4-7 3,3-2-1,11-3 1,-3 2 0,-4-4-1,4 3 11,0 1 9,-4 4 5,-7 5-14,-11 7-8,-13 3-3,-15 7 1,-11 3 2,0 0 10,-19 8 7,-16 8-18,-9 6-2,-11 7 0,3 2 1,-5 0-1,3 0 1,1-3-1,4 6 0,2-2-1,3 0 2,5 0-1,4-2-1,6-4 1,14-7-1,10-7-2,5-6-4,27-6-5,14-9 9,14-12 0,13-9-6,8-7 1,5-3 3,6-3-1,1 0 4,2 4 4,-1-3 0,4 3 7,-4 1 3,-9 7 1,-13 6-8,-21 11-5,-23 6-2,-18 8 2,-12 0 5,-30 16 6,-22 6-8,-18 11 0,-10 5-2,-12 3 2,1 2 4,9-2 13,3-1 1,5 2-8,5 1-7,8 0-1,7 0-2,8-4-3,18-7 0,13-7-3,18-10 3,4-7-5,23-8-8,15-5 1,15-15 12,8-8-2,14-6 0,3-7-1,5 1 3,-1-2-1,7 0 1,5 0 1,2 0 1,4 0 1,-1 4-3,-8 4 0,-12 4 0,-13 6 0,-22 6-1,-20 10 1,-17 4 0,-7 4 1,-24 8 6,-22 10-7,-15 7 0,-17 8 0,-5 5 1,-3 0 0,2 0 10,8 2-7,4-1-2,5 1-2,9-1-1,4 0 0,7-3-1,12-6-1,18-10-2,17-8-2,6-10-4,30-5-5,14-16 8,22-10 0,13-6 2,13-8 4,8 0-1,1-1 1,-4 1-1,-3 1 3,-3 1 1,-12 3 1,-9 7-2,-16 7 0,-21 7-1,-17 8 1,-21 5 1,-2 4 7,-28 6 0,-10 9-5,-14 7 2,-11 6 0,-5 2 1,-4 1 5,1 0 4,4-1-5,11-1-5,7 0-4,11-3-1,13-3-1,12-8 1,14-7-5,14-7-6,21-1-1,19-15 5,14-7-6,11-6 6,4-2-5,-5 0 3,-4 2-2,-12 4 9,-6 4 0,-9 4 3,-14 5-1,-13 5 0,-13 5-1,-7 1 3,-17 7 20,-12 6-7,-13 5-9,-6 5 2,-2-1-1,1 1 4,3-2-5,7-1-1,6-3-3,11-3-4,11-3 0,11-6 0,0-3-5,18 0-4,1-2 3,1 0-1,-2 2 7,0-1 1,-7 3 1,-1 0 7,-3 2 12,1 0 0,-4-2-4,-1 2-5,1-3-8,-1-1 0,8-2-4,6-2-4,5-10-32,-4-5-105</inkml:trace>
  <inkml:trace contextRef="#ctx0" brushRef="#br0" timeOffset="149143.78">16285 2955 63,'3'0'34,"1"0"120,4-1-128,6-6-15,8-3 32,3-3-4,15-3-18,6-4-8,4 0 1,10-5-5,-2-2 3,4-1 5,6-4-2,0-2-3,5-3-4,5-3 2,0-3-5,8-3-3,5-3-1,4-1 1,1-1-2,0 1 0,-2 1 0,-5 2 1,0 0-1,-7 2 0,1 2 0,1 3 0,-4 3 0,2 3 0,-1 2 0,-2 3 0,-7 4 1,-1 2-2,-7 2 1,0 3 1,-14 3-1,-6 3-2,-15 3 2,-6 3 0,-12 3-2,-11 2-8,0 1-30,-6 0-29,-16 5 24,-13 0-119</inkml:trace>
  <inkml:trace contextRef="#ctx0" brushRef="#br0" timeOffset="149747.79">18788 1790 145,'2'-1'76,"14"1"-49,6-2 13,6 2 13,13 0-18,14-1-8,8-1-5,14 0 1,9-1-8,3 0-5,14 0 1,4 0-3,13 0 0,9 1-1,2-1-1,8 2-5,-4 1 1,2 0 1,4-2-2,-5 0-1,-3-3 0,-8 1 0,-5-2 0,-12 3 0,-12-3-1,-17 1 1,-17 0 1,-13 2-1,-14 0 0,-9 1 1,-11 1-1,1 1 1,-4-2 0,-1 1 4,5-1-5,-1-1 0,3 1 0,4 1 1,2-1-2,-2-1 1,1 2 0,0-1 0,-1 2-2,-5 0-4,-6 0-13,-7 0-22,-4 2-28,-4 4-43,-20-1-101</inkml:trace>
  <inkml:trace contextRef="#ctx0" brushRef="#br0" timeOffset="150531.81">16506 3016 180,'-31'-2'42,"1"2"-38,6-1 13,2 0 57,11 0-18,2 1-21,8 0-2,1-1-14,0 1-14,0 0-6,10 0 2,14 1 10,15 2 4,12 1-3,10 0 0,14-1-1,8 0-1,20-2 1,15-1-2,12 0 0,22 0-6,10 0 0,8-4-1,7 2-1,-6 1-1,-11 1-7,-16 0-2,-14 4-10,-28 1-8,-14 3-5,-25-1 4,-12-2 7,-17-1 13,-14-1 6,-12-2 1,-2-1 3,-6 0 1,0 0 6,4-4-7,-3-4-42,2-2-81,-3 0-139</inkml:trace>
  <inkml:trace contextRef="#ctx0" brushRef="#br0" timeOffset="151227.87">21507 1988 87,'4'-10'56,"1"4"-42,-1 0 53,0 1 13,-1 1-34,-3 3-9,0-1-6,0 2-4,-3 0-12,-12 2-9,-12 6-9,-9 6 0,-15 9 6,-12 7 3,-12 4-3,-12 7-1,-13 8 1,-19 3-3,-10 0 2,-11 3-1,-4-3-1,-1 2 1,-2 1 0,4-3 1,4 0 1,6-3-3,4-2 1,11-6 1,11-2 0,12-5 2,21-3 0,22-5 0,13-6-2,14-3-4,12-4 2,12-3-4,1-4-11,4-5-37,13-1-65</inkml:trace>
  <inkml:trace contextRef="#ctx0" brushRef="#br0" timeOffset="151931.91">18111 2385 15,'53'2'69,"11"-2"-2,11 0 13,15 0-14,16-3-21,10-1-12,11 0-6,6 0-4,3 3-7,2 1-1,-1 0-5,4 0 2,0 0-8,4 1-1,-2-1-2,-8 0 0,-10 0 0,-9 0 3,-13-2-3,-18-4 1,-17 1-1,-21 0 2,-18 3-3,-16-2-4,-13 2-2,-2 1-1,-23 1-15,-9 0-32,-21 0-76</inkml:trace>
  <inkml:trace contextRef="#ctx0" brushRef="#br0" timeOffset="152755.96">20223 1854 49,'0'0'17,"0"0"-16,0 0 13,0 0 29,-5-1-22,4-1-7,-5 2 1,5 0-2,-3 0 1,-3 0 9,3 0 7,-6 0-3,-3 0-1,1 0-5,-9 3-2,-2 7-1,-11 3-5,0 5-2,-10 2-3,-2 4 0,1 2 0,-8 3-2,-8 3-5,-7 3 2,-9 2-1,-3 3-2,-11 3 2,0-1 0,-5 1-2,-1-3 2,-3-1-2,4 0 1,-10 1 0,-1 0 5,-7 3 2,-4-3-14,-2 3 23,-1-2-16,6-1 2,5-2-1,11-2 1,12-3 1,16-5 4,11-2-1,12-5-3,13 0-1,7-3-3,7 0 0,6 0 0,0-2-3,-1-1-9,0 1-14,-7-2-13,4-4-25,-3-3-35,0-5-72</inkml:trace>
  <inkml:trace contextRef="#ctx0" brushRef="#br0" timeOffset="154787.07">18985 2372 47,'0'0'185,"0"0"-133,0 0-52,0 0 3,0 0 16,0 0-7,0 0-13,0 0-5,0-1 6,4 0 1,-1 0 5,-3 1 6,4 0 3,-4 0 3,0 0 4,0 0 2,0-1-10,0-1-8,-4 0-3,4 1 5,-3 1-2,0 0-3,3 0 0,-1 0 0,1 0-3,-4 0-6,4 3 1,-6 3 5,6 1 1,0-1-2,0-2 2,0-3-1,11 0 3,0-1 4,3 0-3,-1 0 3,-6-3-1,4-3 0,-10 0 0,5-2-2,-6-1 0,0 0-1,0 0-1,-11 3 2,-3 0-3,-3 4 2,-5 2-2,0 0-1,0 2-1,-2 8-2,0 2 2,5 1 2,1 1-1,11-2-2,7 0 2,0-3-3,14-1 1,12-3 0,6-2 2,3-3 2,5 0 0,2-5 1,-10-2-1,-3-2 0,-7 0 1,-12-1-3,-3-1 0,-7-1 0,0 2-2,-9 1 2,-10 1 2,-8 5-2,1 2 0,-5 1 0,1 2 1,-1 7 1,7 2 0,4 2-2,7 0 1,11 1-2,2-3 1,0 1-1,18-4-2,8-1 2,5-5 2,3 0 1,4-2 0,-10-2 1,-3-3-1,-9-2 1,-7 0 0,-9-2 2,0-1-5,-15-2-2,-9-1 4,-4 3-2,-5 1 0,-1 3 1,7 5 1,-2 1 1,6 0-2,11 6-4,1 1-1,11 4-5,0-2-36,2-3-142</inkml:trace>
  <inkml:trace contextRef="#ctx0" brushRef="#br0" timeOffset="159704.35">18956 2454 1,'0'0'15,"0"0"-9,0 0-4,0 0 2,0 0-2,0 0 2,0 0-1,0 0 0,0 0 21,0 0 6,0 0-8,0 0-9,0 0-1,0 0 2,0 0-4,0 0-3,0 0-3,0-1 0,0 1 0,0-2 1,0 2 1,0-1 0,0-2-4,0 2-3,0-1 0,0-1 0,0 1 1,4 0-2,-1 2 2,-3-2 0,2 1 2,-2 0-1,2-2-1,1 1 0,-3 0 2,4 2 3,-4-1 8,0 0 7,0 1 4,0-2 14,0 2-14,0 0-7,0-1-4,0 0-1,1 1-4,-1-1-1,0 1-1,3-3 1,0 3 1,-3 0-1,0-1 2,0 1 1,0 0-1,0 0-1,0 0-1,0 0-3,0 0-3,0 0 2,0 0-1,0 0-1,0 0-1,0 0 2,0 0 0,0 0 1,0 1 1,0 4 2,0 3 4,0 1 0,0 4-1,0 0-3,-7 1-2,3 1 0,-1 0-2,3 2-2,-3-1 2,3 3-1,2 1 0,-4 1 0,4 0 0,0 2-1,-5-2 2,4 1-1,-2-4 0,-1 2-1,0 0 2,0-1-1,-9 1-2,8 1 1,-6 0 2,2 1 2,1-2-3,1-2 1,3-3-1,4-1 1,0-2-2,0-1-1,0-1 1,0 0 1,1-1 0,3-2-1,2-1 3,-6-1 0,0-1-1,0-1-1,0 1 3,0 0-3,0 1 2,0 0-1,0-2-1,0-1 0,0-2-1,0 2-1,0 0 0,0-2 1,0 2-3,0-2 1,0 0-1,0 0 1,0 2-2,4 0-12,0 0-13,-2-1-19,-2-1-54,0-1-168</inkml:trace>
  <inkml:trace contextRef="#ctx0" brushRef="#br0" timeOffset="160323.4">18731 2905 53,'-4'-2'183,"-1"0"-119,3 1-59,2 1 8,0 0 23,7 0-33,15 2-3,6 7 13,5 4 9,2 4-3,-2 1-3,2 3-6,-7-1-3,-2 0-4,-1-1 0,-8-3 2,-6-2-2,-3-2-2,-5-4 3,-3 0 4,0-3 1,0-2 3,0-2 3,0-1 1,0 0-4,-9-3-6,-4-6-2,0-4-3,-2-3-1,4-1-7,-1 2 8,8 4 0,-3-1-1,3 3 0,2-1-2,2 0 0,0 1-1,0 1 0,9-2 0,-1 1 3,4-1-2,-1 0 1,4 1 1,-4 2 0,-3 1-2,1 3 1,-2 0 0,-6 3 0,5-1-5,-2 1-15,-4 0-20,0 0-27,0 1-48,-7 2-96</inkml:trace>
  <inkml:trace contextRef="#ctx0" brushRef="#br0" timeOffset="160820.43">19099 2876 109,'1'-4'127,"-1"2"-14,0 1-105,0 1-2,0 0 30,0 3-17,0 9-23,-11 4 3,-8 6 3,-1 1-2,-6-2-4,-1 1-2,1-3 4,5-2 0,2-4 0,6-3 2,8-6 2,5-3-5,0-1 2,0-5-10,18-9 7,7-3 0,4-6 1,6-1-1,-2-1-3,-3-1 4,-3 3 5,-6 1-2,-3 5 1,-10 4 4,-4 4 3,-4 3 5,0 4 8,0 2 2,-5 2-5,-11 9-11,-3 6-2,-2 3 2,-2 2 2,0 2-3,7-1 1,-7-1-1,11 0-5,-2-5 0,6-3-2,2-3 1,6-3-1,0-6-2,0-2-4,7 0-4,7-10 6,-3-1-3,2-6-9,-5 2-4,2-1-13,-6 0-21,-4 1-30,0 4-74</inkml:trace>
  <inkml:trace contextRef="#ctx0" brushRef="#br0" timeOffset="161167.44">18739 2910 206,'0'0'130,"0"0"-117,0 0-3,0 0 34,10 0-16,12 0-14,10 0 3,3-2-6,5-3-5,3-1-2,1 0-1,0 0-2,-4 1-4,-8 0-9,-7 2-3,-15 1-2,-10 2-5,0 0 9,-17 0 12,-10 2-2,-7 1-5,-7 2 6,0-2 2,2 1 5,0-2-2,8 0 9,6 1 6,9-1-8,9-1-6,7-1-5,1 1-17,27 1 13,1-1-20,9-1-133</inkml:trace>
  <inkml:trace contextRef="#ctx0" brushRef="#br0" timeOffset="164059.62">17654 2997 59,'0'0'14,"6"0"148,-6-1-138,4 0-24,0-1 0,5 1 3,2-1-3,0 1-1,1 1 2,-1-2-1,0 1 2,0 0-1,1 0 8,-1-1 9,1 1 0,1-2-1,1 1-2,1 1-4,3-2-4,-3 1-2,5 0-1,2-1-3,2 2 0,-2-1-1,-1-1 1,-3 2 1,1-2-2,-4 0 1,1-1 0,-1 1 1,-1-3-1,-3 1 0,1 2 0,0-1-1,-7 2 0,5 1-1,-6-1 0,-1 2-1,1 0 2,-3 0-3,2 0 1,0 0 2,-2-1 0,2 0 1,1 0 1,0 0 0,5-1-1,-1 1 0,2-1-1,1 0 1,-3 0-2,1 1 0,-2 0 1,1-1 0,-1 1-1,-3 0 1,0 0 0,-1 0 1,4 1-2,-3 0 1,3-1 0,-3 1 1,2-3-1,1 2 0,0 0 0,4-1 0,0 0 1,0 0-2,-3 0 2,1 2-1,-3-3-1,3 2 0,-2 1 1,-3 0 0,0 0 0,-1 0-1,-2 0 1,5 0 0,-5 0 0,3 0 0,1 0 1,2 0-2,-1 0 1,3 0 0,-1 0 1,2 0-1,2-2 0,-1 2 1,2-3 0,1 2 0,-7 0 0,-2 0-2,1 1 1,-2 0 0,-4 0-1,0 0 1,0 0 0,0 0-1,2 0 1,0 0-1,7 0 3,-5 0-1,3-1 0,4-1 2,0 2-2,0-2 1,-1 1-1,-3 0 2,1 1-1,-4-2 1,2 2-2,-2 0 0,-3 0 0,-1 0 1,7 0-2,-2 0 1,0 0 0,5 0-1,-1 0 1,7 0 0,0 0 2,2 0 1,5-2 7,-4 1-7,1-1 0,-4 0 2,2 0-4,0 1-1,-7 1 0,-2 0 0,-2 0-1,-7 0-1,1 0 1,-1 0 1,0 0 0,3 0 1,-3 0-1,1 0-2,5-3 2,-2 3-1,4 0 1,3-2 2,2 0-1,1 0 2,-2-1 0,-1 1-1,1 1 1,-8 0-5,-4 1 2,0 0 0,0 0 2,0 0 3,0 0 1,0 0-5,0 0 0,0 0-1,0 0 0,0-1-3,0 1 1,0 0-3,0 0 2,0 0 2,0 0-1,0 0 0,0 0-4,-11 0-16,-6 2-20,-4 2 10,-2 0 20,-1 0 4,-3 0 7,4 0 0,-4-1 2,8 1 2,-2-2 3,6 0 4,0-2-2,-1 2-7,4-2 2,-3 2-3,-3 0-1,-5 0 0,0-1 0,-5 1-1,-12 2 2,-3-2 0,-9 2-2,-2-1 0,-4 1 2,5-2 0,7-1-1,9 2 0,3-2 8,11 0 2,2 1-3,4 0-4,9 0-3,-1 1-3,7 0-2,0-1-13,0 1-25,2-2-64,0-1-99</inkml:trace>
  <inkml:trace contextRef="#ctx0" brushRef="#br0" timeOffset="164936.67">18879 2851 155,'-1'0'11,"-2"0"-9,3 0 44,0 0-6,0 0-36,0 0-11,3 0 10,4 0 2,1 0 0,1 0-2,-5 0 0,3 0-2,-6 0 0,2 0 1,-3 0 1,0 0-2,0 0 5,0 0 3,0 0 1,0 0-2,0 0-6,0-2-2,-3-1-1,-1 0 0,0 0-1,0 2 3,-3 1 1,1 0 0,-1 0-4,0 1 0,3 5 2,0 0 4,4-1 0,0 2 1,0 1 0,7-3 1,4 1 6,3-2-3,1-3-1,2 0 1,-2-1-4,-5 0 5,-1 0-3,-4-1-2,-4-3 3,-1 1-1,0-2-2,-8-1-2,-8 0-2,0 0 0,-5 3 0,1 1-1,1 2 2,4 0 2,1 3-5,8 4-3,6 0-1,0 0-1,6-3-13,15-2-53,1-2-159</inkml:trace>
  <inkml:trace contextRef="#ctx0" brushRef="#br0" timeOffset="166486.76">20374 2438 17,'-11'0'179,"0"0"-177,5 0 1,-4 0 40,9 0-9,-2 0-25,2 1-3,-6 0-4,-4 2-4,0 1 6,-7 0-1,1-1 4,-8 2 6,0 0 6,-9-1-1,7 3 2,-9-1 6,4 1-4,-2 0-9,1 1-5,3-2-6,2 2 0,-1-3 0,1 4 1,-1-3-1,1 0-1,-3 0 0,-2-2 3,1 3-2,-6 2-1,-2-2-1,6 1 1,-8 1-1,3-1 1,2 1 0,-5 1-1,4-3 0,4 1 1,-1 0 0,4 0-1,3-1 0,4 1 2,0-2-3,0 0 2,2 0-1,0-1 1,2-2 1,2 0-2,2-1 1,-2 1 0,1 0 0,-1 0 0,3 1-1,-5 0 0,2 1 0,-1 0-1,-1 0 2,1 0 0,3 0 1,3-1 1,2 0-1,5-1 2,-4-1-1,9 0-3,-5 0 0,5 1 0,1-2 0,-4 0 1,4 0 2,-7-1-1,3 2 0,-1-2 2,3 2-2,-4-1 1,2 0-2,-2 1-1,1-1 0,-1 0 0,2 2 0,0 0 0,0-1-1,4 1 1,-3 1-1,-1-2 0,2 0 1,0 2 2,-5-2-1,3 0 0,-1 0-2,1 0 4,0-1-1,0 1-1,-2 0 0,1-1 2,-2 0-3,-2 2-1,2-1 0,1-1 2,1 1 0,5-1-1,0-1-1,0 0 0,0 0-3,0 0-4,0 0-4,0 0-3,5 0 2,6 0 4,0-1-8,1-2-3,5 0-6,-5 0 0,4 0-9,-5 1-1,0 0 3,-7 0 17,-1 1 16,-3 1-1,0 0 5,0 0-1,0 0-1,0 0-5,0 0-36,-7 2-42,3 1-6</inkml:trace>
  <inkml:trace contextRef="#ctx0" brushRef="#br0" timeOffset="166795.79">18856 2808 37,'-3'0'73,"3"0"-11,-2 1-10,2-1-20,0 3-24,0-3-8,0 2 1,0 0 2,0 1-1,0 0-1,0-3-1,0 1-1,5-1-1,-5 0-10,0 0-3,0 0 5,1 0 5,5 0 3,-2-1 2,-4 1 0,4-2 2,-1 1-2,1 1 1,0-1-2,-1 1-2,-2 0 3,2 0-1,-3 0 0,0 0 2,1 0 1,-1 0 5,0 0 11,0 0 3,0 0 1,0 4-5,-1 0-6,-3 2-3,-3 1-2,3 0-5,-2 0 2,6 3-3,-1-1 0,1 0-2,0 0 1,0 1-2,0-3-12,4-1-9,3-3-18,-6 0-5,5-3-5,-6 0 10,1 0 8,-1-2 17,0-3-4,0-1-1</inkml:trace>
  <inkml:trace contextRef="#ctx0" brushRef="#br0" timeOffset="167255.81">18913 2829 42,'0'-3'64,"1"2"2,-1 1-7,0 0-15,0 0-16,0 0-15,0 0-8,0 6 2,0 2 9,0 3-2,-1 1-6,-6 2 1,0 1-4,1 3 0,-2 1-1,1 0-3,-3 0 1,-1 0-1,3-3 0,-3-3-1,2-2 2,2-3-2,6-2-2,-3-5 0,4-1 1,0 0-4,0-3 1,0-6 0,11-5-1,-1-3 0,1-2 3,3-1 1,-3-2 2,-3 0 1,0 1-1,-1 1 1,2 4 4,-2 3-3,-2 4 4,2 2 3,-4 4 4,-3 1-3,0 2-8,0 0-2,0 5-1,0 6 10,0 2 1,0 4-1,-3 1-3,-4 1 2,3 1-2,-2-1-2,1-2-3,-1-1-2,4-3 0,2-2 1,0-4-2,0-3-1,4-3-3,5-1-4,7-4 4,-4-5-1,4-6-9,-3-2-1,-3-4-1,-4-1 6,-5-3 6,-1 1 3,0-1 2,-8 4-3,-3 4 2,-2 6 9,2 7 14,3 4 2,-6 1-9,-1 14-11,2 9-1,-2 6 4,8 4-8,7 1 2,0-6-21,18-7-74</inkml:trace>
  <inkml:trace contextRef="#ctx0" brushRef="#br0" timeOffset="169187.93">18840 1840 7,'-2'-2'51,"-2"0"-32,-1-1 14,4 0 11,-2-1-17,0 0-7,2 2-6,1-2 0,-3 0 1,2 0-1,1 2 6,0-1 3,0 2 4,-3 0 4,3 0-5,0-1-3,0 2-4,0 0-2,0 0-6,-3 0-7,3 0-1,0 0-6,0 4 2,0 2 0,-1 5 3,1 1 3,0 1-3,0 3 0,0 2 1,0-1 0,0 4 3,1 0-2,9 2-2,-3 0 1,-7-2 1,0 3-4,0-3 3,0 0 1,0-1-2,0-2-2,0-2 2,-3-2-2,3-1 1,0 0-3,3 0 3,7-1-1,1 1 2,3 0-2,-9 1 0,5 2 1,-3-3 0,-7 1 0,0-1 2,0-1-1,0 1-2,-7-2 1,3-1 1,-2-1-1,5-2-1,1 0-1,0-1 1,0 1-1,0-1 0,0 1-1,0 1 2,7-1 1,-3-1 0,3 1-1,-3-1 0,-4 0 2,1 0-2,2-1 0,-1-1 1,-2 1-1,0-2 1,0 0-1,0 1 1,0-1 0,0 0 0,0 1-2,0 0 0,0 3 2,0-1-1,0-1 0,0 1 0,0-1 1,0-1 0,0 2-1,0-1 0,0-1 2,0 1-2,0 0 0,0 1 0,0 1 1,0-2-2,0 2-1,0-1 4,0 2-2,0 1 3,0-2-1,0 0 4,0 0-2,0-1 0,0 2-2,0-1-1,0-2-1,0 3 0,0-2 0,0 2 2,0 0-1,2 2 0,3-2-1,-5-1 1,4 0 0,-4-2 2,0 0-3,0-4 1,2 1 1,-2-1-2,0-1 0,0 1 0,0-1 2,0 0-2,0 3 2,0 1 0,0 1 0,-2 1-2,-5 0 0,3-2 0,4 0-2,0-1-16,0-3-19,0 0-50,0-9-140</inkml:trace>
  <inkml:trace contextRef="#ctx0" brushRef="#br0" timeOffset="170636">16502 2894 182,'-6'1'44,"-1"0"-55,3-1 13,4 1 56,0-1-22,0 0-33,0 0-3,0 0 0,0 0-2,7 0 6,1 0 15,5 0-4,2 0 4,3 0 1,1 0-3,8-3 0,5-2-2,1 0-5,6 2 1,1 0 1,2-1-6,-3 2-6,0 2-1,2-2 2,4 0 0,1 0 0,-1-1 0,4 0 0,-3 1 3,1 0 2,3-1 3,1 2-2,0-2 5,1-1-5,1 0-3,-6 2-1,3 0 0,2-1-1,-9 0-1,-2 0 0,-3 0 0,-3 3-1,-6-2 0,-4 2 0,0-1 0,-3 1 1,2 0-2,-2 0 2,3-1 1,7-2-1,0-1 1,5-2 4,1 1-2,5-1-2,-3 0-2,-4 3 0,-2 0 0,-7 2-1,-2 0 1,-5 1 0,-8 0 0,-1 0 0,1 0-1,-8 0 2,3 0 0,1 0-1,2 0 2,5 0-2,-3-2 3,8-1-2,5-1 0,-2-1 1,4 1-2,1 1 0,-9 1-2,2 0 2,-9 1 0,0 1 0,-6 0-1,-1 0 1,-1 0 0,-3 0 0,-1 0 0,6 0 1,-6 0 0,1 0 0,3 0-1,6 0 1,-2-1 3,3-1-2,-2 1 1,-2 1-1,0 0-2,-3 0 0,3 0-1,-3 0 1,-3 0 1,6 0-2,-2 0 1,1 0 2,5-1-2,1 0-1,3 0 4,0-2 0,5 2 3,2-2-4,-1 0 4,-2 2-3,-2-1-1,-5 2-3,-3 0 0,-5 0 0,-1 0 1,-1 0-1,0 0 1,-2 0 1,0 0 0,0 0-1,0 0 1,4 0 1,0 0-1,6 0 0,1 0 1,0-3 1,2 2-2,-2-1 0,-3 0-1,2 1 0,-10 1 0,0 0-3,0 0-25,-7 5-9,-15 1-41,-13-3-259</inkml:trace>
  <inkml:trace contextRef="#ctx0" brushRef="#br0" timeOffset="195123.44">14107 1027 70,'-14'0'168,"-5"0"-137,3 0 0,8 0 32,-2-1 0,9-2-16,-2 2-12,3 1-8,0 0-9,0-2-3,3 1-4,8 0-1,2 0 2,9 0-3,0-1 3,4 2 0,9 0-6,1 0 3,13 0-1,8 0-3,7 0 3,15 0-2,7-1-1,11-2 0,3 0-5,1-1 2,2 2 0,-4 2-2,-14 0 0,-12 0-2,-16 0 1,-10 6-6,-16-1-1,-14 2 1,-6 0 3,-9-3-1,0 0 3,-2 0 2,0-3 1,0-1 1,0 0 1,-2 0-3,-3 0-5,-1-5 0,0 0-4,-1-1-8,-3 1-19,-1 1-24,-7 0-71,-9 1-220</inkml:trace>
  <inkml:trace contextRef="#ctx0" brushRef="#br0" timeOffset="196255.51">14617 990 21,'4'-5'59,"0"2"-14,-1-2-17,1 1 6,-3 0 1,5 1 4,-6 0-5,4 1 4,-4 1-8,2 0-11,-2 0-4,0 1-7,0 0-7,2 0-1,0 1 4,-2 4 1,2-1-1,0 3-1,1 0-3,1-3 1,-2 0-1,3-1 1,-4-1 0,2-1-1,-3-1 0,0 0 4,0 0 0,0 0 9,0-1-4,0-4-6,0-1-2,0-2-1,0-1 0,-4 1 0,4 1 0,-5 1 0,3 1 1,-1 1-2,2 2 2,1 1 1,-3 1 1,1 0-6,0 6-6,2 5 8,0 3 1,0 3 0,0-1 8,11 0-5,0-1 2,3-1 4,1-3-5,-2-1 0,-2-3-2,-6-4-1,1-1 0,-6-1 0,0-1 4,1-3 9,2-5-9,-3-5-4,0-4 2,0 3-1,-4-2-3,-7 1-2,1 2 1,2 3-2,-3 3 1,5 3 4,2 3 1,-3 1-3,0 8-7,-2 7 0,0 7 8,1 0 7,6 1-2,2-3 1,0-3-6,17-3 0,8-5-2,3-1-2,-6-7-41,-7-1-179</inkml:trace>
  <inkml:trace contextRef="#ctx0" brushRef="#br0" timeOffset="197016.55">14004 999 25,'0'-3'47,"0"2"-4,-4-2-1,0 2 1,4 0-9,0 1-11,0 0-9,0 0-7,0 0-4,0 2 2,4 7 8,2-1 16,2 3 6,-1-2-11,0 2-8,-3-2-8,0 1 0,-1-3-2,1-2-5,-4-2 2,0-1 0,0-1-2,0-1 6,0 0 5,0-3-5,-3-4-6,-1-3-2,-3-2 2,2-1-2,0 1 1,3-1-1,2 1 0,0-1 0,0 5 0,0 2-1,0 3 5,0 3-3,-5 0-3,5 2-4,-2 9 4,-4 3 4,2 5 0,-6 1 6,6 0 8,0-2-3,0-3-5,4-2-6,0-1-1,0-3 1,11-2-16,0-5-64,-3-2-191</inkml:trace>
  <inkml:trace contextRef="#ctx0" brushRef="#br0" timeOffset="197773.62">15382 971 53,'-3'-5'84,"-4"2"-58,6-2 19,-2 1 30,3 1-23,0 0-21,0 1 0,0 1-4,0 0-10,0 1-6,3 0 1,-3 0-5,7 0-5,-3 4 5,3 4-1,-1 2 0,-1 3-2,-5 0 0,0 1-1,0-2 0,0-2-2,0-2-1,0-3-2,0-2-2,0-2-2,0-1-3,0 0 4,0-2 4,0-5-7,0-1 2,0-2 2,0-2 2,-7-2 2,3 4 0,0 0-1,-2 3 2,5 3 1,-5 3 3,6 1 4,-1 0-5,-3 5-6,1 8 2,-1 2 9,4 4-1,0-1-2,0-2-5,7-2 4,4-2-2,0-2-2,1-4-1,0-2-12,-4-3-42,-8-1-108</inkml:trace>
  <inkml:trace contextRef="#ctx0" brushRef="#br0" timeOffset="199900.73">14728 1323 88,'-3'0'44,"2"0"-44,1 0 0,0 0 7,0 2-8,0-1-2,0-1 4,4 0-1,3 1-1,-6-1 2,2 0 0,-3 0 0,0 0 3,0 0 20,0 0 8,0 0 4,0 0-5,0 0-7,0 0-12,0 0-8,0 0-4,0 0 0,0 0 2,0 0 1,0 0-2,-10 0-3,5 2-1,-6 1 4,4 1-2,1 0 1,1-1 1,5 0-1,0-1-2,0-1 1,0 0 1,2-1 2,7 0 1,-2 0 2,1-1 1,-1-2-2,-3-2-1,-1 0 2,-3 1-2,0-1-3,0 1 4,0 1-1,-7 2 2,-4 1-4,-6 0-2,-1 1 1,-7 5 2,7 3 3,0-1 1,7 0-3,4-1-3,7-1 0,0-3-2,0 0 1,15-3 1,6 0 1,0 0 1,4-4-1,-4-3 3,1 1-4,-11-2-3,-3 2-6,-3-1-7,-5 1 3,0 0 5,0 3 7,-13 2 2,-2 1-1,1 0-5,-1 6-2,2 2-12,2-2-132</inkml:trace>
  <inkml:trace contextRef="#ctx0" brushRef="#br0" timeOffset="200655.76">14728 1339 33,'1'-3'19,"5"1"2,-2 0 23,-4 0 2,7 1-30,-1 0-13,3-1-2,1 2 1,4-3 0,-2 0 2,5-1 3,4-3 6,1-1 2,2-2-3,-1-2 1,9-1-2,-1-2 1,3-2 0,5 0 1,6-1 2,-2 1-1,1 1 4,-1 1-1,2 0-4,-6 1-7,-2 2-4,-6-1-2,-3 2 4,-6 1-3,-4 1 0,-7 4 0,-5 0-1,0 2 2,-3 1 1,-1 1 0,-2 1 9,0 0 2,0 0-8,0 0-6,0 2-4,-11 4 6,-2 2-4,-2 1-28,-3-2-43,1-3-85</inkml:trace>
  <inkml:trace contextRef="#ctx0" brushRef="#br0" timeOffset="201467.81">14025 1095 12,'0'-2'34,"0"-1"-13,0 1 19,0 0 10,0 1-12,0 0-7,0 1 1,3 0 0,-2-1-5,5 1-6,5 0-4,1 0 0,8 6 1,6 2-1,7 2 6,5 1 5,2 3-7,2-1-7,0 1 0,2 3-3,-2-2-1,1 1-4,1-3 1,-1 1 4,6-3-4,-3 0-4,0-3 0,-7 0 0,-5-1-4,-6-1 2,-11-2 0,-6-1 0,-7-3 1,-1 0-2,-3 0 0,0 2-1,0-2-7,0 0-13,-7-2-26,-9-8-94</inkml:trace>
  <inkml:trace contextRef="#ctx0" brushRef="#br0" timeOffset="204036.99">14763 1920 21,'0'0'4,"-6"-1"-1,-1 0 83,0 0-42,3 1-41,4-1 1,0 0 14,-4 1-3,4 0-10,0 0-5,0 0-1,0 0 3,0 0 3,0 0 8,0 0 1,0 0 3,0 0 3,0 0 0,0 1-6,0-1-4,0 1-4,0 0-2,0-1-1,0 0 1,0 0 0,-6 0 0,5 0-2,-3 0 0,4 0 0,-3 0-2,-1 0 1,4 0 5,-3 0 2,2 0-1,1 0-6,0 0-3,0 0-2,0 1 4,0 0 0,4-1 1,3 0 1,-2 0 0,5 0 1,-6-1 1,0-3-2,-1 0 0,-3 1-2,0-2 0,0 3 0,-4-1-2,-3 0 3,-4 3 3,-3 0-4,0 0-2,-1 0 2,1 6 2,5 0-1,3 0 1,3 0-1,3-2-1,0 1 1,3-2 0,8-1-1,1-1 6,4-1-3,-5 0 2,0 0-1,0-5-1,-4 2 4,-6-1-7,2-1 2,-3 1-3,0 0-4,0 1-5,-7 0-14,-1 3-17,-6 0-72,-1 2-89</inkml:trace>
  <inkml:trace contextRef="#ctx0" brushRef="#br0" timeOffset="204924.01">15429 1009 61,'-5'-1'32,"2"-1"-21,-1 1 29,4 1 9,0 0-20,0 0-15,-3 0-10,2 5 6,-6 4 12,-4 0-1,-2 3-2,-5 3 0,-3 1-2,-5 4 4,-5 2-4,-2 2-4,-5 4-4,-3 4-3,-5 5 0,-3 0 3,2 3-1,-3-3-1,6-1-3,5-4-1,4 0-2,6-1 2,1-4 0,6 1-2,0-4 2,-1-1-2,7-1 0,2-3 0,-1 1-1,5-1 1,-4-2-1,3 0 1,4-2-2,3-1 1,0 0 0,4-2 0,0-3 0,-2-1 0,2-5 0,0-1 0,0-1 0,0-1 0,0 0 0,0 0-3,-4 0-1,-2 0-6,2-3-15,-3 0-5,3 0 11,3 0-1,-2 1-4,0 2 5,3-1-3,0-1-76</inkml:trace>
  <inkml:trace contextRef="#ctx0" brushRef="#br0" timeOffset="205700.09">14006 1142 56,'-6'-5'18,"6"0"-5,0 1 22,0-1-6,0 0-12,6-2-7,9 0-6,-1 1 3,-2 1 5,-2 1 5,-4 0 1,-4 2-3,0 1 6,-2 0 6,0 1 4,0-1-5,0-1-6,-4 2 0,4 0-1,0 0-9,0 0-5,0 8-4,11 4 7,12 5 13,13 3-3,6 6-1,1 6-4,3 6-3,-4 1-2,-9 2-6,-1 1 3,-7-3-1,-4 0-1,4-2-2,-3-2-1,-1-2 1,8-2-1,1-3 2,3 2-1,7-4-1,-4-1 1,4-1 0,-1-4-1,-2 0-1,1-2 2,-8-1-1,-6-3 0,-9 0 1,-3-5-2,-6-2 2,-4-3-1,-2-1 1,0-3 2,0 0 2,0 0 2,0-2-8,-8-5-21,-5-4-19,2-4-63,-11-4-103</inkml:trace>
  <inkml:trace contextRef="#ctx0" brushRef="#br0" timeOffset="211508.41">14971 1431 90,'-11'-5'-16,"0"0"138,0-2-103,2 2 2,1-1 21,-2 1-6,2 2-19,1 0-5,3 2 6,4-1-2,0 2-2,0 0-9,0 0-7,0 0 0,4 1 6,7 6 8,7 2 12,-1 1 1,8 2-9,1 1-1,2-1 0,5 0-2,-2 1-7,-1-2 0,1 1-5,-5-2 2,-2-1-1,-6-1-1,-6 0 1,0-1 0,-8-3-1,3 0-1,-7-4 1,0 0 2,0 2 1,0-2 4,0 0 2,-5-5-8,-8-3-2,-4-1-1,-10-2 2,5-3-3,-4 0-1,-2 0 2,-4 0 0,3 1 1,0 1-2,3 2 4,2 3-2,6 1-3,3 4 2,6 0 1,1 2 1,5 0-3,0 0-2,3 2-3,0 6 2,6 1 4,11 2 3,0 0 0,10 2 2,1-1-4,1-1 5,-1 1 0,1-1-1,-1-1-4,1 0 2,-8-3 0,-3-1 0,-3 0-1,-7-3-1,-3-1-1,0-1 3,-5-1-1,0 1 0,0-1 1,0 0-8,0 0 0,-5 0-21,-11-4-58,-7-3-129</inkml:trace>
  <inkml:trace contextRef="#ctx0" brushRef="#br0" timeOffset="212056.44">15271 1484 54,'0'-3'154,"0"-2"-114,0 1-29,0 2 22,0 1 13,0 1-16,0 0-22,-6 0-5,6 0-5,0 0 1,0 1 1,0 2 4,0 3 3,0 1 2,0 0-2,10 3 0,3-1 2,6 1-2,2 1 6,0 0-4,1 0 0,4 0-6,-2-1 1,-5-1-2,-1 0 0,-2-2 0,-5-1-2,-3-2 2,-5 1-2,-3-1 6,0-1-3,0 2 2,0-4 1,-4 2-2,-3-3 1,3 1-2,-8 1 1,-5 0-2,-3 0-1,-8-2 0,-4 1 0,0-1 0,-2 0-1,-7-1-1,2-3 4,-2-2-2,-2 3 1,3-1-2,5 0 1,7 2 5,1 2 1,10 0-4,5 0-2,11 0-3,1 0-5,8 3-10,16 0-35,2-3-114</inkml:trace>
  <inkml:trace contextRef="#ctx0" brushRef="#br0" timeOffset="213327.51">14724 1866 48,'0'1'-10,"0"0"12,1 1 112,-1-2-23,3 0-71,-3 0-16,0 0 3,0 0-2,1 0 0,2 0 8,4 0 7,-3-5 2,3 0-9,0-2-4,-6 1-2,2 0-2,-3 1-3,0 1 3,0 0 2,-9 3-6,-8 1 1,-1 0-3,-6 6-4,-2 4 1,4 2 3,2 3 2,5 0 3,1 2 0,6-2-3,8-1 5,0-3-1,0-1-2,15-4-2,4-1 5,4-2 1,4-3 3,2 0-2,-1-6 0,0-4-1,-5-3-2,0-2-2,-8 1-3,-9-2 2,-6 0-4,0 0 2,-9 1-1,-10 3-1,-6 2 2,0 4 2,-2 4-1,-3 2-2,-3 4-1,5 5-3,-1 5 4,7 1 0,5 0 1,6 2 0,11-1 1,0-1-2,4 0 0,20-5-2,2-2 3,10-4 2,0-3-2,2-1 3,-4-2-2,-3-4 4,-13-5-3,-6 0 1,-5-1-1,-7-1-1,0-1-1,-8-1 0,-14 0 1,-6 1 0,-4 2-1,2 2 2,-3 4-1,4 6-1,3 0-3,1 7-1,3 7 0,1 2 1,7 3-1,9 0 1,5 0 0,6-4 1,25-2-18,11-7-69,4-4-155</inkml:trace>
  <inkml:trace contextRef="#ctx0" brushRef="#br0" timeOffset="-203960.51">14043 1076 84,'-7'0'9,"6"0"-3,-5 0 37,2 0 51,4-3-54,0 1-10,0 0-4,0 0-13,0-1-2,3 1 3,-2 0 4,-1 1-2,0 1-1,0 0-5,0 0 0,0 0-3,0 0-3,0 0 1,0-2-1,-1-2-3,-10 2-1,0-2 0,-2 1-1,2-1 2,-4 3-1,-3 0 0,8 1 0,-4 0 0,6 0 0,1 1-2,4 3-1,3 3 0,0 0 4,10 1 4,5-3-3,9-1-2,-2-2-1,0-2 5,-1 0-1,-7 0 0,-3 0 0,-5-6 2,-1 0 1,-5-1-2,-5-4 1,-12 1-4,-8 0 3,0 0-1,-9 3-3,4 3 0,3 2-3,5 2-1,7 6-2,11 4-4,4 5-27,11 2-31,17-3-98</inkml:trace>
  <inkml:trace contextRef="#ctx0" brushRef="#br0" timeOffset="-203189.46">15561 991 146,'-24'0'19,"7"0"-4,4-1 40,2 0-21,1 0-17,5 1-13,-2 0-7,2 0-2,3 4 1,0-1 4,0-2-3,-3 2 0,-1-1 3,1-2 2,-2 0 2,2 0-3,-2 0 5,-4 0-2,0 0 0,0-4 5,1 2-2,-3-2 5,5 1 3,0 1 5,-1 0 3,-2 2-1,-3 0-11,2 0-2,-4 7-5,5 3 1,3-2-1,4 3 1,1-1-4,3-1 1,0-1-1,4-1-1,12-2 1,2 0 0,-3-2 0,4-3 3,1 0-1,-2 0 2,-7-3-3,0-4 1,-7-1 0,-2-1 1,-2-3-1,0 1-3,-11 2 3,-2 2-1,-5 1 0,-1 4-1,-1 2-2,-2 2 0,-2 8 0,5 1 3,5 1 1,12 0-1,2-2-5,13-1 7,16-2-5,10-3 3,7-2-2,7-2-6,-10-2-32,-14-9-96</inkml:trace>
  <inkml:trace contextRef="#ctx0" brushRef="#br0" timeOffset="-188492.54">18885 1828 152,'0'2'74,"0"-1"-76,4-1 6,-3 0 25,4 0 14,2-1-22,-1-3-10,0 0-4,-2 1 2,2-1 4,-5 2 1,5-2 2,-6 1 3,0 0-4,0-2-4,0 2-2,-3-1 2,-4 0-7,-1 2-1,-3 0 2,-2 2-1,-2 0-2,-2 0-4,0 6 2,-1 2-1,6 4-1,-3 0 3,3 3 2,6-4-4,4 1 3,2-1 0,0-4-1,6-3-2,8-1 2,1-3-1,3 0 3,-1-6 3,2-2 1,-5-5-1,-3 0-5,-7-3 5,-4 0-4,0-1 0,0 1-1,-11 5 2,-4 2-4,-1 3 5,-1 6-1,-6 0 5,0 2-2,-4 9-6,5 4 0,3 4 1,2 1 0,7-4-2,9-1 1,1-4-1,12-2 1,11-3-3,3-2 4,2-2 1,1-2-1,-10 0 2,1-2-1,-2-5 3,-7-1-1,-3-2 2,-5-1-3,-3 0 0,0-2-1,-7 3 0,-8 0-4,-3 1 3,3 4 1,-2 4-1,-1 1-2,-2 0-1,2 6-1,0 5 1,6 1 0,5 1 1,5-2-2,2 0 2,16-4-2,6-2 2,6-3 0,1-1 2,-1-1 2,1-1 1,-8-3-6,-10-3 6,-4-1 0,-7-1-2,0-2 3,-11-1-4,-12 0 0,-3 2-1,-6 3 0,-1 5 1,-2 2-1,0 7-1,-1 7-2,8 7-3,9 2-2,15-2-65,4-8-159</inkml:trace>
  <inkml:trace contextRef="#ctx0" brushRef="#br0" timeOffset="-176823.9">9592 1104 25,'0'0'4,"0"0"20,0-1 39,0-1 65,0 1-110,0-2-7,0 1 15,0 1 0,0 0-10,0 1-4,0 0 3,0 0-1,-3 0 1,-3 0-5,-2 0-5,-3 2-5,0 3 0,4-1 3,0 1 1,3-1-3,1-1-1,3-1-1,0 1 1,3-1-5,8-1 4,7-1 3,-3 0 1,6 0-1,-2-5 2,-2 1 1,-7 0-2,-3 0-1,-7 0 5,0 2 0,-3-2-2,-14 2 0,-5 0-5,-4 2-2,-6 0 1,-3 2 1,-1 4-3,-2 4 2,11-1 0,4-1 0,11 0-1,6-2 0,6 0-3,7-1-2,18 1 6,6-3 0,12-3 2,3 0-3,2-3-53,-10-4-107</inkml:trace>
  <inkml:trace contextRef="#ctx0" brushRef="#br0" timeOffset="-175904.86">11211 1076 182,'-10'0'39,"2"0"-37,4-2 40,-3 1 17,3-1-26,4 2-14,0-1-7,-3 1-6,3 0-3,0 0 1,0 0 1,0 0 0,0 0-3,0 0-1,0 0 1,0 0 1,0 0-4,0 0 1,0 0 0,-2 0 1,-4 2-6,-1 3 2,-2 2 3,1-1 1,1 0-1,0-1 0,6-3-1,1 0 1,0-1-3,0-1 0,0 0 3,0 0 0,0 0 5,4 0 1,7-1 3,-5-3-3,1-1 1,-3-1-6,0 2 2,-1 1-1,-3 0 0,0 1 3,0 1 0,-7 1-2,1 0-3,-5 0 0,-3 1 1,1 6-1,4 1-1,1 0 2,3 1 1,5-1-2,0 0-2,5-2 1,7-1 1,6-3 3,2-1-1,2-1-1,-3 0 2,2-3 1,-11-2-3,-3 0 3,-3-1-1,-4 0 2,0 0-4,-7-2-1,-7 2 1,-1 1 2,-6 2-2,2 3-3,-1 0-1,0 7-5,3 5-15,0 3-21,3 0-62,3-5-146</inkml:trace>
  <inkml:trace contextRef="#ctx0" brushRef="#br0" timeOffset="-174987.81">10443 2160 14,'0'0'60,"0"0"-40,0 0 16,0 0 47,-3 0-32,-1 0-11,0-1 0,0 1-2,1 0-9,-1 0-10,-1 0-8,-1 0-6,3 5-7,-3 3 1,2 1 1,0 2 2,-3-3-2,4 0 5,3-4-2,0-1 2,0 0-4,0-2-1,3-1 4,8 0 0,-1 0 2,4 0 2,-3-7 3,0-1-2,0-2-2,-7-2-2,-2 1-3,-2 1 2,0 0 0,-6 4 1,-9 3-1,-6 1 2,0 2 2,-1 0-1,2 7 1,5 2-8,4 1 1,11 2-2,0-2-1,11-3-4,20-4-16,8-3-24,6-9-75</inkml:trace>
  <inkml:trace contextRef="#ctx0" brushRef="#br0" timeOffset="-173880.72">9565 1213 28,'-7'-6'46,"3"2"-37,3-1 32,-2 1 9,3 1-10,0 2-5,-4 0 1,4 1 0,0-1-8,0 1-1,0 0-7,0 0-3,0 0-5,0 0-1,0 0-4,0 0-2,0 0-1,0 0-3,0 0-1,11 2 5,0 6 3,4 5 6,0 3-4,5 4 4,-1 2-5,5 1-5,1 1-1,3-1 0,1-1 2,3 1-5,1-2 0,-2 2 2,2-1 1,-2 0-4,-5 2 4,-2-1-1,-2-2 0,-5 1-1,-4-2 0,0 1-1,1-2 2,-3-2-2,3 1 1,0-1-1,-3-1 1,4 2-1,-2 0 1,5 1-1,-3 0 1,0 0-1,0 0 0,1-2 0,-4-2 1,-1 1 1,1-2-3,-1-2 2,-7 0-1,3-4 0,0-1 0,-3 1 1,3-1-1,-3-2 0,2 2 0,3 0 0,1 1 0,0-1-1,1 1 1,1 2 1,-1-2-1,-2 3 0,5-3 1,-6 2-1,-1-2 3,0-1-3,-3-3 0,-3-1 0,6-1 0,-2-1-2,-1 0 0,3-1 2,-3 0 0,3 0 0,0 0-3,-6 0-9,2 0-14,-2 0-14,5 1-11,-6 5-9,0-1-49,0-1-89</inkml:trace>
  <inkml:trace contextRef="#ctx0" brushRef="#br0" timeOffset="-173340.72">10439 2114 116,'5'-8'27,"6"-2"-29,5 0 26,6-1 31,0-1-25,2-1-7,0-1-4,2-1 0,-1-3 0,3-1 5,1-5-2,0 1-8,3-5 0,0-3-3,-2-2-5,4-4-2,3-2-2,2-2 0,-4-1-2,6-1 2,1 3-1,0 1-1,4 3 1,0 4 11,-1 4-2,-3 5-5,-7 3-2,-6 2-1,-5 2-1,-2 0 1,-7 3 1,-2 1-1,-7 1-2,-1 3 4,-5 2-1,0 1 1,0 3 1,0 1 2,0 1-1,0 0-1,0 0-1,0 0-7,-6 5-5,-1 0 7,-4 3-2,1-1 0,5 0-11,-2-2-3,3-2 7,1-1 4,1-1-1,0 0 0,2-1 1,0 0 4,0 0 0,0 0-1,-2 0-38,-7-3-97</inkml:trace>
  <inkml:trace contextRef="#ctx0" brushRef="#br0" timeOffset="-165136.22">10173 1455 3,'0'0'-2,"0"0"2,0 0 3,0 0 46,0 0-11,0 0 6,0 0-7,0 0 15,0 0-7,0 0-17,0 0-10,0 0-3,0 1-3,0-1 2,0 0 0,0 0 2,0 3-4,-6 2 1,-10 3-4,-3 4 2,-3 2-5,-9 2 0,-1 4-3,-12 1 1,-1 2-2,-5 2-2,3 0 1,1-1 1,2-1 0,-2-1 0,3 1-1,3-3 3,2-2-2,10 0 0,5-3-2,9-3 0,1-2-1,9-4 1,0-3-1,4-3-6,0 0-14,0 0-21,6-2-15,2-5-59,-1-4-107</inkml:trace>
  <inkml:trace contextRef="#ctx0" brushRef="#br0" timeOffset="-164748.21">9519 1646 58,'-4'-4'105,"0"2"-88,4 1-9,0 1 25,0 0 11,0 0-30,0 0-15,0 7 8,0 4 22,4 5-2,-4 5-5,0 2 6,0 2-5,0-1-5,-3-1 2,-2-2-3,2-3-4,0-4-5,3-5-1,0-1-3,0-5-4,6-3-1,6 0 2,10-11 10,12-8-3,9-9-6,4-4-1,6-3-4,-4 1-14,-5 1-38,-8 6-46,-11 4-136</inkml:trace>
  <inkml:trace contextRef="#ctx0" brushRef="#br0" timeOffset="-161510.02">10021 1591 6,'0'0'-6,"0"0"28,0 0 69,0 0 17,0 0-78,-3 0-3,-1-1 21,1 0-11,3 1-10,-1-1-9,1 1-2,0 0-3,0 0-5,0 0 2,0 0-3,0 0 0,0 0 4,0-1 2,-5 1-1,0-1-6,-3 0-4,2 0-1,-1 0-1,3 1 0,-6 0 1,2 0 3,1 0-2,-1 0 0,1 5-3,2 1 1,4 0-2,1 0 1,0-1-2,4 0 1,9-1 2,2-2-2,3-2 3,3 0-1,4 0 3,-6-5-1,-1-1-1,-2 2 1,-8-2 2,-4 1-1,-1 1-1,-3-2 3,0 1-1,-4 0-2,-10 0-1,-4 1 0,-3 1-1,-1 1-1,0 2 0,5 0 0,-5 2 1,4 5-3,2 0 1,5 1 1,6 0-2,5 0 0,0-1 3,0 1-6,15 0 4,4-2 1,8-1 1,1-4 1,5 1-1,-1-2 0,-3-2 3,-5-1 0,-5-3-1,-5 3-2,-10-3 0,-4 0 4,0-1-2,-1-2-2,-13 1-1,-4-2 2,-6 3 0,0 1 0,1 2 0,-2 4-1,5 0-2,5 2 0,1 2-1,9 3 1,2-1-3,3 1 2,0 0 0,8-1 0,15 1 3,-1-3 0,7 0-1,-1-3 2,0-1-2,-6 0 2,-4 0 0,-11 0-1,-3 0-2,-4-2 2,0-1 7,-4-1-6,-14-1-2,-5-2 1,0 1 0,-6-1 0,1 2 0,3 4 0,6 1 1,2 0 3,6 1-4,0 6-2,6 3-1,3 3 3,2 1-2,4-2 0,18-1-1,9-5 1,6-3-23,5-3-46,-9-7-131</inkml:trace>
  <inkml:trace contextRef="#ctx0" brushRef="#br0" timeOffset="-158672.83">9532 1207 17,'0'-2'7,"0"1"5,0 0-9,0 1-4,0 0 1,0 0 3,0 0 35,0-1-29,0-1 2,0 1-6,0-2 8,0 1-3,0 0-1,0-1 1,0 2 0,0-2 0,0-1-2,0 1-2,0 1 3,-2-1 0,0 2 7,2 1-1,0-2 6,0 2 0,0-1-1,0 0-5,0 1 2,0 0 1,0 0-3,0 0-5,0 0-5,0 0-2,0 0-2,0 0-3,0 0-1,-2 0 2,2 2 1,-2 0 3,2 3 1,0 1-1,0 1 3,0 3-1,0 1 3,0 0 4,0 2-4,0 2 0,0-1 0,0 1 4,0 1-1,0-2-2,0-1-2,0 1-4,0-2 1,0-1-3,0 0 1,0 0 1,0-3-2,0 0-1,0 1-1,0-1 1,0 1 1,2 1-1,4 1 3,-3 0 0,1 1 0,-4 0 2,2 0-3,-2 0 2,0 0 1,0-1-4,0-1 0,0-1 1,0-1 0,0 0-3,0-2 1,0-1 0,0 1 0,0-1 0,0 1 0,2 0 0,1 2 0,-3 0 2,0 0-3,1-1 2,-1 2-1,3-2 1,0 1-1,-3-1 0,4-1 0,-4-2 0,0 2 0,0-3 2,0 2 1,0 0 0,0 0-3,-4 1 1,-3 2 1,0 1-1,-2 0-2,1 2 2,1 0-1,3 0 1,1-1 0,3 0 1,-1-2 0,1-1-1,0 0 0,0-1 0,0 0-2,-3-2 3,3-1-1,0 0 1,-3-2-1,3-1-1,-1 0 1,1 1-1,0-1 0,0 0 0,0 0-1,0 0-2,0 0-22,0 0-43,1 0-49,-1-5-166</inkml:trace>
  <inkml:trace contextRef="#ctx0" brushRef="#br0" timeOffset="-157848.8">9471 1858 176,'-6'-3'73,"2"1"-64,1 0 33,1 1 30,2-2-19,0 3-26,0 0-15,0 0-10,0 0-2,0 0 2,5 0 7,3 0 3,1 0 0,3 3 0,5 0 3,0-1-3,2 3 1,6-1-5,3 0-3,5 1 0,-1 0 0,4 2 0,-5 0-4,1 1 2,1 1-1,-1 1-2,0 0 1,-2 1 3,-3 1-2,-4-1-2,1 0 1,-4 1-1,2-3 2,-4-1-1,-2 0 0,7-4 0,-5 1 0,1-2-1,2 0 2,1 0 2,0 0-4,1 3 2,-4-2 0,1 2 0,-5 2-1,3-1-1,-3 0 3,-4 2-1,2-3 0,-2-1-2,-4 0-1,0-3 2,-2 1 0,0-1-1,0-1 2,-1-1-2,0 0 1,0 1 1,1-1-2,2 2 1,-3-2 0,0 1-1,-1 0 2,-2 0-1,2 0-1,4 1 1,-3 0-1,-3-1 1,2 0-1,0-1 0,1 0-1,-4 0 2,0 0-1,0 1 1,0-1 0,0 0 1,0 0-2,0 0-1,0 0-1,0 0-5,0 3-11,0-2-8,0 3 4,2 0-2,2 1-18,-2-1-15,3 0-31,-5-2-76</inkml:trace>
  <inkml:trace contextRef="#ctx0" brushRef="#br0" timeOffset="-156648.72">10342 2131 47,'4'0'-14,"-4"0"204,0-1-148,0-2-37,2 1 17,3-1 3,2 1-22,4-1-2,0-2 3,0 0-1,-1 1 1,1-4 3,0 0 2,3-1 1,-4-2-3,1 0 4,0 0 4,4 0-1,-1 1 0,1 0-4,2-1-5,-3 0 0,3 1-3,2 0 0,-1 1-1,-3 0-1,0 1 1,-2-1-1,1 1 2,0-1-1,-4-2 1,1 1 0,-3-1-1,3-1-1,3 0 2,-1-2-2,0-2 1,4 1-1,-3-1-1,8 0 1,-5 2 0,-5 2 0,5 0 0,-2 2 2,-7 0-1,4 3 1,-1-3-2,0 1 3,-1 0-1,1-1-1,0-1-1,-3 2 0,6-1 0,-6 1 0,3 0 0,2-1 0,-2-1 2,-1 1-3,1 0 2,0 0 0,-5 1 0,0 0 0,-1 0 0,2 1 0,-3-2-2,3 1 1,-6 0 1,2 2-2,4 0 3,-6 1-3,4-1 1,1 1-1,1-2 2,-1 2-1,1-2 0,4 2 0,-4-2-1,4 0 1,-5-1 0,5 1 2,-4 0-2,-1-1 0,3 0 2,-2-1-2,4 2 0,-3-1-2,1 1 2,-1 0 0,2 1 0,-2-1 0,0 1-1,4 1 2,-3 0-1,-1 1 0,1-1 2,-2 1 2,0-1 3,4-1-2,-6 0-1,5 0 0,0 0 1,-3 2-3,0 2-1,-6 2 2,-1 0-1,3 0 3,-3 1-3,0-3 0,0 2-2,1-2 1,2-1 2,1 1-1,2-2-2,-2-1 0,2 1 2,-1-1-1,-4 0 0,4 3 0,-5 1-1,0 1 1,2 1 4,0-1-4,-2 0 2,0-1-3,0 1-1,0-1 1,0 1 0,0-2 0,0 0-1,0-1 1,2-2 0,3 0 0,-1 1 0,-4 0 0,0 1-1,0 4 3,0 0 1,0 0-1,0 0-1,-4 0-2,-5 0-3,1 0 0,-2 3 2,5-1 0,2-1 1,3 1 1,0-1 0,0-1 1,0 0-1,0 0-1,0 0 1,0 0-1,0 0-2,0 0 1,-3 0 2,3 0 0,-1 0-6,-2 0 0,-1 0 1,0 2 1,-1-1 2,0-1 0,1 1 2,0-1 1,0 0-1,-1 0 0,3 0 0,-3 1 0,1 1-1,-4 2-7,1 2 1,-8 3 5,4-1 2,-2 1 0,-2 0 0,1-1 1,-1-2 0,2-1-6,-2-1-60,-3-4-115</inkml:trace>
  <inkml:trace contextRef="#ctx0" brushRef="#br0" timeOffset="-144472.02">12094 5229 66,'0'0'379,"-2"0"-360,-5 0-19,7 0 3,0 0 40,0 0-11,0 0-15,0 0-12,0 0-3,0 0 0,5-3-2,-3 2 2,0 0 2,0 1-1,-2 0 3,0 0 3,0-1-1,0 1-1,0 0 0,0 0-3,0 0-2,0 0-2,0 0 0,0 0-1,0 0-1,0 0 1,0 0-1,0 0 0,0 0-1,0 2 1,0 3 3,0 0-2,0-1 0,0 1 0,0-2 0,0-1-2,0-1 1,7-1-1,0 0 2,4 0 1,0-4 2,-1 0 0,-3-5-1,-3 1 0,-2 3-3,-2-1 1,0 4 2,-6 1 0,-5 1-2,-6 0 0,-1 4-3,0 7 0,1 5 2,2 1 1,8 1 0,4-1-1,3-4-1,5-6 0,18-7-7,13-4-38,-1-18-39,-5-8-226</inkml:trace>
  <inkml:trace contextRef="#ctx0" brushRef="#br0" timeOffset="-143692.96">11836 4632 324,'0'0'1,"0"0"-14,0 0 16,0 0 9,0 0-5,0 0-6,3 0-2,2-1 1,5 1 0,-4-1 2,1 0 4,-1 1-3,0-2 0,4 1 2,-2-3 5,1 0-2,2-1 0,-4-1 0,-2 0-5,-2 0 0,-3 2 1,0 0 3,-8 1-4,-6 2 1,-3 1 0,-5 0 3,-2 6 3,-2 5 4,-3 1-5,1 3 2,6 3-3,6-1-1,11-2-7,5-4 0,1-3-1,23-4-9,12-4-28,3-5-49,-6-10-211</inkml:trace>
  <inkml:trace contextRef="#ctx0" brushRef="#br0" timeOffset="-136040.52">9969 1940 302,'0'0'16,"0"0"-18,0 0 7,0 0 12,6-3-10,0 0-11,3-2 2,1 2 1,-3-3 1,-3 2 0,0 0 2,-4 1 0,0 1 4,0 1 2,0 1 17,0-1 5,-1 1-4,-6 0-6,0 0-11,-1 4-4,-1 4-4,1-2 0,1 1-1,4-1-1,2-3 1,1 0 0,0 0 1,-3-3-4,-1 2-20,0-2-36,-14 0-74</inkml:trace>
  <inkml:trace contextRef="#ctx0" brushRef="#br0" timeOffset="-134288.42">10344 1403 3,'0'0'124,"0"0"-71,0 0-32,2 1 28,-2 1 4,0 1-12,0 0-8,0 3 1,0 2-4,0 2-5,-2 4-5,-2 4 0,0 3 2,-1 4-10,-1 2 1,2 0 0,-3 2-3,0 0-1,-4-1 0,-6 0-6,-1 0 1,-4-2-1,1 0 0,-1-1-2,-3-1 1,4-1 0,-1 0-2,2-3 1,2 0-1,-1 0 1,1 0-1,-2 0 2,-2 1-1,1-2 1,-1 0 0,-4-1-2,3 0 1,0-2 1,1 0-1,2-2-1,-2 1 0,1-2 2,-1-1-2,0-2 1,-2 1 0,3 0 0,-2-3 0,3 2-1,-6 0 0,-1 3 0,1 1 1,-2 0 0,2 0-1,-2 0 1,0-2-2,3 2 2,-4-1 0,3-1 1,-2-2 0,6 0-1,-2-2-1,2-1 3,0-1 0,-2 1-3,0-1 1,-1 0-1,2 0 0,-1 0 1,-2 1-1,1 2 0,1-4-1,-2 2 1,5-3 0,-4 2 1,7-2 1,-2-1 1,1-1-2,2 0 0,-5 0 2,0-2-1,0 0-2,-2 0 2,-2 0 1,2 0-2,-3 0-1,4 0 1,-6 0-1,1 3 1,-1 0-2,-2 0 1,2 0 1,4 0-1,0 0 2,6-1 0,-2 0-1,3-1 3,0-1-1,-2 0 3,1 0 1,-3 0-7,-2 0 2,-1 0 0,0 0-1,3 0 0,-3 0 0,4 0 5,-1 0-3,2 0 0,2 0 2,3 0 4,0-2-4,-1 0-1,4 0 1,1 0-2,0-1-1,4 0-2,3 0-1,2 3-1,-3-1 0,5 1-14,0 0-20,0 0-39,0 0-74,0 0-114</inkml:trace>
  <inkml:trace contextRef="#ctx0" brushRef="#br0" timeOffset="-133932.4">8344 2285 11,'0'0'431,"-18"-1"-437,-1 1-9,5 0 40,3 0 0,-7 3-23,0 4-1,-10 3 3,-5 4-1,-6 1 0,-3 3 5,-4 2 12,0-1 2,5 4-3,3 1-3,12-1 2,9 2-1,10-1-5,7-2 0,13-2-6,23-3-5,14-5 3,15-4-3,6-3 5,7-5-4,1 0-2,-4 0-1,-6-3-26,-12 0-48,-19 0-94</inkml:trace>
  <inkml:trace contextRef="#ctx0" brushRef="#br0" timeOffset="-132815.3">9467 1197 10,'0'0'305,"0"-4"-290,0 2-12,0 1 38,-2 0 5,2 1-29,0 1-18,0 7 3,0 4 5,-4 5 4,-7 3-5,-10 3 0,-4 2-1,-4-3 1,-3 1-4,-1-1 4,-5-1-3,1 0 2,2-2 1,3 0 0,3-2-1,5-1-2,2-4 0,7-1-1,4-3-2,2-3 1,5-2-2,4-2 0,0-1-3,0 0 1,0 0 5,8-2 2,1-4 6,2 0-8,-4-1-1,-3 2-14,-3 1-17,-1 1-10,0 2-11,0 1-13,-8 0-51,-7 3-35</inkml:trace>
  <inkml:trace contextRef="#ctx0" brushRef="#br0" timeOffset="-132356.3">8961 1516 170,'0'-2'102,"0"1"-69,-1-1 8,-6 0 11,2 2-17,-1-1-9,-4 1-2,-8 0-7,-4 0-10,-6 1-1,-8 5 3,-3 0-3,-3 1 5,-1-1 2,-4-1 2,1 1-5,3 0-7,4-3 3,3 0 2,4 0-7,5-1 0,8 0-1,4-1 1,8 0-1,7-1 0,0 0-3,0 0-3,0 0-3,14 0 0,-2 0-8,5 0-11,1 0-27,-7 0-36,-2 3-39,-9-1-102</inkml:trace>
  <inkml:trace contextRef="#ctx0" brushRef="#br0" timeOffset="-131743.28">8351 1606 24,'-1'0'223,"-10"0"-189,1 1-24,-3-1 33,0 1 5,-3 2-27,-7 2-18,-4 5-2,-10 3 3,-6 2-2,-7 4 3,-7 0 9,-7 1 1,3-1 2,-3 0 2,7-1-5,10-2-4,2-3 3,12-3-3,8-2-6,10-3-1,8-3-1,4-2-3,3 0-1,0 0-5,0 0-15,14 0 2,-3-1-7,4-1-23,-2-3-36,-5-1-71</inkml:trace>
  <inkml:trace contextRef="#ctx0" brushRef="#br0" timeOffset="-131076.24">7507 1914 292,'0'-2'78,"0"1"-69,0-1 30,0 2 17,-7 0-28,3 0-17,-7 4-8,-2 3-3,-5 5 3,-1 1 3,-1 0 2,-2 1-1,0 1 0,1 1 2,-1 2-1,-2 0-5,-1 1 1,-1 1-1,-2 0-3,-1-1 0,2 0 2,4-1-2,2-1 2,3-3-3,7-3 0,6-3 0,3-4 0,2-3-1,0 1 0,0-2 0,0 0 0,0 0 4,4-2 1,-1-2-1,-3 1-6,0 1 3,0 1-6,0 0-9,0 1-4,-3 0-4,-1 1-15,0 5-16,4 1-20,-2-2-56,-5-3-70</inkml:trace>
  <inkml:trace contextRef="#ctx0" brushRef="#br0" timeOffset="-130488.2">6971 2346 1,'0'0'122,"0"-1"72,0 0-152,0 0-10,0-1 9,0 1-2,0 1-17,0 0-2,0 0 7,0 0 0,0 0-2,0 0-8,-6 0-5,-4 1-5,-1 4-3,-1 3-3,1 6 0,0 5 0,-1 4 4,4 5-1,1 5-1,-1 3-2,4 2-1,1-1 4,3-3-4,0-2 2,0-5-2,7-5 0,4-3-1,-3-5 1,-4-3 1,1-2-1,-3-6 2,1-1-1,-3-2 2,0 0 2,0 0 3,0 0-7,-5-5-8,-1-4-9,-1 1 1,3 1 6,0 2-9,4 2-2,-3 1-3,0 2-9,2 0-22,1 0-53,-4 2-83</inkml:trace>
  <inkml:trace contextRef="#ctx0" brushRef="#br0" timeOffset="-129912.16">7183 2879 237,'0'0'145,"0"0"-102,0 0 4,0 0 9,3 0-23,-2 0-14,2 0-5,3 0-1,5 1 7,7 0 1,0 2-4,-1 2 0,5-1-3,0 1-4,6 3-3,1 0 6,3 3-7,1 1 2,5 0-7,-2 1 3,6 0-3,3-1 0,4-2 0,4 2 2,1-2-2,-4-3 0,-4-2-1,-2 1-3,-12-3 0,-7 1 0,-12-1-1,-6-3 3,-7 1 1,0 1 0,0-2 1,0 0-2,0 2 2,0-1-2,-7 2 1,5 0-5,-2-1-3,-3 0-6,3 0-11,-3 0-29,-1-1-32,-6-1-85</inkml:trace>
  <inkml:trace contextRef="#ctx0" brushRef="#br0" timeOffset="-129420.13">8293 3047 1,'-7'0'135,"-4"1"-22,-3 1-79,6-2 33,-1 2 22,5-1-27,0 0-25,0 0-7,4-1-4,0 0-9,0 0-4,0 0-1,4 0 0,6 0-6,12 0 2,7-2 3,6-4 1,6-2-6,3 0-3,0 1-1,-5 3-4,0-2-2,-6 5-6,-2-1 0,-2 0 1,-4 1 2,-3 0-3,-7 0-2,1 1 1,-3-3 2,0-1-2,8-3 4,-2-1-2,5-3 5,0 2 1,-5 1-25,-5 5-41,-6 2-26,-8 1-76</inkml:trace>
  <inkml:trace contextRef="#ctx0" brushRef="#br0" timeOffset="-128924.1">9237 2880 311,'-8'0'170,"1"0"-156,3 0 32,4 0 25,0 0-37,0 0-26,0 0-2,0 0-6,7 0 4,7 0 3,8-2 3,4-4 3,5 0-2,0-1-3,-1 0-2,1-4 1,-1 2-6,1-1 3,2-3-3,2 3 0,-2-1-1,-2 1 0,-3 1-1,-2 3-3,-8 0-2,-6 2-3,-2 2 3,-8 1 3,0 1 2,-2 0 1,0 0 0,0 0 2,0 0 0,0 0 0,0 0-4,0 0-1,0 0-5,-4 0-8,0 0-7,-2 2-26,2-1-38,0-1-37,-4 0-77</inkml:trace>
  <inkml:trace contextRef="#ctx0" brushRef="#br0" timeOffset="-128255.06">9675 2576 25,'1'-1'459,"-1"0"-423,0 1-11,0-2 41,0 0-9,3 0-26,5-6-14,8 0-2,3-4-3,6-1-3,-1-2 1,2-2-1,2-3-2,4 0-1,-4-1-2,1 0 0,-4-1-4,0 2 1,-2-1 0,-3 3-2,-2 2 0,-6 3-1,2 4-2,-5 2 2,-5 3-3,0 2-3,-4 1-4,0 1-9,0 4-12,0 6 1,0 4-17,-8-2-62,-12-1-142</inkml:trace>
  <inkml:trace contextRef="#ctx0" brushRef="#br0" timeOffset="-85204.53">8544 1062 47,'-26'21'36,"-5"5"-25,1 4-11,-6 0 0,-7 1 44,-3 0-17,-4-1-20,5-3 8,8-3 0,9-6-9,13-4-5,8-4 1,7-3-3,4-2-5,18-4-33,16-1-3,9-8 6</inkml:trace>
  <inkml:trace contextRef="#ctx0" brushRef="#br0" timeOffset="-85043.53">8914 1098 34,'-38'12'34,"-10"6"-14,-9 5 45,-6 4-3,-9 4-26,1 3-18,-1 1-8,2-2-7,7-2 1,15-4-3,15-5 1,18-4-4,15-6 0,18-5-42,21-7-10,18-1-3,12-15-40</inkml:trace>
  <inkml:trace contextRef="#ctx0" brushRef="#br0" timeOffset="-84899.52">9121 1122 74,'-43'12'41,"-10"7"-47,-12 6 20,-10 6 34,-3 3-11,-1 0-9,2 0-14,8-1-7,5-2-5,14-3-1,14-4-1,23-7 0,13-6-6,20-7-52,19-4-8,20-9-17</inkml:trace>
  <inkml:trace contextRef="#ctx0" brushRef="#br0" timeOffset="-84768.52">9174 1189 201,'-6'0'54,"-15"1"-47,-9 8-4,-5 5 11,-11 6-1,-8 5-5,-3 3-6,0 0-1,4-2-1,7-1-3,13-4-12,14-6-27,19-4-43,4-7-33</inkml:trace>
  <inkml:trace contextRef="#ctx0" brushRef="#br0" timeOffset="-84656.48">9353 1220 179,'0'-3'71,"-6"3"-21,-20 6-24,-14 8-26,-12 7 2,-9 4-2,-3 3 2,-4 2-2,0 1-2,7 0-43,11-3-66,11-4-61</inkml:trace>
  <inkml:trace contextRef="#ctx0" brushRef="#br0" timeOffset="-83455.44">11573 1503 30,'0'-3'185,"-2"2"-158,2 1 9,0 0 16,0 0-18,0 8-14,2 2 7,15 5-6,6-2-8,3 1-8,0-1 0,1-2-3,-5 1 1,-3-4-3,-6 1-9,-10-1-15,-3 0-29,0-2-43,-18-3-76</inkml:trace>
  <inkml:trace contextRef="#ctx0" brushRef="#br0" timeOffset="-83328.43">11501 1619 314,'3'0'21,"3"0"-35,5 0 35,7-2 35,5-4-11,8-5-20,8-2-13,1-1-7,2 0-5,-7 0-19,-9 0-29,-9-1-93</inkml:trace>
  <inkml:trace contextRef="#ctx0" brushRef="#br0" timeOffset="-82899.4">11183 1620 201,'-10'0'20,"5"0"-10,4 0 27,1 3 14,0 3-21,4 4-3,14 0 4,4 1-6,2 0-8,2 0-11,-2-3-3,-2 2-2,-7-4-1,-2 2 0,-6-2-16,-7 2-22,0-2-42,-18 1-92</inkml:trace>
  <inkml:trace contextRef="#ctx0" brushRef="#br0" timeOffset="-82700.39">11071 1776 117,'0'0'28,"0"0"-3,0-3 8,12-1 13,12-4-3,5-1-8,3-3-14,6-3-8,2-1-8,3-2-1,-1 1-3,-1-1-6,-6 1-40,-6 0-111</inkml:trace>
  <inkml:trace contextRef="#ctx0" brushRef="#br0" timeOffset="-82168.36">11151 1874 313,'0'-2'30,"0"1"-17,0 1 11,0 0 6,3 7-27,5 7-3,5 3 12,5 2-8,-3 1-4,-2-1-4,5 1-2,-6-2-8,2-2-13,-3-3-16,-5-2-28,-6-2-34,0-5-43</inkml:trace>
  <inkml:trace contextRef="#ctx0" brushRef="#br0" timeOffset="-81980.33">11111 2070 99,'10'-7'25,"2"0"-25,6-3 14,2 0 42,5-1-13,0-2-18,1 2-9,3 1-8,-2 0-8,-1 2 0,-2 0-28,-2-1-64,-7 1-73</inkml:trace>
  <inkml:trace contextRef="#ctx0" brushRef="#br0" timeOffset="28880.15">13131 773 60,'0'-23'16,"0"-1"45,0 5-43,2 4-4,2 5 18,-1 4 3,-1 4-4,0 1 2,0 1-19,1 6-25,1 11 6,-4 10 27,0 15 9,0 12-5,-16 16-5,-10 19-8,-9 18-5,-9 16-4,-6 13 0,-4 9-2,-7 1 0,1-1 0,0-5-1,9-12 5,5-16-6,8-15 5,8-13-4,8-10-1,5-6 2,6-4 0,7-6-2,4-5-5,0-8-6,4-9-12,17-8-39,1-12-105</inkml:trace>
  <inkml:trace contextRef="#ctx0" brushRef="#br0" timeOffset="29651.2">12578 2870 149,'-14'-1'16,"3"-2"-16,2 1 4,5 0 48,3 0 9,1 1-22,0 0-9,0 0-9,0 1-9,0 0-8,14 0 7,11 0 8,3 0 3,6 0-6,11 2-6,1 2 0,10-1 0,10 1-1,16 2 4,11-1-5,14 2-1,16 2 2,15 2 5,10 2 2,15 1-5,16 3-4,0 0-1,11-1 2,9-1-2,11-4 3,18-2 0,15-1 2,11 1 8,3 0-9,7 2 5,-9 4-1,-13 4-8,-16 4-1,-13 1-4,-15-1 1,0-1-1,-6-3-1,-11-3 11,-4-3-15,-10-3 1,-9 0 3,-10-3 0,-3 0 0,-8 0 1,-6 2-1,-3-1 2,1-1-1,1 0 1,8 1 1,9 0 8,9 0-2,8 2 2,4 1-7,0 3 13,3 0-10,-7 1-6,-5 0 0,-3 1 2,-12 1-3,-6-4 0,-12-2 0,-2-4 1,-13-1-2,-8-4 1,-12 0 0,-12-2 0,-11 0-2,-11 0-1,-11 0 2,-11 0 1,-11 0-1,-6 0-1,-11 0-3,-3 0-4,-4 0-17,-4 0-11,-19 3-42,-21 1-96</inkml:trace>
  <inkml:trace contextRef="#ctx0" brushRef="#br0" timeOffset="70348.59">11921 871 114,'-9'-12'44,"1"4"8,0 2-31,2 1 6,5 2 8,-2 0-1,0 3-11,3-2-3,0 2-12,0 0-7,0 0-4,0 8 1,3 6 13,7 8 11,-2 5 3,0 8-9,4 11-1,-4 8 2,-1 12 10,0 12-9,-7 7-3,0 9-4,0 8-1,-6 6-4,-2 7 4,0 2 0,5 0 3,1 0-6,2-4-4,0-7 0,9-6-2,-1-9 3,-4-1-3,2-5 1,-6-1-2,0-4 4,0-2-2,0-1 2,0-4-1,0-3-1,0-2-1,0-7 0,-6-8 1,1-5 8,-2-8-6,4-5 3,2-6 0,-2-5 4,3-3-3,-4-4-4,4-4 6,0-3-1,0-2-5,0-2 1,0-1-1,0-1-1,0-2-2,0 1 0,-2 0 0,2-1 1,0 0-1,0-2-1,0 0 0,0 0-2,0 0-6,0 0-12,-3 0-6,3-2-19,0-3-25,0-1-52,0-1-165</inkml:trace>
  <inkml:trace contextRef="#ctx0" brushRef="#br0" timeOffset="71208.66">12031 3483 60,'0'0'238,"-9"0"-225,1 0-3,1 0 19,-4 0 11,-3 0-16,-1 1-6,-2 2-2,-1-1-1,1-1 2,-2 2 3,-6-2-2,-2 0-2,-1-1-1,-9 0 2,-9 2-1,-13-1 3,-15 3-11,-14 2-1,-17 1-4,-16 4-2,-11-2 3,-18 3-1,-8-3-1,-7 3 0,-5 1 1,-1-3 6,0 4 0,2 0-1,-1 2-1,-7 5-1,-5 1 0,-8 3-1,-1 4 4,4 1-5,5 0-2,7-2 2,4-2-1,10 0-2,8-3 1,10-2 0,10 0 0,10-5 1,7 1 0,-4-3-2,-2 0 3,1 0-2,-1-1-2,4 1 2,1 2 1,2-2-1,4 0 0,-2 2 3,4-1-5,4 2 2,4 0-2,5 0 0,9 0 0,3-2 0,12-3 0,11-1-1,14-4 1,7-1 0,16-3-2,13-1-9,8-2-6,3 1-23,0 3-44,14 3-30,-3 4-123</inkml:trace>
  <inkml:trace contextRef="#ctx0" brushRef="#br0" timeOffset="85156.45">3825 4987 251,'-28'-10'180,"8"2"-169,7 4-12,7 0 5,3 1 22,3 3 16,3 0-33,22 9-23,17 7 19,26 10 14,18 9 8,18 10 2,14 8 3,11 6-18,14 2-4,6-3-4,4-1-1,-5-2-5,-7-6 2,-23-4 2,-11-4-4,-20-7 0,-16-7-1,-14-4 1,-17-5-7,-15-6-5,-16-1-7,-9-5-6,-27-2-1,-20-4-31,-17 0-80,-14-13-228</inkml:trace>
  <inkml:trace contextRef="#ctx0" brushRef="#br0" timeOffset="85520.48">4661 5644 379,'-9'1'155,"9"-1"-153,0 3-18,13-1 9,9 0 34,9 2-2,12-2 0,10-2-1,10 0-10,5 0-5,5 0 0,1-7-1,-4 0-1,4-2-1,-3-2 0,-6-2-3,-4 2 0,-8-3-1,-3 0 1,-13 2 0,-6 2-2,-7 2-1,-9 2 1,-4 4 0,-8 1 0,-3 1 1,0 0 0,0 0 2,0 0 2,0 0-1,0-2 1,-3-3 4,-8-2-10,-4-4 0,-1-2 0,-3-5 0,1-2 0,-3-4 0,0 1 0,0-1 0,2 1 0,-6 1-3,4 1-1,-1 2-2,1 4-5,7 0-15,0 2-31,6 3-42,1 0-129</inkml:trace>
  <inkml:trace contextRef="#ctx0" brushRef="#br0" timeOffset="86339.52">1772 8555 528,'-36'0'148,"12"0"-143,20 0-20,4 0-5,22 0 10,26 0 28,31 3-3,30 0 3,26-1-11,21 1-1,8 0-5,5 2 0,-5 2 0,-11-1-4,-13 1-2,-15-2-6,-21 1-7,-18 0 0,-23-1 5,-23-2-1,-23 2-20,-13-3-18,-4-2 5,-21 0-2,-19-9-74,-10-7-191</inkml:trace>
  <inkml:trace contextRef="#ctx0" brushRef="#br0" timeOffset="86615.54">2968 8401 244,'0'0'312,"0"0"-307,11 4-38,8 3 23,12 3 26,11 0 5,10 3-13,14 1-2,3-1 1,6-2-2,-4 0-6,-10 1 3,-7 0 0,-12 4 0,-12 1-1,-13 4 2,-14 5 1,-3 2 7,-28 6 4,-12 1 1,-10 2-2,-10 2-3,2 0-3,-2-5-2,7-2-2,17-8-3,14-8-5,22-9-15,11-7-55,24-6-77</inkml:trace>
  <inkml:trace contextRef="#ctx0" brushRef="#br0" timeOffset="87507.59">5901 11716 548,'-8'0'39,"-2"6"-53,4 5 9,6 2 14,0 12 15,5 6-8,7 13-5,4 8-6,-5 6-5,2 4 3,-4 6-1,-2 4 0,-3 5-1,-4 4 3,0 2-1,0 3-4,-3-3 1,-5-3 1,1-5-4,3-7-9,4-9-12,0-8-18,0-12-18,0-9-32,0-13-86</inkml:trace>
  <inkml:trace contextRef="#ctx0" brushRef="#br0" timeOffset="87939.62">5757 11749 24,'0'-3'-12,"0"2"126,-3-1 52,-3 2-124,-1 0-10,1 0 21,0 0-6,-1 6-8,0 7-14,3 8-14,-3 6 0,-4 9 5,1 3 3,-8 7-4,-4 2-6,-4-1 0,-5-2 3,0-4-1,1-5 1,2-7-1,6-10-4,8-7-6,6-12 0,6-3 0,2-17-24,0-10 3,0-11-2,17-6 12,8-2 5,5 1 4,5 6 1,4 8 0,3 7 0,-1 7 0,5 6 0,3 8 0,1 4 2,7 4 1,4 11 3,3 8-2,-2 6 1,-2 3 0,-3 4 0,-7 0-3,-4 1-1,-6 2-2,-5 1-11,-5 2-22,-6 1-56,-6 3-96</inkml:trace>
  <inkml:trace contextRef="#ctx0" brushRef="#br0" timeOffset="88916.67">11654 11662 293,'0'-3'247,"-13"3"-232,7 8-37,6 11-1,0 13 20,0 15 10,12 15 10,5 13-7,2 7-8,-2 7-1,-3 1-1,-6 0-1,-1-2 1,-7-2-1,0-6 1,0-3 0,-14-6 1,2-6-1,1-10 0,-2-12 0,2-10 0,7-16-2,1-12-5,0-5-5,3-21-34,0-16-3,0-13-38,-1-13-21,-10-8-50</inkml:trace>
  <inkml:trace contextRef="#ctx0" brushRef="#br0" timeOffset="89259.71">11617 11737 75,'0'-2'114,"0"1"-95,0 1-17,0-1 19,0 1 27,0 0 5,0 0-8,-6 0-2,-9 6-22,1 7-11,-6 8-1,-2 8 2,-1 6 5,-5 5-2,-1 2-6,1 1-3,3-3 1,1-5-1,5-7-2,8-10-3,4-6 0,7-10 0,0-2-8,22-15 2,6-10 3,12-14 0,2-6 0,5-1 0,1 0 2,1 11 0,-6 10 1,-5 8-1,-6 9 1,-2 8-3,4 0 6,3 14 5,6 6 3,6 7 1,8 6-2,1 6-7,6 3 0,7 5-2,1 2-2,2 4-16,-2 2-50,-8 9-111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3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252 112 1948,'8'-4'7272,"-12"2"-7148,-1 0-1,0 0 0,1 0 1,-1 1-1,0 0 0,1 0 1,-1 0-1,0 1 0,0-1 1,0 1-1,0 0 1,0 1-1,0-1 0,1 1 1,-1 0-1,0 0 0,-9 4 1,5-2-79,0 1 1,0 1-1,1-1 1,0 2 0,-1-1-1,1 1 1,1 0-1,-13 13 1,10-8 21,1 1 1,0 0-1,0 1 0,2 0 1,-1 0-1,2 1 0,-7 17 1,12-26-52,-1-1 1,1 1 0,0 0-1,0 0 1,1 0-1,0 0 1,-1 0 0,2 0-1,-1 0 1,0 0 0,3 8-1,-2-10-8,1 0-1,-1 0 0,1 0 1,-1 0-1,1 0 0,0-1 1,0 1-1,0-1 0,0 1 1,1-1-1,-1 0 0,1 0 1,-1 0-1,1 0 0,0 0 1,-1-1-1,1 1 0,0-1 0,6 2 1,-2-1-4,0 0-1,0-1 1,-1 0 0,1 0 0,0-1 0,0 0-1,0 0 1,0-1 0,0 0 0,-1 0 0,1 0 0,0-1-1,0 0 1,-1 0 0,9-5 0,3-2 11,0 0 0,-1-2 0,27-20 0,-35 24-35,-1 0 1,1-1-1,-1 0 0,0 0 0,-1-1 1,0 0-1,0 0 0,-1 0 0,0-1 1,-1 0-1,0 0 0,0-1 0,-1 0 1,-1 1-1,1-1 0,-2 0 0,0-1 1,0 1-1,-1 0 0,0-13 0,-2 18-108,0 0 1,-1 1-1,0-1 0,0 1 0,0-1 0,0 1 0,-1 0 0,0 0 0,0 0 0,-1 0 0,1 0 0,-1 1 0,0-1 0,0 1 0,0 0 0,-1 0 0,0 1 0,1-1 0,-1 1 0,-7-3 0,10 5-362,-1-1 0,0 1-1,0 0 1,0 1 0,0-1 0,0 0 0,0 1 0,0 0-1,0 0 1,-4 0 0,-10 0-3873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34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31 1536,'-2'10'6946,"-15"26"-6611,-40 49 2206,-46 82-660,151-210-1615,20-31-375,134-132-370,-201 205 471,-1 1 1,0-1 0,0 1-1,1 0 1,-1 0 0,0-1 0,1 1-1,-1 0 1,1-1 0,-1 1-1,0 0 1,1 0 0,-1 0 0,1-1-1,-1 1 1,0 0 0,1 0-1,-1 0 1,1 0 0,-1 0 0,1 0-1,-1 0 1,1 0 0,-1 0-1,0 0 1,1 0 0,-1 0 0,1 0-1,-1 0 1,1 0 0,-1 1-1,0-1 1,1 0 0,0 1 0,5 16-6,-5 36 286,-1-43-212,-13 152 436,5-81-1975,4-6-4289,4-44 2067,0-5 1165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0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6 7853,'0'0'14,"0"-1"0,1 1 1,-1 0-1,1-1 0,-1 1 1,0-1-1,1 1 0,-1 0 1,1-1-1,-1 1 0,1 0 0,-1 0 1,1-1-1,-1 1 0,1 0 1,-1 0-1,1 0 0,-1 0 1,1-1-1,-1 1 0,1 0 1,-1 0-1,1 0 0,-1 0 0,1 0 1,-1 1-1,1-1 0,0 0 1,-1 0-1,1 0 0,-1 0 1,1 0-1,-1 1 0,1-1 1,-1 0-1,1 1 0,-1-1 0,0 0 1,1 1-1,-1-1 0,1 0 1,-1 1-1,0-1 0,1 1 1,-1-1-1,0 0 0,0 1 1,1-1-1,-1 1 0,0-1 0,0 1 1,1-1-1,-1 1 0,0-1 1,0 2-1,1 33 1153,-2-28-1136,1 5 159,-1-1 0,0-1 0,0 1 0,-1 0 1,-5 16-1,-5 16 225,-75 251 691,39-142-2635,4 8-3715,39-135 2723,4-10-699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1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163 105 6737,'52'-99'1985,"-52"98"-1989,0 1 0,1 0 0,-1-1 0,0 1 0,0 0-1,1-1 1,-1 1 0,0 0 0,1 0 0,-1-1 0,0 1 0,1 0 0,-1 0 0,0-1 0,1 1-1,-1 0 1,1 0 0,-1 0 0,1 0 0,-1 0 0,0 0 0,1 0 0,-1 0 0,1 0-1,-1 0 1,1 0 0,-1 0 0,0 0 0,1 0 0,-1 0 0,1 0 0,-1 0 0,1 0 0,-1 0-1,0 1 1,1-1 0,-1 0 0,0 0 0,1 1 0,-1-1 0,0 0 0,1 1 0,16 17 5,-11-10-14,2 1 127,0-1-1,0 1 1,-1 1-1,0-1 1,-1 1-1,0 1 1,-1-1-1,0 1 1,-1 0-1,0 0 1,0 0-1,-1 1 1,2 19-1,-4-23 76,-1 0-1,0 0 1,0 0-1,0 0 1,-1 0-1,-1 0 1,1 0-1,-1-1 1,-1 1-1,0 0 1,0-1-1,0 0 1,-1 0 0,1 0-1,-2 0 1,1 0-1,-1-1 1,0 0-1,-1 0 1,1 0-1,-12 9 1,6-8-173,1 0 0,-1 0 1,0-1-1,0-1 1,-1 0-1,1 0 0,-22 4 1,27-7-327,1-1-1,-1 0 1,0 0 0,0-1 0,1 1 0,-1-1 0,0-1-1,0 1 1,1-1 0,-1 0 0,0 0 0,1-1-1,-1 1 1,1-1 0,-1-1 0,1 1 0,0-1 0,0 0-1,0 0 1,-6-4 0,5 1-1144,4 5 903,0-1 0,0 0 0,0 0-1,0 0 1,0 0 0,1 0 0,-1 0 0,0-1 0,1 1 0,-2-4-1,-1-5 181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1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152 100 5969,'-3'6'162,"0"0"0,0-1 1,-1 1-1,0-1 0,0 0 1,0 0-1,0 0 0,-6 5 1,-1 1 352,-26 39 1279,24-32-848,0-1 0,-25 26 0,37-43-842,34-29 23,35-35-212,-27 27-72,95-76-932,-123 102 211,-7 6 472,1 0 0,0 1 0,0-1 0,0 1-1,8-4 1,27 2-7151,-36 6 6952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1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62 8985,'-6'1'155,"1"0"1,0 0-1,0 1 1,0 0 0,0 0-1,0 0 1,0 1-1,1 0 1,-1-1-1,1 2 1,0-1-1,-5 5 1,-2 0 294,2-2-359,1 0 0,-1 1 0,1 0 1,0 0-1,0 0 0,1 1 0,0 1 0,1-1 0,0 1 0,0 0 0,1 1 0,0-1 1,0 1-1,1 0 0,1 0 0,0 0 0,0 1 0,1-1 0,0 1 0,-1 14 1,3-22-85,0-1 0,0 1 1,1 0-1,-1 0 0,0-1 1,1 1-1,0 0 0,-1 0 1,1-1-1,0 1 0,1-1 1,-1 1-1,0-1 0,1 1 1,-1-1-1,1 0 0,0 0 1,0 0-1,0 0 0,0 0 1,0 0-1,0 0 0,4 2 1,0 0 0,-5-3-22,0 0-1,1 0 0,-1 0 0,1 0 1,-1 0-1,1 0 0,0 0 0,-1-1 1,1 1-1,0-1 0,-1 1 0,1-1 1,0 0-1,0 0 0,-1 0 0,1 0 1,0 0-1,3 0 0,6-1-194,1-1 0,-1 0 0,0 0 0,0-1 0,-1 0 0,1-1 0,-1-1 0,1 1 0,-1-2 0,-1 1 0,1-1 0,-1-1 0,0 0 0,15-14 0,-9 6-111,-1-1 0,0 0 1,-1 0-1,-1-2 0,13-22 0,-21 33-88,-1 0 1,1 0-1,-1-1 0,0 1 1,-1-1-1,0 0 0,0 0 1,-1 0-1,0 0 0,0 0 1,-1 0-1,0 0 1,0 0-1,-1 0 0,0-1 1,0 1-1,-5-12 0,-8-5-475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3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77 7101,'-1'13'134,"0"1"0,-1-1 0,-1 0 0,0-1-1,-1 1 1,-8 17 0,7-17-42,0-1-1,1 1 1,1 0-1,0 0 0,0 0 1,0 20-1,3-32-69,1 0-1,0-1 1,-1 1 0,1 0-1,-1 0 1,1 0 0,0-1-1,0 1 1,0 0 0,-1-1-1,1 1 1,0-1 0,0 1 0,0-1-1,0 1 1,0-1 0,0 0-1,0 0 1,0 1 0,0-1-1,0 0 1,0 0 0,0 0-1,0 0 1,0 0 0,0 0-1,0 0 1,0 0 0,0 0-1,0-1 1,0 1 0,0 0-1,1-1 1,41-10 713,-15-5-460,0-1 1,0-1 0,-2-1 0,0-1 0,27-29-1,-51 47-276,71-66-1126,-34 30-1703,3 0-4065,-33 29 5944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4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94 241 4984,'5'22'210,"6"-19"563,-8-4-722,1-1 0,-1 0 1,0 0-1,0 0 1,0 0-1,0 0 0,0-1 1,3-3-1,2-3-49,-1 1-1,0-1 1,-1 0-1,0 0 1,0-1-1,-1 0 1,0 0-1,4-14 1,-7 17 79,0 0 1,0 0-1,0 0 0,-1 0 1,0 0-1,-1 0 1,1-1-1,-1 1 1,-1 0-1,1 0 0,-1 0 1,-1-1-1,-2-8 1,3 14-45,0 0 0,0 0 1,0 0-1,0 0 0,0 0 0,-1 0 1,1 1-1,-1-1 0,1 0 0,-1 1 1,1 0-1,-1-1 0,0 1 1,0 0-1,0 0 0,0 0 0,0 0 1,0 0-1,-4-1 0,-41-3 280,44 5-310,0 1 0,0 0 0,1 0-1,-1 0 1,0 0 0,1 1 0,-1-1-1,1 0 1,0 1 0,-1 0-1,1 0 1,0 0 0,0 0 0,0 0-1,0 0 1,0 0 0,1 0-1,-3 4 1,-27 50 63,23-38-61,1 0 0,1 1 0,0-1 0,1 1 0,1 0 0,1 1 0,-1 35 0,4 16-136,0-67-2,0-1 0,0 1 0,1 0 0,-1-1 0,1 1 0,0-1 0,0 1 0,0-1 0,0 0 0,1 1-1,-1-1 1,1 0 0,0 0 0,0 0 0,0 0 0,0 0 0,1-1 0,-1 1 0,5 3 0,-3-4-380,1 0 0,-1 0 0,1 0 0,-1-1 0,1 1 0,-1-1 1,1 0-1,0-1 0,0 1 0,0-1 0,7 0 0,8 0 409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53 190 4108,'0'1'114,"1"0"0,0 0 0,-1 0 0,1 0 0,-1 0 0,0 0 0,1 0 0,-1 0 0,0 0 0,0 1 0,0-1 0,1 0 0,-1 0 0,0 0 0,0 0 0,-1 0 0,1 0 0,0 0 0,0 0-1,-1 0 1,1 1 0,0-1 0,-1 1 0,-10 33 343,-33 48 282,55-97-780,1 0 0,-1 0 0,16-11-1,2-5-605,103-103-3740,-50 58 1547,-55 45 2840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4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408 3 4848,'9'-2'756,"-20"15"-204,-33 29 29,33-31-518,-40 41 52,2 2 0,3 3 0,2 2 0,2 1 1,-47 94-1,83-143-205,3-5-62,-1 0-1,1-1 1,0 2-1,1-1 1,-1 0-1,1 0 1,-2 12-1,4-17 115,2-1-14,8-10-59,61-123 478,-71 132-328,1 0 0,-1 0 1,0 1-1,0-1 0,1 0 0,-1 0 0,1 1 0,-1-1 0,1 0 0,-1 1 0,1-1 0,-1 0 0,1 1 1,0-1-1,-1 1 0,1-1 0,0 1 0,0-1 0,-1 1 0,1 0 0,0-1 0,0 1 0,-1 0 0,1-1 1,0 1-1,0 0 0,0 0 0,0 0 0,-1 0 0,1 0 0,0 0 0,0 0 0,0 0 0,0 0 0,-1 0 1,1 1-1,2 0 0,30 24 66,5 3-44,-29-25-44,0-1 0,0 0 0,1 0 1,-1 0-1,0-1 0,1-1 0,18 0 1,-9-1 6,-12 1-17,1-2-1,0 1 0,-1-1 1,1 0-1,-1-1 0,1 0 0,-1 0 1,0 0-1,0-1 0,-1 0 1,1 0-1,6-7 0,1 0 48,0-1-1,-1 0 0,0-2 1,12-15-1,-22 23 178,1 1 0,-1-1 0,-1 1 0,1-1-1,-1 0 1,0 0 0,-1 0 0,1 0 0,-1 0 0,0-12 0,0 17-150,-1-1 0,0 1 1,-1-1-1,1 0 1,0 1-1,0-1 1,-1 1-1,1-1 0,-1 1 1,1-1-1,-1 1 1,0-1-1,1 1 0,-1-1 1,0 1-1,0 0 1,0-1-1,-2-1 1,2 3-75,-1-1 0,0 0-1,1 0 1,-1 1 0,0-1 0,1 1 0,-1 0 0,0-1 0,0 1 0,0 0 0,1 0 0,-1 0 0,0 0 0,0 0 0,1 1 0,-1-1 0,0 0 0,0 1 0,1-1 0,-1 1 0,-1 1 0,-3 0-12,0 1 0,1 1 0,0-1 0,0 1 0,0 0 0,0 0 0,0 0 0,1 1 0,0 0 1,0 0-1,-6 9 0,0 1 15,2-1 0,0 1 1,-8 22-1,8-13-23,0 0-1,2 0 1,-4 30 0,8-42-555,1 0 1,1 0-1,0 1 1,1-1 0,2 13-1,-2-22 97,0 0 0,0 0 1,0 0-1,1-1 0,-1 1 0,1 0 0,0-1 0,0 1 0,0-1 0,0 1 1,0-1-1,0 0 0,1 0 0,-1 0 0,4 2 0,14 5-1269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49:43.07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6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1-25T14:59:51.043"/>
    </inkml:context>
  </inkml:definitions>
  <inkml:trace contextRef="#ctx0" brushRef="#br0">18941 9157 332,'5'-13'8,"-1"4"-8,2-1 13,1 4 13,-5 0-2,-2 3 7,0 3-5,0 0-13,0 0-4,0 3 2,-2 8 11,-15 7 0,-8 6-8,-7 5 0,-12 4-6,-9 5-4,-8 3 0,-13 4-3,-5 4 2,-11 3-1,1-2-2,-6 0 3,-1-4-1,5-3 0,1-4-1,9-4-1,13-6 1,14-5-1,14-5 0,16-5 0,13-4-1,11-6-11,11-4-12,21 0-14,12-6-25,9-11-48,4-3-111</inkml:trace>
  <inkml:trace contextRef="#ctx0" brushRef="#br0" timeOffset="543.03">19092 9054 198,'-22'0'24,"5"0"-23,2 0 59,3 0 13,6 0-27,-1 0-10,5 0-8,2 0-7,0 0-12,2 0-4,17 0 8,10 0 9,10 0-3,10 0-2,9-5-5,9 0-1,6-1 1,13 1 0,6 2-1,11-3-1,11 1 1,8 1-4,10-2-5,5 1 1,8-1-2,5-1-1,1-2 1,1 0-3,-11-1-1,-6 1 3,-10-1-2,-12 2 0,-13 2 0,-17-1 0,-11 1 0,-16 2-1,-12 3-7,-8 0 0,-12 0 0,-6-2 4,-5 2 3,-2 0 2,-6 0 1,8 0 0,-2-2 0,1 2 0,8-2 0,2 0 1,2 1-8,2 2-9,-2 0-13,-6 0-9,-7 0-25,-4 1-65,-7 2-60</inkml:trace>
  <inkml:trace contextRef="#ctx0" brushRef="#br0" timeOffset="840.05">21967 8911 198,'0'0'19,"0"0"-21,0 0 16,0 0 6,0 0-12,6 0 5,5 0-5,-3-1-4,2 1-4,-6 0 0,-4 0 0,4 0 2,-4 3 14,0 1 18,0 2 7,-7 3-10,-10 2-3,-8 6 0,-2 4-4,-12 6 2,-7 6-3,-5 2-3,-6 6 2,-5 5-5,0 4-2,-6 3 0,0 3-2,0-2-1,2-1-3,3-3-3,1-3 1,1-2-5,2-4 0,-2-3 0,6-3 0,9-7-3,16-6-2,16-4-9,13-9-19,1-3-33,4-6-49,7 0-191</inkml:trace>
  <inkml:trace contextRef="#ctx0" brushRef="#br0" timeOffset="1519.08">17874 10018 144,'-6'-2'52,"6"-3"-41,0 3 54,6-1-2,5 0-20,6 3 0,5 0-2,7 0-11,3 0-4,10 0-4,6 3-1,6-2-8,6 1 0,14-1 1,12-1-6,15 0 2,16-1 6,9-5-4,10 0-5,5 2-1,0 1-2,4 1-1,2 2-2,-1 0-1,-9-1 0,-1 0 0,-13 0-1,-16-1-2,-16-1 0,-13-1-4,-15-1 2,-11 0 2,-7-3 0,-6-1 0,-6 2 3,-3 0 0,-3 1 0,-6 1-2,4 1-4,-4 2-4,1 0-9,-3 2-12,-8 0-19,-6 2-33,-5 5-108</inkml:trace>
  <inkml:trace contextRef="#ctx0" brushRef="#br0" timeOffset="2415.14">18460 9533 235,'-7'0'2,"3"0"1,4 0 42,0 0-13,0 0-23,7 0 9,9 0 24,9 0-9,6-2-9,1 1-4,8 1 3,3 0-2,6 0-2,2 0-3,6 0 3,6 0-10,5 0 1,10 0-4,5 0 0,11 0-3,9-1-3,7-4 3,9 0 0,9-1-3,-2-1 0,3-1 2,-2 1 1,-6-2-2,-13 4 0,-9 0 0,-13 2-1,-12 2 0,-11 1-1,-10 0 1,-4 0 1,-6 0-1,-2 0 0,3-3 1,-3-2 0,8-2-1,-2 0 2,4 1-1,-3-2-1,0 4 0,-3 0 0,-6 3 0,-6 1 0,-9 0-1,-9 0-5,-7 0-13,-8 1 1,0 0 7,0 3 5,-8-2-4,-7-1-17,-8-1-39,0 0-106</inkml:trace>
  <inkml:trace contextRef="#ctx0" brushRef="#br0" timeOffset="3051.18">20360 9108 15,'3'-5'96,"4"1"-97,-2-2 14,5 1 31,-3 2-10,-6 0 16,4 1-9,-5 2-13,0 0 0,0 0 3,0 0 3,0 0-1,-13 9-15,-9 4-2,-5 6 5,-3 5-2,-9 5-2,-7 4-7,-7 5-4,-4 4 3,-4 3-3,-4 5-5,-7-1 1,-3 0 1,-4 0-3,-2-5 2,5 0-1,3-4 1,10-3-1,11-2-2,10-8 2,12-1-2,5-6-4,10-4-6,9-4-14,6-5-22,0-5-43,17-2-134</inkml:trace>
  <inkml:trace contextRef="#ctx0" brushRef="#br0" timeOffset="7019.42">20884 9804 13,'0'-1'53,"0"-1"-25,0 0 2,0 1 3,0 0-11,0 0-5,0-2 2,0 3 2,0 0 0,-7 0-6,-4 3-2,-5 3 0,-1 2 5,0 5 4,-7 1-2,-5 2-4,1 2-6,-5 2-2,-1-2-3,0 0-3,3-2 0,5-3 0,9-3 0,6-3-3,7-4 1,4 0 0,0-3 0,0 0-5,11-7 7,10-5-2,8 1-5,1-3-10,1 1-7,-3 0-7,-3 3 0,-9 2 10,0 2 7,-9 2 6,-1 1 3,-4 2 3,-2 0 1,0 1 1,0 0 11,0 0 3,-10 0-2,-5 4-2,-6 3 4,0 0-1,-4 3 0,2 1 1,-1-1-1,2 1-2,0 1-2,6-3-1,4 1-4,5 0-3,3-2-3,-2-1 0,6-2 0,0-3-16,10-2-41,-2 0-72</inkml:trace>
  <inkml:trace contextRef="#ctx0" brushRef="#br0" timeOffset="7911.46">20595 9976 135,'-9'0'36,"0"0"-39,0 0 9,2 0 13,3 0-5,0 0 5,0 4 9,1 2-10,2-1-4,1 1 0,0-1 2,0 0-5,0-1-3,4 0 2,4-2 2,6-2-1,3 0-1,5-1 2,2-5-4,-2-4-1,3 1-6,-4-3 1,-3 2-1,-6 0 0,-2 0-1,-9-1 1,-1 2 0,-1 1 0,-17 1 0,-4 3 1,-5 4 0,-3 0-1,-2 3 3,-4 6 2,5 1 2,3 4 1,6-1-3,7 0 1,4 0-1,11-1-4,0 1-1,2-3 0,15-2-1,10-4 1,2-3 0,5-1-1,5-2 2,-1-5-3,-1-1 1,-6-3 0,-12 0 0,-3 2 0,-10-1-1,-6 1-4,0-1 1,-4 2 1,-15 0 4,-3 3-2,-5 4 2,-2 1-1,1 1 0,-1 7-1,4 4 4,0 1 0,6 2-1,8-1 3,4 0-3,7-1 1,0-2-2,18-5-1,5-2 0,11-2 1,0-2 0,4 0-1,4-6 1,-9-1 1,-1-3-2,-6 2 1,-10-2 0,-4 1 0,-9 0-1,-3 0-1,-3-1 0,-11 3 1,-8-1-2,0 3 2,-6 4 0,-1 1 1,1 0-2,-1 4 1,1 4 1,1 1 1,10 1-1,1-1-1,8 0 2,5 0-1,3 0-1,0 0 0,10-3 0,11-1 0,8 0 0,1-5 1,5 0 0,-3-5 0,2-4-1,-8 0 1,-7 1-1,-8-2 2,-4 1-2,-7-1 0,0 1 2,-12-2 0,-11 0-2,-3 0 0,-4 2 1,-5 2 0,2 4-2,-5 3 3,3 2 6,1 9 0,0 4 2,4 0-4,8 3 1,6-1-4,12-3-1,4-1-3,10-3 1,18-4 0,6-5-4,11-1-8,5 0-18,-4-9-54,-3 0-199</inkml:trace>
  <inkml:trace contextRef="#ctx0" brushRef="#br0" timeOffset="9639.56">19324 9966 88,'-4'-6'19,"1"1"-17,3 1 19,0-1 14,0 1-17,0 2 1,0 0 0,0 2-3,0 0-5,0 0 6,0 0 4,0 0 4,0 0 4,0 2 1,0 4-2,0 1-4,0 6-4,4 6 2,6 6 0,-6 0-8,3 7 0,-6 0-5,-1 4-3,0 2 1,0-1-3,-1 4-3,-6-1 1,-3 0 1,5 0-2,-5-2-1,2-4 2,2 0 0,1-3-1,5-4 0,-5-2 3,5 0 0,0-7-4,0-1 1,0-3 1,0-2-2,5-2 0,-5-1-1,0-3-1,2-5-11,-2 0-7,0-1-13,0-4-30,0-5-76,-2-2-90</inkml:trace>
  <inkml:trace contextRef="#ctx0" brushRef="#br0" timeOffset="10511.62">20675 10047 46,'0'0'2,"0"0"-4,0 2 22,0 6 27,6 3-3,-2 6-1,2 4-5,-2 3 7,3 6-2,-7 3-6,2 5-4,0 2-7,1 2-9,-2 1-7,2 2-3,-3 0-3,0-1-4,0-5 2,0-2 0,-4-7 0,1-4-2,-1-3 2,2-3 1,-3-3-1,1-2-3,-2-3 2,2-3 0,4-5-1,0-1-1,0-1 1,0-2-2,0 0-2,5 0-10,6 0-21,1-5-65,-8-5-119</inkml:trace>
  <inkml:trace contextRef="#ctx0" brushRef="#br0" timeOffset="11299.66">21273 9542 217,'-5'5'0,"5"4"-14,0 1 19,14 5 2,6 3 12,2 5 25,1 3-6,1 5-14,-2 0-8,-5 6 4,-3 0 2,-7 0 1,-6-1-3,-1-1-2,0-3-6,0-1 2,0-1-3,0-4-5,0 0-3,-1-3-1,-2-1-2,0-2-1,2 0-5,-3-1-7,4-1-9,-6-3-11,6 1-3,0-4-12,0-4-28,0-4-60,0-4 0</inkml:trace>
  <inkml:trace contextRef="#ctx0" brushRef="#br0" timeOffset="11807.69">21446 10119 125,'2'-6'17,"2"2"-1,-4 1 55,2 2-25,-2 1-9,0 0 6,-11 8-28,-11 6-6,-4 5 2,-6 1 1,-6 5-1,3 1 3,1 2 2,-6 1 1,1 1 1,0 0-6,-1 1-1,-4-1-1,-3 0-3,3 0-3,-8 0 0,7-2-2,-1-2-2,8-3 2,8-2 2,3-2-3,11-4 1,2-3-2,4-4 0,10-2 0,-3-3-2,3-2-3,0-1-2,7 0-4,6-6 0,5-3-5,1-1-23,1-2-51,-8-1-112</inkml:trace>
  <inkml:trace contextRef="#ctx0" brushRef="#br0" timeOffset="12351.73">19466 10720 351,'11'-2'12,"4"0"-19,7 2 21,9 0 21,2 0-17,10 0-1,7 0 1,7 0-10,3 0-6,5 0 1,0 0-1,8-4-2,6 1 1,1-3 1,4 1 0,-4-1-1,4 1-1,-12 3 0,-4 1-5,-18 1-13,-13 0-22,-15 2-5,-13 6 2,-9 1-7,-3 0-18,-14 1 16,-5-3 1,-2-1-44</inkml:trace>
  <inkml:trace contextRef="#ctx0" brushRef="#br0" timeOffset="13491.79">20702 10672 152,'0'0'2,"0"0"-4,0 0 3,0 0 2,0 0-1,0 0 2,0 0-1,2 0 3,3 0 11,-5 0 9,0 0 5,0-1 2,0 1 3,0 0-4,0 0-2,-7 0-4,-4 4-10,-5 3-5,1 4-6,-6 3-1,-5 2-2,-8 3-2,-3 0 1,-6 3 0,-3-1 1,-3 2-2,-3-1 2,-7-1 0,-2 1 10,0 1 6,-3-1-3,0 3 0,6 0 0,-2 0-6,6 0 0,5-2 0,8 0-4,2-3-7,10-2 2,2-4 2,11-1-2,4-3-2,6-5-1,1-2-5,5-2-5,0-1-15,0 0-13,11-6-21,5-3-47,-4-2-70</inkml:trace>
  <inkml:trace contextRef="#ctx0" brushRef="#br0" timeOffset="14163.84">19285 10753 67,'-11'0'197,"-3"0"-192,-1 2 9,-1 4 61,1 4-30,-2 2-23,-2 4-5,-3 3 0,-3 3-9,-6 0-2,-5 3-6,-6 0 3,-5 4-1,-3-2-1,-1 1 0,-5-2 1,-1-2 3,-1-2-5,5-3 3,0-1-1,12-2-1,9-2-1,3-3-1,12-5 0,6-2-2,11-2-1,0-2-14,11 0-14,10-3 5,4-4-17,3-1-41,-2-1-75</inkml:trace>
  <inkml:trace contextRef="#ctx0" brushRef="#br0" timeOffset="14463.84">18517 11179 52,'-14'1'146,"3"0"-122,3-1 18,6 2 28,2-2-18,0 2-23,0-2-21,15 0 9,6 1 9,8-1-4,9 0 3,8 0-3,4-1-2,7-1-1,1-2-4,9 3-3,-2-2-5,4 1-3,4 0-2,2-1 0,4 1-1,-1-2-1,1-1 0,0 0-3,-11-1-6,-7 1-10,-14 2-12,-13 3-15,-12 0-31,-21 4-91</inkml:trace>
  <inkml:trace contextRef="#ctx0" brushRef="#br0" timeOffset="15227.89">19534 11140 109,'-16'0'153,"4"-1"-153,5-3 3,7 3 55,0-2-11,0 1-14,0 2-7,7-1-7,4 1 0,1 0 3,8 0 3,5 0 0,3 1 0,5 3-6,6-3 3,4 0-5,8-1-1,3 0-2,8 0-4,1 1-4,11 0-2,8 1-2,0-1-3,7-1 1,1 0 2,5 0-2,2-1-1,0-3 1,4 0-4,2 2 1,-7 1 3,-8 1-3,-9 0-12,-11 6-6,-11-1 3,-14 3 3,-7-1 2,-8 1 2,-6-2 6,-5-1 4,-4 0 1,0-4 1,1-1-1,3 0 1,-2-3 0,4-3-1,-2 2-23,-5 0-46,-3 0-46,-7 1-102</inkml:trace>
  <inkml:trace contextRef="#ctx0" brushRef="#br0" timeOffset="15847.97">20641 10693 222,'-7'-1'35,"7"1"-24,-2 0 70,2 0-11,0-1-38,0 1-17,4 0-1,16 0 10,9 0 0,7-1-4,8 1-5,9 0 3,6-2-4,6 0-2,0 1 1,6-2 2,-6 1-2,3 2-9,-2 0-4,-2 0 0,-3 0-5,-11 0-8,-10 0-7,-8 0-4,-7 0 2,-13 0 5,-3 0 6,-4 1 8,-3 2 3,-2-1 0,0 2-1,0-1-4,0 2-17,2 0-21,4-2-27,4 1-37,-5-4-72</inkml:trace>
  <inkml:trace contextRef="#ctx0" brushRef="#br0" timeOffset="16347.96">21759 10760 42,'0'0'102,"0"0"-24,0 0-30,0 0-4,0 0-4,-3 0-12,1 0-5,-2 5-9,-3 2 1,-1 1-1,-6 3-3,-5 5 1,-5 3 1,-8 4-4,-7 5 4,-2 3 1,-9 2 2,-5 3 3,3-2-3,-1-1 2,4 0-8,9-6 0,7-2-3,5-2-5,10-7-2,8-5-3,10-5-15,0-6-39,7-6-77,7-13-262</inkml:trace>
  <inkml:trace contextRef="#ctx0" brushRef="#br0" timeOffset="17048">21809 10701 370,'-16'-2'6,"15"-2"-9,1-2 16,0-1 12,15-2-14,6 1 4,8-5 6,6 1-13,7-4-3,-3-4 2,6-1 0,7-3 1,-2-4 6,4-1-4,3-1 1,4-1-6,-1 0 0,1 2-4,-4 0-2,0 1-5,-6 1-19,0 3-12,-7 2-8,-11 5-4,-10 1 0,-11 8 7,-10 2 1,-2 4-2,-7 2 17,-8 0 25,-10 8 2,2 0-1,-4 6-5,-1 0-68</inkml:trace>
  <inkml:trace contextRef="#ctx0" brushRef="#br0" timeOffset="17360.05">22578 10237 271,'-10'0'42,"1"0"-39,0 0 55,2 0-10,-1 0-32,0-1-9,-6 0-2,-1 1-3,-2 0 1,-14-3-1,-12 2 1,-8-2 6,-10 0 9,-14 0 5,-9 2 4,-5-2-1,-9 3-3,-2 0-2,-8 3-3,1 6-4,1 2-12,13 1 1,14 0-1,18-2-1,16 0-3,22-4-4,14-3-17,9 0-43,13-3-73,16-1-186</inkml:trace>
  <inkml:trace contextRef="#ctx0" brushRef="#br0" timeOffset="20647.23">20989 9704 110,'0'-1'91,"-5"0"-86,-1-1 42,3 2 10,2 0-32,1-1-9,0 1-1,0 0-7,0 0-5,0 0-3,0 0 7,-3 0 8,3 0 8,-4-2-6,4 0-11,-3 0 4,-4 1 6,1-1 1,0 0-2,-1 1-5,-2 0 0,3 0-2,0 1 1,0 0-3,1-1 0,-2 1-1,3-1-1,-3 1-1,-2-1 0,0 1 1,-4 0 0,-2 0 1,0 0 0,-3 0 2,-2 2-4,1 0 1,-3 1-1,-1 0-1,2-2 1,2 0-2,-2 0-1,4 1 2,-1-2-1,3 0-2,0 0 4,4 0-1,-2 0 0,-2 0 0,-6 0 0,2 0-3,-2 2 1,-1 1 7,-2 0-3,3 1-2,2-2-1,2 3 4,2-3 0,-3 4-3,2-2-2,5-2 1,0 2 0,3-3-1,-3 2 0,0 0 0,-2 0-1,-1 1 2,2-1-1,-2 1 0,-1 0 1,-2-1 0,2 2-1,-3 0 0,5-3 2,-2 5-2,-3-2 0,3 2-1,-2-1 2,7 1-1,2-1 0,-3 1-1,4 2 1,-4-2 1,1 1-1,-1 1-1,4-1 1,0 0 1,0-2-1,1 0-1,4-1 1,-4 0 1,-1-3-1,3 2 0,0 0 1,-2 0-1,5 2-1,-6 2 1,3 2 0,1 0 0,-1 1 0,0 0-1,-1 0 1,3-2 0,2 0 0,-2-2-2,2 0 3,0-1-2,0-1 1,0 1-1,2-2 1,2 0 0,0 2 0,3-3-1,1 4 1,2-1 1,1 0-1,2 1 0,-2 1 0,1-2 1,5-1-1,-7 2 0,3-1 0,3-2 1,-5 1-2,0-1 1,2-2 1,2 0 0,3-1-1,-1 1 1,-2-2-1,-1 0 1,1 1-1,-2-1-1,2 2 2,3 1-1,0 0 0,-6 2-1,8-1 2,-5 1-1,0 0 0,3 0-1,2 1 2,-2-3-1,-1 0 0,5-2 0,1 0 0,1-1 1,4 0-1,-5 0 0,-2-1 0,4 0 0,-4 0 0,-3 1 0,-3 0 0,-1 0 0,-5 0 0,3 0 0,-1 2 0,5 1 0,-3 0 0,3-2 0,-1-1 0,7 0 0,2 0 0,4 0 0,2-3 1,1-2-1,-5 2-1,1 1 1,-5 0 1,-4 0-2,1 0 1,-4 2 0,1-1 0,-4 1 0,2 0 0,-1-1 0,5 0 1,-3-2 0,2-2-1,5 0 0,-3-1 0,8-1 0,-8 2 0,3-1-1,-4 0 2,-1 2-1,-3-2 0,-3 3 0,-3 0 1,1 1-1,-2-3-1,4 0 2,1-1-1,4 0 0,-1 0-1,0-1 1,3-2 1,-3 2-1,1-1-1,-1 0 1,-1 0 1,-4 3-1,-3 0-1,-5 0 2,0 1 0,0-1-1,-2 1 0,0-1 0,2 0 0,1 0 0,-3 0 0,1-1 0,5 1 0,-6-3 0,1 2-1,-1 1 0,0 0 2,0 0-1,0 1 0,-4 1 0,-5 0 1,3 1-1,-5-1 0,-1 1 0,4-1 2,0 1-2,1-2 0,-2-1 0,2-1 1,1-1-2,0 1 1,2 0 0,-6-3 0,2 3 1,-3-1-1,2 1 0,-5 2 1,3-1 0,0 0 0,-4 2 1,0-2 0,-2-1 3,2 5-3,-1-3 2,-2 1-1,0 0 2,6 0-3,-3-2 2,2 2-2,2 0 0,0 0 0,-7 1-1,3-1-1,-2 0 1,-5 1-1,-1-2 1,0 1-1,1-1 2,-2 2-1,-3 1 2,1-1 1,-4 2-2,-1 0 1,-2 4-2,1 1 0,1-1-1,-1 2 0,2-1 0,3-3 0,4 1 0,2-3 0,-4 0-5,3 0-3,-5-3-12,2-1-20,-7-2-34,0 1-67,-14-2-287</inkml:trace>
  <inkml:trace contextRef="#ctx0" brushRef="#br0" timeOffset="22783.33">19956 9976 89,'-11'1'35,"5"1"-29,1 2 44,5-1 5,0 2-18,0-3-8,0-1-6,0-1-5,6 0 3,3 0 7,0-5 7,-3-4-1,1-1-4,-4-3-4,-2-1-1,-1 0-5,0-3-7,-1-1-7,-6-2 1,-4-1-2,0-3-3,0-3-1,-2-3-1,-1-1 1,3-6-1,-1-1 1,-1-4 0,-2-4 0,4-1 1,-3 2 4,5 1 3,3 3-3,-3 1-1,-2 1-3,3-3 2,-2 1-3,2 0 0,3-2 0,1 0 0,2-2 0,2-3-1,0 2-1,0-1 2,9 4-1,4 2 0,-2 4 0,0 0 3,-4 4 3,-6 1 1,2 1-3,-3 0-1,0 2 2,-8-3-4,-6-3 0,-1-3 1,-3-2-2,2-1 0,5-3 0,5 2 0,6 1 0,0 4 0,2 3 0,12 3 0,-2 1 1,-1 5-1,2 0 1,-3 1 3,-6 3 0,-3 0-2,-1 0 0,0 2 0,0-4-2,0 1 0,0-3 0,0 0 1,0-2 0,0 1-1,0 5-1,0 3 2,0 4 1,0 5-1,0 3 1,0 3-2,0 3 3,0 0-1,0-1-1,0 1 0,0 0-1,0-2-1,0 0 1,0-2 1,0-2-3,6 0 0,-2-2-1,3 2 1,-1 0-1,-1 2 2,-1 1-3,-2 3 2,-2 0-1,0 0-1,0 0-5,0 5 5,-5 4-2,-6 4-6,-1-2-7,-2 0-11,1-3-16,5-3-13,1-1-16,-1-4-67</inkml:trace>
  <inkml:trace contextRef="#ctx0" brushRef="#br0" timeOffset="23679.4">21549 9970 85,'-14'-1'85,"3"1"-83,3 0 22,3 0 33,3 0-24,-3 0-21,5 0 0,0 0 4,-1-3-3,-2-1-4,2-3 12,-2 0 6,-1-4-1,1 2 0,-4-2-2,3-2 4,0-4-8,-3 0-2,3-6-4,2-1-5,0-4-3,-5-4 1,3-3-2,-2-5-2,-1-2 2,3-7-4,-3-5 0,-4-4 0,2-4 1,0-7-4,0 1 1,-2-2 2,0-1 4,0 0-1,-1 2 1,-1-2 2,-1 3-4,2 1-2,-2 0 0,3 2 3,5 1-2,2 3 0,-3 5 1,4 3-3,2 6 1,1 3-1,0 1 1,0 4 0,4 1-1,4 0-1,3 3 1,0 0 2,1 1-1,-1-2 0,0 4-1,-1 1 2,1 5 0,0 3 1,0 4 4,-4 4-3,0 3 0,-3 4 1,-4 0-4,0 5 5,0 2-1,0-1-3,0 2 4,0 0-5,0 0-1,0 0-1,0 0-3,0 2 1,0 1-3,0 2-3,-4 1-9,-2 1-9,-1 3-24,-4 0-29,-1-2-48</inkml:trace>
  <inkml:trace contextRef="#ctx0" brushRef="#br0" timeOffset="25287.48">19647 8013 302,'-8'-6'16,"-7"4"-4,-3-3 21,-4 4 10,-5-1-10,-1 2-10,-2 0-4,-8 0-7,-1 2-2,-7 0-6,1-1-1,-5-1-1,-7-1-1,-3-5 0,-5-3 0,-2-5-1,-2-1 0,3-1 3,-3-4 5,1-2-4,0-3 5,7-3-2,12-5 0,12-4-4,13-4-2,10-4 0,14-1-2,0-1 0,29 0 0,9-1-1,12 1 2,7 2-2,4 1 2,3 3 0,-2 4 0,-5 4-1,-7 3 1,-10 4 1,-12 3-1,-10 4 1,-14 3 0,-4 4 1,0 1-2,-15 4 2,-4 3 0,-3 3 0,-2 1-2,4-1 0,5-3 1,1-1 1,13-5-1,1-7-2,0-5-7,19-6 13,2-7-5,4-1 0,-5-5 0,-1-2 0,-4 0 0,-4-3 0,-6 2 0,-1-1 1,-4-1-1,0 3-1,-6 1 1,-13 4 0,-8 4-2,1 6 0,-5 8 1,5 4 1,0 5 0,2 2 0,3 3 0,6-1 1,7 1-1,3-1 0,5-3 0,2-4 0,19-5-2,5-5 2,3-1 0,5-4 1,-1 0-1,-5-3 1,1-3-1,-12-2 0,1-5 1,-7-2-1,-7-1 0,3 2 0,-3 6-2,3 5 2,1 7-1,5 6 1,5 3 0,4 2-2,6 2 4,7 4-2,6 4-2,4 4 2,9 0 0,3 7 5,11 1-2,7-1 0,7 1 0,11-4-2,7-2 1,15-2 0,14-6 0,14-8-1,10-9 1,3-2-2,-6-2 1,-7 0 0,-18 0 0,-18 3-1,-23 0 1,-16 1-1,-13 2 0,-15 1-1,-16 5 1,-13 7 1,-11 3-1,0 5 0,0 0 0,-11 2-1,-1 9 1,7 2-1,-2 4 0,7-3 1,4-2-1,20-2 0,17-5 1,15-3 1,13-2 0,16-7 0,10-8-1,6-4 1,-5 0 0,-5-3-2,-10 1 1,-10 2 1,-17-1-2,-11 1 0,-10-2 1,-10-1-1,-12 0-2,-11-1 0,0 3 1,-18-1 1,-6 3 0,-5 4-4,4 1 1,-3 6 1,9 3 0,9 3 3,10 1-2,0 0-8,23 2 7,15 2 1,9-1 2,21-1 1,16-2-1,14 0-1,16-4 1,6 0 2,5-1-3,-7 1 1,-15 4 1,-19 0-1,-17 6 0,-30 9-1,-23 6 1,-14 6 2,-23 9-1,-23 8 0,-13 7 0,-9 6 1,3 3 1,4 2 3,10-2 3,13 0-3,19-3-4,19 3 2,11-1-2,29 2 0,13 1-2,8-3 0,4 0 1,5-2 0,-7 0-2,-6-1-1,-13-4-4,-21 0 1,-9-4 0,-14-1 5,-15-2 0,-24-3 1,-14-2 0,-11 1 0,-4-2 2,0 3 7,-1 2 1,1 1-2,2 0-2,4 1-4,5 1-1,6 0 0,0 0 1,6-3 8,7-1-13,14-5 4,13-1 4,11-5 0,16-2-4,13-5-1,10-5-1,-7-3 0,-2-3 0,-12-4 0,-11-3 0,-7 1 0,-29 0 3,-18 1-1,-20 3-1,-15 2 1,-16 4-3,-9 2 2,-6 6 2,9 1 0,7 1-3,12 2 0,14-4 0,20 0-1,11-2-18,16-3-38,6-5-60,5-7-236</inkml:trace>
  <inkml:trace contextRef="#ctx0" brushRef="#br0" timeOffset="27063.58">20735 9972 259,'-4'-4'34,"-3"2"-41,7 1 7,0-1 9,0 1-1,0 1-6,0 0-1,0 0 9,0 0 0,0 0-1,0 0 12,0 1 4,0 2-2,0-3-7,0 0-4,0 0-3,0 0-5,0 0-3,0 0 0,7-1 2,-3-4-2,3 2-1,-1 1 1,-4 2-1,-2 0 1,0 0 5,0 0 1,-8 0-6,-3 0 1,-6 0 3,5 2 6,-4 1-4,4 0 1,1 0 0,4-3 2,3 2 0,4 1-10,0-1-2,6 2 4,10 1-2,1-2 0,6 0 0,6-2 0,-1-1-5,1 0-10,-2 0-31,-15-1-68</inkml:trace>
  <inkml:trace contextRef="#ctx1" brushRef="#br0">20981 8573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5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424 12 9845,'5'-7'48,"-1"2"92,-4 5 400,0 0-268,0 11-44,0 1-56,-12 3-64,3 3-44,-12 35-72,9-21-192,1 4-360,-4 4-428,3 1-584,-17 43-4097,10-44 3249,2 0 2420</inkml:trace>
  <inkml:trace contextRef="#ctx0" brushRef="#br0" timeOffset="1">1 385 8297,'17'-20'116,"1"1"328,9 1 180,30-20 512,-28 20-892,6 1-244,3-2 40,4 1-36,0 1-408,37-20-2464,-37 19-685,-1 2 293,-5 0 2440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12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322 196 6569,'-1'15'143,"-1"1"-1,-1 0 1,0-1 0,-1 0 0,0 0 0,-8 17 0,-13 46 452,10-6-227,3 2 1,3 0-1,2 125 1,8-185-290,0 0 0,0-1 0,2 1 0,-1 0 0,2-1 0,9 24 1,-11-32-35,0 0 0,0 0 0,1 0 1,0 0-1,0 0 0,0 0 0,0-1 1,1 0-1,0 1 0,-1-2 1,2 1-1,-1 0 0,0-1 0,1 1 1,0-1-1,-1-1 0,1 1 0,0-1 1,11 4-1,-1-3 3,1-1 0,0-1 0,1 0 1,-1-1-1,28-3 0,91-24 235,-75 13-99,69-17 188,206-44 19,-273 65-361,0 3 1,68 2-1,271 5 182,-321-11 112,-79 11 101,-1 0 320,0 0-348,0 0-52,0 0 183,0 0-134,-7-34 199,-27-57-691,26 45 101,1-1 0,2 1 1,4-92-1,1 84 53,2 12-26,12-71 0,-7 69-83,3-74-1,-12 115 63,0 0-1,0 1 1,-1-1 0,1 0-1,-1 0 1,1 1-1,-1 0 1,0-1 0,-4-1-1,-9-10-192,13 11 202,-1 0 1,0 1-1,0-1 0,0 1 1,0 0-1,0 0 0,0 0 1,-1 0-1,1 1 0,-1 0 0,1 0 1,-1 0-1,1 0 0,-9 0 1,-77 3-29,50 0 56,-3 1-75,1 1-1,-1 3 1,1 1 0,1 3-1,-74 27 1,-44 12 254,-134 5-369,80-19 202,124-16-109,-97 25 124,67-13-240,5-5-211,77-23-3420,-5-2-3305,41-4 3859,1-6 1142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4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5324,'2'0'4126,"5"5"-3360,4 29 880,-2 0 1,-1 0-1,5 71 1,-9 105-1622,-4-140 565,-11 135 96,3-59-699,6-100-55,-1 1 54,7 88 0,-1-108 91,2 0 0,1 0 1,1-1-1,1 0 0,21 48 0,-8-23-123,-14-26 144,-6-20-50,0 0 0,1 0 1,-1 0-1,1-1 0,0 1 1,0 0-1,1-1 0,2 6 1,-4-10-55,2 1 5832,11-3-5991,32-23 153,0 2 0,2 2 1,94-27-1,166-24-26,-232 57-145,0-2 256,1 4 0,127-6 0,-74 7-268,63 12 1136,-193 0-645,0 0-104,0 0-28,0 0 40,0 0-25,0 0 36,0 0-135,0 0-110,0 0 97,5-37 1024,1 10-762,7-29-290,-3 0 0,3-74 0,-7 30 228,24-256-602,-22 298 560,1-85 0,-9 138-180,-6 4-119,1 0 0,-1-1-1,0 0 1,1 0-1,-1-1 1,1 1 0,-1-1-1,1 0 1,-6-5 0,-8-4-126,-7-1 193,0 1-1,-1 2 1,0 0 0,-1 2 0,1 1-1,-33-4 1,-176-8-385,78 9 646,82 6-210,-120 10 0,26 0-109,131-5 158,21 1-128,-1-2 0,1 0 0,0-1 0,-36-7 0,27 5-574,7 4-2752,1 0-7963,13 43-678,6-35 11862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4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0 457 4804,'3'-1'288,"0"1"0,0 0 1,0-1-1,-1 0 0,1 0 0,0 0 0,-1 0 0,1 0 0,0 0 0,-1-1 0,0 1 0,1-1 0,-1 0 0,3-2 0,32-36 1786,-6 6-685,219-168-261,-76 86-5871,-102 80-1616,-51 27 3745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5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1 363 5953,'0'0'262,"0"0"194,0 0 339,0 0 478,0 0-498,0 0-258,0 0-100,0 0 113,0 0 373,15 0 1367,-12-1-2202,1 1 0,-1-1 0,0 0 1,0-1-1,0 1 0,0 0 0,0-1 0,0 0 0,0 0 0,0 0 0,-1 0 0,1 0 0,-1 0 0,4-5 0,18-14 89,28-15-647,212-139 287,-172 124-3879,4 5-4669,-87 41 6948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6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1 231 2568,'0'0'245,"0"0"21,0 0 74,0 0 20,0 0 75,-1 15 3364,6-16-3571,0 0 0,0 0 1,0 0-1,0-1 0,0 1 1,-1-1-1,1 0 0,-1-1 1,1 1-1,5-5 0,50-39 693,-33 23-828,55-41-2606,-3-5-5779,-56 48 7559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6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409 10 3576,'2'-1'231,"0"0"27,0 0-1,1 0 1,-1 0-1,0 0 0,0 0 1,1 0-1,-1 1 0,0 0 1,0-1-1,1 1 1,2 0-1,-5 0 50,-1 10-4,-1 0 0,0 0 0,-1 0 1,0-1-1,0 1 0,-1-1 0,-1 0 1,-5 10-1,-4 9 18,-95 214 1544,-6 29-616,77-177-1273,-48 180 1,60-152-2999,7 4-3724,18-113 4278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7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3396,'1'2'173,"-1"0"0,1-1-1,0 1 1,0-1 0,-1 1-1,1-1 1,0 0 0,0 1-1,1-1 1,-1 0 0,0 0-1,0 1 1,0-1-1,1 0 1,-1 0 0,1-1-1,-1 1 1,1 0 0,-1 0-1,1-1 1,-1 1 0,1-1-1,0 1 1,-1-1 0,3 1-1,47 8 2079,347 20 1038,-149 3-2622,191 14 25,-152-29-6395,-181-16-1237,-80-1 4799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0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20 4448,'0'0'141,"0"0"150,0 0 207,0 0-328,0 0 0,0 0 1,0 1-1,0-1 0,0 0 0,0 0 0,0 0 1,0 0-1,0 0 0,0 0 0,0 0 1,0 0-1,0 0 0,0 0 0,1 0 0,-1 0 1,0 0-1,0 0 0,0 0 0,0 0 1,0 0-1,0 0 0,0 0 0,0 0 1,0 0-1,0 0 0,0 0 0,0 0 0,0 0 1,0 0-1,1 0 0,-1 0 0,0 0 1,0 0-1,0 0 0,0 0 0,0 0 0,0 0 1,0 0-1,0 0 0,-15 218 1705,14-209-1801,-6 58 258,3 0 0,4 0 0,8 80 0,24 332 928,-35-435-1312,1-37 48,1 0 1,1 0 0,-1-1-1,1 1 1,0 0 0,1 0 0,0 0-1,0 0 1,0 0 0,1 0-1,5 12 1,0 10 27,-7-27-18,0 1 1,1-1 0,-1 1 0,1-1-1,-1 1 1,1-1 0,0 1-1,0-1 1,0 0 0,0 1-1,0-1 1,0 0 0,1 0-1,-1 0 1,1 0 0,3 3 0,-5-4 45,0-1-54,0 0 60,0 0 1,0 0-30,0 0-115,0 0-27,0 0 16,0 45 17,2-44 113,-1-1 0,0 1 0,0 0 0,1-1 0,-1 1 1,0-1-1,1 1 0,-1-1 0,0 1 0,1-1 0,-1 0 0,1 0 0,-1 0 0,1 0 0,-1 0 0,0 0 0,1 0 0,-1 0 0,1-1 0,-1 1 0,3-2 0,52-7-51,-45 6 197,165-35-179,-75 15-15,281-51-49,-94 31 771,-255 38-667,0 2 0,1 1-1,39 3 1,-19 0 113,-39-2-179,1-1-1,-1 0 0,22-6 1,-20 3 53,-1 2 0,1 0 1,28-1-1,75 4-212,-119 0 275,-1 0-76,0 0 4,0 0-5,0 0 88,0 0-55,0 0-162,0 0-25,0 0 55,0 0 127,0 0 4,0 0-42,0 0 31,0 0-67,0 0 161,0 0 71,0 0-120,21-51 790,-8 13-727,-1-1 1,-3 0-1,-1-1 1,5-70-1,-8-167 816,-7 167-1200,-11-39 176,1 5-91,12 143 172,-1 0-1,1 0 1,-1 0-1,1 0 1,0 1-1,-1-1 1,0 0-1,1 0 1,-1 0-1,1 0 1,-1 1-1,0-1 1,0 0-1,1 1 1,-1-1 0,0 0-1,0 1 1,0-1-1,0 1 1,0-1-1,0 1 1,0 0-1,0-1 1,0 1-1,0 0 1,0 0-1,0 0 1,-1 0-1,-47-6-367,8 1 638,32 3-270,0 1 0,-1-1 1,1 2-1,0-1 0,-1 1 0,1 1 1,-11 1-1,8 0-42,0-2-1,-1 1 1,1-1 0,-20-3 0,-19-7-51,-87-30 1,106 32 91,0 1 0,-1 2 1,0 1-1,1 2 1,-1 1-1,-48 4 1,-1-1 128,47-2-156,4-1 16,-1 2 1,-41 6-1,33-3 80,-1-2 0,-55-4-1,22 0-241,-5-9 15,43 9-47,21 0 185,0 1 1,-1 1-1,0 0 0,1 1 0,0 0 1,-1 2-1,1-1 0,-20 8 1,19-3 208,0 0 0,0-1 1,-1-1-1,1 0 0,-1-1 0,-25 2 1,-45-1-1134,29-5-5949,23 0-1223,35 0 7833,1 0 0,0 0 0,0 1 0,0-1 0,0 0 0,0 1 0,-1-1 0,1 0 0,0 1 1,0-1-1,-1 1 0,1 0 0,0-1 0,-1 1 0,1 0 0,0-1 0,-1 1 0,1 0 0,-1-1 0,1 3 0,0-3 225,8 12-819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2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0 517 5364,'40'-3'4606,"-35"1"-4379,1-1-1,-1 1 1,0-1-1,-1 0 1,1 0-1,-1 0 1,1-1 0,6-6-1,127-112 898,216-154 907,-333 248-2151,-20 26 145,1-1 1,-1 1 0,0 0-1,0 0 1,1 0 0,-1 0 0,1 0-1,0 1 1,0-1 0,-1 0-1,4-1 1,28 18 62,-7-8-3,0-2 0,0 0 0,48 1 0,90-7-1,-66-1 37,200 2-210,-273 1 151,-1 1 1,29 6-1,-24-3 29,1-1 0,40 0 0,80-12-17,8 4 42,-158 4-26,0 0-24,0 0 16,0 0-34,3 0-43,0 0 1,0 0 0,0-1-1,0 1 1,0-1 0,0 1-1,-1-1 1,1 0 0,0 0-1,0 0 1,-1-1 0,1 1-1,-1-1 1,1 1 0,-1-1-1,1 0 1,-1 0 0,0 0-1,0 0 1,0 0 0,2-3-1,1 1-4,0 0 0,1 1 1,-1 0-1,1 0 0,0 1 0,0-1 0,0 1 0,0 1 0,0-1 0,10-1 1,16-6 96,-20 7-5,-1-1 0,0 2 0,1 0 0,-1 0 0,1 1 1,-1 0-1,16 3 0,12-1-12,-30-3-60,0 1 1,0 0-1,0 1 1,0 0-1,0 0 0,0 1 1,0 1-1,0-1 1,0 1-1,10 6 0,-19-9-45,0 0-38,0 0 11,0 0-20,0 0 62,0 0 69,0 0 18,0 0-8,0 0-53,0 0-121,0 0-34,0 0 116,0 0 34,0 0 60,0 0-56,0 0 20,0 0 28,0 0 25,0 0-31,0 0-67,0 0 29,0 0 20,0 0 38,0 0 86,0 0 184,0 0-68,0 0-72,0 0-27,-23 11-352,-66 56 603,64-52-471,1 1-1,0 1 0,2 1 0,0 1 0,-34 38 0,-80 120 477,109-138-280,9-22 348,10-14-4583,4-14-8930,4 4 9444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27:12.81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6492 3689 281,'2'-11'69,"-2"5"-69,0 3 3,0 2 34,-8 1 9,-3 1-16,-11 12-23,-13 8-3,-7 8 2,-15 9-1,-4 4 2,-11 8-1,-7 4-2,-6 8-1,-14 7-1,-6 3 1,-6 0-3,-7 0 3,-5-4 0,-2-2-2,-1 1 0,1-5 0,7-5 0,17-8 1,20-11 1,24-11-3,24-10 0,27-7-5,6-9-11,28-1-22,14-11-22,10-8-127</inkml:trace>
  <inkml:trace contextRef="#ctx0" brushRef="#br0" timeOffset="545.03">6497 3674 254,'-32'1'10,"7"1"-10,3-1 11,8 1 37,3-2-5,7 0 1,4 0-11,0 0-19,8 0-19,20 0 9,8-2 11,14-3 7,14 0-2,8 0-1,9 1 1,5 1-3,8-2-1,6 1-3,17 0-6,1-2-2,10-1-1,1-1-3,3-1 2,-2-1-3,4 1-2,-7-1-5,-7 1 0,-12-1-12,-20 4 1,-20 2-8,-21 2 1,-23 1 6,-15 1-4,-9 0 6,0 0 14,-2 3 3,-14 1-4,1 2-18,0 1-17,2-3-18,8 1-30,5-2-59</inkml:trace>
  <inkml:trace contextRef="#ctx0" brushRef="#br0" timeOffset="1258.08">8918 3676 143,'0'-5'22,"4"-1"0,0 4 42,2-2-8,-6 3-19,0 0-4,0 1-12,0 0-8,0 0-6,0 4 1,-7 7 12,-15 7 16,-17 9-11,-10 8-6,-12 8-3,-11 7 5,-7 7-1,-13 8-2,-7 7-5,-10 3-3,-5 0-3,1-1-2,-3-7 2,2-1-3,11-4 2,4-1-1,12-5-2,10-5-3,12-7 0,12-8 1,12-8-2,20-9 1,4-6-12,16-4-17,1-8-25,0-1-47,15-13-50</inkml:trace>
  <inkml:trace contextRef="#ctx0" brushRef="#br0" timeOffset="1817.1">4808 4791 341,'-18'0'8,"10"-2"-9,5 2 23,3 0 29,0 0-29,11 0-22,17 0 10,23 2 16,19-1-5,21-1-7,15 0 5,12-3 3,11-3-3,13 1 1,13-1 2,13 3-8,3-2-11,3 4-1,-9 1-2,-9 0-2,-3 0-13,-16 1-22,-16 2-25,-25-2-9,-28 0-26,-24-1-89</inkml:trace>
  <inkml:trace contextRef="#ctx0" brushRef="#br0" timeOffset="2529.14">4790 4786 119,'-8'-11'5,"-2"-2"6,4 1 48,-1 1-6,3-1-7,0 2 0,4 1-13,0 3-11,0 1-5,0 2-2,0 1 1,0 2-2,0 0-7,0 3-4,0 10 8,6 10 22,3 9 0,0 11-8,-2 6-11,-2 10 2,5 7-2,-3 9-2,-2 1-3,0 0-6,-5-6 0,0-4-2,0-4 2,0-4-1,-13-2 1,-1-4-4,-1-2 2,0-4 0,5-7-1,5-7-1,3-6-8,2-6-3,0-5-3,4-6-14,9-9-29,9-2-25,0-17-67</inkml:trace>
  <inkml:trace contextRef="#ctx0" brushRef="#br0" timeOffset="3177.18">7214 4915 144,'0'-9'48,"0"0"-40,0 4 68,0 2-1,0 2-30,4 1-16,3 1-13,4 11 1,0 6 12,2 9-8,-9 10-9,0 7 3,-4 10 3,0 4-3,0 5-4,-8 4 2,-5 0-1,-2 3 0,-3 1-4,7-1 2,0-4-4,5-6 2,-1-9-1,3-8 0,4-9-2,0-4-4,0-6 0,8-3 0,1-3-1,0-5-3,1-3-9,4-6-22,-3-4-40,-7-1-70</inkml:trace>
  <inkml:trace contextRef="#ctx0" brushRef="#br0" timeOffset="4438.26">4797 5883 4,'0'-1'9,"0"-2"161,0 1-88,-4 0-68,-3 1 19,4 0 11,2 0-13,-2 1-10,0 0-3,2 0-5,1 0-7,0 0-5,0 0-2,0 8 2,0 3 9,0 4 0,0 2 2,1 4 5,2 6 0,1 3-1,-1 2-5,-3 2-2,1 0-1,2 1-1,-3-3-2,0-4-4,0-1 3,0-3-3,0-5 2,0-4-2,0-4 1,-3-8-1,3 1-1,0-4-1,0 0 5,0 0 6,0 0 1,-1-5-2,-2-1-7,3 1 0,-4-1 0,1 4 1,3 0 1,-1 0-4,1 0 1,0 2-1,0 0 0,0 0-1,0 0 1,0 0-5,0 0 4,0 0 0,0 0 2,0 0-1,0 0 2,0 0 2,0 0-1,0 0 1,1 0-3,13-1 4,4-3 3,6 0-2,9 0 0,6 2-5,11 0 0,4 2 1,10 0 1,4 2 2,7 1-3,7-2 2,8 2 1,13-3-2,8 0 4,14-3 0,11-5 2,6-3-5,5-1 0,-4-1-2,-2 4-2,-12 2-2,-11 2-2,-15 4 0,-16 1-3,-16 0 2,-17 4 1,-12 3 2,-16 1 1,-8-5 1,-8 2 0,-7-5 1,1 0 1,-4 0 3,0 0 3,2 0 0,0 0 4,-2-5-11,4-1-2,-1-2-11,0 2-14,-3 0-41,0 1-57,-18 2-222</inkml:trace>
  <inkml:trace contextRef="#ctx0" brushRef="#br0" timeOffset="5321.31">8824 3876 86,'0'-1'164,"-6"-2"-131,3 0-24,3 1 30,0 1 8,0 1-4,0 0-32,0 4-17,9 9 9,2 11 15,0 10 15,-3 13-3,-1 12-2,-4 11 4,1 7-7,3 6-5,-3-1-5,2 1-6,1-5-1,1-4-1,-4-10-1,3-6-5,1-7 2,5-9 0,1-5-3,4-8 1,1-3-2,-3-5-12,-1-4-32,-11-6-65,-4-9-199</inkml:trace>
  <inkml:trace contextRef="#ctx0" brushRef="#br0" timeOffset="6267.38">9239 5004 79,'3'-3'-20,"-3"1"23,0 0 109,0-1-55,-5 1-40,-3 2 19,-3 0 0,-3 0-10,-5 1-9,-1 6 5,-6 1-1,-2 3 3,-5 4-3,-5 5 6,-3 2-4,-5 4-1,-4 3-4,-7 1-6,-3 0-1,-5 0-1,-3 1-2,-6 0 0,-8 4-3,-4 1 2,-11 2-1,-9 1-2,-2 4-2,-6 0 1,-4 1-2,7-1 0,-2-2 1,15-2-2,6-4 4,9 0 4,12-2 6,3-3-6,11-1-3,11-2 1,13 0-4,6-2-1,8-2-1,3-2 0,3-2 0,3-5 0,7-4-1,0-5-6,3-4-16,0-1-19,0-5-32,12-10-30,-1-9-148</inkml:trace>
  <inkml:trace contextRef="#ctx0" brushRef="#br0" timeOffset="13361.78">6586 2566 174,'0'-3'207,"0"1"-181,-4 2-27,-3 3-9,-2 11 10,-2 9 16,-1 11 10,2 8-1,2 6-6,5 1-9,2-1-6,-2 0 1,-1-4 1,-3 0-2,3-5-2,2-5 0,-2-4-3,4-3-12,0-3-31,0-8-57,-3-6-189</inkml:trace>
  <inkml:trace contextRef="#ctx0" brushRef="#br0" timeOffset="14113.82">7446 2956 332,'-7'0'25,"7"-2"-29,0-3 10,0-3 33,0-1-15,8-5-12,14-3 2,9-4-10,5-3-1,-1-2-1,2 0-1,-5 3-1,-3 1-1,-5 2-1,-6 5 3,-6 5 0,-7 5-1,-5 5 2,0 0 8,0 5 1,0 10-7,-2 9 14,-7 7 11,-1 4-15,-3-2-9,9-4-3,3-3 1,1-2-3,0-4-5,18 0-10,1-3-42,2-4-45,-3-5-112</inkml:trace>
  <inkml:trace contextRef="#ctx0" brushRef="#br0" timeOffset="14533.84">7907 2858 347,'0'0'22,"-2"0"-22,2 0 4,0 1 28,-2 8-17,2 1-3,0 3 1,0-1-7,0-1-5,11-1 2,-3-3-5,2-3 2,1-1 0,-3-2-1,1-1 4,2 0 0,0-7 1,0-3-7,0-2-3,-3-2 1,1-1-5,-2 4-2,-6 3 6,2 4 7,-3 4 0,0 0 1,0 0-2,0 4-2,0 6 5,0 5 3,-4-2 3,4 1-4,0-2 0,4-5-3,8-1-2,5-4 0,2-2 0,2 0 6,2-6-4,-4-4 0,2-5-6,0 0-8,-3-1 0,-7 1 0,-3 3 3,-5 3 7,-3 5 4,0 3 1,0 1-1,0 1-7,0 9-5,0 4 14,7 2 7,1-1-9,9-3-3,1-4 0,4-2-10,-1-6-62,-3 0-125</inkml:trace>
  <inkml:trace contextRef="#ctx0" brushRef="#br0" timeOffset="15050.88">8397 2925 394,'-4'0'25,"0"0"-25,4 0 13,0 0 38,0 0-19,0 0-18,11 0-7,10 0-3,8 0 3,10 1-1,1-1 2,7 0-3,3 0-4,3 0 1,0-2-1,4-4-3,-3 1-11,-1-3-16,-5 1-15,-6 0-34,-10 1-84</inkml:trace>
  <inkml:trace contextRef="#ctx0" brushRef="#br0" timeOffset="15805.92">8801 2826 149,'6'-1'215,"-2"-2"-223,11 3-23,6 0 45,8 0 6,9 0-14,1 6 1,5 1-1,-2 2-4,-10 2-2,-3 0 2,-12 0 0,-9 1-1,-8 1 1,0 1 2,-14 1-2,-15 1 2,-3 1-2,-8-3 3,5-1-3,2-1-1,5-1 2,10-5-1,7-1-4,11-3-5,0-2-49,7 0-68</inkml:trace>
  <inkml:trace contextRef="#ctx0" brushRef="#br0" timeOffset="16457.96">6700 2950 218,'0'0'26,"0"-1"-23,0-1 42,0 2 19,0-2-23,7 1-25,8-2-8,9 0 2,9 0 9,10-1-1,7 1-3,7 2-6,0 0-6,3 1-1,-6 0 1,-1 0-6,-10 0-8,-3 0-16,-8 2-26,-14 0-34,-11-1-67</inkml:trace>
  <inkml:trace contextRef="#ctx0" brushRef="#br0" timeOffset="16813.98">6818 2847 359,'0'0'38,"-9"0"-41,0 0 0,-6 3 25,-5 7-11,-6 4-6,-2 3-2,-3 2-4,-5-1 2,2-1 1,-4 0 1,6-4 0,6-3-1,9-4 2,10-3 1,7-1-3,0-1-10,17 2 0,16-2 10,9-1 4,19 0-4,11 0-2,3 0-2,3 0-25,-14 5-70,-12 1-151</inkml:trace>
  <inkml:trace contextRef="#ctx0" brushRef="#br0" timeOffset="17513.02">9290 2534 355,'-11'-2'41,"7"1"-44,4 1 3,0 0 18,0 0-6,0 7-16,11 7 9,8 6 17,1 9 5,4 6-9,-9 6 0,-4 7 13,-4 5-7,-6 3-8,-1 1-8,0-1-1,-8-6-4,-3-3 0,0-6 0,1-3-2,-1-3 2,8-4-3,3-7-3,0-6-1,11-4-36,2-6-42,-4-8-118</inkml:trace>
  <inkml:trace contextRef="#ctx0" brushRef="#br0" timeOffset="78973.64">13492 3245 250,'-31'13'113,"-6"7"-104,-9 10-15,-4 9 5,-3 8 7,-1 5 5,-6 8 10,-4 5-12,2 3-3,-11 1-5,-3-2 1,-7-1 6,-6-1 5,-1 1-5,-2 1-1,0-2-5,6-4 1,6-7-3,12-9 1,15-9-1,14-9-1,17-8-8,17-7-14,5-8-29,20-4-58,13-12-66</inkml:trace>
  <inkml:trace contextRef="#ctx0" brushRef="#br0" timeOffset="80369.7">13471 3290 10,'-3'0'12,"3"0"-17,0 0 116,0 0-67,0-1-24,8-1 3,10-1 9,3 1-7,6 1-5,3-2 3,8 1-2,2-1 1,7 2-6,9-3 0,12 0-1,5-1-5,15 1-1,4-1-2,9 0 5,6-1-7,1-1-1,13-1-1,7-2 1,11-3 2,15-1 3,3 0 10,7 0-6,-9 2-16,-6 1 10,-11 1-4,-9 3-2,-11 0-1,-7 1-1,-8 2 2,-5-1-2,-3 3 2,-5 1-2,-8-2 1,-3 1 0,-2 0 0,-7 0 1,-3 0-2,0 0 2,-6-1-1,0 2-1,-3-1 4,-2-1-1,-6 3-2,-4-1 0,0-1 0,5-2 0,3 1 2,3-3 0,0 0-1,0 2-1,-6-1 2,-2 3-4,-1 0 1,0 0 2,-7 1-1,4 0 0,-4-1 0,-3 2 3,1 0-1,-2-1-1,-2 1 1,0 0 0,0 0-1,-1-1 0,6 0 1,-1-1 1,6 1 4,-6 0-4,0-1-1,-2 0 1,-2 2-2,-4-1-1,-1 1 1,-8 0-1,-2-1 0,-2 1 1,-3 0-1,3 0 1,-5 0-1,-1-2 0,2 2 2,-3 0-2,2 0 1,-2 0-2,4 0 1,-1 0 0,1 0 0,2 0 0,5 0 0,2 0 0,-1 0 0,5 2-2,-11 0 0,-2 0-13,-8 1-14,-7 1-17,0 1-20,-15 0-31,-8-1-91</inkml:trace>
  <inkml:trace contextRef="#ctx0" brushRef="#br0" timeOffset="81045.75">18806 3106 6,'4'0'18,"0"-1"54,-4-1 0,3 2-25,-3 0 3,0 0-4,0 0-9,0 0-6,0 0-4,0 0-6,-11 3-11,-5 3-16,-3 3 6,-10 2 1,1 4 6,-10 2-2,-2 6 3,-5 3 9,-6 2-8,-1 3 0,-9 0 1,-6 6-4,-1 1-1,-3 3 0,1-1-2,7 1 2,-5-1 3,7-3 4,-1 1-2,4-2 0,-2 1-2,3 0 0,-4-2-2,0 3 1,-3 1 0,-4 1-2,3 2 1,-3 1-2,-2 2 2,1 4-4,-3 1 0,-2 2 1,5-4-1,-3-3 0,6-4 0,5-4 8,7-1 1,3-1-3,7-2-4,3 2-1,-5-1 1,2 1-2,0-1-1,3 0-2,2-2 3,3 0-2,4-2 0,7-2-1,-3 1 2,2-3-3,-1 0-4,1-3-7,6-5-8,8-5-15,5-5-30,7-8-40,-4-1-140</inkml:trace>
  <inkml:trace contextRef="#ctx0" brushRef="#br0" timeOffset="82073.84">12166 4333 51,'0'0'9,"0"0"-11,0 0 7,0 0 18,0 0 3,0 3 0,0-2-3,0 1 3,0 1 3,-13 2-4,-2 0-4,-2 4 4,-4 0-3,2 2-6,-8 3 5,4 3-3,-5 2-4,-1 5 1,-6 2-3,-3 1-1,-1 3-2,-5 1-2,-2 0 0,-4-4-1,-4 2-4,-3-2 3,-3 2 3,2-3 1,3-1 0,-4 1-1,4-2-3,-4 2-1,0 2-3,0 0 0,-2 2 2,0-3-2,5-1-1,11-4-1,6-5 2,10-3 0,12-6-2,6-2 0,4 1 1,7-3-5,0-2-12,0 1-21,7-3-11,4 0-42,4-4-125</inkml:trace>
  <inkml:trace contextRef="#ctx0" brushRef="#br0" timeOffset="82985.87">10786 5127 260,'0'-1'14,"0"0"-33,7 1 17,4 0 23,6-2-9,5 2 4,2 0 1,9 0-6,8 0-2,5 0 0,7 0 1,1-3 2,8-1 2,10-1-2,8-1 3,8 0-1,9 1-2,3 3-4,7-1-8,3 3 1,-3-1 0,2 0 0,-3-1-1,-5 0 0,8 0 2,-5-2-2,3 1 1,-2-2 0,-2-1 2,0 1-3,-7-2 2,1-2 1,-1 0 5,0-3 2,-5 0-5,-3 3-2,-5-1-2,-5 3-1,-16 2 0,-2 2-1,-7 1 1,-10 1 0,-1 0 0,-3 0 0,1 0 2,3-1-1,7-3 2,-2 1 7,7-4 2,2 3-4,0-1-2,-5 3 1,-3 0-4,-3 3-2,-7 0 0,-5 0-1,0 0 1,-1 0-1,-4 0 0,3 0-1,0-2 2,1-1 1,5 1-1,1 0 2,0-1-1,1 0 6,0 2-4,1 0 0,-2 1-3,1 0 1,-6 0-2,4 0 0,-2 4-1,0-2 1,-4 2 0,-1 0 1,-2-1 0,1 1-1,2-2 1,4-2 2,3 0-2,3 0 1,4 0 1,-7 0-1,2-4 1,1 1-2,-4 0 0,1 0 0,-6 2-1,2 1 0,-2 0 0,-5 0 0,-6 0 0,-3 0-1,-3 1-1,-8 0 1,-1 1-1,-4-2 0,1 0-3,3 0-2,4-4-7,-1-2-23,8-2-38,-6-3-61</inkml:trace>
  <inkml:trace contextRef="#ctx0" brushRef="#br0" timeOffset="85350.01">15615 2890 67,'-23'4'372,"6"-1"-365,6 0-12,11-1 15,0-2 39,0 0-14,1 0-24,19-1-15,9-9 10,17-3 3,4-6-2,3-2-5,1-3-1,-6-1 0,-3 1 0,-6 3-3,-11 4 0,-11 6 1,-8 7 2,-9 3 0,0 1 1,0 1-4,0 8-12,-4 8 8,-9 8 8,-5 5 0,4-1 0,4 2 1,8-6-3,2-3-3,2-4-2,14-1-29,1-7-36,5-2-52,0-8-116</inkml:trace>
  <inkml:trace contextRef="#ctx0" brushRef="#br0" timeOffset="85586.01">16200 2818 295,'-14'4'18,"2"1"-28,1 3 14,4 0 23,-2 2-5,8-1-7,-3 1 4,4 1-5,0-3-11,4-2-1,8-2 3,4-2 3,2-2 2,5 0 6,4-6-2,1-4-6,-6-2-5,-4 0 1,-7-1-2,-11-1-3,0 0-6,-11 4 2,-10 1 1,-4 5 0,-4 4-1,1 1-2,-1 11-1,3 2-1,3 4-27,12 0-42,10-3-78</inkml:trace>
  <inkml:trace contextRef="#ctx0" brushRef="#br0" timeOffset="85854.03">16587 2791 203,'-17'0'122,"0"3"-128,6-2 7,0 3 39,1 1-15,2 3-19,-1 2 1,7 2 4,2-2-4,0-1-2,6-1 0,14-1 3,5-3 0,7-4 2,9 0 0,5-4-1,0-7-3,-4-2-2,-7 0 0,-12 0-3,-6 1 0,-17 0-1,0-1 0,-27 1 0,-10 4 0,-12 5 0,-2 3-1,-10 8-5,1 10 0,6 6 2,9-1-20,18-1-99</inkml:trace>
  <inkml:trace contextRef="#ctx0" brushRef="#br0" timeOffset="86566.07">17263 4114 255,'0'-2'17,"7"-4"-25,1-1 22,3-2 42,3-1-16,1-1-4,2 0-6,8-4-10,3-1-10,5-3 2,-1 2-2,1 2-2,-5 2-4,-6 2-2,-4 6-1,-5 2-1,-6 2 1,-6 1 3,5 4 2,-6 11 16,0 5 1,0 6-5,-14 4-12,-6-2 1,1-1-7,1-4 2,5-2-2,9-5-1,4-1-13,0-6-22,13-3-37,5-3-53,-6-3-90</inkml:trace>
  <inkml:trace contextRef="#ctx0" brushRef="#br0" timeOffset="86858.09">17721 4037 130,'-11'2'210,"0"1"-218,4 1 6,3 2 37,-1 0-7,5 2-12,0 3 8,0 0-7,0 0-5,9-2 3,2 1-2,-3-3-2,8 0 0,-1-4-3,4-2 0,8-1-2,-1-4 1,0-5-1,1-3-4,-2-2-1,-9 0-4,-3 0-3,-9 1 0,-4 1 5,-1 3 1,-17 2 3,-10 5 0,-5 2-3,-2 5 5,-7 4-1,5 8-1,5 1-2,5 1 1,12-1-2,11-3-5,4-1-8,12-2-39,22-5-51,0-4-52</inkml:trace>
  <inkml:trace contextRef="#ctx0" brushRef="#br0" timeOffset="87138.12">18140 4033 237,'-6'0'105,"-3"0"-112,2 0 36,0 0 38,3 0-42,-3 4-14,2-2 8,-7 4-6,1 1-7,3 2 8,-3 1 7,0 2-2,4 2-6,3-3-4,4 0-2,2-3-1,15 1-6,10-4 2,6-1 1,6-4 0,7 0 0,-5-4-2,4-4-1,-13-3-6,-10-1-11,-8-1 0,-14-1 7,-7 0 7,-22 2 5,-14 3-4,-10 4 7,-8 5 5,-5 3-1,3 9-6,10 5-6,14 3-4,19-1-62,15-5-201</inkml:trace>
  <inkml:trace contextRef="#ctx0" brushRef="#br0" timeOffset="93642.51">20195 2444 49,'-6'2'67,"5"-1"26,-6-1-83,5 3 0,0-2 28,2-1 16,0 0-15,0 0-17,0 0-6,0 0 0,11 0 1,12-7 7,12-3-5,10-5-8,10-4-7,-3-1-2,3 2-1,-2-3 0,-9 5-1,1 0 0,-16 3-4,-8 5 2,-13 4 2,-5 4 0,-3 0-7,0 10-7,-4 5 15,-7 4 12,-12 6-6,1 3-3,3 0-2,3 0-2,11-1 0,-1-4-2,6-2-9,6-3-25,11-5-40,5-3-54</inkml:trace>
  <inkml:trace contextRef="#ctx0" brushRef="#br0" timeOffset="93966.51">20831 2453 116,'-4'-2'89,"-1"-2"-83,3 3-3,2 1 15,0-1 18,0 1-3,0 0-8,0 0-16,-4 0-8,2 2 4,-1 2 7,1 2 5,0 1 2,-1 0-10,3-2-2,0-3-8,0 1 3,0-3-2,12 1 0,-6-1 3,7 0 3,-2-1 1,-1-4 0,-5-3-3,0 0 2,-5-2-5,0-1 0,-5 2-1,-7 1 1,-6 6 0,-4 2-1,1 0-4,-4 5-3,-2 8 0,5 5-7,3 1-42,13-3-67</inkml:trace>
  <inkml:trace contextRef="#ctx0" brushRef="#br0" timeOffset="94358.58">21246 2389 60,'-19'0'181,"-1"1"-168,1 0-3,1 1 28,2 1-5,0 1 0,-1 2-17,5 3-8,-4 1-2,4 2 5,5-1 0,3 1-2,4-1-7,0-1 1,0-2 1,5 0-3,12-3 1,0-3-1,1-2 3,1 0 0,1-7 4,2-2-3,-3-3-1,-6 0-1,-2-1-1,-8 0-4,-3 1-2,0 1 0,-5 2-2,-8 3-5,-4 3-11,-4 3-24,-4 5-45,-7 5-79</inkml:trace>
  <inkml:trace contextRef="#ctx0" brushRef="#br0" timeOffset="94863.56">21640 2389 182,'-23'-3'83,"1"1"-83,-1 2 3,0 0 27,1 0-2,-5 2-11,1 4-7,2 3-6,-1 0-1,4 2 3,2 2 3,1 0 2,3 3 0,1-2 1,5-2-3,8 1-7,1-3 0,0-1-1,6-3-1,12 0 0,1-2 1,1-3 2,3-1 0,5-1-1,-5-6-4,0-2-10,-4-2-3,-4 0-10,-2 0-4,-5 1-13,-1 2-16,-7 2-39,0 2-46</inkml:trace>
  <inkml:trace contextRef="#ctx0" brushRef="#br0" timeOffset="95198.58">21839 2419 148,'0'-4'60,"-7"1"-48,2 1 39,-5 0-1,-5 2-8,-2 0-19,-5 2-13,0 4-5,-6 3-1,1 3 6,-2-1 0,6 1-1,6 0 3,6-3-2,4 1-7,7-2 2,0 0-4,4-2 0,16-1-1,3-1 2,10-4 1,8 0 2,2-6 1,3-4-5,-2-3-6,-8-2-11,-7 1-2,-16 0 3,-13-2 10,-4 2 3,-24 0 5,-17 3 1,-7 6-3,-9 5 5,-6 3-5,0 13-5,9 6 0,13 2-41,19 0-115</inkml:trace>
  <inkml:trace contextRef="#ctx0" brushRef="#br0" timeOffset="101969.99">7168 5812 208,'0'-1'11,"0"-2"-12,0 3 5,0 0 36,0 0-2,0 0-8,0 0-4,0 0-8,0 0-8,0 0 2,0 0 1,0 2 3,0 5 5,0 3 1,0 5-3,0 0-5,0 7 5,0 3-1,0 3-3,0 4-6,0 3-3,-3 2-2,-3 2-2,0-1 0,-1-1-1,1-4 0,1 1 0,-1-7 0,2 3-1,4-6 1,0-2-1,0-2 0,0-4 0,0-3-1,0-5 0,0-4-2,0-1-1,0-3-3,0 0-14,0-4-22,0-12-48,-7-4-116</inkml:trace>
  <inkml:trace contextRef="#ctx0" brushRef="#br0" timeOffset="103022.04">7069 6389 47,'-1'-1'118,"1"0"-105,-3 1-7,3 0 25,0 0-1,0 0-17,0 0-7,0 0 2,0 0 9,0 0 6,3-1 3,1-3 4,2 2-2,3-3-5,0-1-3,6-3-3,-1-1-6,5-2 0,2 0-2,4-1-3,6-1 1,-1-2-1,1 1-1,2-1-1,2 1 1,-7-1 3,5 3-8,-7-1 1,-2 2 0,-2-1 1,-2 0 0,-4-1-2,1 1 2,0-2-1,1 1 1,1 1-1,3-3-1,-2 2 1,6 0-1,-2 0 2,1 2-1,-2 0-1,1 1 1,0 1-1,-2 1 0,-3-2 0,1 3 1,-1-3-1,2 3 0,-4-2 0,5 2 1,-4-3-1,-1 3 0,1-1 0,4 1 1,-5 0-2,2 2 1,-1-1 1,-4 1-1,1 1 0,-5 0 0,0 1 1,-2 0 0,-1-1 1,0 1-1,1-1 1,-1 0 0,-1-1-2,5 0 0,3-3 0,-2 0 0,6-2-1,2 2 1,2 0-1,-3 1 1,1-2-2,2 1 4,-7 2-2,2 0-2,-3-1 2,-2 0 0,2 0 0,-4 1 3,4-3-4,0 0 2,-4 0-1,5-3 0,3 1 0,4 0-1,-5 0 1,5 1-2,0-1 4,-1 1-2,4 0 0,-1-1 0,-2 2 0,0-2 0,-5 1-2,2 0 4,-5-1-2,-6 3 0,1-1 1,-2 0 0,4 0-2,-3-1 1,2 1 0,1 0 0,-5 1 0,5-1 0,0 1 0,-4 0-1,4 3 1,0 2-2,-5 0-3,-2 3-11,-4 0-16,0-1-13,0 2-8,0 0-3,0 0-1,0 0-21,0-2-9,4-3 15,-1 0 33,3 0 26</inkml:trace>
  <inkml:trace contextRef="#ctx0" brushRef="#br0" timeOffset="103358.07">8929 5237 144,'3'-7'18,"1"2"-21,2-2 6,0 0 7,3 1 3,-2-1-3,1 0 2,3-1-1,-1 1 0,0 0 8,-6 2 1,3 0 3,-3 3 1,-1 1 0,-3 0-6,0 1-1,0 0 0,0 0 10,-7 3-9,-8 3-12,-5 5-3,1 1 5,-8 2 7,-3 4-1,-5 5-4,-9 5-5,-9 6-1,-10 5-2,-9 6 0,-14 4-2,-10 8 1,-15 1-1,-7 7 0,-3-2 0,-1 1 0,9-2 1,16-2-1,19-5-7,24-7-26,19-4-29,16-11-54,8-8-173</inkml:trace>
  <inkml:trace contextRef="#ctx0" brushRef="#br0" timeOffset="105086.19">7275 4908 17,'0'-4'49,"0"0"83,0 0-127,-3 2-1,3 2 25,0-2 14,-1 2-10,1 0-17,0 0-12,-3 4-2,-1 5 14,0 2 5,-3 3-1,-3 2-2,0 3 3,2 5 1,-3 5 0,8 10-1,-1 9-2,4 5-5,0 8 1,0 2-5,0 1 2,4 5-7,0-1-1,3 1-1,-4-4-2,4-3 2,-6-5-3,3-3 1,2-2 0,-6-7 2,4-2-2,-4-5-1,4-3 1,-2 0 0,5-2 0,-3-2 1,0-3 0,3-3-2,-3-6 0,0-3 0,-1-4 0,0-3 1,-3-3-2,1-6 3,-1 0 3,0 0 1,0 0 5,0 0-2,-1-6-12,-6 1 0,4 1 0,1 1-8,0 2-9,2-1-14,0 2-22,0 0-36,-4 0-48,-5 2-125</inkml:trace>
  <inkml:trace contextRef="#ctx0" brushRef="#br0" timeOffset="129318.58">2322 2489 356,'-21'0'7,"3"0"-15,5 0 13,0 2 29,7 2-10,-1 2-9,3 1-2,4 3-7,0 0 4,0 2-1,11 0 7,-1 0 2,8-1 2,0-2-11,1-2-4,1-2-1,2-4 2,-1-1 0,4 0 0,-8-8 2,2-2 3,-5-3-6,-10-3 0,-4-1 0,-3-1-2,-18 1 0,-9 3-1,-3 5 3,-9 4-3,-4 5-2,0 0-1,3 7 0,0 5 4,11 7 0,8 0-3,11 1-1,11 1-1,2-6-1,20-1 1,12-5-1,16-6-2,9-3-4,3-6-11,-6-6-10,-11-3-23,-16-1-29,-27-1-113</inkml:trace>
  <inkml:trace contextRef="#ctx0" brushRef="#br0" timeOffset="131790.73">2889 2354 378,'-10'9'19,"0"6"-32,2 2 10,8 1 13,0 1 1,0 0-5,4 0 0,7-1-5,-3 0 3,2-2-3,0-2 0,-3-3 0,-3-2-5,3-1-11,-7-3-40,0-4-66,0-1-106</inkml:trace>
  <inkml:trace contextRef="#ctx0" brushRef="#br0" timeOffset="132165.76">2733 2339 416,'-19'-6'6,"13"1"-6,6-2 10,6-2 5,23 0-15,17-4-2,8 0 2,10 1 0,-2 1 1,-2 3-2,-6 3 2,-5 3-7,-12 2-10,-11 1-3,-13 5-4,-13 2 11,-7 3 12,-22 0 4,-11 3-2,-6-1 2,-4 0 8,4 2 7,0-2 7,6-1-1,8 0-1,11-2-9,13 1-4,8-1-9,11 0-2,19 1 0,12-2 2,8 0-1,10 0 2,1-1 2,3 1-4,-7 1 1,-14 0-5,-13-1 1,-14 0-7,-16 1 2,-5 3 7,-28 0 1,-14 1 2,-13-2 0,-8 1-2,-4-3 0,0-4 2,5-4-3,10-2 2,13-2-1,10-4-3,22 0-11,12-1-25,4 2-34,27-5-55,10 1-143</inkml:trace>
  <inkml:trace contextRef="#ctx0" brushRef="#br0" timeOffset="132402.76">3383 2338 306,'0'-1'10,"3"1"-9,1 0 29,3 4 20,0 8 5,3 4-14,-1 3-15,0 3-11,-5 2-2,3 1-5,-6 1-2,2-1-3,-3 0-2,0-3-3,0-1-15,0-6-21,0-2-21,1-5-20,2-7-65</inkml:trace>
  <inkml:trace contextRef="#ctx0" brushRef="#br0" timeOffset="132690.78">3679 2464 209,'-18'0'10,"-2"0"-2,1 6 58,-3 2-17,-2 2-30,-2 3-4,6 1 2,5 1-3,5 0 0,9-4-3,1-1-6,0-1 0,12-3-2,9-2-1,3-2 2,2-2 3,2 0-3,-3-4-2,-1-3 0,-5-1-2,-8-1-7,-4 0-26,-7 0-16,0 1-21,-11 2-47,-11 1-73</inkml:trace>
  <inkml:trace contextRef="#ctx0" brushRef="#br0" timeOffset="133009.82">3986 2505 231,'-10'-3'67,"2"0"-65,1 1 33,0 1 27,-1 0-30,-1 1-14,1 0-3,-3 4-12,-3 6-4,-1 3 5,4 2 6,5 1-1,-1-1 4,7 0-6,0-1 1,7-2-4,3-1-3,8-4 1,8-3-1,2-4 1,8 0 1,0-6-3,2-6 0,-4-4-24,0-2-39,-11-4-60,-7-1-157</inkml:trace>
  <inkml:trace contextRef="#ctx0" brushRef="#br0" timeOffset="133298.81">4222 2287 370,'-14'5'52,"-1"4"-65,6 2 20,2 5 32,1 3-22,6 6-9,0 4 2,0 3 1,-5 0-8,1 1 0,3-2-2,1-4 2,0-5-3,10-5-1,5-5 1,3-5-1,0-1-3,-4-6-1,4 0 0,4-7 0,2-9-7,2-2-6,-4-1-11,-2 0 9,-9 4 5,-4 4 9,-3 5 6,-4 4 4,0 2 6,0 1 4,0 10-12,0 5 9,4 2 2,3 1-10,3-1-1,8-3-2,0-2-3,3-3-12,1-3-28,-4-4-63,-7-3-109</inkml:trace>
  <inkml:trace contextRef="#ctx0" brushRef="#br0" timeOffset="133593.82">4589 2331 391,'0'0'20,"-3"2"-5,-1 11 21,2 7 6,2 5-23,0 4 0,0 2-6,0 1-5,0 0-4,0-2-3,4-2 1,1-4-1,3-3-2,-1-6-5,0-3-11,-3-5-7,-1-5-14,-3-2-22,0-3-37,0-11-66</inkml:trace>
  <inkml:trace contextRef="#ctx0" brushRef="#br0" timeOffset="133753.84">4304 2384 411,'-11'0'7,"7"0"-3,4 0 54,2 0-26,19 0-39,17-3 12,13-3 6,10-4-4,4 1-3,-1 0-2,-3 2-1,-6 0-5,-5 2-24,-6 4-38,-12 0-25,-11 1-88</inkml:trace>
  <inkml:trace contextRef="#ctx0" brushRef="#br0" timeOffset="134117.85">4808 2481 11,'-4'0'198,"-3"0"-188,4 0 50,2 4 5,-2 6-33,3 3-4,0 1-3,3 1-9,13-3-4,2-3-6,2-1 2,4-3-2,-2-2-2,7-3 2,-4 0 0,0-6 2,-4-6-3,1-2-2,-4-1-2,-5-2-3,-2 2-11,0 1-4,-7 3-1,3 3 3,-7 3 1,0 4 9,0 1 4,0 4-3,0 8 1,0 5 12,-4 7 9,-2 2 2,2 5 6,-2-1-2,-1 1-11,3 0-7,0-1-4,4-1-1,0-3 0,0-1-7,0-2-19,0-3-17,6-2-31,1-4-93</inkml:trace>
  <inkml:trace contextRef="#ctx0" brushRef="#br0" timeOffset="134509.88">5215 2561 205,'0'0'84,"0"2"-88,0 7-9,6 6 39,2 4-6,-1 6-8,0 2-8,0-1-2,-2-2 1,2-3-2,0-2 1,-3-3-2,-1-6-2,-1-3 1,-2-3 1,0-4 3,0 0 6,-6-4 0,-8-11-9,-4-1-1,-1-7 1,2-2 0,-4-2 0,4-3 0,5 0-2,1 2 2,8 1 1,3 4 4,0 2 2,3 5-1,12 3 4,4 4-5,5 2-3,0 2 4,5 4-4,-1 1-1,1 2-1,-5 6 1,-5 0-1,-8 2 2,-7 0-2,-4 1 4,-4 1 5,-15 0 4,-5-3-3,-3 1-6,1-3-1,4-1-3,0-6-2,12 0-20,0-4-46,9-6-136</inkml:trace>
  <inkml:trace contextRef="#ctx0" brushRef="#br0" timeOffset="134769.91">5425 2507 88,'-18'1'351,"2"1"-359,15 1 8,1 0 34,4 2-30,16 1-5,8 1 2,5-2 3,8-3-4,1-2-9,0 0 1,-6-2-3,-4-6-3,-11-1 8,-6-1 1,-8-1-3,-7 1 2,0 2 7,-13 3 5,-6 1 6,-10 4 8,-2 2 0,-4 9 1,2 7 0,7 3 0,13 0-2,13 0-3,2-6-6,24-3-6,16-7 0,15-5-3,19-5 3,20-16-9,8-7-45,-8-9-109</inkml:trace>
  <inkml:trace contextRef="#ctx0" brushRef="#br0" timeOffset="136899.03">2393 2541 61,'-7'0'137,"3"0"-129,-3 0 2,5 0 31,0 0-17,2 0-10,0 0-2,0 0-7,0 0-4,0 0-2,0 0 1,0-1-1,0 1 1,0-1 1,0 0 0,0 0 1,0-1 0,0 2 2,2-1 1,0 0 4,-2 0 0,0 1 1,2 0 1,-2 0 2,0 0 0,0 0-5,0 0-5,-2-1-4,-2 1-1,-5 0 1,2 0 0,3 0 0,0 0 2,0 1-1,4-1-1,0 1-1,0-1-2,0 0 0,0 0 3,8 0 2,-1 0 1,4 0 0,-1 0-2,-3-1 1,0-2 2,-2 0 0,-2-1 1,0 2-1,-3-2-1,0 1 1,-3 0-1,-10 2-1,-2 0 0,-4 1-3,-6 1 0,1 5 0,-2 1 1,2 3 1,2-1 0,4 0 2,10-3-1,1 0 1,7-2-3,0-1-1,0-2 1,8-1 0,7 0 2,3 0 2,2-1-2,-1-5 2,-1 0-2,-2 0 0,-5 0 1,-3 1-2,-5 2 2,-3 1 0,0 0 1,0 2-1,-10 0-3,-9 0 0,-1 2-1,-6 4 1,1 2 1,-3-1 1,4 1 1,5-2-1,4-1 3,4-1 2,9-4-2,-3 1-3,5-1-3,2 0-6,9 0 9,9 0 0,4-1 4,-2-2-4,-3 1-4,-5 2-29,-12 0-79</inkml:trace>
  <inkml:trace contextRef="#ctx0" brushRef="#br0" timeOffset="151233.87">2279 3266 130,'-3'0'37,"-1"-1"-34,0 0 32,1-1 4,-1 2-12,4-2-5,-4 1-3,4 0-6,-5 1 0,1-2 0,0 1 7,-3-1 0,3 1-3,0-2 0,-3 1 1,0 2-1,3 0-5,0 0-6,-3 0-3,1 0-2,-1 0-3,-1 1 1,1 4-2,4 1 1,3 1 0,0-1 3,0 0-3,0 0 2,7-1-2,6-2 1,-2-1 1,2-2 1,0 0-1,1 0 2,-3-3 0,3-3 4,-3-3-3,-1-1-2,-6 0 0,-4-1 1,0 2-1,0 0 1,-3 1 1,-8 2-2,-4 1 1,5 3 0,-1 2 2,-3 0 2,1 1-6,4 6 0,0 1 0,8 3 0,1 0 0,0-2-1,4 0 1,9-5-1,9 0 0,0-3 3,6-1-1,-4 0 0,-2-6 0,-4-1 1,-10-1 1,-5-1-1,-3 1 2,-11 2-2,-18 0-1,-6 4-4,-4 2-3,-1 12-9,1 5-39,-3 5-107</inkml:trace>
  <inkml:trace contextRef="#ctx0" brushRef="#br0" timeOffset="154158.04">2832 3063 46,'-13'-8'89,"2"1"-70,4 1-1,-1 1 32,5-1 2,2 3-12,1 1-11,0 1-7,0 0-6,0 1 0,0 0 1,0 7 0,0 5 14,0 5 0,0 4-6,0 4-1,0 4-4,-3 0-4,-1 0-7,2-4-2,-1-2 3,3-5-10,0-2 1,0-6-2,3-3 0,3-3-1,-2-3-5,0-1-11,2-7 0,-5-6 8,-1-6-12,0-5-7,0-3 16,-12-2 1,-6-2 3,1 0 8,3 2-1,3 2 1,3 6 4,6 4-1,2 8 5,0 5 3,0 4 0,0 0-8,6 7-3,13 8 9,6 5 5,-1 3-4,-1 0-3,2 0 0,-1-4-3,-2-2-2,2-4 0,1-4-1,-2-4 0,1-5 0,-2 0 1,2-11 1,-2-5 2,0-4-4,-2-1-5,-1-1-7,-6 1-3,-2 5 2,-4 6 7,-7 4 1,0 6 6,0 0 1,0 11-11,-3 8 4,-5 6 3,1 3 1,7 2 1,0-2-2,0-3-5,11-4-28,11-4-31,2-6-27,-5-4-57</inkml:trace>
  <inkml:trace contextRef="#ctx0" brushRef="#br0" timeOffset="154670.07">3239 3172 328,'-10'2'30,"0"5"-35,6 1 15,4 0 29,0 1-21,7 0-9,10 0-7,5-2-2,3-4 1,0-3-1,1 0 2,3-2 2,-2-5-3,-6-4 1,-3-1 0,-7-1-2,-10 1-5,-1 1 8,0 3 0,-8 3 1,-5 3 0,-5 2 2,-1 0 0,-1 10 0,-2 7-3,3 5 4,5 0-1,3 1 8,11-3-11,0-4 0,5-4-3,12-3-3,12-5 3,2-2 1,1-2 0,5-5 2,-4-6-1,-2 0 1,-7-4-4,-6 0-4,-7 0-5,-6 1 0,-5 4 3,0 1 4,0 4 5,-1 3-5,-6 2 10,3 0-3,4 7-4,0 7-3,0 0 8,7 0-5,8-3 0,9-3-2,-2-3 2,4-2-1,2-3 2,-2 0 1,1-3 2,-1-7-2,-6 2 0,-5-4 0,-4 1 0,-4 3-2,-3 0 2,-2 3-1,-2 4-5,0 1 14,0 0-14,0 4 6,0 6-7,0 2 4,9 1 0,1-5 1,4-3 0,8-1 0,-1-4 0,1 0 0,5 0 0,-5-3 3,1-4-4,-5 0-6,-5 0-22,-2 0-32,-4 0-33,-3 2-42,-4 3 12</inkml:trace>
  <inkml:trace contextRef="#ctx0" brushRef="#br0" timeOffset="154978.09">4059 3241 20,'13'8'63,"5"-1"0,1-1 1,1-2-5,1-4-2,-2 0-7,1-2-5,2-7-7,1-5-11,1-2-6,-2-3-15,-2-3-5,-9 2-3,-7 1 4,-4 1-7,0 3 0,-8 3 1,-10 3 1,-3 6 5,-8 3-1,1 1-1,-8 11 2,4 3 5,3 4 2,9 2-1,9-1-2,11 1 0,0-3-3,18-1 3,6-1-6,12-4 5,0 0-1,10-3 1,4-1-3,-3-1 1,-7 0-1,-4 3-2,-9-1 0,-16 2 0,-7 3-1,-4 3 1,-22 1-3,-11 3 1,-6-2 1,-7-1 1,0-3 0,-3-4 0,-1-5 4,2-6-1,2 0-2,4 0-1,12-10-1,14 0-8,15-3-22,1-4-37,21 0-67,8-3-142</inkml:trace>
  <inkml:trace contextRef="#ctx0" brushRef="#br0" timeOffset="155226.11">4511 3232 392,'-25'9'32,"10"2"-37,8-1 13,7 0 18,0-3-14,11 1-7,15-4-2,3-2-3,6-2 0,0 0 5,-2-8-3,-4-2 4,-4-3-3,-5-4 1,-12 0-1,-5 2 1,-3-1-2,-7 6 5,-13 4-3,4 5 8,-7 1 4,4 7-2,4 7-8,5 6-6,10 3 8,3-5-7,23-3-1,16-4-3,12-8 2,17-3-12,7-6-35,-2-12-92</inkml:trace>
  <inkml:trace contextRef="#ctx0" brushRef="#br0" timeOffset="-151119.4">2298 4015 81,'0'0'41,"-1"0"-30,-2-1 12,-1 1 14,4-1-9,0 0-4,0 1-4,0 0 3,0-3-4,-3 2-1,3 1 0,-1 0 2,-2 0 1,-1 0-4,1-1-3,2 0-5,-4 1-3,0-1-3,1 1 1,2 0-2,0 0 0,-3 0 0,4 0-1,-2 0 1,1 0-3,-4 4 0,3 6 1,-1 2 1,0 3 0,4 0-2,0-2 2,0 0-1,0-5 0,8-2-1,1-1 2,0-5-1,-1 0 2,1 0 2,-2-4 4,4-4-2,-7-4-2,-4-2-1,0-2 1,0 3-2,-11 0-1,-4 3 0,-2 2 1,-4 7 0,-1 1 2,-3 0 4,-2 11-5,1 4 3,0 7-3,8-1 0,8 2-2,10-3-1,0-3-1,14-5-1,15-5 0,13-7 1,15 0-10,4-15-28,-4-7-88</inkml:trace>
  <inkml:trace contextRef="#ctx0" brushRef="#br0" timeOffset="-89705.79">2832 4200 299,'0'-1'117,"0"-1"-114,0 2-1,0-1 15,0 1 13,0 0-14,15 0-5,6 2 2,0 2-8,-2 0-6,2 2-4,-4-1-20,-4 2-26,0-1-63,-10-3-161</inkml:trace>
  <inkml:trace contextRef="#ctx0" brushRef="#br0" timeOffset="-89582.8">3211 4266 135,'0'0'289,"0"0"-291,0 0-9,1 0 10,2 0 5,4 0-5,5 0-22,11-3-47,3-7-108</inkml:trace>
  <inkml:trace contextRef="#ctx0" brushRef="#br0" timeOffset="-89457.79">3589 4219 194,'0'2'254,"-10"1"-258,3 0-9,0-2 16,7 2 3,0-1-8,0 3-14,11 0-21,9-2-47,6-2-74</inkml:trace>
  <inkml:trace contextRef="#ctx0" brushRef="#br0" timeOffset="-89342.78">3939 4258 358,'2'0'71,"-2"0"-73,0 3 9,0-3 32,0 0-10,2 0-24,5 0-11,4 1-12,7 0-20,-1-1-69</inkml:trace>
  <inkml:trace contextRef="#ctx0" brushRef="#br0" timeOffset="-65038.36">5440 1051 80,'0'-9'162,"-11"1"-149,7 1 1,-3 2 14,3 1 9,1 1-1,-1 0-9,4 2-9,0 1-15,0 0-3,0 4 1,7 10 12,4 8 14,1 11 5,2 11-2,-1 11-7,-5 6-5,-4 4-4,-1 2-3,-3 1-4,0-3-4,-4-2 1,-3-4-2,5-6 0,2-8-1,0-6-2,2-8 2,9-6-1,0-6-1,3-6-1,0-5-7,4-4-32,0-4-25,-1-4-35,-9-13-107</inkml:trace>
  <inkml:trace contextRef="#ctx0" brushRef="#br0" timeOffset="-64578.33">5385 982 177,'-5'0'60,"1"-4"-29,3 3 2,1 0 20,0 0-5,0 1-23,8 0-21,13 0-4,15 0 9,10 0 3,11 0 3,15 0 4,2-1-3,12 1-4,-1 0-5,-2 4 0,2 2-7,-2 0 0,-1-1 0,-6-2 0,-4 0-2,-6-3-6,-9 0-5,-10 0-4,-14 0-4,-13 0-5,-12 0-12,-8 0-8,0 0 8,-8 0 6,-12 0-74,-6 1-41</inkml:trace>
  <inkml:trace contextRef="#ctx0" brushRef="#br0" timeOffset="-64262.32">6254 912 265,'-11'-2'18,"5"-3"-15,6 2-2,0-1 18,18 0 5,13 0-14,11-1-5,10 1-2,8 1-3,-3 3 3,-1 0 0,-5 6-4,-8 3 2,-8 2-1,-6 2-1,-10 4 1,-10-1 2,-9 1 1,-13 3 2,-17 0 8,-8 1 5,-10 1 2,-2-2-3,-3 1 1,3-2-3,4-4-6,18-2-1,7-5-7,16 1-2,5-2-4,0-1-34,21-5-72,8-2-175</inkml:trace>
  <inkml:trace contextRef="#ctx0" brushRef="#br0" timeOffset="-62441.19">7358 922 38,'7'-8'138,"-5"3"-109,-2 0 16,0 5 28,0 0-3,0 8-51,4 6-10,-4 6 13,2 3-9,3 3-10,-1 0 0,0-3 0,6-2-2,1-3-1,-3-4-9,0-2-24,-1-5-49,-2-4-80</inkml:trace>
  <inkml:trace contextRef="#ctx0" brushRef="#br0" timeOffset="-62194.17">7062 944 415,'-23'-4'10,"12"3"-6,4 0 15,7 0 26,0-1-17,22 1-21,18-2-7,17-1 3,17 1 0,5 1-1,1 2 0,-3 0-1,-12 1-1,-9 6 1,-15 1-2,-13 4 1,-17 1-2,-11 2 2,-12 3 3,-29 4 3,-11 0-3,-15 2 1,-8-3-2,-1 0-1,-5-4 2,9-2-1,8-4-2,14-3 1,15-4-1,13-3-7,15-1-22,7 0-16,7-1-73,21-4-140</inkml:trace>
  <inkml:trace contextRef="#ctx0" brushRef="#br0" timeOffset="-61993.18">7776 1067 250,'0'0'67,"0"0"-45,0 0 8,0 4 11,0 3-8,0 2-14,0 0-8,0-1-4,0 1-7,0-3 1,2 0-1,5-2-9,4-1-27,0-3-37,4 0-59</inkml:trace>
  <inkml:trace contextRef="#ctx0" brushRef="#br0" timeOffset="-61882.17">7857 978 351,'-18'-7'65,"8"2"-54,0 4 13,6-1 18,3 0-24,1 2-19,0 2-21,15 5-13,2 1-50,1 0-150</inkml:trace>
  <inkml:trace contextRef="#ctx0" brushRef="#br0" timeOffset="-61654.15">8179 1049 281,'-14'0'11,"6"-3"-12,1 1 13,0-1 19,-1 3-12,1 0-9,-3 0-3,0 0-7,-2 6 0,0 2 7,1 2 6,3 1 4,4-3-5,4 1 0,0-1-6,0 0-3,19-2 0,2 1 0,11-4-1,0-2 2,6-1-1,5-5-5,4-5-11,-1-4-20,-3-1-35,-4-2-56,-10-3-65</inkml:trace>
  <inkml:trace contextRef="#ctx0" brushRef="#br0" timeOffset="-61402.13">8519 847 205,'-19'0'85,"-3"0"-78,1 7 1,-4 6 23,1 4-9,-2 6-16,4 1 0,5 2 0,6 1-4,11-2-1,0-1-1,11-4 0,10-3 0,9-4 0,4-5 0,3-3 1,-1-5 3,-2 0-2,-1-6 1,-5-4-3,-3-3-8,-6 1-7,-10 1 2,-1 2 6,-8 3 10,0 3 3,0 3 7,0 0 10,0 10-29,0 4 5,0 5 7,3 1-2,8-1-4,7-2 2,3-2-2,8-2-2,-1-3-13,1-3-45,-1-7-100</inkml:trace>
  <inkml:trace contextRef="#ctx0" brushRef="#br0" timeOffset="-61002.12">8982 836 288,'-7'9'75,"-8"5"-83,6 6 7,0 5 17,3 3 1,2 1-13,-2 1-3,6-2 3,0-2-4,3-2 0,10-5 0,5-2-5,-3-3-14,-4-5-21,-4-2-16,-1-4-10,-6-3-12,0 0 16</inkml:trace>
  <inkml:trace contextRef="#ctx0" brushRef="#br0" timeOffset="-60726.1">8850 1061 85,'-26'-10'87,"9"3"-23,0 3 5,9 2-3,4 2-19,4 0-17,0 0-19,4 2-15,14 5 7,12 0 1,8-1 1,1-1 0,7-1-3,0-3 3,-2 1-4,-1-2-5,-4 0-9,-3-1-3,-8-5 1,1-2 3,-5-1 4,-2 1 5,-7 0 0,-4 1 3,-1 0 1,0 2 0,-2 0 1,-4 0-1,3 3 7,-7-1 6,3 1 2,-3 1-1,0 1 1,-3 0 5,-12 0-10,-7 6-10,-2 3-1,2 4 2,5 0 3,10 0 3,7-3-7,0-2-1,22-1-1,13-4 4,15-3 0,10-3-1,7-8-13,5-5-36,-15-3-126</inkml:trace>
  <inkml:trace contextRef="#ctx0" brushRef="#br0" timeOffset="-59907.06">5453 1556 316,'-9'-3'33,"7"1"-26,2 2 24,0-1 24,0 1-24,0 0-25,11 0-12,8 0 12,10 0 2,2 0 2,8 0 0,7 0-3,5 0-1,10-2 2,7-1-8,10-4 3,8-1 0,7-1-3,4 1 1,-5 1-4,-13 4-21,-12 0-25,-16 3-33,-23 0-69</inkml:trace>
  <inkml:trace contextRef="#ctx0" brushRef="#br0" timeOffset="-59414.03">6330 1431 149,'-4'1'158,"4"-1"-153,0 1-19,0 1 2,21 1 32,8 1-1,13-1-9,8 1-1,4-1-4,1 2-5,-4-1 1,-7 2 2,-9 0-3,-14 3-2,-8-1-1,-13 2 3,0 0 1,-19 1 3,-13 2 0,-4 0-1,-6 0 0,-2-2 5,1-1 2,8-1-3,6-4-4,16-2-4,13-2-7,0-1-68,16-2-168</inkml:trace>
  <inkml:trace contextRef="#ctx0" brushRef="#br0" timeOffset="-43622.1">2279 4787 220,'0'1'17,"0"-1"-26,1 0 7,-1 0 41,3 0 14,0 0-20,-2 0-8,-1 0-4,0 0 2,0 0 3,0 0 0,0 0-7,0 0-9,0 0-8,0 0 0,0 0-2,0-2-1,3 2 0,-3-3 2,0 3 0,0 0 0,0 0 1,0 0 3,-3 0-2,-8 0-4,0 0 0,-2 0 1,1 6 1,1 1 3,4 2-2,0-1 3,5 1-3,2 2-2,0-4 0,0 0 0,0-4 0,9-2-3,5-1 4,-2 0 1,3-2 0,-2-5 2,-2-3 0,-4-2-3,-4 0-1,-3 0-3,-3 1 1,-12 2 1,-3 2 2,3 4 0,-5 3 0,5 0-3,4 6-4,5 9-8,6 1-29,0 2-56,0-3-138</inkml:trace>
  <inkml:trace contextRef="#ctx0" brushRef="#br0" timeOffset="-43221.08">2900 4920 9,'-2'1'392,"-5"-1"-323,0 0-66,6 0 1,1 0 44,0 0-9,0 0-27,6 0-12,12 0 4,11-1 0,7-1-1,6-1 2,8 2-2,1 1-2,-4 0 1,-1 0-2,-4 0-2,-5 5 0,-9-2-9,-6 2-11,-8-1-26,-10-2-42,-4-2-101</inkml:trace>
  <inkml:trace contextRef="#ctx0" brushRef="#br0" timeOffset="-43026.04">3679 4948 396,'8'-1'111,"2"1"-117,0 0-4,8 0 12,4 0-3,-5 0-12,2 3-27,-5-3-64,-7 0-181</inkml:trace>
  <inkml:trace contextRef="#ctx0" brushRef="#br0" timeOffset="-42210.02">2318 5382 251,'-9'-2'25,"3"1"-28,0 0 14,3 1 32,-4 0-16,6 0-13,-5 0-2,2 0-1,-4 3 3,-3 4-13,2 0 4,-2 3 7,3 1 4,5 0-2,3 4-1,0-1 1,3-2-4,14 0-3,2-6-2,6-2-1,3-4-1,2 0 2,1-8 1,-5-3 2,-5-2-4,-13-1-2,-8 2-5,-2-1 0,-26 0-4,-7 1 4,-8 4-4,3 4 1,-5 4 2,8 6-7,5 12-39,1 2-65,5 4-185</inkml:trace>
  <inkml:trace contextRef="#ctx0" brushRef="#br0" timeOffset="-41720.99">2975 5617 416,'-6'1'97,"1"1"-94,2-2-1,3 0 25,4 0-5,17-2-15,5-3-1,9 0-4,4 1-2,0 2 0,1 1-1,-1 0 0,-4 1-4,-2 0 1,-5 0 0,1 0 5,-7 0-2,-5 0 2,1 0-1,-3 0-5,-4 0-3,0 1 0,-5-1 4,1 0 1,0 1-5,4-1-12,0 0-21,-3 0-54,-8 0-207</inkml:trace>
  <inkml:trace contextRef="#ctx0" brushRef="#br0" timeOffset="-17357.57">1743 2334 12,'0'0'-4,"0"-1"7,0 0 32,0 0 45,0-2-68,0 3 2,0-2 0,0 1 16,0 0-11,0 1-13,0 0-5,0 0 5,0 0 2,0 0 6,0 0 3,0 0 1,0 0-2,0 0-1,0 0-3,0 0-1,0 0-4,0 0-3,0 0 0,0 0-2,0 0 2,0 0-1,0 0 4,0 0-1,0 0 2,0 0-2,-3 0 0,-1 1-3,0 2-4,-2 6 0,-5 2 1,4 3 0,0 3 4,4 3 0,2 3 1,1 5 5,0 0 1,0 4-2,11 3-4,0-2 2,-3 1 1,1-1-2,0-3-1,-3-2-3,1 2 2,-4-2 0,-3-1-2,0 0 0,0-1 0,0-1-3,0 2 2,0-2 0,0 1 0,0-1 0,0 3-1,0 1 0,0 1 1,0 1 1,0-2 0,0 1-1,0-2 2,0-2-2,0-4 0,0 1 5,0-6-6,1-2 0,3-1 0,3 1 0,3-1 0,-4-1 1,0 1 0,-1 3 0,-4 0 0,-1 0 1,0 3-1,0-1 0,-4 1 0,-4 3 0,-1-2 0,1 2-1,1-2 1,0-2-1,3 0 1,1-2-1,2-1 0,1-1-1,0 1 1,0 2 0,4 0 0,-3 2 1,5 0-1,-2 1 0,-4 1 1,0-1-1,0 0 1,0 2-1,0 0 1,-3-1 1,-4-2-1,3 0-1,3 1 0,1-2 0,0 1 0,0 0-1,4 0 1,3 3 0,-2 1 0,1 0 1,-2 3-1,-2-1 0,-2-1 0,5 3 0,-4-2 2,4-1-2,-1 0 0,3 0 0,-3 1 0,0 1 0,0-1 0,-1 2 0,-3-1 0,0 3 0,0 1 0,0-1 1,0 3 0,-4-2 1,4 1-1,0-3 6,0-2-5,0 2-2,7-2 0,-2 1 0,5 0 1,-6 2 0,-2 1 2,3 0-3,-5 2 0,0 2 0,0 2 1,-3 1 1,-1 2-1,0 0 0,1 0 2,2 0 3,1 0-3,0 0-1,0-2-2,0 0 1,-3 2-1,-1-2 2,0 0-2,-2 2 1,5-1 2,-6 1-4,0-1 2,3 2-1,-2-2 1,2-1-1,4-3 0,0-5 0,0-4 0,0-4-3,0-2-9,8-5-9,-2-6-22,1-6-45,0-6-90</inkml:trace>
  <inkml:trace contextRef="#ctx0" brushRef="#br0" timeOffset="-16661.52">1693 2222 144,'-31'4'121,"5"0"-114,8 1-2,8-3 31,7-2 24,-1 0-10,0 0-20,4 0-21,0 0-13,4 0-5,20-1 12,9-6 5,13 0-3,4 3 2,2-1-6,5 1 3,0 3-1,-1-1-2,0 1 2,-4 0-2,-6 1 0,-7 0-1,-10 4-6,-16 5-35,-13 4-50,0 2-69</inkml:trace>
  <inkml:trace contextRef="#ctx0" brushRef="#br0" timeOffset="-15881.47">1844 5940 370,'0'0'75,"0"0"-79,0 0-8,6 0 22,12 0 18,8 0 1,9 0-2,11-4-5,4-2 0,2-3-9,8 1-7,1 2-3,2 2-2,1 1-1,-1 3-2,-4 0-12,-2 10-17,-7 3-32,-10 1-46,-19 1-112</inkml:trace>
  <inkml:trace contextRef="#ctx0" brushRef="#br0" timeOffset="-9531.1">496 3862 36,'0'-4'211,"0"-1"-157,-2 1-49,-2 0 15,1 2 25,-1 0-3,1 2-16,2-1-9,1 1-9,0 0-5,0 0-3,0 0-2,0 0-3,0 0-6,11 0 7,4 0 4,9 1 1,13-1 1,2 2 0,3-1-2,-1 0 1,-3 2-1,-10 1 0,-6 2-2,-7 0 2,-6 1 0,-9 0 1,0 4 0,-9 2 1,-10 0 0,-8 1 0,-3 1-2,-3-1 1,-2 1 0,7-2-1,3-2 1,10-2-2,4-1 1,11 0-2,0-2-4,7 4 4,15-2 1,6 2 0,9-2 3,2 1 0,-1 1 0,-4 1 4,-7-2-5,-5 2-2,-7 2 1,-12-2 0,-3 1 4,-3 0 2,-16 2-1,-5-1 1,-5 0 0,1-2-1,-4-4 3,7-1-4,3-4-1,4-1-1,5-1-2,6 0-9,6-4-25,1-2-40,13 0-60,9-2-85</inkml:trace>
  <inkml:trace contextRef="#ctx0" brushRef="#br0" timeOffset="-9218.07">951 4127 24,'-4'0'68,"4"0"-61,0 0 3,0 0 14,0 0 8,0 0-4,0-2 10,0 2 9,0 0 6,0-1 3,0 1-7,-7 0-26,-4 3-15,2 7-3,3 2 3,0 2 1,3 2 3,3 1-5,0-2-1,9-2-2,6-4-3,7-1 1,2-3-1,2-4 2,0-1 0,1-1 1,-1-9 1,-6-2-1,-5-3-4,-8-3-2,-7-1-3,-3-2 1,-19 2-4,-6 4 0,-1 4 6,-2 6-5,5 5-9,5 1-23,3 11-30,3 5-40,4 2-93</inkml:trace>
  <inkml:trace contextRef="#ctx0" brushRef="#br0" timeOffset="-8734.04">1144 3906 281,'0'0'92,"0"4"-104,0 7 0,0 5 28,0 3 3,0 2-13,4 3 0,2 0 1,-3 1-5,-2 0 0,2-1 1,-3-3-2,0-4-1,2-4 0,3-5 0,-1-2 0,3-2-3,1-2 0,6-2 2,3 0 1,6-1 1,4-4 0,9 1 0,-7 2-1,3 2 2,-4 0-2,-6 0-1,-7 6 2,-6 2 0,-9 1 1,0 1 4,-13 1 2,-13 0 11,-8-1 2,-3 0-4,1-5 0,1-1-7,3-4-4,7 0-2,4-4-4,10-4-23,11-3-43,4-1-93</inkml:trace>
  <inkml:trace contextRef="#ctx0" brushRef="#br0" timeOffset="-5277.85">20257 2706 12,'0'-3'322,"0"1"-292,0-2-31,10 4-2,2-1 17,11 1 8,11 0 1,16 0 2,17 0-7,18 0 0,16 0 2,8 0 3,7 0-3,-5-2-6,0-2-2,2-1-1,-6 0-1,1 1-6,5 0-3,-11 3-1,-6 1-1,-10 0-10,-15 0-8,-8 4-9,-18 0-21,-11 2-15,-13 0-23,-14-2-40,-6-2-70</inkml:trace>
  <inkml:trace contextRef="#ctx0" brushRef="#br0" timeOffset="52266.52">10908 5232 14,'-1'-1'5,"1"0"-1,0 0-6,0-2 2,1 2 53,4-3-1,-5 1-28,2-1-17,0 1 2,-2 0 6,0-1 13,0 1-3,0 0-13,0-1-7,-4 0 0,-2-1-3,-1 1-1,0-2 0,3-1 0,-3 3 2,3-1-2,1 1 3,-1 1 1,0 1-1,2-2 3,-2 0 0,1 0 3,1 2-1,0-1-1,-1 0-2,3 0-1,0 2-1,0 0-3,0-1 2,0 0-2,0 2 0,0-1 0,-1 1 0,1 0 2,0 0 2,0 0 4,0 0 0,0 0-4,0 0-1,-3 0-4,2 5 2,1 0 1,-6 2 1,5 2 0,-5 0-4,2 1 2,3 2 2,-2-1-1,-1 2 4,0 1-2,4 2-2,-7 2 2,2 2-2,1 3 2,0 2-1,4 2 2,-3 2-2,2 3 0,1 0-3,0 3 1,0 1 2,0 0-1,8 1 0,1-3-1,-2 0-2,-3-1 0,-2 0 2,-2-2 0,0 0 0,0 0-2,0-3 1,0-1 0,-2-1-1,2 2 2,-4-1-1,4 2 0,-5-1-1,3 2 0,0 0 1,-1 1-1,2 1 0,1-1 1,-5-1 1,5-1-1,-2 1-1,-1-3 1,2 1 0,-3-3 0,1-1-1,-1-2 1,4 1 0,-4-3-1,4 1 1,-3 0 1,0-1 0,2 0-3,1-2 1,-5 2 0,-1 1 1,1-4 0,1 1-1,0 0 1,-5-1-1,3 1 0,-5 0 0,4 2 0,-4-1 1,4 0-2,1-1 1,2-1 0,-1-1 1,5 0-2,0-2 0,0-1 1,0-1 1,-2 0-2,-1-4 1,2 3 1,-2-2-1,2 2 0,-5 2 0,5-1 0,-6 0 0,7 2 1,-3 2-2,2 1 1,1 1 1,0-1-2,0 0 0,0 0 1,0 0 0,0 0 0,0 0-1,0-1 2,-7 0 0,3-2 3,1-1-5,-6-1 0,8 1 2,-4 0-2,3 2 0,2 0 2,0 2-1,0 0 0,0 3-1,0 0 1,0 3 1,0 1-2,0 3 1,0-1 0,0 2 0,0-1 0,0-1-1,0 0 2,0-1-1,0 1 0,2-4 0,3 0-1,-1-1 2,-2-2-1,2-2 1,-4-1-1,3 1 1,-2 0-1,2 1 0,-3-1 0,4 1 1,-1-3-1,1 3-1,3 0 2,-3 2-1,3 0 0,4 2 0,-3 0 0,1 2 0,2 1 0,-4 1 0,-3-3-1,0 1 2,-4-1-1,3 2 0,-3 0 0,0 0 2,0 1-2,0 0 0,1-1 1,2-1 2,1 2-5,0-1 2,1 0 2,1 2-2,-1 1 1,3 0-1,-1 5 0,0-1 1,4 3-2,-5 1 1,-1 0 1,-4 1 1,-1-4 0,0-2 1,0-4 11,0-4-1,-6 0 1,0-4-1,-1-5-5,3-3 1,0-5-7,4-4-2,-3-2 0,-1-1-17,-1-9-62,-8-4-73,-2-7-167</inkml:trace>
  <inkml:trace contextRef="#ctx0" brushRef="#br0" timeOffset="53581.6">10987 8767 105,'5'0'324,"-5"0"-322,4 0-15,3 0 6,4 1 33,6 2 3,12 0-12,3 3 0,9-1-3,4 0-7,0-2 1,1 3-1,3-4 1,-3 2 1,8-2 6,3-1-5,4-1-1,4 0 6,8 0-4,2 0-3,1 0-5,0 0 0,-3 0-1,-8 2 0,-4 1 1,-1 2-3,-2 1 1,2-1 1,1 0 1,-3-2 0,5 0-1,-2-2 1,0 0-3,-3-1 5,2 0-2,-2 0 1,5 1-2,-2-1 2,0 1-3,-8 1-1,-3 0 0,-4-1 1,-7 4-1,-6-2-1,-5 1 1,-3 0 1,-6-1 0,1 1 0,3-2-1,-1-1 3,5 0-3,3-1 1,4 0 2,2 0 1,4-2 2,2 2-6,-1-2 0,1 2 1,-7 0 0,-1 0-2,0 0 1,-11 0 0,0 0 0,-1 2 0,-8 2 0,4-2 2,4-1-2,2 0 0,9-1 1,2 0 1,0 0-2,5-1 0,-4-2 0,0 1 0,0 1 0,-1 0 0,1 1-4,-1 0 2,-2 0 1,-1-2 0,-3 2 1,-4 0 1,0 0 0,-1 0-1,-2-2 0,6 0 2,5 0 2,9-3-3,4 1 1,-1-2-1,4 2 0,-3 0-2,0 3 0,-5 0 1,-3 1 0,-6 0 0,-3 0 0,-8 4 1,-3 0-1,-3 2 1,-1-3 0,3 1 0,1 0-2,5-4 1,8 2 0,6-2 1,7 0 0,4 0 0,5 0 1,-2 0 1,5 0-3,-6 0-1,-6 4 0,-5-1 0,-8 3-4,-8-2-8,-7 2-6,-5-2-14,-4-1-32,-7-3-58,0 0-186</inkml:trace>
  <inkml:trace contextRef="#ctx0" brushRef="#br0" timeOffset="55409.71">16089 5050 6,'0'0'27,"0"0"-35,0 0 20,-3 0 39,-1 0-19,1 0-13,2-2 5,-3 1 6,4 1-1,-3 0-1,3 0-10,-3 0-3,2 0-7,1 0-4,-7 3 1,3 1 4,-1 0 3,-1 3 1,-1 0-4,1 1-2,-5 4 0,0 1-1,0 1 4,2 1-4,0 3 0,-1 2-1,3 0 7,-4 2-2,4 2-2,-1 0-3,1 3 0,1 4-2,-5 1 1,7 4-3,-6 1 0,6 1 0,-3 1 3,3 2-1,-3-1 2,1 1 2,-3-1-6,3 1 1,-5 0 1,0 0-2,-3-1-1,4 2 3,-1-3-1,0 2 0,1-1-2,0 2 1,4-2 1,-1-3-1,2-1 0,4-3 1,1-2 4,0-1 0,0 0-1,0 0-1,-5-1 0,-1 2-1,2-1-1,-3 1 0,0 1 0,-4-1-3,0-2 2,0 3-1,-5-2 1,1-1 0,0 2 0,0-1-1,2 1 0,3-4 1,2 1 0,0-2 0,1-1-1,1 0 2,-4-2-2,5 0 0,-2-2 1,1 0 1,2-2-2,4 2 0,0-1 1,0 1 1,0 1-2,3 0 1,4 2 1,0 0 0,-2 3-1,5-3 3,-4 2-5,-2-1 1,-1 0 0,-2 1 0,2 2 1,-3-1 0,2-1 0,-2-2-1,0 1 2,2-3-1,1 0 1,-3 1 0,4 1 3,3-1 0,-3 2-1,3 0 1,3 1 1,-1-1 0,4-1-3,1 0 1,1-1 0,0-1 1,-2-2-4,2 1 1,-5 2 0,0-3 0,-5 3-2,-1-1 1,-2 1 0,2-2 1,-4 2-1,0-2 1,0 2-2,0-1 2,0 1 0,0 1 0,0-3 1,0 2 1,0 2 0,0-4-1,0 2 2,0-3-4,0 1 1,0 0 1,0-2-1,0 1 4,3 0-4,1-2 3,3-1 1,-2 1-3,1-3 1,-1 2-2,2-2 2,0 2-4,-3 1 2,-1 0-1,-1 1 1,-2 2-1,0 1 0,0-2 0,0 1 1,0-3 1,0 2-3,-5-2 1,5 1 1,-2-2 2,2 0-2,0-3 1,0 0-1,0 1-1,0 0 0,0-1 0,0 3 0,0-3 1,0 3-2,-6 0 0,-4-1 2,5 1 2,-2 2 0,3-2 4,-1 2-3,-1 2 1,1 2-1,-2-3 1,3 0 1,2-2-1,-3-1-2,5-6-4,0-4 1,0-5-2,0-2-12,10-17-42,0-11-59,-3-10-229</inkml:trace>
  <inkml:trace contextRef="#ctx0" brushRef="#br0" timeOffset="58061.86">15710 8836 96,'14'0'267,"-3"0"-262,5-5-10,11-2 8,8-4 25,5-3-4,6-3-10,5-8 5,9-2-3,8-8-3,6-4-3,9-6 3,13-5 1,5-1-3,9-4-2,8-1-2,7 0-1,12-1-1,8 1 1,5 0-6,1 0 1,-6-1 1,-8 2-2,-8 3-1,-2 3 1,-13 5 0,-13 6-1,-18 6-4,-22 9-8,-22 6-3,-17 6-4,-20 5 4,-2 2 7,-13 4-5,-6-1-17,-7 1-34,-3-2-112</inkml:trace>
  <inkml:trace contextRef="#ctx0" brushRef="#br0" timeOffset="59277.94">18908 3311 62,'0'-3'68,"5"1"2,-1-1-70,3 2 0,-6 1 11,2 0 16,0 0-4,-3 0-12,0 5 0,0 4 5,0 4 1,0 5 2,-6 5 0,-1 7 4,3 7-4,0 7 1,0 9 3,0 10-2,-5 4-8,-2 7 1,-4 2-6,1 2 4,-1 2 1,-1 3 2,4-2-6,-3-1 2,-1-2-4,3-3-1,-3 1 1,1-2-1,0 1 1,-2-4-1,6-3-2,-5-1-1,3-1 0,-3 1 1,-3 1-4,-1 3 2,-2-4 1,3-2-2,-1-5 0,2-4 2,3 1-1,0-1 5,4 0-5,2 0 2,1 0-2,4 1 1,-7-1-3,4-3 2,-2-5-2,0-2 3,-1-3-3,-7 1 1,1 2 1,-4-2-1,1 2-1,1-3 0,4 0 6,6-2 1,-4-3-2,11-2 3,1-2-2,0 3-4,0 0 0,7 1 0,-1 3 0,0 2-3,1 2 1,-3-2 0,-4-2 1,0-8 0,0-3-1,0-1 1,0-4 1,-4-1 0,-1-4-2,5-4 0,0-1 0,0-6-6,0 1-7,0-1-7,3 1-9,3 2-22,3 2-21,-2 9 2,0 4 12,-3 9-45,-4 1-129</inkml:trace>
  <inkml:trace contextRef="#ctx0" brushRef="#br0" timeOffset="59777.97">18971 5470 235,'-30'15'267,"6"-2"-265,13-3-4,4-4 15,7-4 28,0-2-16,9-2-16,18-10 5,5-6-4,10-7-5,2-7-4,-4-1 1,-2-2-1,-5 1-1,-11 1 0,-7 1-3,-3 5 4,-11 6-2,-1 9 2,0 4 1,-7 8 2,-1 2 0,-3 12 0,-2 14 1,-2 7 5,-3 11 0,7 0-9,1 1 0,10-2-1,0-5 0,4-6-4,16-6-18,2-8-20,-1-4-42,-2-8-65,-5-8-152</inkml:trace>
  <inkml:trace contextRef="#ctx0" brushRef="#br0" timeOffset="60050">19376 5393 64,'0'8'310,"-13"0"-302,3 2-9,3 2 12,4-1 26,3 1-14,0 1-1,0 0 5,16-2-14,-1-1-4,4-3-4,3-1-2,5-3 0,2-3 0,-4-3 1,4-5-3,-5-5 2,-2-3-1,-7-4-2,-4-1 1,-11-3-2,0 0 0,-15 4 1,-18 2 1,1 5-1,-8 7 1,-4 6 2,7 0 4,0 13 3,9 6-3,3 4-5,15 2-2,5 0-2,5 0-10,22-4-30,8-3-48,8-7-62</inkml:trace>
  <inkml:trace contextRef="#ctx0" brushRef="#br0" timeOffset="60330">19696 5367 68,'2'-2'-41,"-2"1"179,0 1-32,-6 0-66,-5 0 17,-3 9 0,-1 2-22,-2 5-3,6 1-1,0 2-6,4-1-4,4-1 2,3-2-8,3-1-7,15-6-3,5 1 2,4-5-3,8-2-2,-1-2 0,4-7 2,-3-4-3,-2-4-1,-9-1-1,-7-2-4,-11-2-8,-6 2 3,-1 0 4,-21 5 5,-6 3 2,-14 9-1,-4 3-1,-4 14-2,-1 5-1,5 6-19,10 1-41,11-1-56,10-3-133</inkml:trace>
  <inkml:trace contextRef="#ctx0" brushRef="#br0" timeOffset="71168.63">18935 3081 21,'0'-3'15,"4"-1"-23,-2 1 17,3 0-4,-5 0 49,0 1-12,0-2-18,0 1-6,0 1 4,0 1 3,0 0-1,0 0-4,0 0-3,0 1-6,0 0-8,0 0-2,0 6 2,6 4 26,-2 5 1,3 3 3,0 4 5,-6 0-8,2 3-10,-3 0-4,0-2 5,0 0-13,0-3-5,0-2-1,0-3-3,0 0 1,0-3-7,0-3-34,8-3-43,-4-5-76</inkml:trace>
  <inkml:trace contextRef="#ctx0" brushRef="#br0" timeOffset="72513.75">18331 6871 66,'4'-3'-6,"-1"-2"210,-2 2-167,3-2-32,2 0 4,-2 1 15,3 2-5,-3-1-11,-4 0-1,1 3 4,-1 0 8,0 0 12,0 0 1,0 0-5,0 5-5,-1 0 0,1 4-6,0 3-1,0 7 1,0 4 0,0 6-3,0 6-5,6 6 0,3 4-3,-3 2-1,-2 0-2,-1 2-1,-3-4-1,0 0 0,0-4-1,-4-1 1,-7-2 0,-2-2 0,-2-3 0,4-3 0,-5-4 0,7-1 0,0-7-4,2-1-5,7-4-10,0-5-15,0-3-21,0-2-32,0-3-44,0-3-151</inkml:trace>
  <inkml:trace contextRef="#ctx0" brushRef="#br0" timeOffset="80014.15">10799 9324 58,'-10'0'214,"-4"0"-193,3 3-22,7 0-1,1-1 3,3 1 8,0-2 0,7 2-3,8 0 5,5-1 1,-1-2 3,6 0 7,3 0 7,2 0-2,4-1-3,0-1-7,1-1 1,3 2-5,2 1-2,3 0 0,3 5-6,4 2-1,5 4-1,6 0 1,0 1-4,5-2 3,2 0 0,1-3-2,11-5 1,-1-2 0,0 0 2,-1-1 1,-2-4-4,-5 0 1,-10 3 2,-4 2 1,0 0-4,-7 0-1,-4 8 0,-3-2 0,-3 4 0,2-2 1,-1 1-1,1-1 2,-2-1 0,2-2-2,7-2 1,-1-1-1,6-2 4,2 0 6,1 0-10,-3 0 3,-8 0-1,-5 0-2,-3 0 1,-9 0 0,3 2-1,-8 3-1,-1 0 1,0 0 1,0 4-1,4-3 0,-1 1 2,5 0 2,2-2-3,6 1-2,2-5 5,11-1 12,-2 0-9,1 0-5,5-4 3,-5 1 2,-2 2-7,-8 1 1,-6 0 0,-4 0-1,-6 3 0,1 4 0,-5-2 0,4 1 0,-4 1 0,4-1 1,3 0 0,1-1 1,5-2-2,5 0 0,6-1 2,5-2 0,-2 0-2,0 0 2,-2 0-2,-6 0 0,-6 0 0,-3 2 0,-7 1 0,-2 1 0,-4-1-2,-1 1 1,1-2 4,-3-1-3,7 0 0,3-1 0,11-1 0,6-5 2,4-2-1,1 1-1,2-1 0,1 3 0,1 1-1,-4 2 1,-4 0 0,-2 2 0,-4 0-1,-9 0 1,-3 2 0,-8 0-1,-2 1-1,-4-1 1,4-2 1,0 0 1,8 0-1,0 0 2,6 0-2,3 0 1,6-2-1,1 2-1,-3 0 1,3 0 0,-6 5 0,-9-1-6,-1 1-7,-7 1-12,-8-1-29,-8-3-53,-1-2-112</inkml:trace>
  <inkml:trace contextRef="#ctx0" brushRef="#br0" timeOffset="80658.22">15717 9560 13,'-7'0'336,"4"0"-324,2 0-23,1 0 11,4 0 19,14 0-6,4-3-4,7 0 3,9-2-4,8-2 0,1-5-2,7-2 5,0-4 1,7-4 2,6-3 0,5-2 3,3-3 3,11 1-2,2-4-3,2 0-3,6 1 0,-2 0-1,6 2-6,6 3-4,2 2 0,6 0 0,0 2-1,-4 0 0,-3 2 0,-10 2 0,-8 2-1,-9 3 0,-3 1 1,-13 3-4,-7 1 0,-5 2-1,-3-2-1,-3 1-1,-3 0-1,-1-2 7,-1 2-4,-10-2-4,-8 2-13,-11 0-14,-12 4-5,0 0-1,-23 4-20,-9 0-13,-14 3-65</inkml:trace>
  <inkml:trace contextRef="#ctx0" brushRef="#br0" timeOffset="81594.3">10805 9313 102,'-6'2'-43,"-3"-2"240,1 1-192,4-1-5,4 0 3,-3 0 34,3 0-7,0 0-17,8-4-10,13-3 3,4-4 9,11-2 1,3-1-1,4-1 1,10-2 0,4-1-2,7 0 1,11-1-5,3 1-4,6 2-5,5-1-4,-8 5-4,-8 1-19,-6 2-26,-17 2-30,-14 2-48</inkml:trace>
  <inkml:trace contextRef="#ctx0" brushRef="#br0" timeOffset="82685.31">18438 8838 317,'-11'-2'91,"-6"-2"-94,-1 2 4,3 0 11,-2-2 8,-5 2-8,-3-3 0,-2 0-2,-1-1 3,-2-1-3,-8-4-1,-3-1 3,-9-1 3,-7-1-3,-11-2-2,-10-1 2,-12-3-3,-12-2 0,-10 2-4,-13 2 1,-9 3-3,-2 5 1,10 4-3,9 3-1,26 3 1,18 0-1,23 3-2,27 3-5,16 0-37,7 0-60,7-1-173</inkml:trace>
  <inkml:trace contextRef="#ctx0" brushRef="#br0" timeOffset="115330.22">22163 2414 8,'0'-1'133,"0"-2"-122,0 1 5,0 0 26,0-1-3,0 3-18,0-1-6,0 0 0,0 0 6,0 1 6,0 0 5,-4-1 1,-3 1-4,-3 0-8,-4 0-5,-1 0-7,-7 5 0,5 3 1,-4 1-4,2 3 3,3 0-2,1 1-2,4 1 0,3 2-3,3-1 1,5-2-2,0 1 0,0-2 0,7-1-1,9-3 0,-1-1-1,9-4 2,2-1-1,4-2 4,5 0 0,3-7 2,-5-3-4,-4-1-1,-1-3-3,-11-1-1,-5 0 0,-6 0-1,-6 1 0,0 1 2,-23 0-3,-4 1 2,-9 4-6,-6 4-2,-1 4-7,0 2-14,3 8-25,5 3-63,2-2-161</inkml:trace>
  <inkml:trace contextRef="#ctx0" brushRef="#br0" timeOffset="115750.26">22496 2468 55,'-9'0'-55,"3"0"204,-1 0-146,3 0-3,4 0 15,0 0 25,0 0-20,-3 0-11,-1 0-2,1 0 7,-5 0 12,-3 0 5,-5 3 6,1 2 2,2 1-8,0 6-6,3-1-5,0 3 0,9 0-3,1-1-6,4-2-6,20 0-1,5-4 1,5-3 1,5-1 1,3-3-4,0-3 4,-8-6-1,0-5 0,-11-4-1,-5-3-2,-12-1-2,-6 1-5,-6 3-1,-23 5 3,-6 7-2,-13 6-18,-11 10-14,-9 13-44,-8 3-81</inkml:trace>
  <inkml:trace contextRef="#ctx0" brushRef="#br0" timeOffset="117210.33">21667 2153 50,'7'-8'0,"-6"0"126,3 0-127,-1 0 1,-1 2 10,-2-1 26,0 2-7,2 0-8,-2 2-3,0-1 0,0 3 9,0 0 4,0 1 0,0 0-15,0 4-10,0 9-1,-2 10 10,-3 12 6,1 12 0,3 8 1,1 11-5,-6 8-8,5 7-4,-6 3-2,0-2-1,0-6-2,1-8-2,0-6-1,-1-7-8,3-7-10,4-7-20,0-7-28,0-8-38,0-11-129</inkml:trace>
  <inkml:trace contextRef="#ctx0" brushRef="#br0" timeOffset="117969.38">20714 2124 52,'0'-2'-52,"-1"0"224,-8-2-143,7 2-9,2-1 23,0 2-4,0 1-16,0 0-18,0 0-10,0 2-9,0 6 11,4 6 19,3 5 1,-6 6 6,2 6-1,-3 5-1,0 4 1,0 7-3,-4 6-2,-9 7-4,-6 4-6,1 4-4,-4-1 0,5-6-4,6-6-4,-1-7-2,10-9-10,2-3-13,0-6-18,8-6-50,-2-8-149</inkml:trace>
  <inkml:trace contextRef="#ctx0" brushRef="#br0" timeOffset="123098.68">461 4465 4,'0'0'314,"0"0"-279,0 0-35,0 0 6,0 0 27,0 0 7,0 0-15,0 0-16,2 0-5,8 0-5,13 0 9,7 0 20,12-2-2,13-4-8,4-2 1,9-1-2,-3-1 1,7 0-7,-1 2-4,-3 1 0,3 2-2,-7 1-5,-3 2 0,-4 0 1,-3 0 0,-5 2 0,-8-1-1,-10 1 1,-9 0-3,-9 0-4,-8 0-9,-5 0-11,0 0-13,0-2-39,-22-2-96</inkml:trace>
  <inkml:trace contextRef="#ctx0" brushRef="#br0" timeOffset="154043.5">19731 4431 243,'-5'2'219,"5"-1"-215,0 5-14,6 0 11,19-1 8,7 0 3,10-3 7,15 2 0,7-2-9,-1-1-7,3-1-1,-4 0-1,-2 0-2,-6 0-12,-8 0-12,-10 0-18,-12 0-23,-16 0-65,-8 1-76</inkml:trace>
  <inkml:trace contextRef="#ctx0" brushRef="#br0" timeOffset="154234.51">19682 4614 261,'0'2'16,"10"0"-28,13-2 58,11 0 16,5 0-27,4 0-4,5 0-3,1 0-12,-2 1-9,-2 2-4,-6 1-3,-2 0 2,-6-1-4,-2 2-14,-8-4-21,-3 2-26,-7-1-56,-7-2-86</inkml:trace>
  <inkml:trace contextRef="#ctx0" brushRef="#br0" timeOffset="154630.54">20177 4358 437,'-28'0'13,"6"1"-32,13 2 20,7-1 26,2 1-12,6 1-13,21 5 8,12 0 6,11 2-9,5-1-2,6 1-4,0 1 0,1 0 1,-12 1 0,-9-1-2,-10 0 0,-17 1 0,-14 0 2,-6 2-1,-24 0 4,-20 2-4,-7 0 4,-11 1-1,-3-1 0,3-2 10,0 1 4,12-4 0,13-1-11,12-2-5,18-2-2,13-1-6,11 0-33,25-2-30,7-2-77</inkml:trace>
  <inkml:trace contextRef="#ctx0" brushRef="#br0" timeOffset="155406.57">21288 4251 41,'-24'-1'273,"9"-2"-280,1 2 6,8-1 21,6-1 8,0 1-12,0 0 7,0 0-6,13 0-6,5 1 1,6-1 5,2 0-1,5 1-3,-1 1-6,3 0-3,2 0 3,0 1-1,-5 5-2,-2 3-2,-3 0 1,-10 0-2,-3-1 1,-8 0 2,-4 1 0,-3 0 2,-12 0 2,-6 1 2,-6 1 4,-3-1-3,1 1-3,2 1 1,8-3-1,6 2-4,9 1-4,4 1-1,2 2 1,17 0 1,8 3-1,2-1 0,3-2 0,-2 2 1,-3-4-1,-8-1 0,-8-1 0,-8-3 1,-3-1 0,-11 0 3,-17-2-1,-10-2 1,-3-3 0,-9 0-2,1-2 1,3-4 0,9-3-3,11-1 0,9 3-6,10 0-18,7 2-22,1 4-48,22-2-102</inkml:trace>
  <inkml:trace contextRef="#ctx0" brushRef="#br0" timeOffset="155713.59">21888 4383 293,'-16'3'105,"-2"5"-107,3 2 10,3 3 37,-6 3-16,5 3-10,2 1 4,8 1-6,3-2-10,4-1-4,19-4 0,0-3 0,8-3-3,1-5 2,-2-3 1,1 0 0,-8-8 0,0-5 0,-12-5 1,-7-3 0,-4-2-4,-10-2 0,-11 0 0,-8 5 2,-1 4-2,-2 7 0,-2 7 2,4 2-6,1 8-3,1 9-21,8 5-27,7 3-82,8 0-138</inkml:trace>
  <inkml:trace contextRef="#ctx0" brushRef="#br0" timeOffset="156358.64">22239 4314 391,'-8'-5'5,"1"4"-8,7 1 39,-2 11-14,0 6-9,2 8 16,0 4-8,0 3-14,2 0 0,4 0-5,4-3 2,1-4-3,-3-2-1,1-6 2,0-5-2,-5-4 2,1-5-1,-5-3 0,0-3 5,0-11-5,1-6-9,-1-7 3,0-4-7,0-2-3,0 0-1,3-1-9,-2 3-9,2 4 6,0 8 13,-3 7 15,0 5 2,0 6 5,0 1 18,0 0-11,4 9-9,3 2 11,4 2-5,6 1-5,5-3-3,6 1-2,2-4-1,1-1 2,5-3-3,-8-3-1,1-1-3,-1-1-1,-6-7-3,-4-1 2,-6-3 1,-3 5 1,-5 1 5,0 1 1,-4 5 2,0 3 1,0 8-2,0 9 11,-6 7 1,2 1-8,1 4-3,3-4-3,0-2-1,5-3 2,7-3-5,6-3-20,0-3-24,-3-4-53,-3-5-99</inkml:trace>
  <inkml:trace contextRef="#ctx0" brushRef="#br0" timeOffset="156874.69">22813 4383 439,'-11'0'-3,"4"11"-1,5 3 36,2 3-10,0 4-13,0 0-4,9-1-4,2-1-1,1-5-6,6-1-10,-2-4-14,-5-4-10,-7-3-5,-1-2 1,-3-5 21,0-6-23,-10-5-13,-5-4 2,0-1 1,-2-1 22,-1-1 34,7 0 21,2 4 17,8 2 28,1 3 4,0 3-4,1 3-12,10 2-16,6 3-9,4 2-15,4 1-7,7 0 1,0 4-5,4 2-2,-8 3 1,-5-1-2,-3 0 2,-2-2-1,-7 1-1,-7-1 1,-4 1 0,0-2 2,-3 0-1,-9 1 5,-6 0-3,1 0 0,-4 1-3,2-1 6,5 2 4,4-1-4,6 2-7,4 0 1,0 1-2,15-2 2,12 1-1,1-2-1,6-3 2,4 2-1,-8-3 0,-1 1-1,-9-2 2,-8 2 0,-6 1-1,-6 1 1,0 2 9,-11 4 12,-18 2-2,-9 3-9,-1 0-3,-2-3 4,2-2-8,5-2 0,8-4-4,7-2 1,7-4-8,11 0-27,1-4-47,8-5-146</inkml:trace>
  <inkml:trace contextRef="#ctx0" brushRef="#br0" timeOffset="-200253.82">15729 4926 0,'0'-5'235,"0"-1"-233,6 2-2,-1 1 21,2 1 10,0 1-9,-3 1-3,1 0-2,1 0-1,-1 0-3,-1 3 14,-3 0 1,-1 2 0,0 1 0,0 4 2,0 1 2,0 4-3,-1 3-7,-6 3-8,3 0-3,-3 1-2,-3 1-6,0-1 0,2-1 0,0-2-1,2-3-14,2-2 26,0-5-13,4-1-1,-4-3 0,4-2-1,0-2 2,0-1 1,0 0 1,0 0-1,0 0 1,0-3-3,0 0-1,4-1 2,0 2 1,-1 0-2,1 2 1,-4 0-2,0 0 2,0 0-1,0 0-1,0 0 2,0 0-1,0 0 0,0 0 0,0 0 0,0 0 3,0 0 0,7 0-1,4 0 3,1 0 1,11 0 1,3 0-1,5 0-4,1 0 2,4 0-4,-4 0 1,2 3-1,0 2 1,-1-3-1,-5-1 0,2 1-2,-3-2-3,-5 0-4,-5-3-13,-2-2-16,-4 0-19,-1-3-10,-6 0-19,-4 1-71</inkml:trace>
  <inkml:trace contextRef="#ctx0" brushRef="#br0" timeOffset="-199606.79">16022 5183 58,'0'0'230,"0"-2"-220,0-2-15,6-2 13,4-1 11,8 1-14,0-2-3,3-2-1,-2 2-1,6-4-1,-1 2 2,2-1-1,0-1 0,-2 0-1,-3 2 1,-2 3 1,-5-1-1,3 3 0,-5 1 2,-3 2 1,-4 1 0,-5 1 5,0 0-3,-5 6 6,-9 2-1,-10 2-3,-1 3-4,-6 0 1,1 0 1,-3 0-1,1 0 4,3-1-1,5-1 1,2-2-1,4-1 1,7-4-1,5-1-5,6-1-2,0-2-1,11 0-1,6-1-5,2-6-33,2-1-79</inkml:trace>
  <inkml:trace contextRef="#ctx0" brushRef="#br0" timeOffset="-199050.75">16395 4883 14,'0'-6'141,"-5"0"-115,-3-1 8,-2 2 15,5 1-6,-1 1-8,5 3-5,1-1-11,0 1-5,0 0-8,0 1 2,0 8 5,0 1 7,0 2 1,1 2-8,6 0-3,-3-1-2,6-2-3,-6-1-3,0 1 0,1-5-2,-3-1 1,0-3-1,-2-1 1,0-1 1,0 0-2,-4-3-8,-9-8-5,-5-2 0,-2-4-2,-2-1-1,3 0 6,1-2-1,3 1 2,2 1 6,5 6 3,-2 5 1,2 4 4,1 3 9,-4 4 2,2 10-5,1 4 5,-2 1-2,10 1-3,0-1-5,0-3-4,3 0-1,8-3 1,2-4-1,-2-1-1,2-5-1,3-3-3,-4 0-23,-1-3-22,-2-9-61,-9-5-166</inkml:trace>
  <inkml:trace contextRef="#ctx0" brushRef="#br0" timeOffset="-198377.72">15925 4794 136,'1'-2'169,"-1"1"-162,0 1 23,0 0 33,-1 0-34,-10 5-18,0 2-3,-5 4 1,3 0-5,-4-2-1,-1 3 1,0-2-3,1-2 2,2 1-1,4-5-1,2 0 0,7-4-1,2 0 1,0 0 0,0 0-3,0-1 0,11-4 1,0-1 0,2 1-3,2-2 1,0 1 1,0 1 2,-1-1 0,-1 2-1,0 0 2,-4 1-1,-1 0 0,-2 2 1,-6-1 0,0 1 2,0 1 2,0 0 0,-7 1-2,-4 3-3,0-1 1,-2 1-1,2 1 1,1-2-1,5 0-1,5-2-2,0-1-14,0 0-20,0 0-14,11-4-14,1-2-25,-1 0-20,0 1 25</inkml:trace>
  <inkml:trace contextRef="#ctx0" brushRef="#br0" timeOffset="-198234.72">15907 4808 33,'3'0'59,"-3"0"6,1-2-11,-1 2-14,3 0-5,-3 0-7,6 0-8,0 0 3,6 0-1,0 0 4,2-4-2,3 2-6,5 0-2,3 0-2,-2-1-5,5 1-2,-1 0-3,3-1-1,1 0-2,-1 3-2,-1 0-3,-2 0-24,-4 0-43,-7 2-77</inkml:trace>
  <inkml:trace contextRef="#ctx0" brushRef="#br0" timeOffset="-190810.27">15874 4944 96,'-4'0'210,"-8"0"-209,7 1-8,5-1 10,0 0 11,-6 0 4,6 0-4,0 0-10,0 0-3,14 0 1,1-3 2,5-1-1,-1-2-2,4 1 1,-4 0 0,-4 1 0,-4 1-2,-2 2 1,-2 1-1,-3 0 0,-1 0 1,1 3 0,-4 0 0,1 1 1,5-2-1,-6 0 1,1-1 0,-1 0 1,3-1 2,-3 0-1,0 0 5,0 0-1,0 0-2,-11 0-3,0 0-3,-2 0-1,-8 0 1,5 0 0,-4 0 0,1 0 0,2 0 1,0 1-2,6 2-1,3 0 2,4-1 0,-2 2-2,6-2 0,0-1 1,0 1 1,0 0-1,11-2 1,5 0 1,2 0-1,0 0 0,-2 0 0,4 0-6,-2 0-14,-3 0-23,-6 0-46,-5 0-130</inkml:trace>
  <inkml:trace contextRef="#ctx0" brushRef="#br0" timeOffset="-190250.25">16135 4873 15,'0'-2'21,"0"0"71,-3-1-66,0 1-10,2 2 16,1 0 10,0 0-10,0 0-13,0 0-10,-4 0-4,4 0 0,-7 0 4,0 2 0,-6 2 1,-6 3-1,-3-1-1,-2 2-1,-2-1 4,1 2 1,-3-2-2,1 1-4,5 0-1,3-2-3,8-3 0,5 0-3,1-1 2,5-2-2,0 0-4,13 0 2,10-1-5,-2-5-5,9-2-11,1 0-2,-2 1-1,-6 1 12,0 2 7,-12 2 2,0 0 4,-10 2 1,-1 0 1,0 0 1,0 0 1,-5 0-1,-7 3-5,-1 3-17,-4 2-82</inkml:trace>
  <inkml:trace contextRef="#ctx0" brushRef="#br0" timeOffset="-189942.22">15914 4978 112,'-11'2'202,"4"0"-210,4 0-1,3 3 11,0 1 6,11 0 5,5 4 5,-1 0-6,0 3-4,-1 1-6,-1 0 1,-7 0-3,1-1 1,-7 0-2,0 2-3,-9-2-13,-11-2-30,-3-2-96</inkml:trace>
  <inkml:trace contextRef="#ctx0" brushRef="#br0" timeOffset="-148333.78">5258 10901 2,'0'-5'128,"0"1"67,-7-2-190,3 0-2,0 2 21,1 0 17,-1 0-10,2 2-15,0 2 1,2-1-6,0 1 2,0 0 2,0 0 5,-7 4-1,3 6-12,-2 4-1,-5 4-2,7 2 1,1 1 1,0-2-5,3 0 1,0-3-1,10-3-1,5-4 0,5-2-2,2-6 1,3-1 0,4 0 2,-1-7 1,1-2 1,-5-5-2,-6 1-2,-7-1 5,-7 0-2,-4 1-1,0-2-1,-18 2 3,-3 3 0,-8 1 2,1 3-2,-5 3 2,2 3-1,2 0-2,4 9-1,3 2 4,8 2-3,8 4-3,6-1-1,0 1 0,2 1 0,16-4 2,8-3-2,2-4 0,5-3-1,2-4-2,0-2 2,-6-5-3,-4-5 2,-10 2 0,-8-5 2,-7 1 0,-4 1 4,-18-4-2,-10 1 0,-3 1 0,-5 5 2,2 5 0,4 4-2,6 1 2,6 9-2,6 7-2,9 4-17,7 7-30,0 2-67,6-5-156</inkml:trace>
  <inkml:trace contextRef="#ctx0" brushRef="#br0" timeOffset="-147613.75">5329 10899 10,'4'-2'43,"-4"1"225,0 1-205,0 0-49,0 0 24,0 0 5,0 3-9,-4 4-28,-6 3-5,-1 3 1,-2 2-1,-4 1 2,0 0-1,-4 0 0,2-1 1,2-1 0,-1-2 1,5-2 0,0-2-1,7-1-3,0-5-1,5 0-2,1-2-2,0 0-7,15-2-7,9-7 9,0-5-1,6-3 2,2-1 2,-7-3-1,0 5 8,-4 0-2,-7 3 4,-3 1-2,-3 4 3,-5 2 1,-3 4 6,0 0 11,0 2 2,0 0-4,-14 4-2,-1 5-5,-2 4-6,-5 4-4,0 2 0,2-1-1,1 1 1,5-2-2,1-3 1,5-4-2,3-3 0,3-6-1,2 1-10,0-2-24,2-6-23,13-7 6,0-5-17,-1-3-24,-1 0-37,-8 4 5</inkml:trace>
  <inkml:trace contextRef="#ctx0" brushRef="#br0" timeOffset="-147449.74">5265 10913 3,'-11'-2'147,"-4"1"-29,1 1-81,4 0-11,-1 0 13,4 4-7,0-2-14,3 1 0,4-2-6,0 1-7,0-2-8,0 2 3,14-1 4,1 1 3,10 1 2,2 1 6,6 0-1,2 1-1,2 1-7,-2 1-4,-2 2-1,-5 0-1,-3 1-4,-6-2-12,-2 2-25,-9-3-58,-8-5-98</inkml:trace>
  <inkml:trace contextRef="#ctx0" brushRef="#br0" timeOffset="-146261.65">4307 10324 139,'0'-6'140,"0"2"-141,0 1-1,0 2 13,0 1 19,0 0 0,1 0-1,-1 0-9,0 0-6,0 8-6,0 6-1,0 6 1,4 6 8,2 8-3,2 4 2,2 6-5,-5 4 0,4 6-3,2 2 0,-4 4-4,-3 4 1,-1-1 0,-3 1-1,0-2 0,-7-2-3,-4-2 4,-2-6-3,-2-2 0,1-2-1,3-3 2,-4-3 0,5-2-2,-1-2 0,0-2 0,1-3 1,2-2-1,3 0-1,3-6 1,2-1 0,0-4-4,7-5-2,1-3-15,3-4-14,0-4-22,-1-4-58,-6-10-48</inkml:trace>
  <inkml:trace contextRef="#ctx0" brushRef="#br0" timeOffset="-145457.62">4283 10257 50,'-14'0'195,"-1"0"-84,2 0-117,8 0 7,5 0 29,0 0-2,0 0-19,0 0-2,7-2-1,1 0 3,2 0 0,1 0 5,4 1-3,-2 1 3,2 0 4,7 0 1,0 0-5,9 0-3,1 0 0,8-1 2,6 1-6,4 0 4,3 0-4,8 0 1,3 0-2,4 0-2,8 0-1,2 0 4,0 0-3,-3 2-3,-4-2-1,-3 3 1,-3-3-1,-1 0 0,-1 0 1,-1 0-2,-6-1 1,-1-2 1,-9 2-2,-7-1 0,-4 2-1,-2 0-3,-4 0 3,-4 2 3,0 0-2,3 0 1,-2-1 0,1 0 0,-1 0-1,2-1 1,1 1-1,-1-1 0,-5 0 2,5 0-2,-9 1 0,1-1 1,2 0-1,-2 0 2,-5 0-2,0 0 1,-4 0-1,-1 0 0,4 2 0,0 0 1,1 3-1,4-4 0,1 2 1,4-1 1,-2-2-2,0 0-4,-1 0 3,-6 0 1,-1-3-10,-6 1-3,-5 2-8,-1-1-1,-2 1 6,0 0 0,0 0-17,0 0-12,-2 0-16,-2 3-6,0-2-5,4 2 12,0-1 10,0-1-1,0-1 2</inkml:trace>
  <inkml:trace contextRef="#ctx0" brushRef="#br0" timeOffset="-145138.59">6435 10242 68,'0'1'89,"0"2"-51,0 0-18,0-1 15,0 2 4,0 0 0,0-1 2,5 1-6,1 2-1,1 1-8,-3 5-3,7 3-7,-4 3-3,-3 6-3,3 3-5,-7 6-1,0 2 2,0 6-3,0 3-1,0 1 2,0 3-1,0-1 0,0 3 2,0-2-5,0 1 3,0-2-2,4 1 0,0 2 0,3-1 4,-3 1-3,0-1 4,-2-1-6,1-1 2,-3-3 1,0-3 1,0-4 5,7-8-1,-3-3-6,0-6 0,3-4-1,-3-5 0,-1-4-2,-2-4 0,2-1-6,-3-1-17,0-1-29,0 0-34,0-3-49,-7-5-93</inkml:trace>
  <inkml:trace contextRef="#ctx0" brushRef="#br0" timeOffset="-144466.55">4094 11632 75,'4'0'152,"2"0"-102,-1 0-45,7 0 43,0-1 14,9-1-15,0 2-10,5-1-2,3 1-5,3 0-8,6 0 1,2 0-6,3-1-7,3-1-4,7-1-1,8 0 0,11-1-1,9-2-4,10 1 5,12-1-5,3 1 1,1 2-1,-5 3 1,-6 0-2,-3 0-2,-12 0 1,-5 0 0,-12 2-1,-7-1 2,-4 1 0,-10-1 2,-2 1 0,-3 2-1,1-2 1,-4 1 0,2 1-1,2 0 0,-1-1 0,2 0-1,-1-1 1,4-1-3,-2-1-1,4 0-3,-4 0-2,-3-2 10,-10 1-19,-13 1-21,-7 0 16,-5 4-4,-3 3-4,0 1 13,0 0 3,0 0-28,0 0-9,-4-1-31,0-4-97</inkml:trace>
  <inkml:trace contextRef="#ctx0" brushRef="#br0" timeOffset="-142778.45">6514 11459 7,'0'-1'119,"0"-1"13,0 0-125,0 1-11,0 0 7,0 1 1,0 0-3,4 0-1,-4-2 1,0 2 1,0 0 4,0 0 13,3 0 7,-3 0 0,0 0-1,0 0-1,0 0-1,0 0-5,0 0-5,0 2-2,0 1-5,0 4-2,4 5-1,0 3 1,3 2 2,0 2-3,3 1-1,-1-1-1,-3-2 0,-2 0 1,-1-3 0,-3-3 0,0-2-1,0-2 2,0-3 1,-7-4 3,-3 0-1,-4-1-4,2-9-5,-5-2 0,7 0 3,2 0 2,3 3 0,0 6 1,4 0 2,1 3-1,0 0-2,0 0-2,0 7-1,0 3 2,-3 1 0,-1 1-1,0-1 3,-2-1 0,2-4 0,-4 0 4,1-1 10,-3-4-5,0 1 2,5-2-2,-5 0-4,-1 0-4,0 0-1,-2 0-5,-2-3-5,-4-3-11,-5 1-15,-5 3-33,-2 2-66,-6 0-109</inkml:trace>
  <inkml:trace contextRef="#ctx0" brushRef="#br0" timeOffset="-128260.6">6665 9655 24,'0'0'34,"2"0"4,-2 0 18,0 0-38,0 0-1,0 0 6,0-1 3,0 0-4,2-2-15,1 2-4,-3 1 0,0-1 0,0 0 2,0-1 6,0 0-1,0 2 0,-3-1-1,-1 1-1,0-1-2,-2 1-5,1 0 3,-1-2-3,5 1 0,-6-1-1,3 1 0,-3-2-1,1 1 1,-3 0-1,3-1-14,-4 2 30,-1-1-15,-1-1 1,1 2-1,-2-1 1,-1-1 0,2 0 1,-2-1 2,4 2-3,-1-3 5,0 3-4,0-3-1,0 3 1,-2-1-2,2 0 1,0 0-1,0 1 0,-5 0 1,1-1-1,0 3 2,1-2-2,-1-2 0,5 3 0,-4-2 2,0 0 3,2 2-3,-1-2-2,2 1 2,-4 0-1,4 0-1,-3 0 0,4 2 1,-5-2-2,1 2 1,1-3-1,0 2 2,0 0-1,-2-2 0,-3 1 0,-4 0 1,2 0-1,-2-1 0,1 2 1,-1-2 0,0 2 0,5-1 1,-5 2 3,2 0-1,1 0-1,1 0-2,0-1 1,2 0 1,1 0-1,0 0-1,0 1 0,2 0 1,-2 0-3,-1 0 4,1 0-1,-4 0-2,-2 0 0,2 0 2,-1 0 0,2 0 1,-1 0-1,6 0 1,-5 0 0,3 0-1,2 0 1,-5 0-2,0 0-1,1 0 1,-2 0-2,1 0 2,0 0-1,-1 0-13,2 0 26,-1 2-12,1 0-1,2-1 1,-3 1 2,4 0-2,1-1 0,1 0 0,-5 1-1,2-1 0,-2 1 1,-1 0-1,-1 1 2,-1-1-2,1 0 0,-3 1 0,-1 0 0,4 1 2,-3-1-3,1 0 4,3-1-3,-4 2 1,2-2-1,1 4 1,-5-1-2,2 1 0,0 0 1,-2 1 0,-5-1 0,4 0 0,-4 2 0,2-2 0,1 2 1,0-2 0,-2-1-1,5 1 0,4 0 0,1-1 1,1 1 0,-2-1-2,1 2 1,0-1-1,1 1 1,-1 1 0,3-2 0,-3 0-1,4 1 1,-4 2 1,0-1-1,-3 0 0,0 2 0,2-3 0,-1 1 1,1-1 0,3-1 0,3-2 0,0 2-1,-1-2 0,2 0 0,1 1 0,-2 1 0,-1 0 0,2-1 0,-2 2 0,1 0-1,-2 2 0,4 1 1,-4-1 0,-3 1 1,1-2-2,0 1 2,3-2 0,-5 0-1,5-1 1,-4 0-1,3 0 2,-2 1-2,2-1 0,-1 1 0,1 0-2,-3 3 2,3-2-1,0 4 1,-2-1-1,6 1 1,-3 0-1,-1-2 1,2 3 0,-2-3 0,1 0 0,6 0 0,1-1 0,0 0 0,3 1 0,-2-1-1,-1 3 1,-3-1 0,2 3 0,-3 1 0,0 0 1,-2-1-1,2 3 0,-1-3 1,-2 0 0,3-1-1,1 2 0,0-2 0,2 1 0,4-2 0,-3 1 1,3 0 2,1-1-1,1 3-1,2 1-1,-2 0 3,2 3-3,-2 0 2,-3 1-1,1 0-1,-1 0 1,4 0-1,-2-2 0,2-1-1,1-1 2,0-1-1,0-1 1,-3 2-1,0-2 1,2 0-1,-2-1 1,-1 2-1,1 1 3,2 1-1,-2-3 3,-1 2-2,4-2 0,0 0-1,0 3 1,0-3-1,0 2-1,0-4 1,0 4-2,0-1 0,0-1 2,0 1-3,0 0 2,7-1-1,1-1 0,-1 0 2,0-1-2,-1 2 1,-2-1 3,1 0-1,-3 2 4,0 0-3,-2-2 4,0 4-1,0-3-2,0 2-3,0-3 0,0-4-1,0 1-1,0-3-1,0-1 1,5 2 1,-1-1 0,3 2 0,1 0 1,-4 2 0,3 0 1,0 1 0,-1 0 1,-1 1-2,1 1-1,-2-1 1,6 1 1,-6 1-2,7-2-1,-3-1 0,1-3-1,0 1 1,1 0 0,1-1 0,0 3 1,3-2 0,-1 1 3,-5 3 0,6-1-1,-6 2-1,2 2 0,-4 1 0,-2 1-1,5-1 1,-3-2-2,8-2-1,-6-3 2,6-2-3,-1 0 1,2-1 1,0 0 0,3 1 1,2-1-1,-5 3 0,7-2 1,-5 2 1,1 0-2,0 0 4,-1 0-3,-2 1-1,4 0 3,-1-3 0,-1 0-2,1-2 2,2 0-1,-1 1 0,3 0 1,-2-1-1,2 0 0,3 3 2,0-2-2,0 3 0,-4-2 1,5 1 0,-1 0-1,0-1-1,4 0 0,-2 1 3,1-2-2,-2 0-2,3 0 0,-1-1 0,1 1 0,1-1 1,3-2-1,-5 2 0,-1-1 2,1-2-1,-3 2 0,0-2-1,0 0 3,-3 1-4,1 1 2,0-2-1,2 1 2,1-1-2,3-1 2,2 0-2,1 1 1,0-1 0,0 0 0,-3 0 1,-1-1-1,-2 2 1,-2-2-1,1 0 1,-3 1 0,-3-2 0,1 2-1,2-2 1,-1 0-2,4 0 1,-2-1-1,4 0 0,1 0 1,1 0 0,-3 0-1,-1 1-1,0 1 2,-5 0-1,-1 0 0,-1 2 1,-1-3-1,2 3-1,2-1 1,-1-1 0,-1 1 1,3-3-1,2 0-1,1 0 2,3 0 0,1-3-1,-4 0 0,0 0 1,-3 0 0,-1 2-1,-2 1-1,2 0 2,-4 0-1,2 0 1,2 0-2,-2 0 1,1 0 0,4 0 1,-2-3-2,1 1 0,0-3-2,-1 2 3,0-1-1,-5 2 1,2-2 0,-3 2 0,-1-1 0,0 1 0,-1 1-3,-2-1 7,4 0-4,-1-1 0,3 0 1,0 0-1,-1-3-1,1 2 2,-1-1-1,0-1-1,0 1 1,0 0 0,0 2 0,-2-1 0,-3 0 0,1 1-1,-3 0 2,-1 1-1,0-2 0,-1 0 0,0 0 0,2-2-1,1-1 1,-3 1-1,5-5 1,-2 2 0,3-2-3,1 0 2,-2 3-1,2-2-3,-1 1 3,-6 3-2,1-3 4,0 1 0,-3 0-1,1-1 2,-3 1-1,-1-3 1,2 1-1,5-2-1,-3 1 1,3-1 0,3 1-1,-1 1 1,-1-2 0,0 3-1,-1-1 0,1 1 0,-4 0 1,-3-1-2,0-2 1,-1 1 1,4-2 0,-3-1-1,3-1 1,-2-1 0,5 1 0,-4-1-1,1 0 1,1 0 0,-4 1 1,6 2-2,-6-1 1,0 2 0,0 0 0,-4 0 0,3 0 0,-1 0 1,-2-1 0,0 0-1,0-4 0,0 0 1,0-2-1,0-2 0,0 0-1,0 0 0,4 2 1,-4 0-1,2 0 0,1 1 1,-1 3 0,-2-3-1,0 0-1,0 3 2,0-3 2,0 1-1,0-1-1,0 0-3,0 1 6,-2-1-2,-3 0-1,1-1 0,2 0 1,-2 0-1,1-2 0,-4 2 0,6-1 0,-6 1 0,0 0 0,0 0 0,1 1 0,-1 0 0,1 0 0,0 2 0,2-1 1,-6 0-2,2 0 2,-2 0-2,2 0 2,-3 2-1,1-2 1,-7 2-1,2-2-1,0 1 2,-2 0-1,-1-2 0,3-1 0,2 1 0,-1 1-1,6 0 1,-3 1 0,0 2 0,2-2 0,-2 2 1,3-1 0,-3 0 0,0 1 1,0 0 0,0-1 0,-2 0-1,2 1 2,0-1-2,0 1 0,-2-3 0,-2 2 0,4-3 0,-5 4-1,3-3 1,3 1 0,-1 1-1,0-1 2,1 2-1,0 0 0,-1 1 1,0 0 4,0 3 0,4 1-2,-6-1 0,2 2-1,-1-2 0,-2 2-3,-4 0 4,-3-2-4,-4-2 0,-3 1-4,-2 0-2,-4 1-5,0 0-3,-4 1-7,-1 2-11,-7-2-22,-9-1-50,-16-2-170</inkml:trace>
  <inkml:trace contextRef="#ctx0" brushRef="#br0" timeOffset="-127305.55">6175 9901 27,'0'-1'89,"-11"-7"131,-6 1-216,-1-4-6,-4 1 13,0-3 10,-13-2-11,0-3 0,-7-1-4,-3-2-3,-8-3 10,-4 1 4,3 2 1,1 1 13,3 4 2,1 4-4,2 9-14,-6 3-17,-6 7-10,-7 11-36,-13 8-65,-14 5-150</inkml:trace>
  <inkml:trace contextRef="#ctx0" brushRef="#br0" timeOffset="-123782.34">6514 10298 13,'0'0'6,"0"0"-5,0 0 56,-5 0 17,-1 0-34,0 0-8,-1 0-10,3 0 6,1 0-1,3 0-1,-3 0-3,2 0 2,1 0-5,0 0-3,0 0 3,0 0 0,0 0 0,0 0-2,-3 0-1,3 0-6,0 0-3,0 0-7,0 0-4,0 0 0,0 0 0,7 0 0,7 1 7,3 0-1,1-1 2,1 0-3,2 0 1,4 0 0,-3 0 1,2 0-2,-2 0-2,-1 1 0,4 1 0,-1 0 0,5 0 1,1-2 0,2 2 1,-1-1-2,5-1 1,-8 0 0,5 0 0,-1 0-1,-1 0 0,-1 0 0,1 0 0,-2-3 2,1 2-2,1-1 0,-3 1 1,1-1 0,-3 1-1,-2 1 0,-2 0-1,0 0 1,-5 0 0,1 0-1,-1 2 2,1 0 0,0 0-2,-3-1-24,2-1 51,5 0-25,0 0-1,2-4 3,9-3-1,-2-2-2,6 1 0,-6 1-1,-4 3 1,-4 2-1,-4 2-1,-4 0 4,-4 0-8,-2 2 3,-2 5 2,0-2 1,-3 1 0,0-1-1,0-3 0,3 1 0,2-3 0,6 0 1,3 0-1,8-3 1,2-2 1,1 0-1,2 1-1,-5 4 1,-1 0 0,0 0-3,-5 2 1,-1 5 1,-1 1 2,-3-1 0,-2-1-3,-2-3 2,0 0 0,-2-1 1,4-2-1,4 0 1,4 0 4,4-4-6,1 0 2,1-2-2,2 2 2,-6 2-2,-2 1 1,3 1-1,-5 0 0,-5 0 1,0 4-1,-3 0 1,0-1 1,-2 0-1,-3-3 0,3 0 0,2 0 2,0 0-1,2 0 0,2 0 0,3-1 1,0-2 5,1 1-7,-3 1-1,-5 1 2,0 0-2,-1 0-1,1 0 2,0 2-1,3 0 1,-3 0-1,3-1 2,0-1 0,-3 0-1,1 0 1,-2 0-1,0 0 2,-3 0-1,0 0-1,1 0 2,-5 0-4,1 0 1,-3 0 0,5 0 0,-5 0 1,2 2 0,0 0-1,1 0 1,-4-2 0,1 0 0,2 0-1,-1 0 1,0 0 0,0 0-2,-2 0-3,0 0-4,0 0-11,0 0-12,0 1-19,0 3-14,-4-1-17,-6 2-19,-3 0-21</inkml:trace>
  <inkml:trace contextRef="#ctx0" brushRef="#br0" timeOffset="-123221.31">8686 10351 30,'0'0'44,"0"0"-9,0 0-2,0 0 18,0 0-4,0 0-19,0 0-10,0 0-4,0 0-4,3 3 1,1 3 6,0 2 3,0 3-4,3 3-8,-1 2-2,1 2-4,1 1 4,-1 3-3,0 3 3,0 0-2,0 3 0,-3 0 1,0 1 1,-4 1 8,0-1-7,0 0-3,2-2-1,-2-1 7,4-2-7,1-2-2,-3-2 1,4 0 0,0-1 0,0 3 0,2-2 1,0 3-1,2 0 1,-4 4 2,-2-2 5,-4-2-5,0 0 0,0-4-5,0 0 3,0-2 0,0-4-2,0-1 0,0 1 1,0-1 1,0 1-2,0 0 4,0 0-3,0 0-1,0-1 2,-4 3-1,4-2 0,-4 0 0,-1-1 1,1 2-2,0-1 2,-3-1 1,3 2 0,0-2 4,-3 0-4,-2 1-2,5-1 2,-3 0-2,5 0-2,-4-2 1,2 1 0,4-3-1,0 1 0,-3-3 1,3 2 0,-3 0 0,2 1-1,1 0 1,-7 2 0,3 1-1,-3 1 0,-4-2 1,7-4-1,-3-1 0,1-2-1,2 0 1,1-3-1,0-1-5,2 0-12,-2-7-37,3-2-26,-1-4-10,-6-3-127</inkml:trace>
  <inkml:trace contextRef="#ctx0" brushRef="#br0" timeOffset="-122418.26">6587 11581 56,'0'0'331,"0"0"-293,0 0-41,0 0 20,0 2 13,0 0-14,0 3-6,0 0 2,6-2-4,6 1 0,4-2 3,2 0 3,1-1 1,5-1 3,9 0-2,6 0-2,5 0-2,9 0-2,4 0 1,6 0-7,2 4 0,3 1-2,3 3-2,-2 0 0,2-1 2,0 0 0,-7-4-2,-3 0 0,-1-3 2,-2 0-1,3-1 0,0-5 2,2 0-1,-5 0-2,-1 2 0,-4 2 2,-3 2-2,-4 0 0,-2 0 1,-2 0-2,-3 3 2,-5 0-2,0 1 2,-6-1-1,-2-1 1,3 1 0,-8-2-1,4 0 0,1 1 1,-2-1 0,4 0-2,-6 0 2,0-1-1,-2 2 1,-5-2-1,-4 2 0,0 0 0,-4-1 1,-1-1 0,3 0-1,-5 0 2,2 0-1,4 0-1,-6-3 2,4-1 0,-1 1-3,-4 2-3,-3 0-10,0 1-17,0 0-32,-7 0-31,-14 1-93</inkml:trace>
  <inkml:trace contextRef="#ctx0" brushRef="#br0" timeOffset="-120310.13">6522 8780 24,'4'0'5,"2"-1"2,-2 1 56,-3-1 14,2 1-59,-3 0-8,0 0 1,0 0-2,0 0-4,0 1 6,0 3 5,0 3-1,0 2-1,0 2-2,-4 1 2,0 3 5,1 3 0,-1 4 2,4 5 2,0 2 4,0 7-1,0 5-6,1 2-4,5 3-5,-6 1-3,0 0-3,0 1 1,0 2-1,0 0-1,0-3 3,0 1-3,-3-3 2,-4 0-2,0-3 1,1 0 0,0-3-2,1 2 3,1-2 4,0 0 0,0-1-4,-3 0 2,3 0-4,-3-1-2,3 0-1,4-2 1,0-3 1,0-6-3,0-4 0,0-6 1,0-2-1,0-5 0,0-3-1,0-1 1,0-2 0,0-1 0,0-1-6,0-1-28,0 0-33,0-5-52,0-7-70</inkml:trace>
  <inkml:trace contextRef="#ctx0" brushRef="#br0" timeOffset="-118634.02">6553 8800 78,'0'0'-11,"0"-1"60,-5 1 67,0-2-107,-2 2-6,0 0 10,0 0-6,-1 0-7,-3 0 1,5 2-1,-5-2 2,1 0 1,-2 0 9,-4 0 6,-2 0 1,-4 0-7,-1 0 0,-4 1 1,-3 2-6,-1-1-6,-1 3 5,-6-2-2,-3 2-1,2 0 0,-1-1 4,1-1 3,4 2 3,-3-2 3,8 0-10,-3-2 4,5 0 6,3 0-12,0 0 0,4 0 2,-3 1-1,1-1-4,-2 1-1,-1 2 1,-2 0-1,4-1 0,-5 1 1,1 2-1,2-2 0,-3 2 0,2-3 1,4 1-2,-1-1 4,2 0 0,-2 0-2,-1-2-2,1 0 4,1 1-2,-4 0 0,1 0 0,0 1-2,2-1 2,2 0-1,0 1 1,0-2-1,-1 1 2,4 0 0,-2 0 1,-1-2-3,4 1 3,-3-1 0,-1 0-2,-1 0 0,0 0-1,3 0 1,-6 0-1,4 0-1,2 0 0,1 0 3,-2 2-3,2-2 1,-1 2 0,1-2 1,-1 1-1,-2 0-1,4-1 1,1 2 1,-2-2-1,1 1 1,2 0-1,1-1 3,-3 0-2,3 0-2,0 0 4,5 0 1,-4 0 2,0 0-4,2 0-2,1 0 0,-5 0 0,4 0 2,-2 0 2,-1 0-2,5 0 0,-4 0 0,-1 0 2,4-1-1,-6 1-1,0 0-3,2 0 1,0 0 1,2 0 1,-2 0-2,4 0 0,4 0 1,3 0 0,2 0 1,2 0 0,-3 0-1,1 0-1,0 0 0,0 0 1,0 0-1,-2 0 2,0 0-5,-2 0 3,2 0-1,0 0-1,0 0 2,1 1-2,3-1 0,0 0-2,0 0-1,0 0-7,0 0-8,0 0-7,0 1-12,0 0-6,0-1-13,0 1-10,0 0 8,0 0 19,-4-1 10,4 1 6,-3-1 18,3 0 7,0 0 3,0 0 0,0 0-3,0 0-2,3-4 2,11-2 0,-6 2-6,-1 0-20,-1 0 8,-2 2 9,-2-1 9,-2 2 2,0 0 12,0-1 25,0 0 4,0 1-7,0 0 3,-2 0-4,0 1-11,0 0-4,2 0 1,-2 0-5,2 0-3,0 0-6,0 0-7,0 3-2,0 6 4,0 5 9,0 3 2,0 4 8,0 5 0,2 4-5,2 0-2,3 3 3,0-2 0,-3 0-7,3 2 0,1-2-3,-5 3-1,1 0-2,3 1 0,-6 1 0,4-2-2,-3 0-1,0 1 2,-2-4-2,0 3 0,0 0 0,0-2 1,-4 0 0,2-1-1,-1 1 0,3-1 2,0 1 0,0 1-1,0-1 0,7 0 2,-1-2-3,-1-1-1,-3-1 4,2-3-2,-4 1 3,0-2-3,0-1-2,0-1 3,-2-1-2,-4 1 0,1-3 0,3 0-1,-2-4-1,2 0 1,2-6-12,0 1-19,0-3-23,-3-2-47,-5-5-125</inkml:trace>
  <inkml:trace contextRef="#ctx0" brushRef="#br0" timeOffset="-117429.97">5436 10667 11,'0'1'291,"0"-1"-250,-3 0-49,0 0 9,3-1 26,0-5 1,0-1-23,0-4 2,0-4 0,10-2 2,-3-1-3,-1-3 9,-2-3 4,-2-3-5,0-3 0,1-4-6,-3-1-3,0-1-4,0-2-1,-3 0-1,-1 4 2,0 1-2,4 6 2,-5 2-1,4 2 0,1 3 0,0 3-1,0 2 2,0 0-2,0 1 1,0 3 1,0 1-2,4 3 1,-4 3 1,0 3-2,0 1-3,0 0-1,0 4-6,0 5 4,0 3-2,-4 1-18,-1-2-17,5-2-16,0-5-30,0-4-43</inkml:trace>
  <inkml:trace contextRef="#ctx0" brushRef="#br0" timeOffset="-117121.92">5442 9937 13,'2'-5'47,"-2"-1"140,0-1-170,0 0-19,0 1 16,0 4 23,0-1-16,0 3-1,0 0-6,0 0-5,0 3 5,0 6-2,0 6 0,-8 5-1,-6 2-6,-4 1 2,1 2-5,2-2 2,0-6-3,4-3-1,0-4 1,6-5-2,4-3 1,1-2-9,0-4-26,12-8 5,8-7-13,9-6-26,-1-1 2,1 2 26,-8 5 36,-3 8 11,-11 10 7,-6 4-6,-1 19 25,0 12-22,0 10-9,0 4-28</inkml:trace>
  <inkml:trace contextRef="#ctx0" brushRef="#br0" timeOffset="-115422.85">5308 9609 66,'3'-1'239,"-3"-1"-148,0 1-96,0 1-4,0 0 6,4-1 8,4 1-5,10-1 6,9-1 1,5 1 0,8-1-2,-1 2 1,0 0 1,-2 0 2,-2 0 0,-6 1-3,-5 3-3,-6-2-2,-7 1 1,-4-1-2,-6-1 4,2-1-3,-3 0 2,0 1 3,0-1 7,0 0-5,-15 0-5,-8-1-3,-3-4 1,-7-1-5,-6-2 1,-7 1 1,-4 1 1,-1 1 1,1 5 2,4 0-1,3 0 2,3 5 3,5 0 1,11 1-2,5-3 1,8 1-3,4-2 0,7-1-3,0 0-2,0 1-2,11 0 0,13 1 3,6-1 2,12 0-1,4 1 0,6-1 0,3-1 1,0 3 1,-2-2-3,-3 0 1,-4 1 0,-9-2 0,-12 1-2,-4-2-2,-10 2 1,-7-2-4,-2 0 2,-2 0 3,-2 0 6,-17-7-7,-6-2-18,-10 0-27,-8 0-11,-8 0-55,-10 2-131</inkml:trace>
  <inkml:trace contextRef="#ctx0" brushRef="#br0" timeOffset="-111442.63">4365 8869 9,'0'3'98,"0"-1"-79,0-1-10,0-1 22,0 0 11,0 0-8,0 0-17,0 0-5,0 0-4,0 0 2,0 0 6,0 0 0,0 0 2,0 0 1,0 0-1,0 0-4,0 0 6,0 0 2,0 0 3,0-1-2,0-5-3,0-1-19,0-3 0,0 1 0,0-1-1,0-1 1,0 0 0,0-2 0,0-1-2,0 0 2,0-1-1,-1-1 1,-4 0-1,1-2 0,-5 0 0,3-2 0,-1 1 0,-1-2 1,1 2-2,0 0 1,3 1 0,4 1 0,0-2 0,0 2 0,0-2-1,0 1 2,4 1-1,-3-1 0,2 1 0,-3 0 0,0 1 1,0 0 0,0-1-1,0 2 1,0 0-1,0 1 0,-4 1 0,4 1 0,0 0 0,0-1 0,-4 2 0,4 0 0,0 0 0,0-2-1,0 1 0,0-1 2,0 1-1,4 0 0,-3 1-1,5 0 2,-6 2 0,4-1 0,0 1 0,-1-1 0,-2 2-1,2-3 2,0 1-1,1-2-1,2 1 1,-2 2 0,1 0-1,-3 1 2,-2-1 0,2 0 1,-2-1 0,0 0-2,0 1 3,0 2-3,0 1 1,-2 0-1,0 1 0,-1 0-1,3 1-1,0-1 1,-2 3 1,2-2-2,-2 2 0,0 1 1,2-1 0,0 2 0,-2 0-5,-2 0-19,1 3-32,-4 4-36,-4 0-91</inkml:trace>
  <inkml:trace contextRef="#ctx0" brushRef="#br0" timeOffset="-110925.58">4307 7926 14,'0'0'24,"0"0"62,0-2-45,0 2-13,8-2 7,2 0-3,1-1-6,3-1-6,1 1 4,3-3-6,2 1-1,2 0 5,4 0-2,-2 2-3,1-1-8,0 2 3,5 0-5,6 0 1,3 0-2,7 2 1,3-3-2,8 0-3,1 1 0,6-2 0,4-2 0,0 0-2,-3 0 1,-4 0-1,-2-2 1,-2 2 0,-2 1-1,-1 1 0,-1 1 1,0 0-2,0 0 2,-3 3-2,0 0 1,-4 0 1,-2 0-1,2 0 0,-3 0 0,-1 0 1,2 0-1,2 1 0,0-1 1,4 0 0,0 0-1,-6 0 0,-2 0 2,-6 0-4,-5 0 4,-7 0-4,-3 0 2,0 2 2,0 0-2,0-2-2,0 1 4,1-1-2,2 0 0,5 0 0,-1 0 0,1 0-2,1 1-2,-2 1 2,-3 0-2,-1-1-2,-9 0-2,-8 1 1,-2 0-4,-5 0-7,0 1-3,0-1-10,0 0-22,0 1-51,-1-2-68</inkml:trace>
  <inkml:trace contextRef="#ctx0" brushRef="#br0" timeOffset="-110610.56">6639 7856 25,'0'1'0,"0"-1"35,-3 0 99,3 0-126,0-1-10,0 0 3,7-3 0,0 3-2,1 0 1,1 1-3,-4 0 1,-1 0-1,-2 0 3,-2 0 0,0 2 2,0 4 6,0 0 6,-6 2 11,-5 1 1,0 5 3,4 3-3,-4 2 2,4 6 5,1 5-3,-3 3-11,4 6 0,0 5 1,-2 2-6,0 0-3,0-1-5,0 0-2,1-4 1,4-2-1,-2-3 8,4-5 0,0-2 0,0-3-3,0-1-3,4-3 1,3 0-2,5-6-4,-2-1-1,-2-2 0,1-4-1,0-3-11,0-2-24,-5-4-49,-4 0-90</inkml:trace>
  <inkml:trace contextRef="#ctx0" brushRef="#br0" timeOffset="-11921.76">2801 2826 73,'-4'1'59,"-3"-1"-14,6 0-35,1 0 16,0 0 40,0 0-29,8 0-32,7 0-2,10 0 8,-1-2 14,4 2-5,5-3 2,0 3-2,2-1 3,1-1-4,9-1 5,0 0-2,5-1-4,6 1-7,2-2 0,6-1 0,4 0-4,0 1-4,-3 2-2,1 0 0,-2 3 1,-3 0-3,0 0 1,3 0 1,1 2 1,3-1-2,2-1 0,6 0 2,6 0-1,0-6 1,4-3 0,-1 2-1,-10 0 1,-3 1-1,-7 1-2,-8 1 1,-7 1 1,-7 3-2,-5 0 1,-8 0-1,-1 0 1,-2 3-1,-5 0 1,6 1 2,-3-1-2,7-3 1,3 0 0,-2 0 5,6 0-1,-4-2 0,2-2-2,-2 0 0,1 0-1,-8 2-1,-2 0 0,-4 2 0,-2 0 0,-4 0 0,1 0 1,0 0 0,-2 0 0,3 0 1,-1 0-1,5 0 3,4 0 1,2-2 1,4 0-5,-3-1 2,3 2-2,-7-1-1,2 2 0,-5-3-1,-4 3 1,-1 0-1,-6 0 0,-3 0 2,-5 0-4,-3 0 2,0 0-1,0 0 0,-3 2-6,-11 4-17,-8-1-63,-13-3-247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3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1 1984,'2'0'285,"-1"1"1,1 0-1,-1 0 0,1 0 1,-1 0-1,1 0 0,-1 1 0,0-1 1,0 0-1,1 1 0,-1-1 1,0 0-1,0 1 0,0 0 1,-1-1-1,1 1 0,0-1 0,-1 1 1,1 0-1,-1 0 0,1 3 1,10 42 3035,-8-18-2861,-2 1 0,-1 0 1,-2-1-1,-6 38 0,-2 62 1059,11-45-1048,2-48-365,-3 1-1,0-1 1,-3 0 0,-13 69 0,10-74 17,1 1 0,1 1 0,2-1 0,2 37 0,1-36-173,-2 0 0,-1 0 0,-12 65 0,7-45 143,2 0 0,5 98-1,0-141 123,0-11-155,0 1-50,0 0-62,0 0-12,0 0 18,-10-31-602,4 15-1974,-2-2-7290,2 13 6744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4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3 375 3492,'-1'1'240,"-1"5"-63,6-5 2805,23-10-1264,0-2 0,27-15-1,100-63-408,-105 57-1248,52-46 0,-50 36-177,-5 2-666,-8 6-1769,-11 14-2459,-26 19 2104,-1 1 796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8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0 3376,'0'4'532,"-1"0"0,1-1-1,0 1 1,-1 0 0,0-1 0,0 1-1,0-1 1,0 1 0,-3 4-1,2-5-764,0 0-1,0 0 0,0 0 0,-1 0 0,1 0 1,-1 0-1,0-1 0,1 1 0,-6 2 0,6 0-5203,2-5 4519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8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2356,'0'0'252,"0"6"116,0-6 692,0 4-452,0 0-16,0 0-115,0-1-101,-9 8 52,3-4-384,0 2-16,6-1 4,-8 1-20,2 10-344,0-11-292,6-2-501,0 1-839,0-2-348,0-2 2036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0 3912,'0'0'28,"0"0"44,0 7 92,0 1 256,-6-2-220,6 0-76,-7 0-68,1 1-60,-2 10-28,4-9 40,2-1-24,-2 1-252,2-1-404,2-3-2736,0 1 2824,0-5 584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9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0,'0'7'128,"0"-7"104,0 0 608,0 4-336,0-4 144,0 0 8,0 5 100,0-1-44,0 5 313,0-3-785,0 2-152,-5 0-88,-1 0 36,0 10-140,0-10-357,3 0-715,-3-1-868,6 0-36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9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42 3848,'0'7'112,"-6"-2"84,6-1 16,-7 1-64,1 4 8,4-5-148,-2 2 32,2 0-168,-1-1-344,0-1-544,0 1-2088,3 1 3104,0-3 0</inkml:trace>
  <inkml:trace contextRef="#ctx0" brushRef="#br0" timeOffset="1">281 1 4200,'-8'0'40,"2"0"48,1 0 144,-5 12-156,4-12-48,3 9-40,3-9-8,-2 9-28,2 0 40,0-9-40,0 6-72,0-6-96,0 14-372,0-14 144,0 7-248,0-1-524,0 14-36,0-12 1252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0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29 5949,'-8'12'0,"2"-4"36,6 2 48,-6-4-28,-1-6-36,5 9 20,-2-2-60,-2 8 44,4-7-44,-2 1-40,4 0-124,0 1-236,-2 5-1241,2-9 1,0-1-296,0-5 1728,0 0 228</inkml:trace>
  <inkml:trace contextRef="#ctx0" brushRef="#br0" timeOffset="1">298 1 6053,'4'0'80,"-4"0"40,0 0 108,0 0 152,0 19 272,0-19-424,0 12-136,0-2-76,-10 1-136,2 11-1272,-1-10-693,3 2-655,0-4 1228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1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3892,'0'0'58,"0"0"93,0 0 201,0 0-81,0 0-24,0 0-15,0 0 20,0 0 38,0 0-64,0 0 64,0 0 86,7 11 584,-4-4-977,0-1-1,0 1 0,-1 0 1,0 0-1,0 0 0,0 0 1,-1 0-1,0 0 0,-1 9 1,1 20-5171,-1-30 3866,0-2 411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1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3936,'0'0'328,"0"0"-64,0 0 48,0 0 8,0 10-96,0-10-67,0 16-37,0-8-92,0-1-16,0 1-168,0 0-321,0 10-1743,0-9 356,0 0 880,0-1 984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44:06.02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3584 1981 209,'0'16'127,"0"3"-132,0 3 1,3-1 0,6-2 8,2-4-3,0 0-1,1-2 2,-1 0-2,-2-4 1,0-1-1,-3-4 0,1-1-1,-3-2-14,3-1-25,-4 0-44,-3-8-79</inkml:trace>
  <inkml:trace contextRef="#ctx0" brushRef="#br0" timeOffset="412.02">3404 1895 332,'-14'-8'3,"7"-1"-3,7 1-2,4-2 2,17 0 5,11-3 3,12 0 1,11 2-1,6 1-5,3 2 0,-3 4-2,-4 4-2,-9 0 0,-6 0-1,-6 4 2,-11 2 0,-8-1-1,-13 3 0,-4-1 3,-13 3 4,-10 0-1,-8 2 2,-5 0 5,0 1 8,-2 1-3,5-1 8,7-2-7,11 1-8,6 0-7,9 1-3,0 0-2,18-1 2,6-1 0,11 1-1,2-1 2,2-1-2,1 0 2,-5 0-1,-7 1 1,-6-1-1,-15 0-1,-7 3 1,-4-1 0,-28 0 3,-7 1 0,-11-2 3,-7-2-2,0-4 7,-3 0 3,6-4 0,4-1-1,6 0-13,12-4 2,7-4-6,16 0-10,9 0-39,5-2-70,17-2-172</inkml:trace>
  <inkml:trace contextRef="#ctx0" brushRef="#br0" timeOffset="896.05">4072 1883 350,'-4'0'11,"4"9"-25,0 7 15,0 4 35,0 3-15,4 2-11,7 2-6,0-2 0,3 1-3,1-1-1,-1-1 1,3-3-2,-6-1-14,-1-2-31,-3-4-56,-3-4-83</inkml:trace>
  <inkml:trace contextRef="#ctx0" brushRef="#br0" timeOffset="1188.1">4500 2034 109,'0'-3'14,"-6"-1"2,-5 2 67,-1 2-16,-8 0-30,-2 0-16,-4 7-5,-2 5 8,-1 2-4,1 0-2,8 1 3,5 0-5,4-2-5,11-3-1,0-1-7,0-2-3,12-1 0,8-2 1,5-1-1,3-3 1,1 0-1,-1-1 0,-2-5-12,-4-2-22,-5-2-39,-6-2-52,-11-1-103</inkml:trace>
  <inkml:trace contextRef="#ctx0" brushRef="#br0" timeOffset="1531.09">4814 2029 348,'-17'0'9,"2"0"-9,-1 0 48,5 2 2,-2 0-37,0 2-8,-1 3-5,-1 2 0,2 1 0,2 3 3,3-2 1,5 2 0,3-2-3,0-2-2,0 0 0,11-4 0,7 0 1,-1-2 0,1-1 0,4-2 1,-1-1 0,4-6-1,1-2-5,-5-4-8,4-3-16,-4-3-3,0-2-9,-4-2-16,-2 0-10,0 0-18,-1 1 0</inkml:trace>
  <inkml:trace contextRef="#ctx0" brushRef="#br0" timeOffset="1851.11">5064 1801 103,'0'-1'37,"0"0"12,0 1 8,0 2-21,0 8-18,0 7 10,0 8 16,-3 3-11,1 2-7,0-1 2,-3 1-9,-1 1-2,0-4 0,-4 1-4,5-5-3,-2-5-3,4-2-1,3-5-1,0-3-6,0-4 0,0-2-2,3-2 0,8 0-1,1-4 6,12-7-3,3-2-7,-1-2-5,-1 1-2,-6 2-2,-2 2 0,-3 3 3,-6 3 5,-5 2 4,-2 2 0,2 0-3,-1 7 11,3 3 12,-1-1 2,-2 3-5,6-3-3,-1-1-4,4-1-2,4 0-3,1-1 1,3 1-2,-1-1-8,2-1-35,-3-1-74,-4-2-146</inkml:trace>
  <inkml:trace contextRef="#ctx0" brushRef="#br0" timeOffset="2220.13">5369 1836 375,'0'-2'22,"0"2"-23,0 2-14,11 10 31,3 10 10,3 4-9,1 4-9,0 2-4,-4 0 0,0-2-2,-3-2-2,0-1-1,0-7-8,-5-4-8,-2-5-7,-1-4 1,-1-5-5,-2-2-15,0-5 19,0-9-86</inkml:trace>
  <inkml:trace contextRef="#ctx0" brushRef="#br0" timeOffset="2550.15">5326 1840 81,'-8'-12'162,"-2"5"-140,6 2 1,4 1 45,0 2-26,7-1-33,19 0-11,9 2 1,8 1 4,6 0-1,-1 0-1,-2 3-1,-3 3 0,-3 1-2,-5 0-1,-11 0-8,-12-1-4,-6 0 4,-6 2 6,-14-1 7,-11 3 3,-11-2-3,-2 3 0,4-2 0,3 0 2,5-1 6,9-1 5,6 2-6,11 0-9,0 2-2,11 1 1,17-1 1,7 2 3,9 0-1,2-1 0,-3-1-2,-1 1 3,-9-2-4,-7 1 2,-11-3 0,-10 0 0,-5-1 1,-13 1 6,-20 1 3,-9-2-5,-8-1-1,-4-3 0,3-2-2,5-1 0,11-2-3,6-3-2,10 0-19,10-1-41,6 1-70,3 1-109</inkml:trace>
  <inkml:trace contextRef="#ctx0" brushRef="#br0" timeOffset="2943.17">6109 2022 17,'6'0'-4,"1"0"43,-4 0 88,-3-2-84,0-4-33,0 1 22,0-1-10,-11-2-15,-3 3-1,-1 1 0,-5 2 12,2 2 8,-1 0 11,2 2-5,-3 9-11,1 4-12,1 4 5,7 0 5,4-1-4,7 0-2,0-4-6,14-2-3,3-3-2,5-1 1,0-4-3,2-3 3,2-1-3,-4-3 3,-2-6-1,-8-3-15,-2-3-11,-10-1-6,0 0-5,-3 3 1,-12 2 15,4 4 18,5 3 3,-1 4 9,-1 1 10,-2 7-6,3 3 2,6 2 6,1 1-2,0-2-7,4-1-4,11-3-6,5-1-2,2-3 1,2 0-2,-2-1 0,-7-2-5,0-1-21,-1 0-23,-8-5-37,5-4-103</inkml:trace>
  <inkml:trace contextRef="#ctx0" brushRef="#br0" timeOffset="3199.18">6328 1951 52,'0'0'233,"0"0"-148,0 0-84,0 5-1,0 2 17,6 3 8,3 3-16,5-2-1,1 3-7,2-3 0,2 1 0,6-2 2,-1-1 0,-1-1-3,2-1 1,-4-3 0,-3 2 2,-7-5-1,-6 1 1,-5 0 7,0 0 5,-7 0 25,-14 1-3,-13 2-23,-3 1-10,1-1 2,0-2 4,9-1-1,6-1-8,8 0 0,8-1-1,4 0-15,1 0-20,10-3-49,15-1-74,1-4-119</inkml:trace>
  <inkml:trace contextRef="#ctx0" brushRef="#br0" timeOffset="3495.2">6610 2014 25,'-2'0'-8,"-2"0"13,0 0 47,-3 0 81,0 0-86,-2 4-1,0 1 17,3 3-13,2 0-21,4 1-6,0 1-3,2-3-4,13 0-4,3-1-6,5-2 1,5-2-5,8-2 6,2 0-2,-2-6-1,-5-2 1,-5-3-2,-8 0-3,-11 0-4,-7 0-5,0 2 2,-7 4 8,-15 3 1,-2 2-2,-5 2 3,-2 11 6,4 3 4,4 2 0,17 1 0,6-2-9,15-4-5,25-4 0,17-4-1,10-5 3,12-3-24,4-14-42,-13-7-222</inkml:trace>
  <inkml:trace contextRef="#ctx0" brushRef="#br0" timeOffset="4776.29">3372 2558 64,'0'0'200,"0"0"-137,7-4-69,11-1 4,6-3 22,6 1 9,12 0-8,8 1-6,18-2 0,12 1 7,15 1 4,12 1-6,11 4 1,14 0-10,8-1-4,13 2-2,11 0-4,18-2 2,1-1 1,10-5-2,-1-2 0,5-4 0,2-1 0,-2 0-2,-15 1 1,-18 1 0,-24 5-1,-32 0-2,-24 3-5,-27 2 1,-24 2-2,-21 1 2,-9 0 5,-3 0 0,-8 0 5,-13 3 0,-4 1-5,-8 1-4,2 1-15,-2-1-33,-2 0-88</inkml:trace>
  <inkml:trace contextRef="#ctx0" brushRef="#br0" timeOffset="8839.56">5650 2831 258,'0'0'-2,"0"0"101,-9 0-103,7 0 1,-1 0 14,3 0 18,0 0-12,0 1-19,0 3-11,5 4 16,4 4 14,2 7 4,0 7 5,4 8 2,-2 7-2,2 6-4,-5 7-10,-5 1-2,0 0-1,0-3-3,-4-4 5,2-4-12,-3 0 4,0-3 0,0-1-3,-9-4 1,4-2-1,0-2 3,-2-1 1,1 0-4,5-1 0,-2-3 0,3-3 1,0-4-1,0-5 0,7-3 0,4-1 2,0-4-1,2 0 0,-2-3 0,3-3 0,1-1 2,-2 0 0,2 0 4,3-1 0,4-4-1,3-2 2,7 1 0,0-1-3,5 1-2,7 0 0,8 3-2,10-1 2,8 0-1,7 2-2,7 2 1,7 0 2,3 1-2,2 2 0,0-1-1,0 0 0,1-2-1,0 0-4,-2-4 5,-1-4-2,-13 0-8,-11 1-4,-15 2-1,-18-1-10,-15 4-7,-12 2-7,-10 0-28,0 0-47,-21 5-63</inkml:trace>
  <inkml:trace contextRef="#ctx0" brushRef="#br0" timeOffset="10087.59">5600 2951 10,'-6'-7'12,"5"-2"-5,1 0-3,0-2 1,0 0-2,0 0 5,0-1 9,0 0 11,0 0 7,0-1 5,0 2 6,0 0-3,0 3 9,0 3-1,-7 2-15,3 0-3,4 1-11,-4 1-3,4 0-4,0 0-5,0 1-6,0 0-7,0 8-8,0 8 12,0 5 8,0 6 0,-7 0-6,-2 1 1,1-2-3,1-4 0,0-3 1,3-4-1,-3-4 0,5-5-1,2-3 0,0-3-3,0 0 1,5-5-3,6-5 8,8-7-3,1-5-8,2-2-2,2-1 4,-7 1-2,3 2 1,-5 2-2,-2 5 5,-4 7 5,-4 3-2,-5 5 1,1 0 1,3 5-3,9 6 3,2 5 20,2 3-4,5 3-6,0 1-3,3-2 4,7-2-3,0-2-2,6-3-5,3 1-3,1-5 2,-3 1-13,-2-3-35,-13-2-96</inkml:trace>
  <inkml:trace contextRef="#ctx0" brushRef="#br0" timeOffset="11299.66">8417 3497 52,'-10'-7'-26,"-8"1"30,0 3 47,-3 0 5,-3 2-14,1 1 10,-1 1-26,-2 8 1,-2 2-11,3 7 7,1 4 4,5 2-2,1 2-9,5-2-4,5-1-4,5-2 1,3-5-4,0-4-4,13-1-1,5-5 0,4-2 0,-1-3-3,5-1 2,1-3 4,-5-3 1,-3-3-3,-3 2 1,-5 3-2,-7 1 0,0 3-2,-1 1-6,1 8 6,3 9 14,0 3 8,-2 3-10,1 1-3,-1-1-3,0-2 5,-3-2-4,5-2-5,-3-2 1,2-3-2,1-1 1,-4-2-27,-3-2-46,0-3-88</inkml:trace>
  <inkml:trace contextRef="#ctx0" brushRef="#br0" timeOffset="11739.69">8518 3643 56,'-4'0'216,"1"0"-202,0 0-13,3 5 1,0 8 16,0 4 0,7 0-8,7 2-9,-4-5 3,4-2-3,-3-1 0,0-6 0,0-2 1,-7-1 0,-2-2-1,2-5 14,-2-7 14,1-7-17,-1-2-8,-2-3-1,0-3 5,0 4-8,0-1 0,4 5 2,3 2-5,4 3 0,0 6-11,2 5-33,2 3-43,3 0-41</inkml:trace>
  <inkml:trace contextRef="#ctx0" brushRef="#br0" timeOffset="12123.71">8955 3626 33,'0'2'84,"0"-2"64,0 1-138,0 0-7,0-1 30,-2 0-4,-7 0-21,1 0-1,-3 0-6,-6 0 0,-2 0 0,-2 0 0,-1 1-1,2 2 9,1 3 11,2 2 1,3 2-1,3 3-5,3 0-2,2 1 3,6 0-4,0-4-10,0-1-1,16-4 0,-1-1-1,4-3 1,2-1-1,-4 0 3,1-7 3,0-4-3,-4 0-3,0-2-9,-6 1-7,-4 3 4,-1 2 6,-3 3 0,0 3 8,0 1-1,0 1-7,0 9-4,-3 2 8,2 4 4,1-1 6,0-2 2,5-3-6,12-3-1,0-2-2,5-3-1,0-2 1,2 0 0,-1-4-1,4-4-15,-5-3-18,0-2-29,-2-3-17,-5 0-26,-3-1 4</inkml:trace>
  <inkml:trace contextRef="#ctx0" brushRef="#br0" timeOffset="12292.72">9180 3610 14,'-6'0'124,"-3"2"-58,1 6-46,5 2 14,3 2 14,0 2-7,3 0-17,14-1-8,2 1-7,2-5-1,0 2-4,1-2-1,-7-2-3,-4 0 1,-7-2 2,-4 0-2,0-2 4,-15 2 6,-11-2-5,-2-1-3,-3-2 1,1 0-3,8 0-7,4-4-22,8 2-42,3-2-85</inkml:trace>
  <inkml:trace contextRef="#ctx0" brushRef="#br0" timeOffset="12575.73">9671 3468 59,'0'1'360,"-6"7"-363,-2 8-14,-1 6 25,3 4 10,0 4-11,6-1-3,0-1-1,0-3-3,4-3-5,9-3-5,-2-5-9,1-3-16,-5-4-14,-4-2 2,-3-5-18,0 0 11,-11-8 1,-14-3-21</inkml:trace>
  <inkml:trace contextRef="#ctx0" brushRef="#br0" timeOffset="12899.76">9456 3543 100,'-13'-17'111,"2"4"-22,7 3-26,4 2-19,0 2-11,0-2-13,16 1-13,7 1-7,11-1-1,8 2 0,7 2 1,3 1 0,-2 1-2,-1 1-2,-10 0-10,-4 3-2,-6 2-6,-13 0 11,-4 1 3,-12-2 4,0 3 5,-6-2 5,-15 3 17,-5-1-5,-5 2-4,1-2 7,2 1-1,6-1-2,2 0-3,9 0-3,7 1-8,4 3-4,7 0 1,10 3 3,12-1-2,1 1 2,1-2-1,-1 0 0,-2-1-1,-3 1-4,-8-4 2,-9 2 0,-5-2-4,-3 0 2,-15 3 2,-13-1-1,-12-1-4,-2 0 4,-4-3-3,3-2 2,3-3-7,12 0-7,8-1-21,11 0-14,9 0-28,0 0-48,7 0-47</inkml:trace>
  <inkml:trace contextRef="#ctx0" brushRef="#br0" timeOffset="13067.78">10021 3512 236,'4'14'138,"-4"5"-141,7 5 6,-2 0 19,5 2-8,-4-1-11,1 0-1,4-3-4,0-1-15,0-2-16,1-3-9,0-3-28,-6-4-66</inkml:trace>
  <inkml:trace contextRef="#ctx0" brushRef="#br0" timeOffset="13331.78">10321 3680 2,'0'-3'-2,"0"-2"3,0 0 4,1 0 67,-1 1-61,0 2-1,0-1 28,0 3 26,-7 0 14,-8 3-15,-6 6-15,-1 6-13,0 2-7,5 1-2,3-1-3,6 0-5,8-2-4,0-3-1,0-1-5,15-3-2,-2-3-6,6-1 2,2-2-1,0-2 1,2-4-1,0-5-9,-6-5-22,-4-1-26,-9-2-41,-4-3-86</inkml:trace>
  <inkml:trace contextRef="#ctx0" brushRef="#br0" timeOffset="13654.8">10626 3674 6,'-8'0'296,"1"0"-268,-1 0-25,1 0 48,-3 2-20,-2 3-26,-1 1 0,-2 4 9,-3 1-2,1 2 3,-1 1 6,3 0-3,4-1-3,4-2-1,7-1-4,0-3-5,0 0-4,15-4 0,6-1 0,4-2 2,11-1-2,0-7 2,0-4-15,-1-4-28,-5-2-43,-6-2-87,-4-2-84</inkml:trace>
  <inkml:trace contextRef="#ctx0" brushRef="#br0" timeOffset="13987.82">10789 3421 140,'-7'0'244,"3"2"-165,-2 6-85,5 6 20,1 5 43,0 7-24,0 3-11,0 3-4,0 1-5,0 2-7,-7-3-1,0-1-3,-1-5 0,2-2 0,1-5-1,0-4-1,4-5 1,1-4-1,0-5-4,0-1-6,11 0-8,7-9 11,10-6-6,4 0-6,3-3-9,-2 0-3,-5 5 8,-2 1 9,-5 6 8,-13 2 2,-1 3 1,-6 1 2,-1 4 14,0 5 22,0 4 1,0 1-11,5 0-7,2-1-3,4-1-11,1-4-3,13-1-3,6-1-3,5-6-26,0 0-60,-1 0-269</inkml:trace>
  <inkml:trace contextRef="#ctx0" brushRef="#br0" timeOffset="17140">8496 4355 180,'-24'0'-41,"-5"3"174,-3 4-133,7 0-2,1 3 9,5-1 9,5 0 2,10 1-2,4 1-5,0 1-2,15 1 12,12 2 2,6 0-5,3 1-2,6 0 0,-2 2-7,-5-2-7,-2 0-1,-8 0 3,-7-2-3,-11 0 1,-7 0 0,-4-1 2,-21 1 3,-10-2-3,-4-2 0,-7-2 2,-1-1-2,4-4 0,0-3 1,10 0-3,2-5 1,9-4-6,11-4-21,7-1-23,4-1-31,18 1-64</inkml:trace>
  <inkml:trace contextRef="#ctx0" brushRef="#br0" timeOffset="17771.04">8793 4556 249,'-9'6'15,"3"-2"-66,6 1 55,0-2 20,0-2-15,0-1-9,4 0 14,4 0-7,3-2 1,3-4 6,-1-3-2,-6 1-5,4-1-5,-10 1 4,-1 0 0,0 2 3,-6 3 19,-7 2 0,-4 1-8,-5 0-2,0 5-7,-2 7-2,0 3 4,5 2-3,1 2 0,2 0-2,10 0 2,3-2-5,3-5 3,0-1-7,11-3-1,10-4-1,-2-1 2,5-3 2,-2 0 0,0-1 0,-2-8 2,-4-1-4,0-4-2,-5 0-13,-4 1 7,-3 4 0,-3 1 3,2 5 5,-3 3 2,0 0-2,0 0-5,0 5-6,3 6 9,1 2 5,7 0-3,0-1-1,2-3-1,5-1 1,4-3-2,-3-1-6,-2-2-20,-2-2-14,-3 0-12,-1-6 0,-7-1-19,-2-2-6,-2-2 13,0 0 25,0 2 35,0 2 23,0 1 45,-2 3 15,-2 3-6,4 0-15,-3 0-13,3 3-30,-2 4-8,2 2 7,0 1-4,0-3-5,5-1-2,3-1 1,-1-2 0,7-3-1,2 0 0,2 0 3,2-6 0,2-2-5,-2 0 2,2-1-6,-5 1-4,-4 2 0,-7 4 0,-3 0 4,-3 2 1,0 0 3,0 5 0,0 6 10,0 1 3,0-1-4,4-1-6,4-3-1,9-2 0,-3 0-1,0-3 0,1-2 1,3 0-7,-4 0-24,0-5-49,-3-2-74</inkml:trace>
  <inkml:trace contextRef="#ctx0" brushRef="#br0" timeOffset="18179.06">9444 4652 107,'6'0'37,"-2"0"-37,0 0 57,5 0 9,-3-7-27,3-2-25,2-1-4,0-1-6,-4 2-4,0-3 1,-1 2 0,-2 1-2,-4-2 1,0 3-7,0 1-1,0 0 2,-6 3 5,-5 2 1,-7 2 1,-4 0-3,-5 3 0,0 8 6,-4 3 9,2 3 1,4 2 1,3-1 7,8 1-4,4-1-2,7-4-3,3-2-2,0-4-7,13-1-1,9-4-1,3-3-1,3 0 5,1-7 2,3-5-4,-6-5 1,1-3-1,-5-2-3,-7-1 3,-9-1-4,1 0 0,-7 0-4,0 0 0,0 5 0,0 4 4,-5 5 0,3 6 0,0 4 3,0 0 0,-3 11-6,4 7 10,1 9 6,0 5-2,0 1-3,6-1-3,5-3-1,4-2-2,3-4-2,6-2-2,6-3-14,1-3-30,-5-5-56,-6-4-88</inkml:trace>
  <inkml:trace contextRef="#ctx0" brushRef="#br0" timeOffset="18380.07">9797 4455 386,'-3'14'-12,"2"6"11,1 3 33,0 1-5,0 2-15,13 1-4,2-3-5,3-1-3,1-3-8,-3-7-10,-1 0-14,-8-6-21,-6-3-27,-1-4-34,0 0 2</inkml:trace>
  <inkml:trace contextRef="#ctx0" brushRef="#br0" timeOffset="18715.09">9650 4472 267,'-2'-7'40,"2"0"23,0 2-41,7 0 7,13 1-24,10 1-2,9 1-3,6 1 0,1 1 0,-3 0 1,-3 1 0,-5 4-3,-7 3-6,-11 1-1,-5-1 4,-8-1 2,-4 0 4,0 1 4,-18 1 0,-3-1-1,-1-1-1,-1-2 0,7 2 1,2-2 4,3-1 4,7 0-2,4 3-6,0 2-2,8 1 1,14 2 3,6 2 4,5 1-1,1 0-6,-8 1 1,-2-2-4,-5 1 2,-8 1 0,-8-3 1,-3-1 0,-10-1 3,-13-2 6,-5 0 0,-4-4 0,0-3-3,-1-2-2,2 0-1,3-5-6,6-3-7,4-1-13,10 1-4,3 1-13,5 0-24,2 2-71,16-3-87</inkml:trace>
  <inkml:trace contextRef="#ctx0" brushRef="#br0" timeOffset="18884.09">10226 4496 255,'0'-4'149,"0"1"-146,0 3 11,2 0 10,5 8-23,1 4 10,6 6 8,-2 1-10,-1 2-8,1 1 0,-1-3-1,0 0-4,-3-1-15,1-2-14,2-4-8,-7-2-29,0-3-50,-1-3-42</inkml:trace>
  <inkml:trace contextRef="#ctx0" brushRef="#br0" timeOffset="19195.12">10558 4622 53,'0'-1'58,"0"0"-53,0-1 50,0 1 22,0 0-21,-1 1-3,-6 0-7,-4 0-17,0 5-5,-2 4-7,-2 3 1,4 4 0,1 1-4,6-1 0,0-1-4,4-2-5,0-2 0,4-3 0,10-2-2,-3-2-1,0-2-2,1-2 1,0 0 2,-1-2 2,0-6 0,-7-2-5,-4-3-6,0 1-3,-4-1-6,-10 3 0,-1 0-1,-1 5 3,5 3-8,-1 2-19,5 4-43,0 5-29,3 5 17,1-2-8</inkml:trace>
  <inkml:trace contextRef="#ctx0" brushRef="#br0" timeOffset="19459.14">10880 4653 80,'-2'-1'198,"-5"-1"-184,-3 2 44,-1-1 17,-6 1-38,2 0-12,1 3-1,-7 4-12,2 3-3,4 2 0,-2 2 1,3-1-3,6 2 1,5-2-1,3-3-1,0 1-1,14-6 0,1-1-2,2-3-1,8-1-2,1-3 3,3-5-1,5-4-5,-4-1-19,-3-4-23,-5 0-31,-11 0-61,-3-3-77</inkml:trace>
  <inkml:trace contextRef="#ctx0" brushRef="#br0" timeOffset="19731.14">11008 4455 156,'0'0'212,"0"0"-204,-5 3 28,-2 5 0,0 3-18,-3 4-4,0 2-1,2 6-2,0 2-3,-4 2-4,6 0 0,-3 0-3,7-5 0,2-2 0,0-6-3,4-4 1,3-3-3,4-4-3,0-1-2,0-2 2,1 0 3,8-8 2,1 0-12,-2-3-13,-2 1 6,-3 1 11,-3 4 1,-1 2 8,1 3-1,0 2 4,3 9 18,1 6 23,2 3-4,1-1-6,5 0-12,4-5-9,10-2-9,9-6-3,7-6-15,4-3-76,-10-14-357</inkml:trace>
  <inkml:trace contextRef="#ctx0" brushRef="#br0" timeOffset="20952.23">8051 4547 81,'0'-2'-35,"-4"0"295,-15-1-250,1 1-1,-3 1 51,-8 1-18,1 0-17,-3 0-5,-2 0-4,0 2-4,-2 1 4,-4 0-3,-1-2 1,-10 0 4,-3 2-5,-12-3-3,-9 2 0,-19 3-3,-14 1-2,-13 2-2,-11 4 1,-10 1-3,1 4-1,3 0 2,6 0 2,13 0 5,11-2 1,10 0-4,15-2-4,11-3 3,17-2-3,16-3-2,19-4 0,9-1-1,10 0-9,3 0-35,26-7-16,6-3-39,1-5-126</inkml:trace>
  <inkml:trace contextRef="#ctx0" brushRef="#br0" timeOffset="21496.26">5847 4733 258,'-15'-8'58,"-1"1"-58,5-3 17,-2 1 37,0-4-16,2-4-11,-3-3-7,0-4-9,3-3-6,-6-5 2,5-5 3,-1-4-1,-1-5-3,6-4 2,1-4-5,7-3 0,0-2-3,0 3 0,4 4 0,6 8 0,-6 11 1,-4 4-2,0 8-1,0 4-9,-7 5 2,-1 4-3,-2 7-6,-2 1-37,-4 8-83,-3 6-55</inkml:trace>
  <inkml:trace contextRef="#ctx0" brushRef="#br0" timeOffset="21971.28">5639 3920 88,'6'-14'5,"3"1"-5,2-1 8,-4 0 52,0 2 10,-1 2-9,-2 1-2,-2 6-6,-2 0-10,0 3-9,0 5-12,-12 9-12,-9 8-2,-5 5-1,-6 5-1,1-2-4,-1 2 1,7-4-1,0-4-3,6-3 2,8-4-2,7-5 1,4-4-3,0-6-6,11-2-18,15-6 12,2-9 2,8-8-28,-1-2-1,-7-2 3,-6 2 18,-4 0 18,-7 6 4,-7 3 11,0 7 27,-4 4 11,0 5-7,0 0-12,3 12-27,3 6-3,5 8 5,4 1-3,7 1 0,2-2-2,-2-1-15,2-5-51,-13-3-162</inkml:trace>
  <inkml:trace contextRef="#ctx0" brushRef="#br0" timeOffset="30415.78">8626 5314 34,'0'-6'55,"-11"1"59,-6 2-110,-2 1-2,1 0 49,-1 2 2,-1 0-13,2 0-7,-1 0-3,2 3-7,3 1 0,-4 3 2,5 2 0,5 4-9,1 5-6,6 1-1,1 6 1,4 1-4,11 4 0,-1 0-2,7-2-2,-6 2 2,-2 0-4,-5-4 2,-5 0-3,-3-3 3,0-5-4,-11-4 2,-4-4 1,2-3 1,-2-4 1,-3-2-3,2-1-2,4-3-5,-2-7-13,3-5-12,7-7-40,4-2-89</inkml:trace>
  <inkml:trace contextRef="#ctx0" brushRef="#br0" timeOffset="30608.82">8757 5352 126,'0'11'237,"0"1"-225,0 6-24,0 2 12,0 0 19,0 3 3,0-1-11,0 2-4,0 1-4,0 0-3,0-1 0,-6-2-7,-2-3-14,1-4-8,3-3-19,4-6-36,0-4-43</inkml:trace>
  <inkml:trace contextRef="#ctx0" brushRef="#br0" timeOffset="30759.82">8653 5525 419,'-17'0'5,"3"0"-17,6 0 25,5 1 28,3 1-22,0 1-17,0 2-3,10-2 2,12 3-2,6-2-3,9-2-12,2-2-18,4 0-30,2-8-40,-8-1-86</inkml:trace>
  <inkml:trace contextRef="#ctx0" brushRef="#br0" timeOffset="31071.83">9003 5563 258,'2'6'14,"3"0"-17,6-1 9,0-5 7,7 0-3,-1-3 3,2-4-3,3-1-8,-5-2-4,-3 0-9,-10 0-21,-4 1-10,0 0 7,-4 6 19,-14 3 19,-3 0 3,-8 7 9,1 6 21,1 4 5,4 3-13,2 2-7,9 1 0,5-2-1,7-3-5,0-4-9,22-3-2,6-5-1,8-3 0,3-3-1,2 0 0,-2-6-2,-4-5-2,-3 2-14,-11-2-11,-3 1-8,-7 2-7,-7 4 17,-2 3 20,-2 1 10,0 4-4,-13 5 5,3 6 9,5 0-3,5 2-7,0-2-4,0-3 0,11-4-4,4-2-27,-2-6-38,2 0-73</inkml:trace>
  <inkml:trace contextRef="#ctx0" brushRef="#br0" timeOffset="31216.83">9268 5467 358,'-18'2'88,"1"6"-125,9 0 26,1 2 29,3 3-14,4 3-5,0 0 1,8 1-1,5 0-42,2-3-35,0-2-40,1-4-52</inkml:trace>
  <inkml:trace contextRef="#ctx0" brushRef="#br0" timeOffset="31471.85">9393 5650 284,'0'4'25,"0"0"-27,0 1 51,0 1-9,4 0-22,3 1-3,-3 0 0,-2-1-12,5 0 0,-3-5-2,3 2 0,-3-3-2,4 0-1,8 0 2,-1-4-1,4-4-4,2-1-6,-4 2 4,1 1 3,-6 3 2,-1 0 1,-1 3 2,-4 0-1,1 4 2,-1 7 8,-1 1 7,-4 1-3,2 1-3,-3-2-4,4-4-4,-1-1-2,2-1-2,2-2-1,3-3-7,-4-1-20,2 0-24,2-5-58,-6-5-120</inkml:trace>
  <inkml:trace contextRef="#ctx0" brushRef="#br0" timeOffset="31984.87">10021 5436 66,'-14'8'349,"-1"9"-368,4 4 3,5 5 33,0 4 1,5 0-8,1 2 4,0-2-8,0-2-4,1-2-3,11-4-1,-1-4-8,-3-4-9,-1-2-8,-3-5-18,-1-4-19,-3-3-21,0 0-3,-18-6-15</inkml:trace>
  <inkml:trace contextRef="#ctx0" brushRef="#br0" timeOffset="32294.89">9747 5532 215,'-14'-13'49,"9"5"-35,5-1 34,0 2-14,0 1-18,15 0-4,9 3-8,9-1-3,6 2 0,2 1-1,4 1 2,-1 0-2,-3 4 0,-4 2 0,-12 3 1,-4-1-1,-10 0 1,-11 1 4,0 0-2,0 0 6,-18 1 5,-4 0-4,-6 0-4,2 1 1,2 0 6,2 1 4,4-2 1,9 2-4,5 0-11,4 2 0,6 0 2,9 0-30,10 0 55,-1-1-28,-1 0-1,-2-3 0,-8-2-1,-5-2 1,-8 1 1,0-1-2,-6-1 3,-13-1-2,-10-2-2,-9-2 0,1-2-3,-6-9-3,8-1-2,6-2-6,8-2-21,11 3-25,10 1-25,0 4-64</inkml:trace>
  <inkml:trace contextRef="#ctx0" brushRef="#br0" timeOffset="32475.9">10218 5579 182,'0'4'289,"-10"3"-295,3 4 3,7 3 28,0 4-10,0 3-4,6 2-2,-1-2-3,5-1-6,-4-2 0,1-4-8,-3-1-6,4-3-14,2-2-18,-3-3-23,-3-4-65,-4-1-95</inkml:trace>
  <inkml:trace contextRef="#ctx0" brushRef="#br0" timeOffset="32748.92">10428 5668 16,'0'1'-5,"0"-1"10,0 2 197,-3 2-137,-4 1-48,1 3 27,-3 3 2,0 2-13,1 1-10,1 1 3,3-2-10,4-2-5,0-1-8,0-3 1,7-1-2,4-2 0,-1-3-1,-1-1 2,0 0-2,-2-4 3,-3-3-3,0-4-5,-4 0-11,0 0-14,-11-2-13,-2 4-11,2 4-23,3 2-21,1 3-23</inkml:trace>
  <inkml:trace contextRef="#ctx0" brushRef="#br0" timeOffset="33030.93">10721 5658 42,'-11'3'313,"-7"-3"-266,1 3-45,6 1 50,-7 3-11,7 1-24,0 4-3,1 3-2,4 0-3,5 1-2,-2-1-1,3-3 0,0-2-3,3-2-2,8-2 0,1-4-1,6-1 1,2-1-1,2-3 2,6-8 0,1-3-11,-1-3-16,-4-1-20,-2-2-45,-4 0-54,-10-6-88</inkml:trace>
  <inkml:trace contextRef="#ctx0" brushRef="#br0" timeOffset="33342.95">10939 5457 40,'0'0'-23,"0"0"87,0 1 95,-7 6-138,-8 4-1,-1 2 41,0 6-12,-2 3-10,5 5-2,-2 2-3,4 2-7,0-2-7,4 0-1,1-2-6,6-3-6,0-4-4,1-5 1,15-2-6,-5-6-1,0-2-1,0-5-6,2 0-4,-2-6 2,4-6-5,3-4-14,-1-3-4,1 1-8,0 1-7,-2 1 7,0 3 19,-5 5 16,0 5 2,-4 3 4,-3 0-1,-2 8 9,-2 6 29,0 5 11,0 1 5,0 0-4,0 0-3,9-3-13,4-4-11,9-4-10,4-3-7,9-4 0,4-2-2,3 0-4,-2-6-31,-4-5-70,-10-2-217</inkml:trace>
  <inkml:trace contextRef="#ctx0" brushRef="#br0" timeOffset="34640.03">7953 5468 424,'-21'2'46,"-4"1"-50,4 0 9,-4-2 31,3-1-13,1 0-16,-4 0-3,4 0 0,-8 0-4,-6 0 0,-7 0 1,-8 0-1,-5-1 1,-6-2-1,-9 3 0,-10 0 3,-10 0 0,-11 4 7,-11 1-6,-6 2 0,0-1-1,-4 1-2,1-1 4,7-2 0,7-1 6,10-2 1,8-1 3,13 0-3,6 0-1,9 0-6,11 0-1,4-1 1,8 0-4,10 0 0,-3 1 0,5 0-3,6 0 1,-2 0 2,8 1-1,3 2-1,0-1-1,4-2 0,0 2 2,7-2-2,0 0 1,0 0-3,0 0 3,0 0 0,0 0 0,0 0 2,0 0-1,0 0 1,-4 0 1,1 0 1,-1 0-2,2 0-1,0 0-1,2 0 1,0 0-1,0 0-2,0 0-1,0 0-7,0 0-2,2 0-7,7 0-9,2 0-17,0-2-27,-4-1-52,-7-1-128</inkml:trace>
  <inkml:trace contextRef="#ctx0" brushRef="#br0" timeOffset="34920.04">5578 5502 70,'0'2'171,"-7"-2"-141,1 0-51,3 0 24,1 0 33,2 0-7,0 0-6,0 0-1,0-2-1,0-4-14,0-1 11,0-1 9,0-5-3,0-1-5,0-4-3,0-4 3,0-4-3,0-3 1,0-5-3,0-7-2,-2-4-5,2-7 0,0-8 1,0-3-4,0-1-3,2 3-1,-2 2 0,0 4-3,-9 4-8,-6 8 0,2 6 4,0 10-2,0 7 3,2 6-5,-3 8-17,-1 5-27,0 1-60,-5 10-99</inkml:trace>
  <inkml:trace contextRef="#ctx0" brushRef="#br0" timeOffset="35492.08">5658 4554 426,'-13'-4'3,"4"4"-27,1 0 22,-5 4 12,-2 8-5,-3 5-1,-2 8 6,1 2-5,1 2-3,-2 2 4,5-2 1,1-2 1,6-1-8,1-3 2,3-6-1,4-7-2,0-4-4,7-6-11,4 0-1,7-8 14,5-11-9,8-5-24,1-3 2,0-3 2,-4 4 22,-2 2 8,-12 7 7,-4 7 21,-6 8 11,-4 2-9,0 18-21,3 9 16,-3 13 3,4 5-13,3 4-11,-2-1-5,13-4-17,9-8-43,13-6-92</inkml:trace>
  <inkml:trace contextRef="#ctx0" brushRef="#br0" timeOffset="82407.83">11849 3333 19,'5'0'21,"-3"-3"-1,-2 1 9,2 0 14,0 0-1,2 0-3,-1 0-1,1 2-3,-4-1-6,0 1 0,0 0 3,0 0 0,0 0-2,0 0-5,0 0-2,0 0-2,-4 0-6,-7 1-6,-6 6-2,-1 3 1,-4 6 2,-2 5 1,2 4 1,0 5-1,5 7 4,6 5 0,11 5-1,0 1-2,5 0-8,18-2 0,3-4-4,5-4 1,2-3-2,4-4 0,1-3-5,1-4-14,-2-3-12,5-4-29,-3-6-69,-11-8-195</inkml:trace>
  <inkml:trace contextRef="#ctx0" brushRef="#br0" timeOffset="82875.86">12160 3472 341,'-24'-2'-7,"2"2"3,2 0 22,5 0 21,0 0-20,4 2-12,0 7 0,8 0-6,3 5-1,0 3 9,18 3 5,8 1 2,6-1-5,6 1-2,-2-2-7,-4 1 2,-6-2-1,-4-1-1,-6-1 0,-12-1 0,-4-1 0,-11 0 1,-16-3 3,-6-2-3,-2-2 1,1-4 3,-1-3-2,4 0-2,5-7-3,6-5-16,9-1-23,11-1-16,0 0 0,24 3-16,11-1-50,5 1-50</inkml:trace>
  <inkml:trace contextRef="#ctx0" brushRef="#br0" timeOffset="83024.87">12486 3613 81,'0'17'312,"0"4"-312,-4 5 3,4 1 33,0 2-8,1 0-20,13-2-4,0-2-3,7-5-1,-2-4-10,-2-2-14,-3-5-18,-3-5-23,-8-3-26,-3-1-17,0-7 35,-18-8 13</inkml:trace>
  <inkml:trace contextRef="#ctx0" brushRef="#br0" timeOffset="83223.89">12503 3789 4,'-28'-26'23,"-3"0"10,8 3 14,5 3 25,7 3 0,4 3-30,7 2-3,0 3-2,11 0-10,11 4-12,6 1-5,5 2-2,6 2-4,3 0 3,-2 0-4,-1 0-2,-4 1 1,-9 4-2,-7 1 0,-7 2 0,-8 0 10,-4 1 7,-4 1 2,-20 3-4,-3 0-3,-7 0-3,-6-1-5,1-1-2,0-5 2,1-3-4,8-1-2,5-2-6,12 0-11,5 0-18,8-2-36,1-2-84,17-4-37</inkml:trace>
  <inkml:trace contextRef="#ctx0" brushRef="#br0" timeOffset="83575.89">12872 3646 49,'0'0'105,"-5"0"107,-2 0-206,2 0 7,5 0 33,0 1-33,0 3-18,0 1 4,0 0 2,0-2-1,0 0 0,0-1 1,0 0 1,0-2 1,0 1 0,-4 0 0,0 0-2,-5 0 2,3 0 0,0 1-1,5 0-4,-3 1-3,4 5 4,-3 0 2,3 2 1,0-1-1,3-2 0,8-1 0,-1-4-1,3-1 2,3-1 6,-4 0 1,4-6-3,-5-1-3,1-2-1,1-1-2,-5 1-3,-1 2-5,-6 2-1,-1 4 0,0 1-2,0 0 2,0 3-4,0 5 12,0 2 2,9-1 2,0 0-3,7-3 1,-1 0-2,2-4-2,5-2-5,-4 0-26,1-4-48,-3-6-88</inkml:trace>
  <inkml:trace contextRef="#ctx0" brushRef="#br0" timeOffset="83736.9">13153 3478 104,'0'0'203,"0"2"-83,0 7-124,0 6 10,0 6 29,0 3-14,0 3-14,0 0-2,0 0-1,0-4-2,4 0-1,4-5-4,3-3-11,1-1-21,-8-3-12,0-3-38,-4-3-72</inkml:trace>
  <inkml:trace contextRef="#ctx0" brushRef="#br0" timeOffset="84234.93">13032 3664 3,'-8'0'306,"3"3"-239,5 1-59,0 2 35,11-2 3,12 2-23,9-2-6,4 0-2,3-2-12,0-2 0,2 0-3,-3 0-4,-4-2-5,0-2 1,-4-3-8,-3 1 1,-6-2-2,-3 0 0,-6-1 8,-2 1 9,-3 2-7,-3 0 5,-4 2 2,0 3 1,0 1 5,-11 0-3,-6 0-1,1 5 0,-8 4 0,-3 3 4,8 2 2,-3 2 0,7 1 2,3-1-2,10-1 1,2-3-4,0 0-5,19-6 4,9 0-1,0-4 3,6-2-1,1 0-2,3-6 2,-5-3-3,-5-3-2,-3 0 0,-9-3-8,-4 2-5,-6 1 1,-1 3 4,-5 4 5,0 2 3,0 3 3,0 0-2,0 3 0,-3 6-3,3 4 6,0 2-2,3-1 4,12-3-4,3-1 4,-1-3 0,6-2 0,0-2 3,-6-2-4,3-1 0,-6 0-3,0 0 2,-5-6 1,1 0-1,0-1-2,-7 0-1,1 5 0,0-1-1,-1 3-2,1 0-2,2 0-2,-2 4 5,10 2 0,-3 2 0,0-3 3,1-1-3,4-2-1,-1-2-9,7 0-17,2-7-31,2-7-21,-6-3-172</inkml:trace>
  <inkml:trace contextRef="#ctx0" brushRef="#br0" timeOffset="84507.95">13622 3313 237,'0'-5'159,"10"3"-163,9 2 21,19 0 40,8 0-22,6 10-7,10 5 0,-1 4-15,-3 8-5,-1 2-4,-11 6 0,-6 5 0,-14 1 0,-6 2-4,-13 1 0,-7-1 1,0 0-1,-11-4-1,-14-1 1,-3-7 0,-3-2-7,2-5 2,8-4-18,2-4-54,8-7-157</inkml:trace>
  <inkml:trace contextRef="#ctx0" brushRef="#br0" timeOffset="85231">11818 4333 334,'-15'-4'98,"0"0"-99,6 1 9,2 3 41,-1 0-19,1 4-16,-1 9-11,-6 11-4,1 8 7,5 4-4,1 5 2,7 4-1,0 0 3,1-1 3,22-3-5,6-5-1,8-3-3,9-5-1,0-2-5,4-4-15,2-2-29,-4-6-74,-12-7-160</inkml:trace>
  <inkml:trace contextRef="#ctx0" brushRef="#br0" timeOffset="85816.03">12260 4424 86,'-14'-5'10,"-7"0"165,0 3-173,-1 1 18,0 1 21,-2 0-19,2 7-15,0 2 4,5 4-3,0-1 0,12 1-1,2 1 2,3 0-3,3 1 3,15-3 1,10 4 4,5-2-3,1 2 6,8-1-1,-4-1-8,-6 2-5,-3-2 3,-14-2-5,-9 1 3,-6-2-2,-9 0 5,-17 0 1,-7-1-2,-5-3-1,5-3-3,-3-4 3,8 0-3,2-8-2,6-5-14,6-1-33,13-2-37,1 2-40,21 1-72</inkml:trace>
  <inkml:trace contextRef="#ctx0" brushRef="#br0" timeOffset="86176.05">12476 4583 289,'-1'11'119,"-2"4"-126,3 3 8,0 0 29,3 2-17,8 1-9,2 0-1,-2-3-3,1-1-6,-2-6-11,-2-2-1,-4-3 0,-4-3-4,0-3 10,0 0 14,-12-7-31,-3-4-39,-3-3 40,-5-4 21,7-1 7,-2-1 2,5-1 7,5 2 16,1 2 0,7 0-8,0 3 11,4 3 10,9-1-5,0 4-9,3 0-13,6 2-6,-1 2 0,5 1-3,1 3 0,-1 0-4,2 0 4,-6 4-2,-3 2 0,-5 3 0,-7 0 2,-5 2 3,-2 2 2,-11 0 4,-12 1-3,-2 0 0,-7-1-4,0-3 2,2-3-5,-1-5 3,5 0-4,4-2-5,9-2-20,5-5-43,8-1-48,0 0-78</inkml:trace>
  <inkml:trace contextRef="#ctx0" brushRef="#br0" timeOffset="86523.09">12936 4595 60,'0'0'65,"0"0"126,-1 0-179,1 0 19,0 0 21,0 0-38,0 0-14,0-1 0,0 1 1,-6-2-2,-2 2-5,-3-2-2,-2 2 2,-5 0 5,-1 0 0,1 4 1,1 7 6,-1 2 1,5 1 6,4 0 2,9-2-4,0-3-4,0-5-3,18 2 1,1-5 3,6-1-1,3 0 0,-4-3 0,-2-5-4,-4 1 0,-3-1-9,-7 0-8,-3 3-1,-3 1 9,-2 2 8,0 2 4,0 4 0,-2 4-12,-5 3 6,7 2 6,0 0-4,0-2-2,15-2-1,0-3 1,6-2-2,-2-4-19,4 0-26,-4-8-44,-2-7-112</inkml:trace>
  <inkml:trace contextRef="#ctx0" brushRef="#br0" timeOffset="86692.08">13272 4406 21,'0'0'189,"0"0"19,-1 8-210,-8 5 15,3 6 26,-1 5-21,2 2-11,5 3-3,-1 0 0,1 0-4,0-4-2,0-3-7,0-3-10,6-5-13,1-5-16,-3-3-8,-2-2-9,-2-4-53,0-1-30</inkml:trace>
  <inkml:trace contextRef="#ctx0" brushRef="#br0" timeOffset="87076.11">13103 4596 288,'-14'0'75,"-1"4"-54,10 4 40,5-2-13,0 2-32,9 2-5,13-3 1,9 0-4,9-4-1,0-2-5,5-1 1,-5 0-4,0-5-5,0-4-1,-2-2-3,-5 0-11,-4 0-3,-6 2-11,-12 0 18,-7 4 11,-4 0 8,0 2 1,0 3 0,-10 0 4,-7 3 8,-2 7-8,-2 5 1,5 0 1,3 3 2,9-1 0,4 0-4,0-3-1,4-3 1,11-3 0,5-2-6,2-4 4,-1-2 0,8 0-3,-3 0 4,2-7-2,-1-2 0,-11 0-6,1-1 0,-6 2-4,-5 1 4,-4 5 1,0-1 1,-2 2-1,0 1 1,2 0-7,3 6 6,3 3 8,3 1-4,3-1 2,-3-1 0,2-2 6,-2-3-2,0 0-1,0-1 0,-4-2-2,1 0 0,1-3-2,6-3-5,0-4-18,5 1-21,2-2-35,0 1-96</inkml:trace>
  <inkml:trace contextRef="#ctx0" brushRef="#br0" timeOffset="87316.12">13825 4361 546,'0'1'-1,"17"1"-22,18 1 36,16 4-3,7 5 4,13 4-10,0 6-1,-3 3-3,-11 4-3,-15 4-10,-15 1-8,-10 4-8,-17 0-25,-7 0-2,-26 0 13,-15-4 31,-9-3 17,-6-5 15,-1-6 11,9-3-4,11-6-13,19-6-9,15-4-10,10-1-38,12-6-137</inkml:trace>
  <inkml:trace contextRef="#ctx0" brushRef="#br0" timeOffset="88251.17">11904 5407 2,'2'-5'388,"-2"2"-372,0 2-17,0-1 43,0 1 21,0 1-32,-6 0-14,-4 0-2,-2 7-8,-8 9-4,-2 5 1,-4 8 6,2 5 1,-1 6 2,6 3 1,6 2 0,9 2-2,4-2-6,0 0-4,10-7 0,12-5-2,3-2-2,4-6-6,9-6-19,6-2-25,-5-9-61,-6-7-158</inkml:trace>
  <inkml:trace contextRef="#ctx0" brushRef="#br0" timeOffset="97456.72">12250 5435 379,'0'0'68,"0"2"-73,0 12 3,0 5 34,1 5-5,6 7-12,2 0-1,-2 2-10,-3 0-1,0-3 2,-1-2-5,-3-6 1,4-2-1,0-6-5,-1-4-11,2-6-16,1-2-24,0-2-22,3-13-4,-3-7-58</inkml:trace>
  <inkml:trace contextRef="#ctx0" brushRef="#br0" timeOffset="97608.72">12392 5477 99,'0'0'251,"0"0"-231,0 12-27,0 5 34,0 5 4,0 6-6,0 2-4,0 2-5,1-2-10,2-1-2,4-4-2,-3 0-1,7-4-1,-4-5-3,-1-3-11,-2-3-19,-4-5-21,0-5-40,0 0-27,-14-10-53</inkml:trace>
  <inkml:trace contextRef="#ctx0" brushRef="#br0" timeOffset="97723.73">12256 5669 342,'-6'0'35,"2"0"-35,4 0 20,0 5 7,12-2-11,15 2-5,1-2-3,9-2-4,2 1-2,1-2-3,-4 0-12,4 0-41,-2-2-83,-6-7-119</inkml:trace>
  <inkml:trace contextRef="#ctx0" brushRef="#br0" timeOffset="97931.74">12746 5644 96,'1'0'210,"-1"0"-153,0-2-57,0-3 21,0 0 20,-1 0-25,-8 3-8,3 2-1,-7 0-5,-9 2-3,-7 10-1,-3 1 4,-7 4 5,-1 3 6,6 1 6,9-1 0,3-1 1,7-4 0,8-1-7,7-4-2,1-4-10,20-2-2,7-3 1,12-1 2,0-4-3,9-8 1,-3-2-19,0-3-28,-12-2-41,-5 1-94</inkml:trace>
  <inkml:trace contextRef="#ctx0" brushRef="#br0" timeOffset="98067.75">12742 5699 35,'-16'8'-14,"4"2"200,5-4-170,7 0-16,0-2 20,0 0 1,7 0-13,5-1-6,8-3 1,-2 0-3,1 0 2,1 0 1,-8 0-2,-1 0-1,1 0-2,-3 2-8,-7 0-30,-2-2-49</inkml:trace>
  <inkml:trace contextRef="#ctx0" brushRef="#br0" timeOffset="98507.8">13026 5684 157,'0'-2'130,"0"0"-120,0-1 23,0 3 15,0-2-21,2 1-16,-2 0-4,0-1 0,0 2 0,0 0 8,0 0 13,0 0-1,-13 0-6,-1 4-6,-5 4 4,-3 2-5,-3 4-2,0 1-1,4 1-2,4 2-3,9-4-3,4-2-1,4-1-2,4-5 1,14-1-1,6-4-3,9-1 0,3-5-2,6-6-9,-1-3-26,-2-3-37,-3-1-63,-9-3-181</inkml:trace>
  <inkml:trace contextRef="#ctx0" brushRef="#br0" timeOffset="98803.81">13182 5465 107,'-17'12'298,"5"2"-292,1 3-6,4 4 18,7 1 3,0 3-12,0 1 5,0 0-6,0 0-3,7-3-3,0-4 0,-3-2 0,3-5-2,-3-1 1,4-6-1,2-2-1,0-3-2,8 0-1,0-8-4,10-5-10,-2-3-10,2 1-16,1 0-19,-7 2-17,-5 4-9,-6 3 41,-4 3 43,-7 3 18,0 0 28,0 8 44,0 4-5,0 4-16,-4 1-10,4-1-13,0 1-15,0-3-11,0-2-8,15-2-6,2-3-2,5-2-1,4-3-29,-2-2-37,-2 0-87</inkml:trace>
  <inkml:trace contextRef="#ctx0" brushRef="#br0" timeOffset="99084.81">13471 5679 371,'-11'9'8,"8"-3"0,3 1 46,0-2-22,11 1-16,8-2-1,8-2-6,5-2-7,1 0 3,2-6 0,1-4-4,-1 0 1,-3-2-5,-7 0-10,-10 0-6,-7 0 6,-5 0 4,-3 5 7,0-1 3,-14 5 0,-5 3 0,-8 3 4,-2 10 0,0 6 3,0 7 11,7 1 0,6 4-7,15-6 1,1-3-4,17-8-8,12-6-1,14-4-2,5-4 2,14-12-18,7-7-32,2-10-64,-3-6-114</inkml:trace>
  <inkml:trace contextRef="#ctx0" brushRef="#br0" timeOffset="99443.83">13792 5352 110,'0'9'294,"0"-1"-267,15 1-40,17 5 28,15 0 24,6 1-19,5 6 2,6 1 1,-7 5-7,-5 1-6,-8 5-5,-16 3-3,-10 3 2,-18 1-3,0 1 0,-31 3 2,-13-2-1,-8 2 0,-7-3 1,-5-3-2,10-9 0,12-6-5,16-6-25,13-9-40,13-8-111</inkml:trace>
  <inkml:trace contextRef="#ctx0" brushRef="#br0" timeOffset="113517.66">14446 3725 87,'0'-5'213,"0"0"-182,0 4-29,-3-1 3,3 2 33,0 0-6,0 0-14,-1 9-11,-2 6 4,-1 5 4,-3 4-2,-2 2-1,7-2 0,-2-1-3,4-1-3,0-1-3,0-3 0,-2-1-1,2-5-4,0-4-22,0-7-53,4-2-143</inkml:trace>
  <inkml:trace contextRef="#ctx0" brushRef="#br0" timeOffset="113820.67">14750 3534 191,'0'0'273,"0"1"-264,-4 12-22,4 8 24,0 5 24,0 3-19,0 3-8,6-1-4,3-3-3,-1-1 1,1-4 0,-2-4-6,-3-2-8,-1-5-27,-3-5-47,0-6-62</inkml:trace>
  <inkml:trace contextRef="#ctx0" brushRef="#br0" timeOffset="113984.68">14461 3555 20,'-4'-2'480,"4"2"-477,0 0-28,7 0 17,16 0 25,12 0-9,14 0 1,5 0-1,6 0-7,1 0 0,-3 1-5,-1 0-18,-4 0-43,-6 1-42,-9 0-92</inkml:trace>
  <inkml:trace contextRef="#ctx0" brushRef="#br0" timeOffset="114259.7">14953 3680 221,'0'7'6,"7"1"-5,11-1 33,-1-3 9,5 2-18,1-4 2,4-2 6,2 0-14,-1 0-9,1-6-3,-4-2-2,-6-1 1,-1-1-4,-2 3 0,-8 0 2,-1 2-3,-4 2 2,-3 1 4,0 2 3,0 0 7,0 0-3,-14 0-4,-7 2-9,-4 6-2,-6 3 1,1 2 3,-2 5-1,5 1 7,5 2-2,7-4 1,5-1-4,10-5 0,0-2-5,17-1 0,7-4 2,6-1 0,8-3 0,1-3-6,5-5-25,-4-7-34,-2 0-85</inkml:trace>
  <inkml:trace contextRef="#ctx0" brushRef="#br0" timeOffset="114423.72">15542 3663 360,'-10'1'109,"-9"3"-112,-2 4 14,-4 1 34,-6 4-27,-4 3-17,1 2 0,-1 1-1,-1-2-2,4-2-3,6-4-5,10-5-10,8 0-13,8-6-5,0 0-11,0-6-43,6-7-77</inkml:trace>
  <inkml:trace contextRef="#ctx0" brushRef="#br0" timeOffset="114540.71">15356 3697 168,'0'0'157,"0"6"-119,0 5-4,0 4 22,0 3-16,6-1-17,3-2-5,5-2-8,1-3-7,4 0-2,2-5-2,6-2-7,2-3-28,-5 0-42,-2-8-90</inkml:trace>
  <inkml:trace contextRef="#ctx0" brushRef="#br0" timeOffset="114784.73">15592 3571 244,'0'-7'77,"0"5"-68,0 2 42,2 0-1,7 8-36,-2 7 5,-3 7 4,3 4-9,-7 2-10,1-1-2,2-1 0,1-5-2,0-1-2,5-5-5,-5-2-17,-1-2-7,1-5-9,-4 0-7,0-6-11,0 0-19,-11-3-52</inkml:trace>
  <inkml:trace contextRef="#ctx0" brushRef="#br0" timeOffset="115587.79">15537 3715 63,'-6'-7'95,"-1"5"-16,7 1 5,0 1-24,0 0-30,0 1-23,13 2 6,10 3 8,2-1-8,4-2-6,1 0-1,-2 0-4,3-1 0,-5-2 0,1 0 0,-4-4-1,0-3-2,-1-1 1,-7-1-2,-1 1-2,-4 1 3,-1 2 1,-5 3 1,-2 2-2,1 0 0,-3 2-4,4 6 9,3 4 3,-3 3 0,4-2-2,3-2-1,5-1-3,-3-3-25,7-1 53,-3-2-29,-2-3 1,-1-1 1,1 0 3,-2-4-3,-2-3 2,0-2-2,-4-2-2,0 1-4,-6 1-3,2 1-1,-3 4 5,0 2-2,0 2 2,0 0-6,1 8 0,6 3 12,2 2 1,9 1-1,-6-1-1,9-2-1,-6-3 5,2 1-4,1-5 3,-6-1-3,0-1 1,-8-2 3,3 0 3,-7 0 8,0-7-2,0-5-9,-5 1-2,-8-2 2,-4 0-5,-1 1 2,1 0-1,2 0-2,4 5 1,5 3 0,2 2-1,4 0 0,0 2-3,0-1-2,10 1-4,11 0 6,1 0 0,3 0 5,0 0-4,1 0 2,1 0-5,-4 0-9,0-1-2,-1 1-7,-3-2 1,-4 2 6,1 0 3,-3 0 7,0 0 2,1 3 3,-4 2 2,1 2 6,-4 1 3,0-2 5,4-1 3,-4 1-3,-2-3-9,6 0 2,-2-1-2,-1-2 3,2 0-4,-2 0 2,2-3 1,-6-2-3,-3-1-2,-1 1 0,0 0-1,-1 4 0,-10 1 0,-4 0-3,-10 3-2,4 6 1,-4 3 2,5 2 3,9 2 2,6-1-4,5 2 3,0-4 0,8-3-1,11-2-2,8-3-1,1-3 3,2-2 1,4 0-1,-1-7 1,-1-4-4,0-2 2,-7 0-1,0 0-4,-10 2-10,-9 0 2,1 5 9,-7 4 1,0 1 5,0 1-1,-7 1 2,-2 5-4,1 3 6,4 2 1,4-1-2,0 0-2,5-1-1,16-7-3,3 1 3,4-3 0,5-3-1,4-4-4,1-4-24,-6-2-58,-6-3-67</inkml:trace>
  <inkml:trace contextRef="#ctx0" brushRef="#br0" timeOffset="115979.8">17072 3840 70,'0'-20'24,"6"2"207,-2 1-215,4 6 19,1 2 48,-2 3-16,4 4-26,-4 2-14,4 2-9,3 11-5,-5 6 1,0 5-3,-8 6-5,-1 0-2,0-3-6,0 1-12,-1-6-35,1-5-66,-9-6-122</inkml:trace>
  <inkml:trace contextRef="#ctx0" brushRef="#br0" timeOffset="118099.92">17386 3815 139,'-19'0'422,"2"0"-413,9 0-11,8 0 5,0-1 14,7-5-7,11-2-11,14-2-1,3 1-20,6-2-62,-3-1-108</inkml:trace>
  <inkml:trace contextRef="#ctx0" brushRef="#br0" timeOffset="118223.95">17693 3783 370,'0'0'81,"-5"0"-81,0 1 1,5-1 12,0 0-2,5 0-14,11 0-6,7 0-26,6-2-61,-6-2-122</inkml:trace>
  <inkml:trace contextRef="#ctx0" brushRef="#br0" timeOffset="118335.93">17974 3773 67,'0'1'323,"0"-1"-307,0 0-12,0 0 25,0 0 3,0 1-29,0 0-14,11-1-36,-3 0-68,2 0-170</inkml:trace>
  <inkml:trace contextRef="#ctx0" brushRef="#br0" timeOffset="118448.93">18189 3765 103,'-10'1'352,"-1"-1"-344,3 0-16,8 0 8,0 0-3,11 0-59,7 0-74</inkml:trace>
  <inkml:trace contextRef="#ctx0" brushRef="#br0" timeOffset="129043.57">7785 8832 89,'-12'8'197,"-3"0"-206,3 5 4,-2 1 11,-1 4 16,-1 5 8,-2 4 1,-1 9-16,-9 4 0,-5 4-3,-9 5-1,-8 3 0,-11 5-3,-11 6 4,-13 3 3,-12 6-6,-8 4 3,-7 1-2,1 4-2,-3-2-6,4-2-2,9-4 0,4-4-1,12-9 0,17-12-3,18-11 4,19-12-2,16-9-2,15-9-6,6-4-24,23-3-24,4-12-29,6-11-94</inkml:trace>
  <inkml:trace contextRef="#ctx0" brushRef="#br0" timeOffset="129540.61">7932 8727 46,'-18'-3'176,"0"1"-172,8 2-3,-1 0 36,1 0 6,2 0-14,4 2 8,-1 0-5,3 2-8,2-2-11,2 1-5,15-2 2,12-1 8,10 0-1,14 0-3,11-6-2,14 0-1,8-3-2,14 1 0,3-1-3,10-2-1,8 1 1,6 0-4,10-1 1,6 2-2,-5-2-1,-2 1 0,-10 1-6,-9-2-10,-20 1-7,-11-1-5,-16-1-10,-13 1-18,-12 0 20,-7 1 10,-10 1 14,-9 1-1,-2 4-16,-6 0-7,-5 1 3,2 1 6,-1 2-16,-3 0-9,6 0 8,-6 6-3</inkml:trace>
  <inkml:trace contextRef="#ctx0" brushRef="#br0" timeOffset="130084.63">10467 8590 10,'0'-1'293,"0"0"-285,0-1 2,0 1 25,1-2-18,6 1 13,0 2-1,1 0-15,-1 0-5,-4 0 2,-3 8 5,0 6 11,-4 7 0,-21 7-4,-10 9-9,-15 5-6,-10 8-2,-9 4 1,-3 5-2,-9 8 2,-5-1-1,-6 3-2,-4 1 0,-2-3 1,-12 4 0,0-2-2,-1 2-2,4-1 2,9-2-2,9-6-2,11-6 0,17-8-1,15-10 1,18-8-12,14-10-6,13-6-21,1-7-42,8-7-48,1-1-126</inkml:trace>
  <inkml:trace contextRef="#ctx0" brushRef="#br0" timeOffset="130472.66">6404 10202 163,'-13'0'289,"5"2"-295,5-2-17,3 0 26,0 0 5,3 0-10,11 0 9,18 0 11,18 0 1,22-2 6,16 0 2,19-1-2,19 0-2,13 2-4,14 1-5,4-2 0,1-2 2,-1 1-2,0-3-7,3 0-4,-6-1 1,-8 1-4,-21-3-7,-21 2-26,-25 0-37,-33 1-81,-32 3-145</inkml:trace>
  <inkml:trace contextRef="#ctx0" brushRef="#br0" timeOffset="130891.68">6186 10260 344,'0'-4'32,"0"1"-45,0 3 19,0 0 15,0 0 2,0 0 3,0 9-14,0 6-8,0 8 4,7 9 11,3 4 6,5 8-1,-1 5-4,4 5-3,-8 4-7,3 3-6,-7-1-1,-3 0-1,-3 0-2,0-4 0,0-2-1,-11-3-4,0-5-4,1-4-11,3-7-12,7-5-15,0-6-15,0-6-24,12-6-48</inkml:trace>
  <inkml:trace contextRef="#ctx0" brushRef="#br0" timeOffset="131731.74">8421 10378 39,'7'-16'293,"1"1"-271,6 2-28,1 0 19,2 2 11,-2 4-8,2 3-12,-2 4-2,-5 0-4,1 3 1,-3 5 3,-2 0 4,-2 3 7,-4 3 10,0 0 6,0 4 1,0 3 2,-4 1-3,4 6 2,0 3-10,0 5-1,0 8-4,0 8-5,0 6-4,0 10-1,4 5-1,0 6-3,-4 2-2,0 1 2,0-4 2,-3-8-4,-2-6 0,2-6 0,3-7 0,0-7 0,0-4 0,7-5 0,7-8-2,-4-4-3,1-8 0,-7-4 1,3-4 2,-6-4 1,2-2 1,0-1 1,-3 0 2,0 0-1,0 0 2,-3-4-3,-1 2-1,-3-1-1,1 1-2,1 1 1,1 1 1,-2 0 1,-1 0 1,-4 0-2,0 3 1,0 3 0,0 4 0,-6-2 0,3 4 2,-5-1-2,2 1 2,-8-2 0,-7-1 1,-10-1-1,-13 0 2,-19-5 3,-16-2-1,-21-1 1,-17-2 6,-14-4-1,-17-1-4,-16-1-4,-13 4-2,-9 0 3,4 1-3,14 1-2,15 1 1,18-4 1,22-1 0,20-1 1,21-2-3,19 3 0,21-1 0,18 3 0,19 0-2,6 1-4,13-3-13,22 1-17,13-1-15,9 0-44,1 3-81</inkml:trace>
  <inkml:trace contextRef="#ctx0" brushRef="#br0" timeOffset="132631.81">10582 8805 141,'0'-4'262,"-10"2"-244,1 2-15,3 0 31,-1 0 4,3 4-25,4 9-5,0 7 3,0 10 2,17 7-1,2 9 8,6 6-1,-2 6-3,0 6-4,-1 5-5,-5 5-1,-2 1-5,-4-3 2,0-3-1,-4-8-1,-5-9 0,-2-6 1,0-7-2,0-9-2,0-3-1,0-6-5,0-7-8,0-5-8,0-5-19,-2-4-23,-2-1-54,-3-8-145</inkml:trace>
  <inkml:trace contextRef="#ctx0" brushRef="#br0" timeOffset="133044.79">10686 9934 56,'0'-5'124,"0"2"-67,0 1-49,0 1 12,0 1 7,0 0 2,0 0-7,0 4-2,0 4-6,-11 5-1,-6 2 11,-2 7 7,-5 2 6,-6 2-10,-9 5 2,-6 2 1,-12 6-2,-11 6-4,-12 6-3,-15 6 4,-13 6-4,-10 6-9,-11 7 1,-14 4 1,-10 2-8,-8 3 1,-3 2-6,8-3-1,12-5 2,15-7-2,16-7 1,22-11-2,24-10 2,22-9-1,22-11-2,16-11 1,7-4-1,22-9-10,20-2-14,12-16-14,7-9-48,-1-10-63</inkml:trace>
  <inkml:trace contextRef="#ctx0" brushRef="#br0" timeOffset="136785.01">12212 8516 36,'0'-9'282,"0"0"-252,-2 0-32,-9 2 10,1-1 42,-1 5-10,-7 2-13,0 1-3,-2 0-10,-3 10-7,-5 3-1,-4 5 2,0 6 1,-1 1-1,5 2 1,1 2-2,9-1 3,7 2-3,4-5-3,7-2-1,0-3-3,14-6 0,10-3 0,2-2 0,3-3-1,2-4 2,-3-2-1,-5 0 2,0 1-3,-5 1 2,-3 2-1,-3 4-1,0 3 2,-1 4 2,-3 4-1,1 1-1,-3-1 0,1 0 0,0-3-1,0 0-1,-1-3-9,5-2-20,0-3-23,1-7-43,6-1-73</inkml:trace>
  <inkml:trace contextRef="#ctx0" brushRef="#br0" timeOffset="137028.04">12407 8749 219,'-7'0'197,"3"0"-210,0 0 6,4 0 26,0 6-7,0 5-1,0 3 10,0-1-14,0 1-2,0-2-2,0-3-1,0-1-1,0-3-2,0-4 1,1-1-4,2 0 3,-3-4-1,0-7 4,0-5-5,0-2-1,-3-2-1,-1 1 5,0 0 1,0 3-2,4 4 1,0 4 0,0 5 0,4 3-7,7 0-6,7 5 6,5 5-15,4 1-40,-1 0-28,2-2-61</inkml:trace>
  <inkml:trace contextRef="#ctx0" brushRef="#br0" timeOffset="137520.07">12771 8725 299,'0'-1'45,"-3"1"-46,-7 0 49,-1 0 0,3 0-34,-5 2 3,1 2-3,-2-1-11,-6 2-4,5 1 3,-4-1 1,1 0-2,2-2 0,4 1-1,1 1 2,0-4-4,4 4 2,3-1-1,4 2 0,0 0-1,0 1 4,12-1-1,5-1-1,-1-1 0,4-3 0,-5-1 1,1 0-1,-1-3 0,-4-3-1,-7-1-6,0 0-2,-4-1 0,0 4 6,0 0 3,0 2 4,-1 2 1,-6 0-5,3 3 4,-3 4-3,3 3 0,4-1 0,0-2 1,11-1-3,8-2 1,8-4 1,0 0-1,5-4 0,-1-5-1,-3-3-7,-6-5-9,0 0-7,-7-2-3,-5-1 6,-7 3 6,-3 0 9,0 2 1,0 4 6,-4 4 3,-5 4 3,2 3 12,3 0 3,1 2-12,3 8-11,0 2 2,0 2 5,16-1 3,2 4 0,-3-4 3,0-1-3,-2-2 1,-2 0 2,-4-2 1,-3-1-2,-4 1 3,0-2 0,-11 1 4,-9-3-7,-3 1-6,-4-1-3,4-4 0,-2 0-9,10 0-21,4 0-49,9-3-68</inkml:trace>
  <inkml:trace contextRef="#ctx0" brushRef="#br0" timeOffset="137940.09">13107 8467 349,'0'0'143,"0"7"-164,0 8 10,7 7 35,8 8-6,2 4-7,1 2 1,0-2-6,-1 1-4,-6-3-1,0-1-1,0-4-3,-4-4-8,-3-5-6,2-4-6,-6-3-9,2-9-15,-2-2-31,0-4-26,-7-13-70</inkml:trace>
  <inkml:trace contextRef="#ctx0" brushRef="#br0" timeOffset="138252.11">13078 8501 339,'-4'-10'24,"4"3"-31,0 3 16,18 0 4,4 2-7,6 2 1,6 0 3,1 5-6,1 3-1,-1 3-3,-7 2 0,-3 0 0,-10 1 1,-7 1-1,-8-2 1,0 0 2,-15-1 8,-11-1 9,-2 0 1,1-1 1,4-1 1,5 0 2,11 0-11,3 1-11,4 0-2,11 1 1,15 1-1,9 0 2,7 1-1,1-2 2,-6 0-4,-4-2-1,-6 2 2,-16-4-2,-7 2-2,-4 1 1,-22 1 4,-13-2-1,-11 0 0,-6-2 1,-5-5 1,0-2-2,1 0-1,12-3-3,12-6-16,12 2-31,19-1-22,1 2-38,21 1-63</inkml:trace>
  <inkml:trace contextRef="#ctx0" brushRef="#br0" timeOffset="138428.13">13527 8628 449,'-9'0'37,"5"1"-72,4 6 44,0 5 11,8 5-12,6 3 10,-1 2-10,-2 0-6,0-1 0,-4 1-6,-2-3-9,2-2-16,-4-1-24,-2-3-31,2-5-50</inkml:trace>
  <inkml:trace contextRef="#ctx0" brushRef="#br0" timeOffset="138712.14">13835 8741 7,'15'-5'3,"-1"-1"-5,-6 1 4,-8 2 64,0-1 134,-8 4-158,-7 0 30,-8 0-2,0 6-37,-6 3-6,2 5 0,4 2-9,1 1-6,6 0-1,5 0 2,3-2-5,8-2 0,0 0-5,0-6 0,18-1-2,4-2 0,3-4 1,1 0 0,5-4-1,-5-4-7,-2-3-17,-6 0-21,-4-2-27,-10 0-39,-4 0-96</inkml:trace>
  <inkml:trace contextRef="#ctx0" brushRef="#br0" timeOffset="139123.17">14107 8720 13,'0'0'291,"-4"0"-206,-6-1-77,3 1 50,1 0-20,0 0-23,-1 5 0,1 3-4,-1 2-2,0 2 5,-1 3 3,-3 1 3,0 0-6,-5 0-1,8-2-2,4-2-5,0-1-1,4-6-4,0 1-2,11-5-1,5-1 1,7 0 1,3-9-5,2-2-14,1-4-20,-5 0-30,-5-2-55,-10 0-148</inkml:trace>
  <inkml:trace contextRef="#ctx0" brushRef="#br0" timeOffset="139460.18">14196 8511 23,'-17'-1'302,"2"-2"-277,4 3-27,5 0 29,6 0-1,0 6-23,0 8 9,0 7 21,6 3-1,2 3-4,1 4 3,-4-1-2,-4 2-6,-1 0-9,0-6-5,0-2-2,0-4-2,0-4-1,7-4-2,2-5-2,3-4 0,6-3 0,2 0-4,5-10-7,1-5-8,-2-2-9,-1-2-6,4 1 1,-9 1 3,-1 3 18,-8 4 6,-5 3 5,-2 6 3,-2 1 3,0 0 19,0 7 5,-6 6-10,-3 3 0,7 3 6,2-2-2,0-2-9,7-1-5,10-4-6,5-2-1,6-3-3,5-3 0,2-2-20,0 0-36,-9-6-84</inkml:trace>
  <inkml:trace contextRef="#ctx0" brushRef="#br0" timeOffset="140480.25">12008 9068 128,'-23'0'261,"-1"0"-241,2-1-27,7-1 18,6-1 38,0 1-16,9-1-2,0 2-2,0-1-12,0-1-9,11 1 0,7-3 5,10 2 6,12-1-2,14 2 1,11 0-4,17 1 0,14-1-1,11 0 0,11-2-1,14 2-1,7-1-1,11 2-5,-3-1 0,7 1-3,-9-2 3,1 3-5,-10-1 0,-13 1 0,-6-1 0,-21 1-7,-21-1-3,-18 1 3,-20-2 1,-12 0 3,-4 1 3,-6-4 0,-2-1 2,2 0-1,0-2 0,1 2-1,-3-1 0,0 2-4,-3 4-17,-5 1-21,-5 0-66,-5 7-147</inkml:trace>
  <inkml:trace contextRef="#ctx0" brushRef="#br0" timeOffset="144152.44">8908 9867 17,'-12'6'43,"1"-1"133,-6 2-124,6 1-42,-7 4 13,-3 4 11,-4 3-17,-3 1-9,-5 4-6,1 1 0,-8-1 1,1-1 1,-6 0 17,4-4 13,2-1 6,8 1-8,-2-5-8,12-1-10,4-2-11,6-3-4,10-2-4,1-2-29,0-4-79,0-6-174</inkml:trace>
  <inkml:trace contextRef="#ctx0" brushRef="#br0" timeOffset="158776.35">12460 9735 70,'0'-3'271,"0"1"-236,-3 1-32,-1 1 15,0 0 23,-3 0-19,0 3-13,1 0-5,-2 3-1,1 1-1,0-1 0,-3-1 1,6-1 2,0 0 4,2-2-2,2 1-4,0-3 0,0 0-3,0 1-2,0-1 1,9 0 1,2 0 2,0-1 3,-4-5-2,-1 0 1,-2 0 3,-4 0-5,0 2 3,0 1 1,-4 3 3,-12 0 7,-2 0-1,2 6 2,-4 2-7,2 4-5,5 0-3,5 1-3,5-1-1,3-3-8,9-4-35,16-5-52,0-6-155</inkml:trace>
  <inkml:trace contextRef="#ctx0" brushRef="#br0" timeOffset="159684.4">12932 9566 43,'3'0'97,"-3"0"50,1 0-132,2 0-13,-3 0 35,0 0 10,0 0-15,0 0-7,1-6-8,2-2-10,-3-2-3,0-1 3,0 1-4,-4 0 2,-14 2 4,0 4 1,-7 2 3,-4 2 1,-6 5-3,-7 10-8,1 8 1,-4 5 1,9 8 1,3 3-2,6 2 1,8-1-3,8-4 1,9-4-3,2-7 3,6-4-2,13-5-2,8-7 2,9-4-2,-4-5 1,8 0 0,-8-7 0,-6-4 0,-6-2-2,-9 1-2,-7 0 0,-1 4 1,-3 3 3,0 4 2,-4 1 2,-3 3-3,0 11 1,-2 4-5,7 4 1,2 1 4,0-1-3,7-2 0,8-3-1,3-3 0,1-4-2,4-1-19,0-7-30,1-2-28,-6-3-60,-4-8-58</inkml:trace>
  <inkml:trace contextRef="#ctx0" brushRef="#br0" timeOffset="160476.41">13192 9786 51,'2'0'-22,"0"0"217,-2 0-148,0 0-47,3-2 8,-3-3 10,6-1-11,-1 1-5,-5 3 2,0-2-1,0 2 2,0 0 3,-5 0 13,-1 2 5,-1 0 0,1 0-6,2 0-8,-2-1 5,5 0-3,-3 1-4,4-4 3,-3 1-7,0-3-1,2 0-1,-2 2 2,2 1 2,1 2 8,0 1 2,0 0 3,-3 0-1,3 0-2,-3 0-4,2 2-7,1 4-3,0 4-3,0 0 1,0 2 0,0 0-1,1 0 1,6 0-2,-3 1 0,2-5 1,-2-1 1,-3-2-1,2-3-2,-3 0 2,0-2 1,0 0 2,0 0 1,0-8-2,0-3-6,-8-4 2,1 0 0,4-1 1,2 3 1,1 1-3,0 2 0,0 0-1,11 3 1,4 0-3,2 3-2,1 3-8,4 1-9,-1 0-7,0 6-11,0 1-2,-3-2-8,-3 1-10,-2 0 2,2-4-7,-4 1 9,0-2 20,0-1 27,-3 0 11,2 0 6,0-1 11,-3-1 18,0 1 0,-6 1 3,6 0-5,-4 0 2,4 1 3,-2 3-1,1 1-9,-2-4-10,-4 1-1,1-2-2,-1 0-1,0 0 6,0 0 5,0 0-12,-8-2-10,-7-1-2,-3 0 0,2 1 2,0 2-3,-1 0 0,5 3 7,-5 6-1,3 5 0,3-1-4,3 4 3,3-1-2,5-3 1,0-2-3,5-4-2,10-2 1,3-3 0,-1-2 0,5-1 0,0-7 1,-1-4 1,-3 0-3,-4-2-1,-9 1-5,-5 2 0,0 1 0,0 7 5,0 0 4,0 3-1,-5 3-1,-2 6-3,0 2 4,3 3-2,4 2 1,0-3 0,0-1-1,8-5 0,6-1 0,3-6-3,5 0-4,0 0-15,-3-6-11,-3-5-13,2-1-15,-8-2-39,-3 0-14,-3-1 15</inkml:trace>
  <inkml:trace contextRef="#ctx0" brushRef="#br0" timeOffset="160759.41">13702 9693 24,'0'-1'-2,"0"0"198,0 0-121,0-1-68,0 2 23,0 0 6,0 0-17,0 0-3,0 0 1,-2 0-2,-2 0 4,1 5-1,-1 1 3,0 2 1,1 3-1,0 5-5,3-1 1,0 1-4,0 0 1,0 0-5,3-1-2,1-1-3,0 0 1,2-4-3,-2 0 0,-2-4 0,-2 0 0,0-4-2,0 1 1,0-2 0,0 0-2,-12-1-6,0 0-11,-4 0-17,4-2-7,-3-2-5,8 1-3,0 0-18,7 2-36,0-5-34</inkml:trace>
  <inkml:trace contextRef="#ctx0" brushRef="#br0" timeOffset="161960.5">14052 9523 79,'0'0'319,"0"6"-305,0 8-42,0 7 33,0 5 16,0 1-15,11 3-1,0-1-1,-3 0-4,2-3 0,1-3-4,-7-4-1,3-4-6,-3-4-4,-2-3-15,-2-5-16,0-3-24,0 0-16,-2-11-13</inkml:trace>
  <inkml:trace contextRef="#ctx0" brushRef="#br0" timeOffset="162323.51">13997 9586 34,'-4'-12'-32,"-3"2"344,3 2-280,0 1-29,4 1 38,0 1-9,8 1-22,14-1-6,9-2 1,4 1-4,9 2-1,-2 1 0,-3 0 0,-2 2 0,-6 1-1,-15 0 0,0 0 0,-12 6-5,-4 1 2,0 4 7,-14 0 3,-8 1-1,-9-1-3,-2 1 3,0 0 5,5-1 3,1-1-2,8-1-2,8-1 2,6-1-2,5 2-7,0-2-1,20 0 1,8 1 1,5 0 4,5 0-1,1-3-1,-5 1-3,0-1 0,-12 0-1,-5 1 0,-6-1-1,-7 2 2,-4 2 0,0-1 4,-17 4-2,-9-1-1,-8 0-1,-5-1 1,-2-4-3,-2-3 2,-3-3 1,6 0-3,6-2-2,11-4-7,6 1-11,13 2-7,4 0 0,0 2-31,18 1-52,3-2-58</inkml:trace>
  <inkml:trace contextRef="#ctx0" brushRef="#br0" timeOffset="162608.57">14393 9693 50,'0'0'-10,"0"0"242,0 0-221,0 0-7,-4 6 44,-6 0-10,5 3-14,-2 1 8,2 1-6,-1 1-5,4-1 3,2-1-7,0 1-3,0-4-5,8-1-4,8-1-1,-4-4 0,9-1 5,-2 0 0,4-5-2,-2-3-3,-3-2 0,-3 1-5,-8-2-6,-7 2-4,0-2 3,-11 2 2,-11 1 3,-6 2 1,-6 4 2,0 2-1,3 1-2,5 9-1,4 0-3,5 5-4,6-1-7,8-2-24,3 0-40,7-5-53,10-5-57</inkml:trace>
  <inkml:trace contextRef="#ctx0" brushRef="#br0" timeOffset="162879.54">14611 9676 19,'6'-1'-17,"-2"-1"101,-4-1 130,0 1-184,0 1 25,0 1 19,-7 0-42,-2 6-16,-4 1-4,0 5-3,-1 2-8,2 2 9,5-1-2,0 1 1,6-3-1,1-2-2,1-2-2,13-2-2,4-2-1,3-4 1,4-1-1,3-6 2,-2-2 0,3-5-4,-8-1-8,-3-1-8,-10 1-13,-3 1-7,-5 2-8,0 3-6,-13 3-19,-9 1-43,-5 4-41</inkml:trace>
  <inkml:trace contextRef="#ctx0" brushRef="#br0" timeOffset="163276.57">14832 9433 64,'0'-1'130,"0"0"92,0 1-208,0 0 2,5 10 33,4 4-4,5 9-8,-2 5-10,1 6-12,1 2-5,-3 3-5,-6-1 0,5 1-4,-6-3-1,0-2 0,1-3-6,-3-2-7,0-7-13,-2-4-17,0-6-29,0-8-81</inkml:trace>
  <inkml:trace contextRef="#ctx0" brushRef="#br0" timeOffset="-192410.83">19641 8005 71,'-5'5'292,"0"5"-291,-5 7-2,6 6 6,4 4 18,0 2-6,0 3 6,0 0-2,1 2-11,12 0-6,-3-1-1,-1-1-1,-3-2 0,1 0-2,-5-4 0,0-1 0,-2 0-1,0-5 0,0-2-10,-4-6-20,4-3-24,-5-5-30,5-4-53</inkml:trace>
  <inkml:trace contextRef="#ctx0" brushRef="#br0" timeOffset="-192195.8">19556 7944 373,'-5'-5'15,"5"3"-26,0 0 6,23-1 20,9 1 1,9-1-1,14 0 3,7 0-8,3 0-8,-2 2-2,-8 1-2,-6 0-25,-14 1-47,-14 3-89</inkml:trace>
  <inkml:trace contextRef="#ctx0" brushRef="#br0" timeOffset="-191956.8">19641 8521 419,'0'-3'14,"0"2"-9,0-1 17,6 0 30,10 1-25,2 1-5,10 0-5,-2 0-12,7 6-3,2 0-3,0 1-4,0 0-16,-2-2-29,-3-1-48,-2-4-146</inkml:trace>
  <inkml:trace contextRef="#ctx0" brushRef="#br0" timeOffset="-191660.78">20002 8180 548,'-28'5'-12,"6"4"-13,10 2 34,12 1 2,0 1-8,5 2-1,13 1-1,4-2-1,-3-2-2,5 0-13,-2-4-18,-7-3-29,1-4-31,-9-1-58,-7-1-30</inkml:trace>
  <inkml:trace contextRef="#ctx0" brushRef="#br0" timeOffset="-191360.75">19940 8186 281,'-11'-10'10,"6"3"2,2 1 57,3 0-30,0-1-18,7 2-6,12-2-2,8 1-7,3 3-3,2-2-3,2 4 1,-1 1 0,-3 0-2,-3 2 0,-8 4 0,-6-1 0,-6 3 1,-7 1 1,0 1 1,0 1 0,-10 1 3,-2 1 2,1 2 10,1-1 1,10 0-3,0-1-7,0 0-3,15-1 0,9 0-2,-1 1 1,4-2-2,-5 1-2,-5-2 1,-10 1-1,-7-2 2,-7 1 0,-14-2-1,-13 1 1,-3-3 1,-2-2-1,0-2 0,-4-2-1,8-1 1,3-7-2,9-2-3,5-1-11,11-2-26,7 0-30,7 0-48,15 1-132</inkml:trace>
  <inkml:trace contextRef="#ctx0" brushRef="#br0" timeOffset="-191163.75">20488 8176 397,'1'4'-4,"6"7"5,3 1 44,-5 2-24,4 4-7,-2 1 5,-1 0-12,-1 2-5,-4 1-2,2-2-5,0-1-18,-3-2-14,1-4-25,-1-3-46,0-4-65</inkml:trace>
  <inkml:trace contextRef="#ctx0" brushRef="#br0" timeOffset="-190904.73">20697 8305 75,'0'-6'119,"0"4"-111,0-2 51,0 1 16,0 0-42,-6 2 20,-4 1-20,-8 2-10,-9 8-6,1 2 1,-5 2-3,1 4 4,3 1-1,4-2-4,1 0 2,11-2-4,6-3-4,5-2-6,7-2-2,14-2-1,10-3 0,6-3-5,5 0-16,2-4-22,-2-5-52,-7-4-110</inkml:trace>
  <inkml:trace contextRef="#ctx0" brushRef="#br0" timeOffset="-190432.72">20917 8297 106,'-7'0'43,"3"0"-47,-2 0 21,5 0 11,1 0-22,0 0 3,0 0-4,0 0-2,0 0 0,0 0 17,0 0 19,0 0 7,0 0 3,0 0-3,0 0-4,0 0-10,0 0-8,0 0-4,-4 0-1,1 1 0,-1 6-5,-5 1 0,2 3 0,-1 3 0,0 1-1,-5 0-2,8 1-1,-5-1 0,4 0-5,4-2-2,2-3-3,0-1 0,0-5 1,11 0-2,1-4 1,5 0-1,2-5-1,8-4-2,1-3-2,1-1-5,-3 1-4,-5 0-1,-3 3 0,-3 1 5,-4 3 7,-2 2-1,-2 0 0,-7 3-12,4 0-15,-4 0-23,1 0-17,-1-1-32,0-1-74</inkml:trace>
  <inkml:trace contextRef="#ctx0" brushRef="#br0" timeOffset="-189656.66">21149 8066 386,'0'-5'25,"0"4"-21,0 1 41,0 3-21,1 8-9,3 7 12,1 6-13,-3 3-7,-2 0-5,0 3-1,0 0 0,-8 0-1,-2-4-4,5 0-2,-1-8 3,5 0 2,-2-5-1,3-5 0,0-3 1,0-5-1,3 0-10,8-9 3,6-4-5,2-3-9,2-1-6,0 3-6,-3-2 3,-6 5 19,-1 1 8,1 4 4,-6 5 5,1 1 0,-5 1 8,0 9 16,-2 4 6,0-1-4,0 1 1,5 1-5,2-4-9,1-1-7,6-2-7,0-1-3,5-1-3,5-3-10,-3-2-38,1-1-54,-10 0-127</inkml:trace>
  <inkml:trace contextRef="#ctx0" brushRef="#br0" timeOffset="-189300.64">21509 8107 452,'-5'3'1,"5"9"3,0 4 40,7 3-29,4 4-3,2 3-3,-5 0-5,5-1-3,-9 0 0,4 0-3,-4-4-5,-4-2-12,3-5-20,-3-1-24,0-7-30,-3-4-58</inkml:trace>
  <inkml:trace contextRef="#ctx0" brushRef="#br0" timeOffset="-188820.62">21720 8136 460,'-18'12'3,"11"3"-11,5 3 26,2 2-5,0 1-11,0-1 3,4 1-3,6-2-2,3-2-8,-2-3-9,-1-3-9,-1-2-14,-5-4-16,-2-2-5,-2-3 9,0-3 5,-4-5-11,-9-4 8,-2-1 36,-3-2 1,0-2 13,4 0 11,-3-1 13,2 3 6,5-1 15,1 6 14,4-1 3,5 3-12,0-1-11,0 3-5,16 2-3,6 0-9,6 2-10,5 2 1,4 0-8,2 2-3,-1 4-1,-6 2-1,0 3 0,-11 2 2,-3 0-1,-7 1 0,-6 2 2,-5-1 4,0 2 2,-16 1 3,-12-2-5,-6 2 3,-6 0-2,0-2 0,0-3-4,2-5-1,8-3-3,9-5 0,4 0-15,11-2-28,6-4-56,0-3-102</inkml:trace>
  <inkml:trace contextRef="#ctx0" brushRef="#br0" timeOffset="-188168.58">21815 7893 51,'-11'1'323,"7"2"-320,4-1 4,7 0 38,17 2-16,4 1-15,12-2 1,3 2-12,5 1-3,-2-2-2,3 0-2,-6 0-4,-8-2 0,-5 1 0,-7-2 4,-8 0-2,-8-1 2,0 0 4,-7 1 2,0-1 2,0 0 3,0 0 4,0 0-2,0 0 2,0 0 3,-3 0-2,0 0 0,3 0-7,-1 1 1,-5 3-2,2 2 4,-2 4 3,4 0 6,2 1-1,0 0-1,0 2-5,0 1 0,0 4 0,8 1-3,-1 5 2,3 1 1,-6 3-4,3 1-2,-3 2-1,-4 1-4,0-3 2,0 1 0,0-1-1,0-2 0,0-2-1,0-2-1,0-3 1,-11-3 1,1-3 0,-2-4 1,1-4 0,2-4-1,1-2 0,-3 0 1,-6 0-1,5-3 0,-5 0 1,-4 0-1,2 0 2,-2 2 1,-3 1 1,1 0 2,-5 0-1,-5 0-3,-1 3-1,1 0 2,-3-1-3,4 0 0,-4-1 0,8-1 0,4 0-1,10 0-9,9 0-22,5 0-46,0-5-117</inkml:trace>
  <inkml:trace contextRef="#ctx0" brushRef="#br0" timeOffset="-185672.4">22445 7950 27,'-14'-4'308,"-3"0"-301,6 0-6,5 1 19,2-2 16,2 1-4,2 2-3,0-2-10,0 0-11,0 1 1,0 1 4,4 2 3,3 2-4,-2 9 4,8 8 15,-2 10 0,-1 11-13,1 4-3,1 5 1,-1 2-4,-4 1-4,-2 2-5,-5 0-2,0-2 1,0-2 1,0-6-3,0-6 0,0-6 0,2-7-2,7-9-7,-3-4-9,5-6-12,2-6-30,-2 0-31,-1-13-56,-6-10-186</inkml:trace>
  <inkml:trace contextRef="#ctx0" brushRef="#br0" timeOffset="-185264.4">22231 7886 79,'0'0'325,"-4"-2"-318,4 0-7,4 0 5,15-2 16,10 1-3,9 0-1,8 1-7,-2 0-8,5 2-3,-5 0-15,-6 0-21,-6 6-44,-7 1-75</inkml:trace>
  <inkml:trace contextRef="#ctx0" brushRef="#br0" timeOffset="-184800.38">22538 8613 446,'-14'-4'10,"10"1"-9,4 3 24,0-1 24,0 0-25,19 1-7,12 0 6,9 0-9,7 0-5,3 0-5,-1 0-2,-3 0-2,-6 0 0,-8 0-8,-1 0-13,-8 0-16,-1 0-11,-2 1-30,-2 1-92</inkml:trace>
  <inkml:trace contextRef="#ctx0" brushRef="#br0" timeOffset="-184136.34">22688 8430 481,'-9'-2'6,"9"-1"-50,0 1 37,7-2 10,10 3-6,5-2-32,5-1-73,-9-2-182</inkml:trace>
  <inkml:trace contextRef="#ctx0" brushRef="#br0" timeOffset="-184012.32">22984 8405 473,'-14'0'13,"5"0"-40,8-1 30,1-2 3,0 1-8,8 0-11,12 0-11,-1 0-56,3 1-127</inkml:trace>
  <inkml:trace contextRef="#ctx0" brushRef="#br0" timeOffset="-183888.33">23246 8388 178,'0'0'168,"-3"0"-172,2 0 9,1 0 41,0 2-32,0-1-16,7-1-2,5 2-4,4 0-38,-5-2-64,0 0-87</inkml:trace>
  <inkml:trace contextRef="#ctx0" brushRef="#br0" timeOffset="-183780.32">23430 8403 301,'0'0'145,"0"0"-149,0 1 4,0-1 15,0 0-14,2 0-3,13 0 1,1 0-40,-4 0-103</inkml:trace>
  <inkml:trace contextRef="#ctx0" brushRef="#br0" timeOffset="-183212.29">23413 7905 359,'-7'-3'10,"3"2"6,4 1 61,0 0-39,0 0-27,5 0-7,13 5 9,9 0-5,3-1-5,5-1-1,4-3-2,1 0-7,-1 0-14,-1 0-20,-5-2-13,-5-1-20,-5 0-21,-5 0 9,-5 3 17,-6 0 8,-5 0 38,-2 1 23,0 4 6,0 1-3,-5-1 0,-1 1 0,4-1-2,-2-1-1,2 0-2,2-2-8,0 1-4</inkml:trace>
  <inkml:trace contextRef="#ctx0" brushRef="#br0" timeOffset="-182808.26">23810 7949 38,'3'-2'56,"-3"-1"3,0 2-11,0-1-11,0 2-6,-3 0-3,-1 0-8,0 0-5,-3 0-8,3 0-4,-1 3 1,3 2-1,-2 1 1,4 3 6,-5 2 1,3 6 6,2 3 6,0 7 2,0 6 1,0 3-4,0 5-5,0 3-1,5 1-5,3 3-5,3-2-3,-1-1-2,3-4-2,-3-4 2,1-6 0,-4-4-1,-1-4 0,-1-4 1,-5-6 1,0-3-2,0-5 2,0-3-1,-3-2 4,-1-3-3,-3-6-10,3 1 7,2-2 1,2 3-1,0 1-1,0 2 2,0 4 0,0 0-1,0 0-1,0 0 1,0 3 2,0 0 0,0 2-2,0 0 3,-4-2 0,-3 2 0,-1-1-1,-5-2 3,3 0-2,-1 0 2,-2-2 0,-7 0-3,-4 0 3,-10 0-3,-6 0 0,-6 0 0,-4 1 4,-3 4-3,4-1-1,9-1 0,11-2 0,14-1-3,10 0-8,5-1-50,18-9-121</inkml:trace>
  <inkml:trace contextRef="#ctx0" brushRef="#br0" timeOffset="-49865">14704 3989 10,'35'-1'14,"6"-1"-2,11 0 37,4-1 43,9-1-24,4 2-18,16-2-9,5 1-6,12-1-7,12-2-7,12 1-10,17-2 0,7-2-2,17-2-1,8 0-1,0-2-3,-3 0-1,-1 1 1,-7 3-1,2-1-3,-6 2 2,-11-1 0,-13 3-1,-22 1-1,-25 1 0,-23 0 1,-23 3 0,-16 0-1,-16 0 0,-11 0-1,0 0 8,-11 0 1,-11 0-8,-6 1-5,-6 0-10,-3 0-36,-5 0-103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2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2280,'0'0'184,"0"8"180,0-1 96,0 0 160,0 6 168,0 12-456,0-18-328,0 2-28,0 1 24,0-3 36,0 10-16,0-10-296,0 0-552,0-2-900,0 0-448,0-1 2120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2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3428,'-4'0'92,"2"0"92,2 10 108,0-10-8,0 25 244,0-7-536,0-7-52,0-1 60,0 2 8,0-1 8,0 21-136,0-24-232,0 8-1664,0-10 264,0-2 1228,-6-1 524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2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3304,'-6'0'92,"6"11"132,-6-1 84,6-1-36,-5 7 44,2-10-304,3 1 12,-3 0-24,3 0 28,0-2-148,0 2-224,0-2-292,0-5-612,0 0-448,0 0 1160</inkml:trace>
  <inkml:trace contextRef="#ctx0" brushRef="#br0" timeOffset="1">166 4 4284,'0'0'316,"-6"0"-28,6 12 52,-8-1-124,-1 1-71,5-1-109,-4 12-20,5-1-377,0-5-1235,3-17-44,0 6-404,0-6 2044,0 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3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4508,'0'0'44,"0"-7"-4,0 7 20,0 0 92,0 0-68,0 0-20,0 0-20,0 0-8,0 10-60,0-10 20,0 13-60,0-3-56,0-1-128,0-9-612,8 19-2828,-2-19 3664,1 8 24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19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1498 1792,'0'0'274,"0"0"30,0 0-20,0 0 23,0 0 164,0 0-101,0 0 5,0 0 46,0 0 102,0 0 251,0 0-272,0 0-89,0 0-1,0 0 108,0 0 221,0 0-264,0 0-133,0 0-25,0 0 31,0 0 165,0 0-135,0 0 42,0 0 40,0 0 7,0 0 147,0 0 382,-7-38 2073,4 29-3003,1 0 1,0-1-1,0 1 1,0 0-1,2-1 1,-1-14-1,-2-12-21,-2 1 242,2 1 1,2-1-1,3-51 0,0 52-121,-2-1 0,-7-65-1,-1 3-363,7 73 213,0 0 0,-9-38 1,1 9 16,2-1-1,3 0 1,1 0 0,7-64 0,-2 4 45,-2 83-86,-1 4 33,1-1-1,2 1 1,5-28-1,-5 42-59,-1 0-1,0 1 1,-1-1-1,-1-18 1,-1-1 223,2 31-128,0-15-140,1-8-577,-3 17-3281,-1 6 1695,0 1-2717,0 0-425,-2 0 3272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0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1 366 3876,'0'0'340,"0"0"66,0 0 92,0 0-13,20-19 1862,195-132 1872,26-38-5023,-240 189 27,7-7-960,-3 7-5679,-5 0 5979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3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1192 0 1724,'0'0'229,"0"0"230,2 0 10847,-4 0-12230,-186 0 4731,-251 0-2980,424 1-711,0 1 0,1 0 0,-23 6 1,22-4-154,0-1 1,0 0 0,-23 1 0,-52 0 1020,59-12-715,26 6-324,1 0-1,-1 1 1,0 0-1,0-1 1,0 2 0,-8-2-1,-169 2 361,127-8-1995,54 8 844,1 0-321,0 0-694,0 0-691,0 0-1273,0 0-1713,0 0 4099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4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1 372 3648,'0'0'514,"0"0"-63,0 0 17,0 0-52,17-12 1030,-9 1-1172,0 1 0,0-1-1,1 1 1,0 1 0,1 0 0,0 0-1,12-8 1,87-51 1181,-50 33-1352,169-117 111,-209 136 221,-15 13-9093,-4 3 5976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5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4116,'4'0'5354,"19"0"-5179,253 15 3381,-198-12-2927,146 27-1,-188-24-579,65 14-78,-54-10 136,0-1 0,82 3 0,-122-12-112,-1-1 0,1 0 1,-1 0-1,0-1 0,0 0 0,1 0 1,8-5-1,-9 4 9,0 1 1,0-1-1,1 1 1,-1 1-1,0-1 0,1 1 1,11-1-1,101 15-1515,-115-13 718,3 0-9275,-7 0 7644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6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2536,'0'0'114,"0"0"53,0 0 82,0 0 130,0 0 97,0 0-204,0 0-119,0 0-17,0 0 110,0 0 248,0 0-121,1 38 1843,11 22-637,-2 1 0,3 93 0,-14 130 231,-1-118-1125,5 6-501,-2-165-194,0 0 0,0-1 1,1 1-1,-1 0 0,2-1 0,2 9 1,10 35-54,22 145 94,-30-143 41,-1 64 0,-6 165 319,5-263-1082,-1-3-3032,-3-3-4679,-1-12 5556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02T23:24:57.56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97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2-02T23:33:31.901"/>
    </inkml:context>
  </inkml:definitions>
  <inkml:trace contextRef="#ctx0" brushRef="#br0">8999 5332 24,'0'-23'264,"0"2"-262,0 5-1,0 3 9,0 4 33,0 1-10,0 5-3,0 1-8,0 2-6,0 1 1,0 10-1,0 9 10,8 12 5,-1 13-9,-3 11-5,0 11 3,-1 7-9,-2 7-2,-1 3-2,0 3-4,-5 3 1,-13 0-1,1-2-1,-4 0-1,2-5 1,-2-4-1,0-6 0,6-4-1,1-7 0,3-8-2,1-5-1,6-6-3,4-11-6,0-6-11,0-10-24,11-9-32,3-7-80,-4-17-109</inkml:trace>
  <inkml:trace contextRef="#ctx0" brushRef="#br0" timeOffset="476.02">8942 5046 60,'-46'8'-8,"7"-4"157,4 2-116,6-1-18,12-1 14,3-1 13,13 1-17,1 0-19,1 1-7,23 1 6,18 1 1,17-1 1,18-1-1,19-3-3,18 0-2,17-2 1,14 0 0,-1-3 1,5 0-1,-3 1 0,-3 1-2,3 1-1,1 0-3,-8 0-24,-10 0-29,-12 0-37,-23 0-23</inkml:trace>
  <inkml:trace contextRef="#ctx0" brushRef="#br0" timeOffset="772.04">10847 5110 154,'3'0'51,"-3"0"-48,4 0 26,-2 4 21,-2 7-6,5 3-14,-1 9-7,-4 5-2,0 7 3,0 7-3,0 6-1,-3 11-2,-5 6-5,-3 9-7,-4 7-3,1 4-2,-3 1 2,6-1-3,4-5-1,6-7 2,1-6-1,0-6-2,4-9 2,7-3-2,0-6-1,2-5 2,-2-3-2,4-5 0,-4-1-12,-3-6-19,1-2-23,-9-7-22,0-4-68</inkml:trace>
  <inkml:trace contextRef="#ctx0" brushRef="#br0" timeOffset="1164.07">8733 6778 40,'-16'0'19,"-1"0"200,0 0-206,5 0 8,5 0 43,3 0-16,1 0-30,3 2-12,0 0 1,3 3 7,12 0 3,10-1-2,7 0-2,18 1 5,14-4-3,15-1-5,17 0-2,15-6-3,18-2-1,20-2 3,2-2 4,2 3 3,5 0-10,-12 3-2,-3 2-3,-8-1-6,-15 1-20,-17 0-10,-19 0-10,-22 0-7,-17 1-34,-23-2-39,-16-1-25</inkml:trace>
  <inkml:trace contextRef="#ctx0" brushRef="#br0" timeOffset="2076.12">10619 5225 0,'45'-13'36,"-6"2"-13,5-1-19,-9 1 0,0 0-3,-6-1 11,-10 0 117,-2 1-118,-6 1 0,-4 4 33,-6 1-5,2 2-12,-3 3 4,0 0 7,-4 0-3,-11 4-23,-9 9-12,-9 8 0,-13 10 3,-7 6-1,-11 7-1,-5 4 1,-10 7-1,-2 3-1,-9 6 1,-6 5 0,-4 5 1,-7-1-1,-1 1 1,3-2-1,-4 0 4,-4-1-2,1 1-1,-5-4 1,6-2-4,8-6 2,11-8 0,22-5 1,18-8-2,15-8-1,15-6 0,9-7 0,9-8-3,4-6-19,8-4-46,13-15-40,7-8-90</inkml:trace>
  <inkml:trace contextRef="#ctx0" brushRef="#br0" timeOffset="2608.15">9100 5409 181,'-25'-3'4,"10"-1"-1,2 1 46,6 0 20,6 0-40,1 0-11,0 1 2,0-2-3,5 2 4,9 1 0,3 1 3,8 0 1,3 9-4,12 8-2,7 7 0,10 7-3,14 7 1,7 6-3,12 6-3,6 3-3,2 3-3,3 4-1,7 2-1,7-1 0,10 0-3,13-2 4,9-2 3,-4-7 1,-3-2 1,-11-7-3,-15-3-3,-14-1-1,-9-2-2,-17-3 2,-11 0-2,-10-2 1,-13-4-2,-11-1-1,-6-2 0,-12-3-4,-7-7-5,-4-1-7,0-6-19,0-5-32,-4-1-45,-13-13-243</inkml:trace>
  <inkml:trace contextRef="#ctx0" brushRef="#br0" timeOffset="4160.26">9908 5800 50,'0'1'3,"0"0"-5,0 1 9,10 0 8,1-1-14,-1 0 2,1-1 0,-4 0 78,-3 0-62,0-4-14,-1-1 17,-3 0 22,0 1-17,0 0-3,0 0-2,0-1-2,0 2-1,-4-1-6,-2 1-1,5-1-2,-3 4 4,-1-2 0,-1 2 0,-6 0-2,0 2-5,-3 3-3,-3 3-3,-2 2 0,1-1 0,1 2 1,1-3 0,-1 2 1,7-3-4,4-2 2,1-3-1,4-1-1,2-1 2,0 0-4,0 0 0,8-3 2,7-8 5,3-1-4,4-1-1,-2-1-2,2 1 3,-5 1-1,1 1 1,-6 3 0,-2 2 1,-4 3-1,-6 3 1,0 0 2,0 0 3,0 0 5,-6 3 2,-5 3-12,-7 2 1,-2 3 0,1-1 0,1 1-2,0 0 1,4-3-1,0-1 1,6-1-1,2-1-1,5-1 1,1-2-1,0-2-2,0 0-1,0 0 4,7 0-1,4 0 1,4-6 2,-2-2-2,-1-1-1,-1 1 1,-1 0 0,-10 0 1,0 3 0,0 0 0,0 1 2,0 3-2,-7 1 2,-1 0-1,-3 0-2,-3 6-2,4 3-1,0 3 2,9 0 0,1 2 0,0-3-1,15 0 0,5-1 2,3-3 1,4-1-1,-4-3 0,2-3-1,-5 0 2,-5 0 0,-4 0 1,-7-7 1,-4 1-1,0-3 1,-11-2-2,-8-1 0,-5 1-2,-2 0 2,-5 1-2,2 4 1,3 2 0,-1 4 0,6 0-2,2 5 1,-2 7-2,6 1 1,8 1 0,5 3 0,2-3 1,7-1-3,13-2 1,6-4 1,2-1-1,7-4 1,1-2-2,-4-1 2,4-6 1,-11-4-1,-3 0 1,-8-1-2,-8-1-6,-6 1 1,-5-1-5,-14 2-12,-14 3-32,-6 2-132</inkml:trace>
  <inkml:trace contextRef="#ctx0" brushRef="#br0" timeOffset="8588.5">5262 6894 6,'56'0'4,"9"0"5,5 0 1,4 0-3,3 0-2,-2 0 5,3 0 11,1 0-20,6-1-1,5-4 1,2 2 1,-2-2 3,3 0 8,4 1-4,-5 0 1,1 0 2,0 2-4,0-2 0,1 2-3,1-1 0,5 1-2,1 0 0,2-2-2,0 2 0,4-3 6,0 0 11,4 0-2,5 0-15,7 0-1,-1 0 7,3-1 0,0 1-1,4-1-1,0 0 4,-1 0 0,4 2-2,0-1 0,1 1-3,2 1-2,4-1-2,0 2 1,-3-3 1,0 1-2,-3-1 1,2 2 0,8-3 1,6 1 2,-1-1-1,4 2-2,0-2 4,-1 0 0,0 1-1,-4-1 0,-5 1-2,0 1 0,0 0 1,-1-2-1,-8 2 2,-2 2-1,-6-3-1,1 4 0,3-4-1,3 3 0,3-1 0,1 0 0,0 1-2,-4 1 2,3-2 2,-2 2 0,5-3 3,5 1-1,4-1 0,5 2-1,-5-1-2,-1 1-1,-6 1 3,2-2-4,-2 1 2,4 0-2,3 0 2,2 0-1,4 0 1,0-1 0,1 0-2,-2-2 5,6 2-2,-3-1 3,2 0-1,-1 1 2,-5-1-6,-7 2 5,-2-1-5,-4 2 1,2-1 1,-1 1-2,-2 0 0,-5 0 0,3 1-2,-9 0 2,-1-2-1,-2 2 0,-5 0 1,0 0 2,-4 0-1,-7 0 0,-2 0 1,-2 0 1,-11 0 1,-8 0-3,-5 2 1,-4 1-2,-1-1 1,-2 1 1,-4 0-2,-2-2 1,-5 2-2,-8 0 0,-9 1 0,-19 0-6,-15 0-24,-10 0-81</inkml:trace>
  <inkml:trace contextRef="#ctx0" brushRef="#br0" timeOffset="25856.5">10851 5823 3,'0'1'103,"0"-1"-54,0 1-46,0-1 4,5 0 17,4 0 8,4 0 0,5 0-4,3 0-7,3 0 0,3-1 3,1-2-1,1 1-7,6 2-3,4-1-4,2 0-3,5 1-1,3 0-2,1 0-1,0 0-2,1 0 1,1 0-1,3 0 0,2 0 0,-6 0 0,2 0 0,-4 0 0,1 0 0,-2-1 1,-5-3 0,-1 0 1,-4 3-1,-11-4-1,0 4 1,-9 1-2,-6-1 1,-1 1-1,-6-1-2,0 1-4,-5 0-7,0 0-6,0 0-11,0 2-9,-10 2-42,-2-1-72</inkml:trace>
  <inkml:trace contextRef="#ctx0" brushRef="#br0" timeOffset="26363.52">11704 5739 10,'-6'2'78,"1"-1"44,4-1-105,1 0-2,0 1 7,0 0-14,11 1 6,7 2 7,7 0-9,8-1-6,9 1-1,1-2-1,3 2 0,1-1 0,-4 2 0,-4-2-1,-3 2 1,-1 1-1,-3-1 0,-3 0 1,-7-2-4,-7 3 0,-5-3 0,-7-1 0,-3 2 2,0-2 7,-17 4 4,-5-1-7,-7 0-1,-3 0 2,-4 1-2,-1 0 1,3 0 0,-2 0-3,1 0-2,2 1-1,2-1-1,8 2 0,-1 0-4,3-1-12,9 0-31,1-3-68,6-2-122</inkml:trace>
  <inkml:trace contextRef="#ctx0" brushRef="#br0" timeOffset="27196.57">11839 5778 11,'0'0'-4,"0"0"5,0 0 36,0 0 84,0-2-115,0 0-1,0-1 10,0 1 1,0 1-9,0 1-1,0 0-3,0 0 4,0 2-2,0 5 12,-7 3 3,7 3-4,0 0-4,0 2 0,0-1-5,0 0 1,0-2-4,0-3-2,0 0-2,0-5 4,0 0-2,0-4 0,0 0 1,0 0 9,0 0 4,-7-6-11,-2-3-5,-2-2 1,-2-2-2,3-3 0,-8 2 1,7-1-1,-2 0 2,2 4-2,4 3 0,6 2 1,-2 3-1,3 3 1,0 0-2,0 0-7,0 0 3,0 8 7,7 2 1,3 1 1,1 1-3,-4-1 0,1 0 1,-1-3 0,0-1 0,0-1-1,-1-2 2,-4-3-2,0-1 2,0 0-2,-2 0 6,3 0 2,-3-1-6,0-4-3,0-3 0,0-2-4,0-1-4,0 3-8,0 1-8,0 1-1,0 3 5,0 1 5,0 2 8,0 0 1,0 0 0,0 2 5,0 2 3,0 0 0,0-1 0,0 0-1,0 0 0,0 0-1,2-2 0,13-1 1,4 0-5,4 0-17,3-2-21,2-2-15,1 0 10,-1 0 6</inkml:trace>
  <inkml:trace contextRef="#ctx0" brushRef="#br0" timeOffset="27744.6">12161 5785 21,'0'0'50,"0"0"8,0 0-28,-8 1-8,-5 1 5,-2-1-6,0 2-2,1-1-3,-6 0-6,1 2-3,-3-2 1,1 2 1,-2-2 0,-1 1 2,3-1 1,-4 2 2,5-2-3,2 3-3,10-4-8,0 1 0,8-1 0,0 1 0,0-1-4,0 0 1,11 0 1,8-1-1,5 0 1,5 0-2,-1 0 1,1-3 0,-3 0-3,-2 0-2,0 0 4,-5 1-1,-5 2 0,-3 0 0,-4 0 4,-3 0 0,-2 0 1,-2 0 3,0 0 5,-9 0 3,-6 0-6,-3 5-2,-6-2 2,2 0-2,-4 0-1,-2 0 0,-1-1 1,2 2 4,-1-2-2,6 0-3,3 0 1,4 1 0,3-2-2,7 2-1,5-3-2,0 0-3,0 2 0,5-1-2,11 1 4,6-2-3,2 0-2,5 0-2,-1 0 0,-2-1 0,3-2 3,-5 0 3,-2 1 1,-5-1 2,-6 0 1,0 2 0,-7 1 2,-1-2-1,-3 2 7,0 0 11,0 0 3,0 0-9,0-2-4,-11 1 1,-5 1-1,1 0-4,-7 0-2,0 3 0,1 0 0,-8 2-2,2 0 1,4-2 0,-1 2-2,3-1-2,9-2 1,1 0 0,11-1-5,0 1-21,0-2-19,8 0-50,6-3-112</inkml:trace>
  <inkml:trace contextRef="#ctx0" brushRef="#br0" timeOffset="45813.64">11337 5429 80,'0'-2'-52,"2"2"324,-2 0-268,0 0-7,0 0 12,3 0 16,1 6-4,-2 3-7,3 0-6,-5 4-1,0 1 1,0 2 2,0-2-2,0-1 0,0-1-2,0-2-1,0-1-2,0-1 2,-3 0-4,-1 0 0,1-1 0,-1-1-2,0 1-7,0-3-19,2 0-15,-1-2-22,3-2-29,0 0-28</inkml:trace>
  <inkml:trace contextRef="#ctx0" brushRef="#br0" timeOffset="46040.65">11314 5448 14,'-11'0'3,"-1"0"164,6 0-158,-1 0 2,3 0 36,4 0-5,0 0-21,0-2-15,15-1 5,3-2 0,8-1 3,6-3-2,6 1-3,8-1 2,-1 0 2,7 0-1,-2 0-3,-5 1-6,-1 1-3,-4 1 0,-5 3-4,-12 0-8,-5 3-9,-9 0-20,-9 4-36,0 3-28,-20 4-14</inkml:trace>
  <inkml:trace contextRef="#ctx0" brushRef="#br0" timeOffset="46248.67">11335 5544 1,'7'0'2,"1"1"1,-5-1 135,-2 0-117,2 0-11,-2 0 38,5 0 3,1 0-18,-3 0-5,2 0-6,3 0-4,4 0-6,2 0-5,5 0-4,2 0-3,0 0-9,-5 0-60,-12-1-198</inkml:trace>
  <inkml:trace contextRef="#ctx0" brushRef="#br0" timeOffset="49916.93">10154 4798 79,'0'1'93,"0"-1"-1,0 1-92,0 1-5,0 2 16,0 0 4,0 3-7,0 2-1,0 1 0,0-1 6,0 1-2,2 1 0,-2-2 1,0 0-3,0-1 2,0 0-1,0-2-4,0-4-3,0 2 0,0-3-1,0 1 3,0-2-3,0 0-1,0 0 4,0 0 2,0 0 0,0-3-3,0-4-4,0-3 1,5 2 1,-1-2-2,2 3 2,1 0 1,1 0-2,3 1 0,-1 1-1,5 0 0,-5 1 0,4 1 0,1 1 0,-2 1-1,2 1-1,-1 0 0,-3 1 4,0 4 0,0 1 1,-5 2 2,0-2-5,-1 2 3,-1-1-1,-1 0-1,-3-1-1,0-1 1,0-2 1,0 0-1,0-2-1,0-1 0,0 0-1,0 0 1,4 0 0,3-2-3,1-4 1,0-1 1,6-1 0,-1 1 0,1-1 0,1 2 1,-4 3 0,2-2 0,-2 3 0,0-1-1,-3 3 2,1 0-2,-3 0-1,1 0 2,2 6 1,-2 0 2,-3 4 2,-4-2-2,1 3 0,2-2-1,-3-1-2,0 1 2,0-4 0,0 1 0,0-2-2,0 0 0,0 1-7,0-1-33,0-1-49,0-3-137</inkml:trace>
  <inkml:trace contextRef="#ctx0" brushRef="#br0" timeOffset="82984.78">9872 3714 29,'2'-2'6,"-2"-2"50,0 2 68,0-2-98,0 1-9,2 1 20,-2 0-1,0 1-10,0 0-7,0-1 2,0 2 1,0 0-8,0 0-3,0 0-7,0 0-3,0 6-4,2 5 2,0 2 4,0 1-3,1 2-1,1 1 0,-2-1-7,3 2-15,-1 1-19,-1 1-26,-3-1-50,0 2-69</inkml:trace>
  <inkml:trace contextRef="#ctx0" brushRef="#br0" timeOffset="83253.8">9854 4285 66,'-4'9'27,"0"-1"-27,1 1 36,3 1 1,-3-1-24,3 0-5,0 1-8,0-1 1,10 2-1,-3-1-1,-2 0-6,1 1-8,-2 1-23,-4 0-23</inkml:trace>
  <inkml:trace contextRef="#ctx0" brushRef="#br0" timeOffset="83464.82">9882 4731 96,'0'8'13,"3"1"-12,1 1 40,-4 1-11,0-1-9,0 0-9,0 1-4,0-1 5,0-1-4,0 0-4,0-1-3,0 0-2,2-1 0,-2 0-4,5-1-17,-4 2-27,5 0-56</inkml:trace>
  <inkml:trace contextRef="#ctx0" brushRef="#br0" timeOffset="83608.83">9846 5109 26,'-6'18'111,"5"0"-111,1-1 8,0-2 16,0 0-14,0 0-8,0-2-1,0-1-1,1-1 0,9 1-2,-3-2-20,1 0-40</inkml:trace>
  <inkml:trace contextRef="#ctx0" brushRef="#br0" timeOffset="83728.83">9821 5521 9,'0'21'143,"0"-4"-117,2 0-25,5-2 2,2 0-2,-2-3-1,4-3-3,-6 1-24,2-6-73</inkml:trace>
  <inkml:trace contextRef="#ctx0" brushRef="#br0" timeOffset="84423.88">9968 4033 17,'-11'6'8,"0"-4"-4,0 1 138,5-1-92,2-1-36,-2 1 15,5-1 4,1 1-16,0-2-13,0 3-4,12 0 6,12 0 12,9 0 0,9-1-1,11 0-4,8-2 0,7 0-5,6-2 0,6-2-2,4 0-4,-1 1 0,-1-2-5,-6 3-5,-5 0-19,-7 1-11,-7 0-25,-11 1-35,-16-1-40</inkml:trace>
  <inkml:trace contextRef="#ctx0" brushRef="#br0" timeOffset="84660.89">10543 3986 250,'0'1'11,"0"2"-46,18 1 46,6 1 0,13 2-9,6-1-3,7 1-27,6-1-54,-2 2-32</inkml:trace>
  <inkml:trace contextRef="#ctx0" brushRef="#br0" timeOffset="84752.89">10675 4181 110,'-46'8'5,"20"-1"-15,12-3-20</inkml:trace>
  <inkml:trace contextRef="#ctx0" brushRef="#br0" timeOffset="85467.95">10586 4227 181,'10'-3'17,"1"-2"-17,1 0 71,4-1-24,3-2-33,6 1-10,-1-3 0,5 1 0,0-2-3,3-1 0,0 1-1,1-2 0,-1 0-1,2 3 0,-11 1-6,-1 1 4,-2 1-1,-9 1 4,-4 2-1,-3 2 1,-4 2 1,0 0 2,0 0 1,-4 0-1,-11 1 1,-8 6 7,-5 1-5,-2 4 0,-3 0 3,-2 1-1,2 1 0,2-1-8,5-1 0,5-1 0,3-1 1,11-4-16,7-4-41,0-2-109</inkml:trace>
  <inkml:trace contextRef="#ctx0" brushRef="#br0" timeOffset="86084.04">11160 3697 99,'-9'3'52,"1"0"-54,1 0 22,0 0 43,6 2-27,-2-4-15,3 2-1,0-1 4,0-2-2,0 0-7,0 0-1,0 0 4,0 0 1,3 0-1,1-1-5,3-3-3,-3-2-5,-4 0 1,0 0-5,0-2 4,0 0-4,0-1-1,-11 1 0,-7 0 0,-4 2-1,1 3 0,-4 3 0,0 0-3,0 4 4,1 7-2,-2 3 1,4 1 2,2 0-1,6 1 0,9-4 1,5-2-2,0-1 0,8-4 1,10-1 0,6-2 3,5-2 0,-1 0 1,2-7-2,1-1 1,-8-2-1,0 2-2,-4-1 2,-1 2-1,-7 2 0,-2 3 0,-5 2-1,3 0 1,-1 8 7,4 4-1,4 3-2,1 1 1,1 0-2,6-2-4,2-2 2,-2-1-2,6-2 0,1 0-14,-1-4-42,-6-3-101</inkml:trace>
  <inkml:trace contextRef="#ctx0" brushRef="#br0" timeOffset="92816.42">10007 5864 36,'-2'2'-28,"0"-1"153,2-1-103,-3 1-12,1-1 10,2 0 4,-2 1-15,2-1-7,0 0 1,0 0 12,0 0 9,0 0-4,0 0-5,-4 0-6,4-2 2,-6-3-2,1 0-1,-1 1-2,0 1 0,1-1 1,-2 2 3,-2 0-2,0 0 0,-1 2 2,-1 0-6,0 0-1,0 4-2,4 1-1,-2 1 0,3 0-1,4 1 1,2-2-2,0-1 1,0 2 1,0-3-1,0-3 0,4 0 1,5 0 0,2 0 3,0-3 0,4-4 2,2-2-2,-3-1-3,1 1 1,-4-1-1,-4 2 1,-1-1 0,-6 5 0,0 0 1,0 2 2,0-1 0,-6 3-3,-11 0 1,5 0-2,-3 0 1,-2 6-1,-1 1 0,7 1-1,4-1-1,7 1-3,0-3-33,0-3-135</inkml:trace>
  <inkml:trace contextRef="#ctx0" brushRef="#br0" timeOffset="137911.96">8942 6787 0,'0'0'0,"0"0"130,-6 0-78,2 0-42,-3-1 20,1 1 10,2-4-19,0 3-6,-3-2 2,1 0 0,0-2-3,-1 3 1,5-3 1,-1 3-3,3-1 8,-1 2 0,1 1-8,0 0-5,0 0-6,0 1-5,4 9 10,5 2 3,2 3 0,0 2-2,0 1-8,1-1 2,-1-1 1,1 0-2,0-2-1,-2-2 2,-2-1-1,-5-3 0,-2-3 2,2-2-3,-3-3 5,0 1 3,-3-1-2,-9 0 1,-6-4-5,-2-6-2,-2-2 0,-2-2-2,1-3-3,2 1 0,2-1 2,8 1-3,2 2 3,2 2 1,6 5 1,1 1 0,0 4 1,0 2-3,0 0-1,0 0-2,8 6 4,5 2 5,2 5 4,-1-1-3,-2 1-3,2 0 0,-3-2 0,-1 1-2,1-3 1,-1 0-1,1-1-19,-5-2-35,-4-1-70</inkml:trace>
  <inkml:trace contextRef="#ctx0" brushRef="#br0" timeOffset="139654.06">10778 6339 49,'0'-2'106,"0"1"-94,0-2-7,0 3 21,0 0 11,0 0-15,0 0-17,0 8-5,0 6 15,0 6 1,0 3 7,11 4-5,-1 4 6,1 0-2,0 1-5,0-2-4,-4-2-5,4-3 3,-5-2-3,-1-4 0,-1-3-5,0-3 1,-2-4-1,0-1 0,-2-4-1,0-4 0,0 0 2,0 0 4,0-1 4,0-6-5,0-6-7,-6-3-4,0-4 1,-5-2 0,0-5-1,-3-1-3,-3-7-2,-1-4-2,-1-3-2,-3-4-8,-1 1-4,0 4 4,6 4 18,-4 7 4,9 6 2,1 5 0,2 4 2,0 2-1,7 3-1,2 1 0,0 0-4,0 2 1,0 2 0,2 1 0,4 1 1,6 3-2,-4 0 0,6 4 1,3 10 7,-2 9 15,3 5-4,-3 7-5,-1 5-2,3 2-5,-5 2 0,5-1-1,-1 1-2,4-1-2,-2-4-1,-5-4-1,2-6-8,-1-2-12,-3-7-19,-3-2-51,-5-8-117</inkml:trace>
  <inkml:trace contextRef="#ctx0" brushRef="#br0" timeOffset="142156.21">9922 6173 94,'0'-10'115,"0"0"-108,0 1 20,0 3 30,0-1-24,3 1-24,-3 5-3,0-2 10,0 1 10,0 2-2,0 0-1,0 0-2,0 0-2,0 2 1,0 6-2,0 5-7,0 7-6,0 4 5,0 7-1,0 6 2,1 3 0,8 7-2,2 5-3,-4 2 2,4 4-5,-6 2 0,1 0-2,-2-3 2,-2-1-1,0-7-1,1-2-2,1-6 2,2-3-1,-2-5-1,1-3 1,0-2-8,-5-3-7,0-2-5,0-3-11,0-5-1,-3-5-7,-1-5-14,-3-5-15,1-3-53,-8-9-60</inkml:trace>
  <inkml:trace contextRef="#ctx0" brushRef="#br0" timeOffset="142692.24">9850 6996 8,'-3'-5'-8,"2"0"255,-2 2-202,-1 1-44,4 1 29,0 1 17,0 0-32,0 3-16,7 6 10,8 3 10,4 3-6,1 4-1,-1 0 2,1 4-2,-2-3-3,0 3-1,-6-2-1,-1-4-3,1 2 1,-8-4 2,0-3 1,0-1 0,0-4-1,2-3-4,-2-3 2,-4-1-1,7 0-1,-3 0 3,2-4 8,5-3-3,3-5-1,-3-1-4,4 0 0,-2-1-4,2-2 0,3 2-1,-6-4-1,4-1 0,-1 1-4,-4 1 4,0 2-10,-2 2-3,-5 4 0,0 5 1,-4 1 3,0 3-1,0 0-7,0 3-13,0 5-21,-4 3-11,-5 1-13,1-1-38,1-3-54</inkml:trace>
  <inkml:trace contextRef="#ctx0" brushRef="#br0" timeOffset="142928.25">10200 7048 0,'0'-1'178,"0"-1"-148,0 0-31,0 2 7,0-2 10,0 0-11,0 1-4,-4-1 5,-7 1 7,-7-1-2,-3 1 9,-4 1 5,-7 0 0,-4 0 1,-2 0 4,2 1 3,3 4 2,2-1-11,5 2-5,5-2-7,7 0-3,0-1-6,9 0-1,2-3-4,3 0-2,0 0-6,3 0-20,12 0 1,7-2-14,2-3-47,2 0-93</inkml:trace>
  <inkml:trace contextRef="#ctx0" brushRef="#br0" timeOffset="143664.29">10156 7093 219,'0'2'13,"-2"2"-23,-2 0 20,0 3 14,-3 0-22,0 1-1,0 0 1,-1 0 1,1-2-2,1 1-2,-1-1 2,3-3 2,4-1-2,0-1-1,0-1-1,0 0-3,0-3 9,4-5-2,3-1-1,3-2-4,-1 0 1,-3 0 1,-2 3 1,-1 0 0,0 4 5,-3 0 4,0 3-2,0 1 0,0 0-1,0 0 0,0 4 4,0 3-3,0 0-1,0 2-3,0-1 4,-3-1-2,-1-3-1,0-1 3,4-2 0,0-1 0,0 0-3,0 0-1,0-3 0,0-5-2,0-3-1,4-1-1,3 1-3,-3 1 4,-1 3 0,-3 2 1,0 1 0,0 0 3,0 4 2,0 0 12,-10 0 2,-5 0-4,-1 6-6,0 4-2,-1-2-1,2 1-2,2-1-6,5-2 0,4-3 0,4-2-14,0-1-52,0 0-59,0-7-155</inkml:trace>
  <inkml:trace contextRef="#ctx0" brushRef="#br0" timeOffset="146492.46">10143 6284 279,'0'-2'48,"0"1"-50,0 1 22,0 0 26,0 0-23,0 1-18,0 6 5,0 4 13,0 2-5,0 3-3,0 1-4,0 2 2,3 3-2,1-1-3,-4 3-4,0-3-1,0 1 0,0-3-2,0-2 0,0-1-1,0-5-3,0-1-6,4-4-19,-2-3-8,3-2-17,1-1-31,-2-2-22,-2-9 17</inkml:trace>
  <inkml:trace contextRef="#ctx0" brushRef="#br0" timeOffset="146680.47">10060 6305 0,'0'-3'274,"0"-1"-222,0 0-58,0-4 6,12 1 16,9-1-10,3 0-6,5-1 1,3-1 0,2 3 0,7 0-1,-5 0 0,0 1-2,-1 2-2,-8 2-16,0 2-27,-9 0-27,-10 0-44</inkml:trace>
  <inkml:trace contextRef="#ctx0" brushRef="#br0" timeOffset="146844.49">10146 6381 74,'1'6'-8,"13"-4"189,-2 0-179,11-1 13,3-1 28,5 0-27,1-6-12,-2-4-1,1-1-5,2 2-3,-9-1-9,2 4-21,-1 2-34,-8 0-20,1 3-15</inkml:trace>
  <inkml:trace contextRef="#ctx0" brushRef="#br0" timeOffset="147320.51">10557 6481 101,'0'0'73,"0"0"-60,0 0 5,0 0 14,0 0-18,0-2-7,0-2-1,0 2 2,-7-2 2,-4 4-1,-5-1 7,-1 1 4,0 0 3,-5 2 6,2 6-6,-2 1-15,0 2 1,5 1-4,2-1 0,4 1-2,4-1-1,2-1 2,5-3-3,0-1-2,5-3 1,10-2 0,0-1 2,5 0 3,5-5-3,-4-1-1,1-2-3,0 2 2,-9 2-1,0 1 1,-4 3-1,2 0-1,-3 6 3,2 6 4,1 1 6,-3 2-4,1 0-4,2-2-1,0-2-2,0-2-1,-3-2-5,3-3-21,2-3-33,-6-1-55,-6-7-135</inkml:trace>
  <inkml:trace contextRef="#ctx0" brushRef="#br0" timeOffset="162556.4">11304 5493 26,'7'-1'-4,"0"1"6,-3 0 0,0 0 1,1 0 34,-5-2-1,2 1-31,0 1 1,0 0 8,0 0-3,1-1-7,-3 0 3,4 1 3,-4-1 3,0 1 2,0 0 0,0 0-1,0 0-1,0 0 5,0 0 0,0 0-1,0 0-7,0 0 1,0 0-3,0 0-2,0 0-2,0 0-1,0 4 1,0 6 8,0 1-4,0 3 4,0 3-2,0 2-4,0 2 2,0-2-4,0 0 1,0 0-1,0-3 2,0-2-4,0-1 0,0-2-1,0-2 0,0-1 0,0-4 0,0-1-1,0-2 1,0-1 0,0 0 4,0 0 0,0-1 3,0-5-8,0-3 0,0 0 0,0-3-2,0-2-2,0-2-1,0 0-1,0-1-1,0-1-2,0 1 2,0 0 0,0 2 1,0 2 4,4 5 3,-1 2-1,-3 1-1,4 2 1,-4 2 0,1 0 0,-1 1 1,0 0-3,0 0-1,0 0 0,0 4 0,0 3 3,0 4 3,0 4 2,0 1 7,0 0-6,0-1-1,3 0 1,0-2-5,-2-2 1,2-1-1,-3 0-1,0-4 1,0 0 0,0 0-1,0-4-2,0 3-14,0-2-45,-11-2-103</inkml:trace>
  <inkml:trace contextRef="#ctx0" brushRef="#br0" timeOffset="167232.66">9579 5911 26,'-7'2'-5,"0"2"6,0-1 1,-1 0 40,-3 0 53,-4-2-72,2 0-13,-2 1 24,-3-1 16,-4 0-21,-1 0-9,0 1 2,-5 0 4,-7 0-4,-5 1 2,-6-1-5,-7 2-2,-1 0 0,-7 2 2,-7 2-5,-4 1-4,-5 0-1,1 1-4,1-2-2,3 1-2,5-2 0,7-2-1,10-2 2,14 1-2,13-4 1,14 1-2,9-1-3,0 0-16,11 0-48,13 0-1,5-4-51,3 1-79</inkml:trace>
  <inkml:trace contextRef="#ctx0" brushRef="#br0" timeOffset="167740.69">8647 5919 30,'0'0'98,"0"0"-89,0 0 2,0 0 48,0 0-4,0 2-34,-10 4-11,-6 2 4,-9 1-1,-3 3 2,-5 1-3,2-1 2,1 1 4,-5 0 0,7-1 3,-1 1-6,2-3 0,8 0-3,4-1-6,4-1-1,4 0-4,3-1 0,4 1-2,0-2 1,8 2 1,10-2 4,7 1 1,3-3 1,2 0-2,2-2 0,2 1-3,-7-2 1,2 2-2,-2-1-1,-8-1-1,1 2-21,-5 0-39,-5 0-47,-6-1-93</inkml:trace>
  <inkml:trace contextRef="#ctx0" brushRef="#br0" timeOffset="168396.74">8590 5967 180,'0'-2'2,"0"2"-9,0-1 33,0 1-5,4 1-14,5 7 2,2 2 7,-4 2-3,-3 2-1,0 0-3,-4 0-4,0-1 2,0 0-2,-3-3-1,-5-2 1,1-1-3,1-2 2,2-3 2,4-2 3,-5 0 1,3 0 1,0-1-4,0-5-7,2-2 0,0-3 0,0 0 0,0-3 0,0 1-2,0-1 2,0 0 2,2 3-2,2 2-2,1 1 4,-3 4-2,2 1-2,0 2 2,-1 0-1,-3 1-2,0 0 1,0 0-4,0 7 8,0 3 10,-3 3-1,-1 3-1,0-1 0,2 1-5,2-2 0,0-1-5,0-2 1,0-2 0,0-4 0,0 0 0,0-4-1,0-1 1,0 0 4,0 0 7,0-4-2,0-5-10,-5-3 2,-5-1-1,-1-1-1,-3 0 0,-1 1 0,2 2 0,-1 2 0,6 5 0,-2 1 1,-2 3-3,-1 4-5,-6 6 1,-6 6 4,4 1 0,3 2 0,3-3 2,4-1-1,6-2-11,5-4-15,0-4-11,9 0-25,9-5-52</inkml:trace>
  <inkml:trace contextRef="#ctx0" brushRef="#br0" timeOffset="169269.77">8282 5508 183,'0'0'7,"0"0"-10,0 11 26,0 4 20,0 6-18,11 1-8,6 3-6,-2-1 10,3-2 1,-3-1-6,-2-2-2,-2 0 0,0-3-4,-3-3-4,-1 0-3,-7-4-1,0-2 2,0-1-3,0-1 2,-1-3 0,-2 0-3,-1-2-7,4 0-19,0-2-9,0-6-36,0-2-21,0-6 0</inkml:trace>
  <inkml:trace contextRef="#ctx0" brushRef="#br0" timeOffset="169453.78">8154 5534 172,'-4'0'23,"4"0"-22,0-1 9,0 1 11,14-2-6,7-2-7,9 2-3,8-2-2,2 0-2,6-1 0,-3 1 1,3 0 0,0 0-2,-6-2-2,-6 4-15,-3-1-44,-12 3-38</inkml:trace>
  <inkml:trace contextRef="#ctx0" brushRef="#br0" timeOffset="169613.79">8276 5606 144,'0'1'56,"0"-1"-68,17 0 17,6 0 17,11 0-5,2-6-5,-1-1-11,6-1 2,-3 1-2,-3-1 0,-2 4-1,-5 0 0,-2 4-6,-5 0-25,-9 0-24,-5 4-36</inkml:trace>
  <inkml:trace contextRef="#ctx0" brushRef="#br0" timeOffset="170087.81">8693 5702 92,'0'0'45,"0"1"-44,0 1 11,0-1 10,0 3-1,0 0 2,4 1-16,-1 0 6,-2 1-4,2 0-6,-3-3 4,0 2-1,0-3 2,0 1 7,0-3 3,-4 0-1,-2 0-5,1 0-3,-2-3-5,-3-2-1,2-3-2,-3-1-1,5-1 1,-5-2 7,7 4 4,-3-2-3,4 1 3,2 2-5,-2 1 2,3 1-4,0 0-4,0 1-1,7 0-1,4 2-1,8-1 0,1 0 1,5 0 1,0 2-1,0 1 1,1 0 0,-2 0 0,-2 2 1,-7 3 1,-2 0-1,-5-2-1,-5 1 2,-3 2 0,0-1 4,-10 2 6,-6-1 1,-1 1-2,-5-1-4,4 1 0,1-1 1,3-2-3,6 1-1,5-1-1,3 0-4,0-2-1,3 2 3,16-1-2,9-1 2,8-1-2,3-1 2,0 0-5,-3-1-27,-4-3-33,-7-1-95</inkml:trace>
  <inkml:trace contextRef="#ctx0" brushRef="#br0" timeOffset="204120.8">10018 4112 12,'0'0'17,"-3"0"-5,3 0 8,0 0-19,0 1 3,0 0-4,0 1 5,0-2 117,0 0-83,0 0-35,0 0 17,0 0 8,0 0-13,0 0-7,0 0 1,0 0-3,0 0 0,-1 0 0,-2 0-1,-1 0-3,0 0 2,-1 0 2,-1-2-2,0 2 2,-1-1 2,-3 1 3,6-1-4,0 1 0,-4 0-1,1 0-2,3 0 0,-3 0-3,1 0-2,2 0 1,-2 0 1,5 0 1,-3 0-1,4 0 2,-3 0-1,-1 0 3,1 0-1,-1 0-3,1 0 2,2 0 0,-2 0-1,-1 0-1,0 0-1,1 0 2,-1 0-2,2 0 0,0 0 0,2 0 0,0 0-1,0 0 0,0 0-1,0 0 0,0 0-1,0 0 0,11 0 2,4 0 2,-1 0-2,5 0 0,2-4 2,1 3-2,0 0 0,1-3 0,0 2 0,1-1 1,1 0-1,-4-1 1,4 1-1,-3-1 0,2 3 0,-2-1 0,3 0 0,-3 1 0,3-1 0,-1 1 0,2 1-1,-2-2 2,5 1-1,-1-1 0,1-1 0,-4 1 0,1-1 0,1-1 0,-4 2 0,0-3 1,-1 3 0,-4 0-2,-2 0 1,0 1 0,2 0 0,-3 0 0,3 0 0,-4 0 0,1 1 0,2 0 0,-2 0-1,-2-1 2,-2 1-1,1 0 0,2-1 0,-1 0 0,-2 0 1,1-1-1,5 2 1,0-2-1,-2 2 1,3-4-1,-3 3 1,2 0-1,-3 1 1,1-3-1,-4 3 1,2 0-2,-2-1 2,0 0 0,0 0 0,2 0 0,-2-2 0,2 1 0,0 1 0,-5-2-1,4 2 0,-3 1 2,-3 0-2,1 0 0,-6 0 2,2 0 0,-3 0-2,0 0 1,0 0-1,0 0 1,0 0-1,0 0 0,0 0-1,0 0 2,0 0 1,0 0 1,0 0-2,0 0 1,0 0 1,0 0-2,0 0 2,0 0-2,-4 1-1,-3 2 1,-4-2-2,1 1-1,-1 0-13,-3 0-22,-1 0-29,-6-1-80</inkml:trace>
  <inkml:trace contextRef="#ctx0" brushRef="#br0" timeOffset="204844.83">10528 3964 172,'0'0'9,"0"0"-14,0 0 25,11 0 15,0 0-16,7-1 0,-1 0 1,5 0-2,-3 0-5,8 1 1,-1 0-4,2 0-5,3 3 2,2 1-3,1 2 2,4 1 0,-3 0-3,0-1-1,5 0-2,-8 1 1,-3-4 0,-7 2-1,-5-2 1,-6-2-1,-4 0 1,-3 0 0,-4-1 1,0 0 4,0 0 5,0 0-7,-11-1-5,4-1 2,-4 0-2,1 1-4,5 0-1,-1 1-3,6 0-6,-3-1-8,3 1-12,0 0-26,-1 0-24,1 0-13</inkml:trace>
  <inkml:trace contextRef="#ctx0" brushRef="#br0" timeOffset="205081.84">11086 4008 30,'4'0'3,"3"0"43,-7 0-3,0 1-17,0 4 3,-5 2 1,-11-1-2,-3 5 2,-5-1-7,-5 1-5,-1 1-1,-5 1-5,-4 0-2,4 1 0,-2-3-2,-1 1 0,3-1 2,1 0 0,5-2-3,5 0-1,4-2-5,7-5-2,7 2 2,1-3-5,5-1-13,0 0-17,0 0-17,5-3-50,8-5-51</inkml:trace>
  <inkml:trace contextRef="#ctx0" brushRef="#br0" timeOffset="212718.28">7925 6887 111,'4'-1'144,"-4"1"-110,0 0-35,0 0 15,0 0 15,0 2-25,-15 9-4,-3 1 3,-10 2 0,-1 1 0,-3 1 4,-3 3 5,-1 0-2,0 0-2,-4 3 0,1-1-4,4 3-1,0-1-3,3-1 1,9-3-22,2-2-34,3-6-61,11-2-52</inkml:trace>
  <inkml:trace contextRef="#ctx0" brushRef="#br0" timeOffset="212941.3">8203 6871 372,'0'2'20,"0"3"-84,0 5 67,-7 4 24,-10 3-22,-11 6-5,-4 2 1,-9 2-2,-5 0-3,-4 3-2,-7 1 4,4-1 4,-1 0 4,1-2-6,0-1 1,5-2-1,5 0 0,4-4-1,8-2-9,6-4-49,13-4-40,9-11-16</inkml:trace>
  <inkml:trace contextRef="#ctx0" brushRef="#br0" timeOffset="213157.31">8583 6873 324,'9'-4'-3,"-3"4"-42,-3 0 61,-3 4-2,0 9-3,-19 6-8,-10 5 1,-10 3-1,-7 3-2,-10-2-1,-2 2 2,1 0 0,-4 0 0,0 0 5,1-1-6,-1 0 1,1 0 1,6-1-3,4-2-2,10-5-8,12-3-48,13-7-79</inkml:trace>
  <inkml:trace contextRef="#ctx0" brushRef="#br0" timeOffset="213385.33">8869 6908 342,'0'0'-25,"0"5"-20,-8 7 78,-14 6-14,-10 3-17,-10 3 0,-2 5 0,-9 1-2,-1 0 0,-3 2 2,-7-3 5,-1 3-6,-3 0 4,-9 2 5,2 2-4,2-3-4,9 0-2,14-6 0,12-6-8,23-8-32,15-5-44,0-8-75</inkml:trace>
  <inkml:trace contextRef="#ctx0" brushRef="#br0" timeOffset="213601.33">9225 6894 137,'4'0'233,"-4"0"-306,0 5 48,0 7 50,-11 3-10,-14 7-13,-7 1-1,-6 3 0,-7 1-1,-4 3-10,-5-1 2,1 1 8,-5-1 4,1-1-4,-3 1 1,-5-1-1,1 1 0,4-2-1,9-3-1,12-3-45,11-8-48,18-6-53</inkml:trace>
  <inkml:trace contextRef="#ctx0" brushRef="#br0" timeOffset="213821.34">9747 6840 413,'0'0'12,"0"0"-32,0 4 30,-8 9 8,-15 6-12,-6 5-5,-3 3 1,-12 2 0,-3 1-2,-6 0 0,-2 1 1,-1 1 0,-4 0-1,-5-1 6,4-3-6,1-1 0,-1-3 0,7-1-7,8-4-27,4-1-41,16-5-53,12-9-46</inkml:trace>
  <inkml:trace contextRef="#ctx0" brushRef="#br0" timeOffset="214048.36">10296 6791 213,'7'0'247,"-7"0"-292,0 9 29,-16 8 31,-13 6-6,-11 5-7,-9 2-3,-8 2-8,-6 1-18,-5 0-8,-5 1 21,0 3 14,-2-1 3,-9-1 3,-3 1-1,-6-1-2,-3 1 1,-1-1-1,12-2-5,10-4-2,18-4-23,18-6-79,18-8-51</inkml:trace>
  <inkml:trace contextRef="#ctx0" brushRef="#br0" timeOffset="214284.37">10532 6861 473,'-4'0'-29,"-7"2"14,-6 8 38,-4 4-9,-7 4-14,-2 5 1,-5 1 0,-9 4-2,-6 0-3,-5 2 1,-4 4 3,-2-1 0,-3 0 5,-3-1-7,-1-1 2,0 0-1,1 0 1,5-2-7,5-3-12,11-5-16,17-5-23,16-5-68,13-8-82</inkml:trace>
  <inkml:trace contextRef="#ctx0" brushRef="#br0" timeOffset="214492.37">10950 6833 377,'3'-2'75,"-3"2"-136,0 1 45,-7 11 34,-15 6-5,-5 7-12,-5 1 1,-8 6-2,-7 0-1,-6 1-6,-1 0-2,-9 3 7,1-2 0,-6 2 5,-3-2-6,-5 0 0,3-2 0,4-4-9,5-1-30,10-6-36,15-5-95</inkml:trace>
  <inkml:trace contextRef="#ctx0" brushRef="#br0" timeOffset="214712.41">11324 6814 357,'0'0'153,"-9"3"-201,-10 10 41,-5 4 29,-13 7-13,-5 5-9,-2 3 1,-4 0-2,0 4-6,-2-1-6,-3 1 6,-1-1 6,-3-3 5,7 0-6,-3-4 1,3-3 1,6-3-3,9-4-19,14-5-28,17-7-48,4-6-71</inkml:trace>
  <inkml:trace contextRef="#ctx0" brushRef="#br0" timeOffset="-214572.31">11928 6736 462,'4'0'-21,"-4"6"4,0 8 30,-26 10 5,-7 6-14,-12 4-3,-8 2-3,-7 1-5,-2-1-8,-2 2 5,-4 0 9,4 2 0,-3-3 1,1 1 6,-1-6-7,6-3 1,8-4-2,13-8-7,16-5-36,20-8-52,4-4-100</inkml:trace>
  <inkml:trace contextRef="#ctx0" brushRef="#br0" timeOffset="-214411.31">12343 6761 480,'0'7'0,"-15"5"-20,-12 7 30,-3 5 6,-9 3-11,-4 2-4,-4 1 0,1 2-7,-4 0-14,-5 2-15,-1 4-25,-12 2-63</inkml:trace>
  <inkml:trace contextRef="#ctx0" brushRef="#br0" timeOffset="-179692.31">9907 7075 2,'0'0'8,"0"-1"-7,0 0 5,0 0 57,0 0 15,0 1-69,0-2 3,0 2 24,0 0-4,0 0-14,0 0-2,-3-2 4,-1 1 3,0-2-5,4 2-3,-5-1 1,3-1-1,0 1-1,0-1 0,-1 1-1,1 1-3,0-2-4,2 1 1,0 1-2,0 0-2,-2 1 1,0 0 1,2 0-2,0 0-1,0 0-3,0 0 0,4 0 2,7 0 2,3 4 0,1 2-1,-3 0-1,4 3 0,-4-1 0,2 0 0,0 2 0,-4 0-1,4 0 4,-6-1-6,-1-1 3,0-1-1,-2-1 1,1-3-1,-2-1 1,-4 0-1,2-2 0,-2 0 1,0 0 0,0 0 1,0 0 3,0 0-4,-6-2-1,-8-3-1,3-1 2,-4-1-1,2-1 1,-1-1-1,3 3 0,3 0 0,-3 2 0,7 1-2,-1 2 3,3 0 0,2 1-2,0 0 0,0 0-2,0 0-1,7 0 0,5 5 3,9 4 2,-4-1 3,5 2-5,-4-2 0,-1 2 2,-2-2-1,-1-1 0,-3 1 0,-3-1 0,-1-1 1,-1-1-2,-2 0 2,-4 0-1,0-1 0,0 0-3,0 0-10,-4-2-11,-1 1-4,5-2-10,0 0-19,0-1-39,0 0-51</inkml:trace>
  <inkml:trace contextRef="#ctx0" brushRef="#br0" timeOffset="-152256.72">9922 5324 6,'0'-7'5,"0"1"85,0-3-72,0 2-7,-3-2 15,2 2 5,-3-3-15,4 2-5,-3-1 1,0-1 4,2-1 0,-2 0-2,2-1 0,-2-2 3,0 1-3,2-4-4,1 2-3,0-1 0,0 0 1,-7 1 1,7 1 2,-2-1-4,0 0 5,-1 2-4,-1 1-6,2-3 2,0 1-3,-3 0-1,4-1 1,-5-2-1,2 2 1,0-2-1,0 0 0,0 0-1,1 0 1,-1 0 1,0-1-1,1-1 0,-1 1 1,1 2 0,-1-1 0,0 3 0,4 0 0,-2 0 0,-2 0 1,1 0-1,1-3 1,0 1 1,-2 1-1,-2-4 2,1 2 0,-1-2-1,2 0-1,3 1 3,-4 0 1,3-1 1,0 2 0,2-1-4,-2 1 0,2 1 0,0 0 0,0 1-2,0-1 1,0 4 1,0-1-1,0-1-1,0-3-1,0 3 2,0-3-1,0 0-1,0 1 0,0-1 1,0-1-1,0 0 2,0-1-1,0 0 1,0 1 2,0-3 0,0 3 0,0-1-3,0-1 1,0 0 0,0-2-1,0 1 1,0-1 1,-3 1-1,3-3-2,0 0 2,0 0 0,0-2-1,0 1 0,0-2 0,-2-1 0,2 1 0,0 2-2,0-1 4,-2 1-2,2-1 1,-5 1-2,1-1 0,3 1 1,-5-1 2,5-1-1,-2 1 3,2-1-2,-2-1 0,0 1 0,2-2 1,-2 0-1,2-1 0,1-2 0,-3 2-2,0 0 2,2-2-1,-6 2-1,3-1 0,-1 2-3,-1-1 4,0 0-1,0 1 0,5 0-1,-6 0 0,4-2 1,2-2 0,1 0 0,0 0 1,0 0 0,0 0 0,0-1 2,0 1-2,4 1-1,-4 1 0,0 0 0,0 1 0,0-1 1,-7 0-4,3 0 4,-4-2-4,5 2 2,-1-1 0,1 1 2,3 1-4,0 1 2,0 2 4,0 0-4,0 1 0,0 1 0,0 2 1,0 0 1,0-1-1,0-1-1,-4-2 1,4-2-2,0-1 2,0 0-2,0-1 1,0 3 0,0 0 0,0 2 0,0 0 0,4-1 1,-4 3 0,3 1-1,-3 2 0,0-1 1,0 2-1,-3-1 0,-3 1 1,-2 0 0,3-3-1,-1-3-1,0 0 0,5-1 1,1 0 0,0 1 0,0 4-1,0-1 2,0 4-2,0 0 2,0 2-1,7 0 0,-3 0 0,-2 0 1,-2 1 0,0-1 0,0 1 0,0-1 0,0 1-1,0-2 0,0 1 0,2 0-1,5 0 1,-5 2-1,6 0 1,-3 2 0,0 2 1,-1-1-1,-3 4 0,5 1 0,-6 1 1,0 1-1,0 0 0,0 0-5,0-2-1,0 0-1,0-2-5,0 0-8,0-3-1,0-1-1,0 1-5,0 0-2,0 1 3,0 1 6,0 0-7,-3 1 7,-5 1-1,1 0-7,-2 0-8,1 2-21,-3-2-14,-3 2 5,-1-1-19</inkml:trace>
  <inkml:trace contextRef="#ctx0" brushRef="#br0" timeOffset="-151752.68">9515 837 110,'0'-3'6,"0"1"14,0-1 42,0 0-22,3 0-25,-3-1-3,4 0 6,-2 2 1,-2-1-2,0 1 2,0 2 6,0 0-4,0 0-4,0 2-8,0 8-1,0 8 5,-9 6-4,-5 6-3,-1 4 0,2 0-1,1 2-3,-5 1-1,1-3-1,0-1 2,1-6-1,4-7 1,1-4-1,6-7-1,4-4-2,0-4 0,0-1-7,10-10 4,8-7 7,3-9-12,1-3-3,-3-2 1,-3 0 1,2 2 3,-7 0 3,0 1 4,-3 2-1,-2 5 2,1 5 0,-3 6 1,-1 4-1,-3 4 1,0 2 6,1 1-3,5 7 0,-2 8 6,11 1 1,5 6-5,6 1 0,6 0-1,4 5-3,3-2 10,-4 1-3,-1-1 4,0-3 0,-5 1-1,-1-4-5,-6 0-2,-7-1-1,-4-2-1,-5-3 2,-6-3-1,0-2 1,0-4 0,-6-3 4,-8-2 2,-5-1 1,-7-1-5,-13-6-4,-7-4 0,-4-2 4,-7-1-1,0 0-5,1 0-1,11 5 0,10 3-2,13 6-10,9 8-28,2 10-88,0 8-167</inkml:trace>
  <inkml:trace contextRef="#ctx0" brushRef="#br0" timeOffset="-134051.68">9697 1117 2,'2'0'-2,"-2"0"5,4-1 2,3-4 33,-5 0-29,2 0-11,1-1 4,-4 1 3,2 1 8,-3 2 2,0-1 7,0 0 0,0 3-6,0-1-3,-4 1-3,-3 0-2,-4 0 2,1 0-1,-4 5 2,-4 3-4,-1 0-1,-4 3-2,4-2 2,2 1-1,2-3 2,0 0-1,8-4 4,4 0-2,3-3-4,0 0-3,0 0-1,0 0-1,3-6 0,9-1 2,5-1-1,0 0 0,-5 0 0,2 3 0,-1 0 0,-2 0 0,0 1 0,-7 2 0,-1 0-1,-3 2 1,0 0 0,0 0 1,0 0 1,0 2 3,-3 4 8,-12 2-5,-1 2-2,-2 0 4,2 0-5,-4 1 1,5-3-2,1-1 0,3-1 0,7-3-1,2-2-3,2-1-2,0 0-3,2 0 1,16-2 6,4-6-2,2-1 0,6-2-1,1 1 1,-2 2-1,-4 2 0,-4 1 1,-2 3 0,-6 1-2,-2 1 2,0 0 0,-10 0 0,2 3 2,-3 1 0,0 1 4,0 0 0,-3 2 0,-2-2 4,0 0-4,1-1 2,2-1-5,2 0-4,0 1 1,0-2-2,0 0 1,4 1 1,7-1 0,0 1 1,2-1-1,-2-2 1,0 0 0,-3 0 0,-1 0 2,0-1 1,-6-2 0,-1-1 0,0 0 1,0-2 0,0-1-3,-12-1 1,-4-1 0,-1 1-1,-7 1 2,2-2 4,-6 2-1,1 1 1,-3 0-5,-1 2-1,1-1 1,-1 0 1,5 1 1,-1 0-2,8-2-2,1 1 1,3-1-2,8 0 0,1 1 0,2-1 0,-1 0-2,5 2 1,-2 1-1,2 1 0,0 1-1,0 1-1,0 0-1,4 0-1,9 0 5,6 7-2,6 2 3,3 3 0,4 1 0,-3 2 1,3-2 1,-4-2-2,-2-2 0,-6 0 1,-2-4-1,-10 0 0,-4-2 0,-1-2 1,-3-1 0,0 0 4,0 0 6,0 0 1,0-1-7,-14-6-5,-5-2 1,-4-2-1,0 0 0,-1-2 0,-2 0 0,4-1 1,5 0-1,0-1 0,6 1-1,7 4 0,0 4-3,4 3-1,0 3-2,0 0-8,14 11 7,5 6 6,5 9-7,5 5-38,-4 1-56,-3 1-113</inkml:trace>
  <inkml:trace contextRef="#ctx0" brushRef="#br0" timeOffset="-88440.04">14093 2423 182,'0'-1'256,"0"1"-254,0 0-18,0 9 10,0 6 32,0 10-15,3 5-8,4 4-1,-7 3 0,0 1 2,0-1-2,0 1 0,4-4 2,-4-3 3,0-4-2,1-5-1,5-2-3,-2-5 0,2-2-2,1-3-1,-1-3-15,3-1-31,-2-6-49,-7 0-69</inkml:trace>
  <inkml:trace contextRef="#ctx0" brushRef="#br0" timeOffset="-88251.99">13932 2519 72,'-10'0'301,"5"-2"-297,2 1-1,3-2 37,7-2 4,21-4-36,16-5-6,13-1 7,7-4 1,-2 2-2,0 2-6,-1 2-3,-2 0-5,-4 5-17,-4 1-13,-5 5-27,-14 1-33,-14 1-58</inkml:trace>
  <inkml:trace contextRef="#ctx0" brushRef="#br0" timeOffset="-88112.02">14039 2641 272,'-3'5'34,"3"0"-41,7-4 11,17-1 29,12 0 5,8-8-22,8-3-10,2-2-1,1-1-2,-5 1-3,-1 3-7,-9-1-48,-6 5-104</inkml:trace>
  <inkml:trace contextRef="#ctx0" brushRef="#br0" timeOffset="-87362.97">14750 2613 289,'2'0'25,"7"0"-50,4 0 55,-1 0 6,9 0-21,3 0-4,6-1 7,5-1 2,1-2-7,-1 0-1,4 0-3,-5 2-4,1-1-6,-3 1-5,-8 1-16,-8 1-20,-5 0-30,-8 0-69</inkml:trace>
  <inkml:trace contextRef="#ctx0" brushRef="#br0" timeOffset="-87223.97">14824 2718 231,'0'0'86,"0"0"-108,11 0 19,11-2 44,6-2-26,8-2-10,4 0-3,2-1-2,5 3-1,-1 1-25,-3 2-59,-1 0-57</inkml:trace>
  <inkml:trace contextRef="#ctx0" brushRef="#br0" timeOffset="-85600.86">15531 2570 206,'6'-1'157,"-1"1"-176,-4 0 13,6 3 23,3 8 12,0 3-8,1 3-8,-3 1-2,2 1-2,-6 0-1,3-2-5,-2-1 3,1-5-4,0 1 0,-2-5-2,-2-2 3,1-3-3,-1-2 1,-2 0 2,0 0 3,0-2 1,0-7 0,4-4-7,-2-4 0,4-1 0,1 0 0,3 2 1,-5 3 0,5 3 0,1 2 1,-5 5 2,5 2 1,0 1-4,3 2 4,2 6 4,7 4 4,-1 2-8,-5 3 2,5 0-1,-3-2-2,1 0-1,5-3 0,-9-3-1,7-3-1,-4-2 1,-1-1-2,-3-3 1,1 0 2,-5-5 0,0-5 3,4-2 0,-7-4-6,1 1 1,-5-1-1,-1 4 0,-3 4-1,0 3 3,0 4-2,0 1-1,7 0-6,4 8-1,8 4 12,2 3 0,1 1-4,2 1-1,1-3-8,-1-1-18,2-3-24,-2-3-30,-6-5-81</inkml:trace>
  <inkml:trace contextRef="#ctx0" brushRef="#br0" timeOffset="-85431.86">16417 2672 157,'7'0'253,"-2"0"-205,1 0-42,-1-1 73,11-5-21,2-1-46,0 2-12,-4-1-5,1 4-29,-5-2-51,-10 1-137</inkml:trace>
  <inkml:trace contextRef="#ctx0" brushRef="#br0" timeOffset="-84387.76">17067 2700 110,'4'0'155,"0"0"-148,3 0 22,-1 0 18,1-4-25,1-2-14,-1 1 3,-3-2 3,-1 1-4,-2-2-2,-1 1 0,0-1 3,-1 0 2,-9 0 0,-2 1-2,-4 1 0,-3 1 2,-3 2-2,-2 3-3,-2 0 1,-8 1-5,4 6-3,2 4 1,-3-1 1,8 4-2,-2 1 1,7 0 0,4 0-2,7-1 1,3-1 0,4-3 0,0-3-1,0-1-1,12-3 1,3-1 0,5-2 2,5 0 3,-4-3 3,8-4-4,-3-1-1,-2-1-1,0 1-2,-6 1 0,-2 3-1,1 2-1,-2 2 1,-1 0-2,8 3 2,5 3 2,2 2 0,1-1-1,1-4 2,-1 0-2,8-3 1,-3 0 0,0-6-4,-2-6-34,-12-5-69,-14-2-263</inkml:trace>
  <inkml:trace contextRef="#ctx0" brushRef="#br0" timeOffset="-78016.43">14126 3900 144,'-6'-5'0,"0"0"200,-4 4-190,9 1 6,1 0 40,0 0-26,0 0-33,0 7-6,17 7 14,0 6 6,10 2 2,-2 3-2,4 2 2,-1 0 2,-3-3 1,-1-1-4,-7-1-2,-1-2 1,-4-3-5,-2-3 3,0-6-2,-3-2-2,-5-3 2,0-3-1,1-1 5,1-12 5,7-9 0,0-8-9,2-6-4,0-1-2,3-1-2,0 3 1,4 3-7,-1 9-13,4 5-30,-5 10-50,-10 3-122</inkml:trace>
  <inkml:trace contextRef="#ctx0" brushRef="#br0" timeOffset="-77332.4">14914 3958 127,'-10'5'111,"9"-4"-13,-2-1-96,3 0 2,0 1 32,7 0-21,13 0-3,6-1 1,9 0 2,2-1-3,2-2-6,1-2-4,-1 3-2,-1-2-2,-5 2-10,-5 2-8,-6 0-15,-9 0-17,-8 1-20,-5 5-27,-5 1-42</inkml:trace>
  <inkml:trace contextRef="#ctx0" brushRef="#br0" timeOffset="-77216.39">15014 4052 138,'-17'7'71,"8"-3"-63,9-2 40,0-1-7,7-1-27,12 0 0,12 0 9,3-7-5,6 0-12,4 0-3,-4 1-3,-1 0-13,1 4-56,-8-2-95</inkml:trace>
  <inkml:trace contextRef="#ctx0" brushRef="#br0" timeOffset="-76224.33">16128 3945 318,'0'0'10,"0"0"-5,0-2 47,-3-1-13,3 0-29,0-4-6,0 0-1,0-2 1,0 1-3,0-2 2,0 0 0,0 0 1,0 1 0,-4 1 4,-4 3 0,-4 2 2,-3 1 4,-3 2 0,-3 1-5,-5 8-4,-1 5 0,-2 5 2,3 4 0,5 1-2,6-1 0,4-1 0,4-1-1,7-4-3,0-3 3,2-4-2,14-4-2,1-2 0,5-3 1,7-1 1,-1-2 3,2-8-4,-2-2 3,0 1-3,-7-1 1,-3 3-3,-7 2 0,-4 2 1,-6 3 0,-1 2 0,3 0-2,3 7-2,5 6 8,7 4 3,-2-1-5,5 1 0,-2-5-1,5-1 0,3-4-1,-1-4-1,0-1-1,2-2-24,-1-4-50,-10-10-103</inkml:trace>
  <inkml:trace contextRef="#ctx0" brushRef="#br0" timeOffset="-75543.29">16706 3947 265,'0'0'264,"0"0"-261,0 0-18,0 0 26,8-1 4,3 1-20,2 0-22,0 0-26,-4 1-71</inkml:trace>
  <inkml:trace contextRef="#ctx0" brushRef="#br0" timeOffset="-74436.23">17010 3881 58,'0'-3'93,"0"0"58,0 0-144,0 1 22,0 1 26,1 1-29,5 0-25,4 3 1,1 7 19,1 5-5,5 3-3,-6 1-6,-1 1-2,1 0-1,0-3 0,-3-1-1,2-2 2,-9-4-5,5-2 4,-6-1 0,0-3 2,0-2-1,0-2 1,0 0-1,0 0 2,0-4-2,0-4-5,0-4 1,1-2-1,2-1 1,3-2-1,-2 0 0,3 2 0,0 2-1,4 1 0,0 3 1,-4 4-1,1 1 0,-2 3 2,3 1-1,0 0 1,3 1 4,5 5 3,2 1-1,1 2-2,-2 1 1,-1-2 0,-2 1 0,0-1-1,-4-2 0,0 0-3,0-2 2,-2-3-1,-2 0-1,-2-1 0,1 0-1,-1 0 2,1-2 2,0-6-2,-2-1 2,-2-2-3,3 1-2,-5 1 2,0 0-2,0 4-1,0 1 0,0 3-6,0 1 0,0 0-17,0 1-25,0 8-13,-5 0-53,-1 1-149</inkml:trace>
  <inkml:trace contextRef="#ctx0" brushRef="#br0" timeOffset="-73573.16">17136 3670 66,'0'-7'-20,"-1"2"202,-2 0-135,0 4-31,2 0 36,1 1-3,0 0-26,0 2-17,1 9 4,9 5 18,0 4-1,-1 5-6,4 3-2,-5 2-3,5 1 3,-3-1-7,-1-1-1,-1 0-1,4-1-1,-1-5-2,0-1-3,6-4 2,-1-3-4,8-3 1,-1-3-1,4-1-1,-4-4 1,4-1 0,-1-2 0,2-1-1,3 0 1,-5-3 0,3-2-2,-5-1-3,2 0-6,-2 0-7,-2 0-7,-3 0-12,-3 0-18,-5-1-23,-10-1-59,-1-1-139</inkml:trace>
  <inkml:trace contextRef="#ctx0" brushRef="#br0" timeOffset="-73380.18">17031 3952 205,'-2'0'165,"2"0"-144,2-3-44,17-3 39,13-2 18,7 0-26,11-3-5,10 0 1,1-2 8,4 3-2,-1 1-7,-7 4-5,-3 1-18,-1 2-43,-10 2-88</inkml:trace>
  <inkml:trace contextRef="#ctx0" brushRef="#br0" timeOffset="-65356.66">13335 2416 81,'0'0'68,"0"0"-41,0 0-12,0 9 11,0 8-1,0 11 5,15 9 1,4 8 0,8 8 6,5 8-3,4 7-17,-4 8 0,-1 10-6,-1 7-6,-5 5-1,-4-1-3,-6 0-2,-1-3 9,-10-3-9,-1-1-1,-3-2 2,0-7-1,4-6 1,0-10 0,5-5-1,2-4 1,4-5-5,0-2-9,3-5-7,2-4-7,-2-5-10,-3-7-13,0-5-34,-2-6-33</inkml:trace>
  <inkml:trace contextRef="#ctx0" brushRef="#br0" timeOffset="-64595.66">13176 2317 59,'-11'-8'8,"0"0"-1,6-1-7,-4 1 49,4-1-24,5 3-15,0 0 17,0 1 5,0 1 4,0 1-1,0 0-2,0 0 0,9 0-8,1 0-3,11 1-5,3-3 3,9 1-2,6-1-3,7 1 0,13-3-1,11-2 0,20-2-2,13-3-3,15-2 0,24-1 2,11 1-5,16-1 1,10 1 6,9 1-9,17 3 0,12 0 1,11 0-5,-1 2 3,3 1 0,4-1-2,-5 2 1,-5-3-1,-7 0 2,-10-4-3,-9 1 2,-2 0-1,-15 0 0,-10 1 0,-13 2 1,-16 1-2,-18 5 0,-12 2 0,-18 3 0,-13 0-1,-6 2 0,-14 4 1,-4 0-1,-10 1-1,2 0 1,-5 0-6,-1-1-2,0 1 2,3-3 2,-3-1-3,-8 0 0,-7-3 1,-11 1 0,-5 0-2,-11 0-4,-1 0-3,0 1 4,-1 1-7,-13 2-30,-1 2-29,-5-1-59,5 0-69</inkml:trace>
  <inkml:trace contextRef="#ctx0" brushRef="#br0" timeOffset="-64280.64">18703 2001 215,'-11'0'28,"1"0"-22,9 0 47,1 0-4,0 0-25,0 0-7,0 0-3,0 0-5,0 0-5,0 4-4,0 6 4,0 6 16,1 10 0,2 8 1,-3 13 0,0 9-6,-11 9-5,-9 11-4,-3 9-2,-12 11-3,-3 9 0,-3 3 0,-4-2-2,11-10 0,-1-11 2,11-10 0,5-7 2,-3-5 3,6-4 5,-2-6-8,6 1-1,1-2 3,0 2 0,6-3-3,3 0-2,2-1 1,0-2-2,0-2 1,0 1-3,0-3-3,0-6-4,0-6-7,2-8 1,3-6-6,-5-5-22,0-9-40,-14-4-107</inkml:trace>
  <inkml:trace contextRef="#ctx0" brushRef="#br0" timeOffset="-63511.6">14006 4549 20,'-13'3'272,"-2"0"-266,4 0-5,0 2 46,0-2-6,5 0-25,3-1-5,3-1 6,0 1-1,0-1-4,4 1 2,18-1 5,12 1 1,10-2-4,19 0-1,10-5-1,18-3-3,13-1 1,18-3-6,28-2 2,22-4-5,25-2 3,22-2-2,13 0 3,11-1 0,4 1-4,-4 0 5,-11 1 0,-7 1-1,-15 3-1,-13 3-4,-10 0 0,-17 2-2,-16 1-1,-15 1 0,-21 0 0,-14 2 0,-12-1 1,-13 2 0,-8-2 0,-16 3 0,-3 0-1,-7 2-3,-3-1-5,-6 1-2,0 2-3,-4 2-6,-3 0-10,-2 0-2,-8 0-15,-8 6-22,-6-1-59,-5-2-122</inkml:trace>
  <inkml:trace contextRef="#ctx0" brushRef="#br0" timeOffset="-55419.12">15868 5525 155,'2'0'73,"-2"1"-72,11 4 4,-5 2 40,6 4 3,3 5-15,-4 2-6,2 5 7,-2 3-2,-6 0-6,5 4-10,-2-4 3,-3 2-5,-1-3-8,-2-1 0,1-2-5,-3-2 1,0-2-2,0-4 2,0-2-5,0-2-11,0-4-19,0-3-22,0-3-36,6 0-51</inkml:trace>
  <inkml:trace contextRef="#ctx0" brushRef="#br0" timeOffset="-55183.12">15695 5530 40,'-5'0'210,"3"0"-188,2 0-9,0-1 14,13-2 3,14 1-6,8-3-5,10-1-8,10-1 3,7-1 3,1 0-2,-2-1-6,0 2-5,-6 0-2,-2 1-4,-10 2-14,-5 1-19,-12 1-34,-11 2-64,-13 0-57</inkml:trace>
  <inkml:trace contextRef="#ctx0" brushRef="#br0" timeOffset="-55060.1">15944 5646 80,'-13'8'178,"7"-4"-178,6-1 6,0-3 30,17 0-18,12-4-10,10-6-4,2-2-3,5-1-1,3 0-11,-3 0-17,-3 3-75</inkml:trace>
  <inkml:trace contextRef="#ctx0" brushRef="#br0" timeOffset="-54428.06">16185 5849 149,'-4'3'-37,"1"2"218,3 3-188,0 3 7,7 5 20,5 1-15,9 1-4,-4-1-1,-2 0-1,-1-5 0,-2-2 0,0-1-2,-8-5 3,-3-1 0,5-3 0,-6 0 4,0-4 4,0-5-8,-10-2 0,0-4-2,-4-2 1,2-2-3,1-1 3,4 2 1,4 1-1,3 1-2,10 3 4,12 3-4,3 3 2,7 0 1,0 4 6,1 3-1,-2 0-1,-3 6-2,-5 2-1,-6 1-1,-9-1 9,-5 1 1,-3 1 1,0 0 1,-11 0 1,-6 1 0,-2-2-5,-2 1 0,-1-1 5,4 0 1,5-2-3,9 0-7,4 0-3,0-1-2,8 0 0,12-1 0,10-3 1,8 1 1,1-3-3,1 0-33,-1 0-43,-6-6-108</inkml:trace>
  <inkml:trace contextRef="#ctx0" brushRef="#br0" timeOffset="-51959.9">16771 5684 90,'-4'0'314,"1"0"-311,3 0-5,0 0 1,14 0 26,14-2-20,8 1 0,4-2-4,4 2 1,0 1-2,0 0-2,-8 0-8,2 0-12,-8 0-22,-3 2-41,-12 2-84</inkml:trace>
  <inkml:trace contextRef="#ctx0" brushRef="#br0" timeOffset="-51827.92">16950 5776 231,'-1'4'53,"1"-2"-61,0 2 18,11-2 13,10-1-7,8-1-11,7 0-1,4-2-3,2-3-2,-3 0 0,-2 1-40,-6-2-114</inkml:trace>
  <inkml:trace contextRef="#ctx0" brushRef="#br0" timeOffset="-51246.89">17542 5463 84,'-14'-4'198,"4"1"-201,9 1 8,1 2 37,0 0-14,0 9-26,7 8 10,5 4 16,2 5-2,-1 6-5,5 2-4,-7 0 2,0 1 3,-1-2-5,-3-2-3,-3 0-5,-2-3-4,-2-2-2,2-5-1,-2-1-1,3-4-1,-3-4-3,4-4-9,-3-3-18,2-4-19,1-1-21,2-4-40,-6-7-94</inkml:trace>
  <inkml:trace contextRef="#ctx0" brushRef="#br0" timeOffset="-51051.84">17399 5557 405,'-5'0'18,"5"0"-50,6 0 30,19 0 34,10-2-23,13-2-7,11-4 2,2 0 1,3-1 1,1 1-1,-4-2-2,-5 4-2,-5 0-5,-9 4-22,-9 0-30,-13 2-19,-13 0-19,-7 3-18</inkml:trace>
  <inkml:trace contextRef="#ctx0" brushRef="#br0" timeOffset="-50931.87">17536 5685 221,'-28'13'32,"15"-4"-30,7-1 32,6-4-8,6-2-20,17-2-4,11 0 3,6-3 1,4-8-6,9 0 0,0-1-21,-5-1-56,-2 0-107</inkml:trace>
  <inkml:trace contextRef="#ctx0" brushRef="#br0" timeOffset="-37920.12">18088 5834 161,'-7'0'47,"-2"0"-47,4 0 16,-2 0 22,0 0-26,-4 0-7,-4 0 8,2 0 11,-8 0 1,4 0 4,0 0-1,-3 1-1,1 2-6,1 3-3,-2 1-8,5-1-1,0 2-5,2-1-4,3 1 1,5-2-1,2-1 0,0 0 0,3-2-1,0-2 0,0 1 0,11-2-1,3 0 2,-1 0 0,5 1 1,0 1 0,3-1 0,1 3 0,0-1 0,-3 3 2,-2 0-1,4 0 0,-8 2 0,2-1 1,-4 2-1,0-2 2,-3 0-2,1-1 1,-2 1-1,1-1-1,2-4-1,-5 2 0,5-3-2,-3 1-21,3-1-41,-6-1-40,-4 0-151</inkml:trace>
  <inkml:trace contextRef="#ctx0" brushRef="#br0" timeOffset="-36912.06">18460 5733 145,'0'0'77,"0"0"-55,1 0 4,-1 0 10,3-3-12,0 0-12,-3 2-5,0-1 7,0 0-1,0-1-3,0 2-3,0-2 2,0 1 1,0 0 3,0 1-1,-7 1 1,-4 0-1,0 0-3,0 5-3,0 2-3,5 0 1,-1 0-1,3-2-1,4 0-1,0-1-1,0-2 0,0 0-1,11-2 0,0 0 1,6 0-2,5-6-22,-3-4-56,-3-2-109</inkml:trace>
  <inkml:trace contextRef="#ctx0" brushRef="#br0" timeOffset="-36552.04">18978 5601 151,'0'-3'160,"0"-2"-80,0 1-73,-4 3 39,0 1 11,-3 0-30,-4 6-25,0 7-1,-12 1 1,4 4-1,-2 1 0,-6 0 0,8-3 0,-3 0 0,0-1-1,5-2 0,3-2 0,0-3-1,9-1-8,0-3-18,3-3-17,2-1-27,0 0-23,0-5-50</inkml:trace>
  <inkml:trace contextRef="#ctx0" brushRef="#br0" timeOffset="-36412.03">18722 5651 271,'0'6'34,"5"1"-34,6 6 58,4-1 3,7 4-38,2-3-14,-1-2-1,6-2 0,-1-3-1,6 2-1,-1-5-3,-4 0-1,0-1-6,-1-1-36,-10-1-76</inkml:trace>
  <inkml:trace contextRef="#ctx1" brushRef="#br0">16629 8824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7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1 235 4564,'4'-3'353,"1"1"-1,0 0 1,0 0-1,0 0 1,0 1-1,0 0 0,0 0 1,0 0-1,9 0 1,9-3-108,4-4 469,48-7-1,27-7 216,-21 2-514,148-17 1,-198 30-335,-1 0 0,0-2 0,0-2 0,31-15 0,46-15-21,-95 38-2,0 0 1,1 1 0,-1 0-1,1 1 1,-1 1 0,1 0-1,-1 0 1,1 2 0,-1-1-1,19 6 1,24 15-7691,-49-17 4703,-3 1 859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8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0 329 536,'0'0'335,"0"0"148,0 0 207,51-1 5436,83-98-1789,-36 37-4239,142-64 1,-230 122-415,18-10-711,-14 0-3528,-9 5-875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32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24 0,'0'0'34,"1"0"-1,-1 0 1,1 0-1,-1-1 1,0 1-1,1 0 1,-1 0-1,0-1 1,1 1-1,-1 0 1,0-1-1,1 1 1,-1 0-1,0-1 1,1 1-1,-1 0 1,0-1-1,0 1 1,0-1-1,1 1 1,-1 0-1,0-1 1,0 1-1,0-1 1,0 1-1,0-1 1,0 1-1,0-1 1,0 1-1,0 0 1,0-1-1,0 1 1,0-1-1,0 1 1,0-1-1,0 1 1,0 0-1,-1-1 1,1 1-1,0-1 1,0 1-1,0 0 1,-1-1-1,1 1 1,0-1-1,-1 1 1,1 0-1,0-1 1,-1 1-1,1 0 1,0 0-1,-1-1 1,1 1-1,0 0 1,-1 0-1,1 0 1,-1-1-1,1 1 1,-1 0-1,1 0 1,0 0 0,-1 0-1,1 0 1,-1 0-1,0 0 1,3-1 163,0 1 0,0-1 0,-1 0 1,1 1-1,0 0 0,0-1 0,0 1 1,0 0-1,0 0 0,0 0 0,0 1 1,0-1-1,0 0 0,0 1 0,0-1 1,-1 1-1,1-1 0,0 1 0,0 0 1,0 0-1,-1 0 0,1 0 0,0 0 1,-1 0-1,1 0 0,-1 1 0,0-1 1,2 2-1,6 8-240,0-1 0,-1 1 0,9 17 0,17 20-2240,-19-35-2127,-12-9 3343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33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1 952,'0'0'83,"0"0"121,0 0 141,23 19 1067,0 7-1281,-2 2-1,-1 0 0,-1 1 0,-2 1 0,26 62 1,-20-41-3641,-20-43 3242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33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2556,'0'1'42,"-1"-1"0,1 1-1,-1 0 1,1 0 0,-1-1 0,1 1-1,0 0 1,0 0 0,-1 0-1,1-1 1,0 1 0,0 0 0,0 0-1,0 0 1,0 0 0,0-1-1,0 1 1,0 0 0,0 0 0,0 0-1,0 0 1,1-1 0,-1 1-1,0 0 1,1 0 0,-1-1 0,0 1-1,1 1 1,9 24 452,16 47-447,-14-1-4029,-11-57 3657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3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32 3476,'0'0'324,"0"0"92,0 0 192,0 0 209,0 0-296,0 0-150,0 0-19,0 0 78,0 0 132,0 0-280,0 0-150,0 0-71,-24 22 339,14-12-297,0 1 0,1 1 0,0 0 0,-10 20 1,16-27-68,0 0 0,1 0 1,0 1-1,0-1 1,0 1-1,1-1 0,-1 1 1,1 0-1,1 0 1,-1-1-1,1 1 1,0 0-1,1 0 0,-1 0 1,2 5-1,-2-9-43,1-1-1,-1 1 0,1-1 1,0 1-1,-1-1 0,1 1 1,0-1-1,0 0 0,0 1 1,0-1-1,0 0 0,0 0 1,0 0-1,0 1 1,0-1-1,1 0 0,-1-1 1,0 1-1,1 0 0,-1 0 1,1-1-1,-1 1 0,1 0 1,-1-1-1,1 0 0,-1 1 1,1-1-1,-1 0 1,1 0-1,0 0 0,-1 0 1,1 0-1,-1 0 0,1 0 1,0 0-1,-1-1 0,1 1 1,-1-1-1,1 1 0,-1-1 1,1 0-1,-1 1 0,3-3 1,3 0-120,1-1 0,-1 0 0,0-1 1,0 0-1,0 0 0,7-7 0,-7 4 75,-1 1 0,-1-1 1,1 0-1,-1 0 0,0-1 0,-1 1 0,0-1 0,-1 0 1,1 0-1,-2-1 0,1 1 0,1-16 0,-4 22 89,1 0 0,-1 0 0,0-1 0,0 1 0,0 0 0,-1 0 0,1 0 0,-1 0 0,1 0 0,-1 0 0,0 1 1,0-1-1,-1 0 0,1 0 0,0 1 0,-1-1 0,0 0 0,1 1 0,-1 0 0,0-1 0,0 1 0,-1 0 0,1 0 0,0 0 0,-1 0 0,1 1 0,-1-1 0,1 1 0,-1-1 0,0 1 0,0 0 0,0 0 0,0 0 0,0 0 0,0 1 0,0-1 0,0 1 0,0 0 0,0 0 0,0 0 0,-4 0 1,4 0-25,0 0 0,0 0 0,0 0 0,1 1 0,-1-1 0,0 0 0,0 1 0,0 0 0,1 0 0,-1 0 0,1 0 0,-1 0 0,1 0 0,-1 1 0,1-1 0,-1 1 0,1 0 0,0-1 1,0 1-1,0 0 0,0 0 0,0 1 0,1-1 0,-1 0 0,1 1 0,-1-1 0,1 1 0,0-1 0,0 1 0,0-1 0,0 1 0,0 0 0,1 0 0,-1-1 0,1 1 0,-1 0 1,1 0-1,0 0 0,1-1 0,-1 1 0,0 0 0,1 0 0,-1 0 0,3 4 0,-1 0-104,0-1 1,0-1-1,1 1 1,-1 0-1,1 0 1,1-1-1,-1 0 1,1 0-1,0 0 0,6 6 1,-9-10 42,1 0 0,-1 0 0,1 0 0,-1 0 1,1 0-1,-1 0 0,1 0 0,-1-1 0,1 1 0,0-1 0,-1 1 1,1-1-1,0 0 0,-1 0 0,1 1 0,0-1 0,0 0 0,-1-1 0,1 1 1,0 0-1,0 0 0,-1-1 0,1 1 0,0-1 0,-1 1 0,1-1 1,-1 0-1,1 0 0,-1 0 0,1 0 0,-1 0 0,0 0 0,1 0 1,-1 0-1,0 0 0,0-1 0,0 1 0,1 0 0,-2-1 0,1 1 1,1-3-1,2-1 109,0-1 0,0 0 0,0 1 1,-1-1-1,0 0 0,-1-1 0,1 1 1,-1-1-1,0 1 0,-1-1 0,1 1 1,-2-1-1,1 0 0,-1-12 0,0 17-20,-1 1 0,0 0 0,0-1 0,1 1 0,-1 0 0,0 0 0,0 0 0,-1 0 0,1 0 0,0 0 0,0 0 0,0 0 0,-1 0 0,1 0 0,0 1 0,-1-1 0,1 0 0,-1 1 0,1-1 0,-1 1-1,1 0 1,-1-1 0,1 1 0,-1 0 0,1 0 0,-1 0 0,1 0 0,-1 0 0,1 0 0,-3 1 0,1-1-6,-1 0 1,1 0-1,-1 0 0,1 0 1,-1 1-1,1-1 0,-1 1 1,1 0-1,-1 0 0,1 1 1,0-1-1,-6 3 0,5 1-34,-31 42 94,34-44-97,0 0 1,0 1-1,-1-1 0,2 0 1,-1 0-1,0 1 0,1-1 0,-1 0 1,1 1-1,0-1 0,0 1 1,1-1-1,-1 0 0,1 1 1,0 3-1,0-5-81,0 0 0,0 0 0,1 0 0,-1-1 0,0 1 0,0-1 0,1 1 1,-1-1-1,1 1 0,0-1 0,-1 0 0,1 1 0,0-1 0,0 0 0,0 0 0,-1 0 0,1-1 0,0 1 0,0 0 1,0-1-1,0 1 0,1-1 0,-1 0 0,0 0 0,0 0 0,0 0 0,0 0 0,3-1 0,1 1-231,0 0-1,-1-1 1,1 0-1,0 0 1,-1 0-1,1-1 1,-1 0-1,0 0 0,1 0 1,5-4-1,-3 0 50,-1 2 199,0-1-1,-1 0 1,1 0-1,-1-1 1,7-8-1,-11 12 250,0 0-1,-1-1 0,1 1 1,-1-1-1,0 1 0,0-1 0,0 0 1,0 0-1,0 1 0,0-1 1,-1 0-1,1 0 0,-1-3 1,-1 4-99,1 1 1,-1-1 0,1 1 0,-1-1 0,0 1 0,0-1 0,0 1-1,0-1 1,0 1 0,0 0 0,0 0 0,-1 0 0,1 0 0,0 0-1,-1 0 1,1 0 0,-1 0 0,1 0 0,-1 0 0,1 1 0,-1-1-1,-1 0 1,-41-12 1063,39 11-1070,-1 1 1,1 0-1,-1 0 0,1 1 0,-1 0 0,0 0 1,1 0-1,-1 1 0,1-1 0,-1 1 0,-8 3 1,12-3-75,0 0 1,-1 1 0,1-1 0,0 1 0,0-1-1,0 1 1,0 0 0,0 0 0,0 0 0,0 0-1,1 0 1,-1 0 0,1 0 0,-1 0 0,1 1-1,0-1 1,0 1 0,0-1 0,0 1 0,1-1-1,-1 1 1,1-1 0,-1 1 0,1 0 0,0-1-1,0 1 1,0 3 0,0-4-29,0 0-1,1-1 1,-1 1-1,0 0 1,1-1-1,-1 1 1,1 0 0,0-1-1,-1 1 1,1-1-1,0 1 1,0-1 0,0 1-1,0-1 1,0 0-1,1 0 1,-1 1 0,0-1-1,0 0 1,1 0-1,-1 0 1,1 0 0,-1 0-1,1-1 1,-1 1-1,1 0 1,0-1 0,-1 1-1,1-1 1,2 1-1,7 1-404,-1 0 0,1-1 0,19 0 0,-30-1 426,2-1-5,0 1-1,0 0 0,0 0 0,0-1 1,0 1-1,-1-1 0,1 0 0,0 1 1,0-1-1,-1 0 0,1 0 0,0 0 1,-1 0-1,1 0 0,-1-1 0,1 1 1,-1 0-1,1-1 0,-1 1 0,0-1 1,0 1-1,0-1 0,0 0 1,0 1-1,0-1 0,0 0 0,-1 0 1,1 0-1,-1 0 0,1 0 0,-1-3 1,1 2 89,-1 1 0,0-1 0,0 1 1,0-1-1,0 1 0,0-1 1,-1 1-1,1 0 0,-1-1 1,1 1-1,-1-1 0,0 1 1,0 0-1,0 0 0,0-1 0,-1 1 1,1 0-1,-1 0 0,1 0 1,-1 1-1,0-1 0,1 0 1,-1 0-1,0 1 0,0-1 1,-3-1-1,0 1 167,0 0 1,-1 0 0,1 0-1,0 1 1,0 0-1,-1 0 1,-5 0-1,9 1-237,1-1 0,0 1 0,0 0 0,-1 0 0,1 0 0,0 0 0,-1 0 0,1 0-1,0 1 1,-1-1 0,1 0 0,0 1 0,0-1 0,-1 1 0,1-1 0,0 1 0,0-1-1,0 1 1,0 0 0,0 0 0,0 0 0,0 0 0,0-1 0,0 1 0,0 0 0,0 0 0,0 1-1,1-1 1,-1 0 0,0 2 0,0-2-31,1 0-1,-1 1 0,1-1 1,-1 1-1,1-1 1,0 1-1,0-1 0,-1 1 1,1-1-1,0 1 1,0-1-1,1 1 1,-1-1-1,0 0 0,0 1 1,1-1-1,-1 1 1,1-1-1,-1 1 1,1-1-1,0 0 0,-1 0 1,1 1-1,0-1 1,0 0-1,0 0 1,0 0-1,0 0 0,0 0 1,0 0-1,1 0 1,-1 0-1,0 0 0,2 1 1,4-1-225,-1 1 0,1-1 1,-1 0-1,1 0 0,0-1 0,10-1 0,-4 1 1,-12 0 257,0 0 0,0 1-1,-1-1 1,1 0 0,0 0 0,0-1 0,0 1 0,-1 0 0,1 0 0,0 0-1,0 0 1,-1-1 0,1 1 0,0 0 0,0-1 0,-1 1 0,1 0 0,0-1 0,-1 1-1,1-1 1,0 1 0,-1-1 0,1 0 0,-1 1 0,1-1 0,-1 1 0,1-1-1,-1 0 1,0 0 0,1 1 0,-1-1 0,0 0 0,1 1 0,-1-1 0,0 0-1,0 0 1,0 0 0,0 0 0,0 0 28,0 0 0,0 0 0,-1 0 0,1 0 0,-1 0 0,1 0 0,-1 0 0,1 1 0,-1-1 0,1 0 0,-1 0 0,0 1 0,1-1 0,-1 0 0,0 1 0,0-1 0,0 1 0,1-1 0,-1 1 0,0-1 0,0 1 0,0-1 0,0 1 0,0 0 0,0 0 0,0-1 0,0 1 0,0 0 0,0 0 0,0 0 0,0 0 0,-1 0 0,-5 0 56,0 0 1,0 1-1,0 0 1,0 0-1,-10 3 1,16-4-94,-1 1 0,1-1 0,-1 1 0,1 0 0,-1 0 0,1-1 0,-1 1 0,1 0 0,0 0 0,-1 0 0,1 0 0,0 1 0,0-1 0,0 0 0,0 0 0,0 1 0,0-1 0,0 1 0,0-1 0,1 1 0,-1-1 0,1 1 0,-1-1 0,1 1 0,-1-1 0,1 1 0,0 0 0,0 2 0,1-3-58,0 0 1,0 0-1,1 0 1,-1 0-1,0 0 0,1 0 1,-1-1-1,1 1 1,-1 0-1,1-1 0,-1 1 1,1-1-1,-1 0 1,1 0-1,-1 1 1,1-1-1,0 0 0,-1 0 1,1 0-1,-1-1 1,1 1-1,0 0 0,2-1 1,1 0-113,1 1 1,-1-1 0,0 0 0,1 0 0,-1 0-1,0-1 1,6-2 0,0-2 205,-10 6 12,0-1-1,0 1 1,0 0-1,0-1 1,0 1 0,0-1-1,0 1 1,0-1-1,0 0 1,-1 1-1,1-1 1,0 0-1,0 0 1,-1 0-1,1 1 1,0-1-1,-1 0 1,1 0-1,-1 0 1,1 0 0,-1 0-1,1 0 1,-1 0-1,0 0 1,1 0-1,-1 0 1,0-2-1,-5 2 21,0 0 1,0 0-1,0 0 0,0 1 0,0 0 0,0 0 0,-7 1 0,5-1 5,5 0-91,-1 0 0,0 0 1,0 1-1,0-1 0,0 1 0,0 0 0,1 0 0,-1 0 0,0 0 0,1 0 0,-1 1 0,1-1 0,-1 1 0,1 0 0,0-1 0,0 1 0,-1 0 1,1 1-1,1-1 0,-1 0 0,0 0 0,0 1 0,1-1 0,0 1 0,-1-1 0,1 1 0,0 0 0,0 0 0,-1 5 0,5-8 19,-1 0 1,0 0-1,0 0 0,1 0 0,-1 0 0,0 0 0,0-1 1,1 1-1,-1-1 0,0 0 0,0 1 0,0-1 0,0 0 1,0 0-1,3-2 0,-4 2 99,-1 1 0,0-1 0,1 0 0,-1 0 0,0 0 0,0 1 0,1-1 0,-1 0 0,0 0 0,0 0 0,0 0 0,0 1 0,0-1 0,0 0 0,0 0 0,0 0 0,0 0 0,0 1 0,-1-1 0,1 0 0,0 0 0,-1 1 0,1-1 0,0 0 0,-2-1 0,1 2-52,0-1-1,0 1 1,-1-1 0,1 1-1,-1 0 1,1-1-1,0 1 1,-1 0 0,1 0-1,0 0 1,-1 0-1,1 0 1,-1 0 0,1 1-1,0-1 1,-1 0 0,1 1-1,0-1 1,-3 2-1,1-1-43,1 1 1,-1-1-1,0 1 0,1 0 0,0 0 0,-1 0 0,1 0 0,0 0 0,0 1 0,0-1 0,0 0 0,1 1 1,-1 0-1,1-1 0,0 1 0,-2 5 0,-1 21-3014,4-28 2510,1 0 1,-1 1-1,0-1 0,1 1 1,0-1-1,-1 0 1,1 1-1,0-1 1,-1 0-1,1 0 0,0 0 1,0 1-1,0-1 1,0 0-1,0 0 0,0 0 1,2 1-1,8 5-2290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2:29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326 0 7345,'-26'27'5370,"-37"58"-3268,-73 136-1311,84-129-2912,16-26-7240,30-58 6636,0-3 1324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2:29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5989,'-3'15'466,"0"1"1,0-1-1,1 1 1,1-1-1,2 21 1,-1-19-290,2-2 3,0 0 0,1 0 0,1 0 0,1 0 1,0 0-1,1-1 0,0 0 0,1 0 0,1 0 0,0-1 1,1-1-1,0 1 0,1-1 0,0-1 0,1 0 0,1 0 1,13 10-1,-12-15-41,0-1 1,0 0 0,0-1-1,1 0 1,0-1-1,0 0 1,26 1-1,-34-4-101,10 1-231,0 0-1,0-2 1,-1 0 0,1-1-1,-1 0 1,1-2 0,-1 1-1,0-2 1,25-11 0,-15 4-4587,46-29 1,-50 26 2909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2:30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5136,'2'0'122,"0"-1"-1,0 1 1,0 0-1,0-1 1,1 1-1,-1 0 1,0 1-1,0-1 1,0 0-1,0 1 1,0-1-1,0 1 1,0-1-1,0 1 1,0 0-1,0 0 1,0 0-1,0 0 1,0 0-1,0 1 1,1 1-1,0 1 268,-1 0-1,0 0 1,0 0-1,0 0 0,-1 0 1,0 1-1,1-1 1,-1 7-1,1-4-345,2 11 508,2 15-219,1-1 1,2 1-1,1-1 1,2-1-1,1 0 0,18 31 1,-29-59-240,-1 0 0,1 0-1,1-1 1,-1 1 0,0 0 0,0-1 0,1 1-1,0-1 1,-1 0 0,1 0 0,0 0 0,0 0-1,0-1 1,5 3 0,-5-4-47,-1 1 1,1-1-1,-1 0 1,0 0-1,1 0 1,-1 0-1,1 0 1,-1-1-1,1 1 1,-1-1-1,0 0 1,1 0-1,-1 1 1,0-2-1,0 1 1,0 0-1,0 0 1,0-1-1,0 1 1,0-1-1,0 1 1,0-1-1,-1 0 1,3-2-1,1-1-356,30-33 727,-20 15-1978,-8 3-3401,-7 18 2259,0 2-194,0 0 19,0 0 992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2:3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3288,'0'11'469,"2"0"0,-1-1 0,2 1 0,-1-1 0,1 1-1,1-1 1,0 0 0,0 0 0,1-1 0,1 1 0,-1-1 0,13 15 0,-11-14-147,0-1 1,0 0-1,1 0 1,0-1-1,1 1 1,14 9-1,-20-15-284,1-1 0,-1 0 0,1 0 0,0 0 0,0-1 0,-1 1 1,1-1-1,0 0 0,0 0 0,0 0 0,0-1 0,0 0 0,0 1 0,1-1 0,-1 0 0,0-1 0,0 1 0,0-1 0,0 0 0,0 0 0,0 0 0,6-3 0,10-7-5,-1-1 0,0-1 0,-1-1 0,-1 0 0,26-27-1,10-13-3130,-11 10-4090,-35 36 5076,-3 2 1797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07T16:57:57.92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5521 4308 258,'0'-14'129,"0"6"-125,0 3-4,0 1-1,8 4 7,-1 0 3,7 13 1,5 9 11,5 15 6,9 13-3,2 13-7,0 9-1,2 7-1,-6 1-4,-5-1-4,-7 1-2,-6-2-1,-9-3 0,-1-3-3,-3-7 0,0-9 1,0-8-1,0-8 1,0-3-3,0-8 0,0-5-4,0-7-16,0-8-15,4-5-35,-4-5-44,0-16-43</inkml:trace>
  <inkml:trace contextRef="#ctx0" brushRef="#br0" timeOffset="435.98">5657 4209 52,'-29'1'169,"1"3"-171,3-1 4,8 1 14,2 0 19,4-2-1,8 1-15,3-1-16,7-1-6,15 3 8,14-1 8,20 0 5,19-1-4,16-2-3,12 0-3,4 0 5,7-4 7,1 1-2,2 3-3,3 0-9,-4 2-5,-2 5-1,-3 0-1,-4 2-12,-4-3-3,-6 0-3,-8-3 0,-8 0 7,-11-1 1,-15-2-2,-14 0 11,-10 0 4,-6-2-2,-9 2 0,-3 0 0,-6 0-3,-4 0-30,-3 3-30,-3 5-23,-17 0-52</inkml:trace>
  <inkml:trace contextRef="#ctx0" brushRef="#br0" timeOffset="712.01">7586 4319 226,'0'-1'16,"0"1"-21,0 0 6,0 0 3,0 0 4,0 3-7,0 4 2,0 6 7,0 4 8,7 4 6,1 8 3,-1 12 3,-1 8 0,-2 10-3,-4 6-10,0 4-7,-10-1-5,-11-1-1,2-5 0,-3-4-1,1-4 5,3-8 1,0-3-2,8-4-3,-1-6 0,1-5-4,4-5 1,1-3 0,4-4-2,1-1 0,0-3-4,0-1-6,11-1-17,-3 0-33,-1-2-50,-7-4-106</inkml:trace>
  <inkml:trace contextRef="#ctx0" brushRef="#br0" timeOffset="1104.03">5786 5436 30,'0'1'199,"4"-1"-145,7 0-63,6 0 27,9-4 39,12-2-15,12-1-8,15 0-3,10 0-9,10 3-5,13 2-10,8 2-2,2 0-4,5 2-1,-5 4 1,2 1-3,-2-1-8,-5 0-3,-7-1 2,-11-2-3,-15-2-8,-11-1 6,-13 0 0,-13 0-9,-15-3-9,-13 1-12,-5-3-65</inkml:trace>
  <inkml:trace contextRef="#ctx0" brushRef="#br0" timeOffset="7127.37">7087 5200 67,'0'0'194,"0"0"-196,-4 0-3,-1 0 13,3 0 20,-2 0-5,4 0-16,-3 0-3,3-2 10,0 2 11,0 0 3,0 0-5,0 0-1,0 0-6,0 0-1,0 0-4,-1 4-8,1 9-2,-7 11 6,3 7 5,1 12-1,3 8 2,0 11-2,3 13 0,5 7-3,-1 9-2,1 2-2,-1 2-2,-5-2-1,2-4 2,-4-9 0,0-8-2,0-8 1,0-7 0,-6-7 0,-3-6-3,3-5 0,-1-8-4,0-5-2,3-6-7,0-4-3,4-12-18,0-4-48,0-11-73</inkml:trace>
  <inkml:trace contextRef="#ctx0" brushRef="#br0" timeOffset="7788.45">7150 5194 51,'-9'0'16,"3"0"122,-4 0-132,3 0 7,4 0 14,3 0 3,0 0-11,0 0-14,0 0-5,0-2 6,10-1 6,5-3 8,6 0 3,4-2 2,4 0 0,7-1-7,-1 3-3,4-1-1,7 4-5,2-2-1,8 1-4,-2 2-1,4-2 1,9 3 0,0 1 1,8 0-1,1 0-1,-1 0-2,-6 0 0,-5 0 0,-5 0 0,-13-1-1,-2-1 1,-9-1 0,-6 1 0,-6-2-2,-3 2 2,-9 1-1,2-2-6,-4 3-3,0 0-7,2-1-12,1 1-11,2 0-6,-1 0-6,2 4-4,-1 2-16,-2 2-27</inkml:trace>
  <inkml:trace contextRef="#ctx0" brushRef="#br0" timeOffset="8171.42">8647 5163 210,'-4'1'-1,"1"-1"-4,3 1 10,0 2 17,0 2-16,0 2-1,0 0-1,0 2 0,0 3 4,0 5-1,0 3 4,0 10 15,0 9 0,0 10-1,0 13-1,4 10-2,1 12-6,-1 4-5,-4 1-5,0-2 0,0-6-3,0-7 12,0-11 2,-4-7 0,-2-6-3,-1-8-5,3-7-1,-7-2-1,1-1-1,2-5-2,-1-2-2,1-1-1,4-4 0,1-4-1,0-3-1,2-2 1,1-3 0,0-2-3,0-2-12,0-1-11,0-3-19,0 0-23,-3 0-29,-12-6-107</inkml:trace>
  <inkml:trace contextRef="#ctx0" brushRef="#br0" timeOffset="8876.46">7255 6526 3,'-8'1'44,"1"-1"209,0 0-247,3 0 5,0 0 32,4 0-18,-3 0-17,2 1-5,-6 2-2,0 2 8,3-3 9,-3 2 5,5-2 2,0-2 0,2 0-7,0 0-4,0 0-2,0 0-3,0 0 2,-2 0-4,2 0 4,0 0-2,-3 0 0,-1 0-3,-4 3-1,-3 1-5,-5 1 1,-3 0-1,-3 0 0,0 0 1,2-1 1,2-1-1,3-1 0,2-1 1,5-1-1,1 1 0,3-1 2,-2 0-3,5 0 1,-3 0 1,4 0 1,0 0-2,-3 0 2,3 0-1,0 0 2,-2 0 0,2 0 1,0 0-4,0 0 1,0 0-1,0 0-1,0 0-3,5 0-3,17 3-1,17 0 6,19 3 2,20 1-1,7-1-1,2 2 1,1-1 0,2-2 1,-1 1 0,9-2 0,4-2 2,2 0-2,-5 0 2,-1-1-3,-6-1 0,-7 0 0,-10 0-4,-14 0-11,-15-4-4,-9 0-15,-9-2-36,-6-1-77</inkml:trace>
  <inkml:trace contextRef="#ctx0" brushRef="#br0" timeOffset="17631.96">11235 1801 11,'4'8'258,"-4"4"-268,0 9 9,0 8 4,0 9 14,0 9 7,0 9 2,0 10-9,0 3-12,0 3 4,0-4-4,0-5 1,0-5 1,-4-4 6,1-4-5,1-5 1,0-5-1,2-2-5,0-5-2,0-4 0,0-4 0,0-4-3,0-5-20,0-5-32,7-9-39,-3-2-106</inkml:trace>
  <inkml:trace contextRef="#ctx0" brushRef="#br0" timeOffset="18195.99">11353 1779 27,'5'-1'215,"12"-5"-217,4 1-3,9-1 14,10-2 22,8 0-6,-2 1-10,9 0-4,-1 3-3,2 0-3,-2 4-5,-4 0 2,0 0-2,-5 4-1,-6 1 1,-6 2-2,-10 0-8,-5 0-9,-7-1 2,-6 1 4,-5-1 6,0-2 3,0 1 4,-11-2 0,-2 0 1,2-3 1,0 2-1,4-2 0,3 1-1,-1 0-1,3 0 1,-2 2-2,1-2-1,1 3 1,2 2 2,0 3 3,0 0 6,0 3 7,0 3 0,0 0-1,0 6-4,0 3 2,0 6 3,0 6 0,2 3 3,-2 7-6,0 3-3,0 5-3,-6 2-5,-7-1 3,0 1-4,-1-1 1,6-3 1,1-2-3,3-5-1,4-3 2,0-4 1,0-5-2,7-3-1,4-4 0,0-5 0,-7-3-1,3-3-8,-7-4-13,0-1-7,-11-5-28,-14-3-107</inkml:trace>
  <inkml:trace contextRef="#ctx0" brushRef="#br0" timeOffset="18428">11046 2804 14,'0'2'300,"0"-2"-284,0 0-25,2 2 18,14 2 22,8-2 9,16 2-16,7-1-3,14-2-2,10-1-4,8 0-3,6-1 0,0-5-2,-2 0-4,-4 1-6,-9 1-10,-9 2-38,-10 2-51,-12-1-126</inkml:trace>
  <inkml:trace contextRef="#ctx0" brushRef="#br0" timeOffset="19176.05">10097 3275 49,'0'-7'266,"0"1"-251,0 0-18,0 2 7,0 1 24,0 2-10,2 0-15,3 1-6,-4 0 1,6 5 0,-2 7 9,1 5 7,-1 7 4,-1 5 3,-3 11 12,2 6-8,0 6-6,-3 10-6,0 5-3,0 3-3,0 1-7,-7 1 3,-4-3 0,-2-1-2,-2-4 1,0-4-1,-3-4 0,2-6 0,1-8 2,0-7-3,4-5 2,0-5-1,5-5-1,1-7-1,5-3 0,0-8-10,0-2-20,5-2-24,5-12 3,1-9-54</inkml:trace>
  <inkml:trace contextRef="#ctx0" brushRef="#br0" timeOffset="20056.09">10093 2859 83,'0'-3'-67,"0"0"273,0 1-183,0 0-21,0 0 18,0 2 19,0 0-15,0 0-21,0 0-4,0 0 0,0 3-2,0 7 10,0 7 15,6 9-1,-1 6-1,1 8 1,-2 3-7,-1 3-3,-3 4-7,0 0 0,0-4 1,-3-2-2,-3-6 2,3-6-6,2-4 1,1-3 0,0-5-2,0-3-10,8-5-17,1-3-22,3-5-47,-2-4-102</inkml:trace>
  <inkml:trace contextRef="#ctx0" brushRef="#br0" timeOffset="21136.16">10110 2737 4,'0'0'4,"0"1"85,0-1 69,0 0-127,0 0-15,0 0 15,0 0-5,0 0-14,2 0-7,0 0-4,-2 0 6,0 0-2,3 0 2,3 0 2,3 0 10,9 0 2,1 0 0,5-3-11,2 1-3,8-1 0,5 0-1,5 0 1,7 0 2,6 1-4,7-1 6,4-1-5,4 1 0,5 0 0,2 0-1,3 0-3,6 0 4,-2 2-4,-2-1-1,4-1 1,-2 2 0,-1 0 0,-2-1-3,0 0 2,-5 0 0,0 0 0,-6 0-1,-2-1 3,-8 2-3,-2-2 1,-3 3-1,-7 0 0,1 0 0,-5 0 0,1 0-1,2 3 1,-3 1 0,0 0 1,2-1-1,-5 1 0,2-1 0,-2 1 0,-6-1 0,1-2 0,-6 1 1,-3-2-1,-1 0 0,-6 0 1,-4 0 0,-1 0-1,-6 0 0,0 0 0,-4 0 0,-2 3-1,1-3 0,-2 1 1,3 0 0,-7-1-1,0 1 1,0-1-1,0 1-1,0 1 1,0 0 0,0 2 0,0-2-6,-6 2-3,1-2 0,-6 1 2,4-1-12,0 0-11,3-2-8,-1 0-6,3 0-11,2 0-29,-2 0-70</inkml:trace>
  <inkml:trace contextRef="#ctx0" brushRef="#br0" timeOffset="21528.19">12758 2725 20,'-4'1'-9,"3"0"110,1 0-38,0-1-57,0 0 2,0 0 10,0 0-4,0 0-12,0 0 4,0 0-1,0 1-2,4-1-2,-3 2 1,2 0 0,0-1 0,-3 3 2,0-1 4,0 3 7,0-2 0,0 4 5,0 1-3,0 4 0,4 3 6,-1 7 3,1 4 3,-3 9 1,2 5-5,-3 8-11,0 6 0,0 4-2,-4 0-8,-6-2-2,2-4-1,-2-6 7,5-3-10,-4-2 2,0 0 2,3 1-2,-1 1 0,3 0 0,1 2 6,2 2-1,1-4-3,-3 0-1,3-1 2,-4-4 0,1-1 0,2-5 1,-5-1-1,2-3 0,0-4 1,0-1 0,-3-4 1,3-1 1,2 0 0,-2-1 2,4-2-8,0-1 0,0-2 0,0 1 1,0-3-2,6-1-13,0-2-17,-1-2-31,-5-4-62,0-2-165</inkml:trace>
  <inkml:trace contextRef="#ctx0" brushRef="#br0" timeOffset="22116.22">10093 4461 397,'6'0'55,"-4"0"-65,7 0 2,2 0 43,7 0-12,5-3-15,12 3-1,7-3-1,4 1 2,11 0-1,6 0-4,14 2 0,13 0-2,17 0 0,18-3 2,17 1-2,11-2 0,11 1-1,2-1-1,-2 2 1,-4-2 1,-16 1-1,-10 1 1,-14-1 1,-11 2-1,-12 0 1,-12 1-3,-13 0 0,-11 0-1,-4-1-1,-9-1-2,-4-1 3,-10-1-2,-2 1-2,-8 1 2,0 0 0,-9 1 1,0 1-6,-1 0-14,-7 0-21,-2 0-22,-5 2-40,0 1-141</inkml:trace>
  <inkml:trace contextRef="#ctx0" brushRef="#br0" timeOffset="29591.65">14126 1824 7,'0'-4'10,"0"-1"27,0 0 41,0 2-45,0 0-5,0 2 14,0 1-9,0-1-4,-2 1 0,2 0-7,0 0 1,0 0-3,-2 0 0,2 0-6,0 0-5,0 0-3,-2 0-2,2 0-3,-6 0-4,0 0 0,1 5 4,-6 1-1,4 1 1,0 1-1,0 0-1,3 1 1,0-1 1,2 1 1,2 4 0,0 1 2,0 5 4,6 5-1,7 7 1,3 6 6,-4 5 7,2 6-11,-3 4-1,2 1-4,-6-1-2,0-1 1,-7 0-1,0-1-2,0 1-1,1-2 3,3-1-4,6-1 3,0-6-1,4-1-1,2-6 0,1-4 1,-3-1-1,0-4 0,-3-5 0,0-2 0,-7-4 0,-1-3-4,-2-4-12,-1-1-25,0-5-26,-12-1-69</inkml:trace>
  <inkml:trace contextRef="#ctx0" brushRef="#br0" timeOffset="30219.68">14131 2887 13,'-7'0'189,"3"0"-140,4 0-46,0 0 30,0 0 14,0 0-33,0 0-20,8 0 2,10-2 14,6-2 5,6 0-3,6-1-5,-4-1 2,3 1 4,-3 0-1,-3 2-9,-3-1-1,-3 2 0,-6 0 0,-5 0-2,-7 2 0,-5-1 1,0 0 3,0 1 6,-5 0 2,-18 0-14,-6 6-2,-5 0 2,-5 0 2,0 1 1,-3 0-1,-2 1 1,5-2 2,6 0 0,6-2-3,14-1 0,11-2-3,2-1-4,11 0-27,14-1 5,7-8-29,3-6-119</inkml:trace>
  <inkml:trace contextRef="#ctx0" brushRef="#br0" timeOffset="30904.71">13949 1850 24,'-21'3'24,"-2"1"107,0-1-107,5-1-5,0 1 30,7-1 6,7-1-38,-1-1-7,5 0 1,0 0 3,0 0-10,11 0-10,17-2 10,14-4 10,11-1-3,11-4-4,-3 3 0,1 1 3,1 1-5,-9 2-2,-6 2-2,-6 1 0,-10 1-2,-7 0-4,-10 0-2,-6 0 0,-9 1 1,0 4 0,-11 1 8,-16 2-1,-3 2-7,-5 0 0,-2 0 1,6-2-6,0 1-25,8-2-48,2-3-92</inkml:trace>
  <inkml:trace contextRef="#ctx0" brushRef="#br0" timeOffset="31795.76">15131 2753 254,'-5'-2'1,"5"2"-5,0 0 14,0 0 22,0 0-19,0 0-17,0 1 1,0 4 10,0 2 5,0 5 1,2 6 3,9 6 7,3 7 3,3 7 2,5 8-1,0 10-5,2 8-7,-8 8 4,5 3-10,-8 0-4,0-3 3,-3-4-8,0 0 1,-3-4 1,-2-4-1,2-3 0,-2-2 1,1-4 3,3 0 1,-2-3 0,4-1 0,-4-1-3,3-3 0,-5-2-1,1 0-2,-2-3 1,-1-1-2,-3-3 2,0-5-1,-7-2 1,-2-6 1,1-4 0,-3-6-1,4-4 1,3-4 1,1-3-2,1 0 6,2-4-10,0-7-16,0-4-24,0-8-36,0-2-94</inkml:trace>
  <inkml:trace contextRef="#ctx0" brushRef="#br0" timeOffset="32408.8">14955 2819 24,'5'0'185,"6"0"-184,0 0-5,6-4 11,5 1 2,2-3-5,5 1-3,-1 1 0,1-2 2,-2 3 7,2-1 2,-2 1 5,-3 0 4,-2 1 6,-7 0 2,-2 0-6,-5 1-3,-3 0-6,-3 1-2,-2 0-3,0 0 0,0 0 1,0 0-2,0 0-1,-4 0-3,-5 0-4,-2 0-1,0 0-1,-3 0 1,2 2 1,1 2-3,0-2 0,1 2 2,4-1-4,2-1-1,4 0-17,0 3-10,0-4-29,10-1-59</inkml:trace>
  <inkml:trace contextRef="#ctx0" brushRef="#br0" timeOffset="33179.84">15283 4298 80,'5'0'297,"-5"0"-283,0 0-17,0 2 29,4 1 9,10 2-17,1 1-11,2-1-2,5-2-1,4 0 1,1-3 3,-4 0 2,4 0-3,-4 0 0,4-1 1,-3-2-7,-4 1 1,-2 1-1,-1 1 0,-5 0-2,-1 0 1,1 0 0,-8 0-1,-2 0 2,1 0-1,-3 0 2,0 0 1,-5 1 2,-12 1-2,-5-1-5,-5-1-1,-3 0 4,-9 0-4,1 0 3,-1 2-1,-1-1 1,6 2 2,3 1-1,7 1 0,9-1-2,5 0-2,10-1-1,6-1-7,15 0-1,9-2-15,10-2-14,4-6-25,2-3-31,-12-3-144</inkml:trace>
  <inkml:trace contextRef="#ctx0" brushRef="#br0" timeOffset="70099.92">13831 1455 58,'2'-2'203,"2"2"-205,3 0-2,2 0 39,3 0-6,2 3-14,1 2-1,1 2 2,-4-2 1,2 2 1,-1-1 1,-2-1-4,0 0 1,-4 0-3,0 0-4,1-2-3,-1 3-3,-1 1-3,2 2 0,-1 0-12,-4 2-38,1-2-77,-4-3-143</inkml:trace>
  <inkml:trace contextRef="#ctx0" brushRef="#br0" timeOffset="70272.93">14124 1438 146,'-9'3'278,"1"0"-281,-2 2-4,9 4 16,1 3 0,0 5-8,-3 4 2,-1 1-1,-5-1-1,0 1-1,1-1-1,-5-3-5,-1-1-8,6-5-16,1-2-37,7-5-58,0-5-71</inkml:trace>
  <inkml:trace contextRef="#ctx0" brushRef="#br0" timeOffset="70675.95">14260 1537 109,'-5'2'44,"1"0"-45,-1-1 57,1 0 14,4 0-38,-4-1-14,4 0 7,0 0 2,0 0-3,0-1-4,0-6-13,4-4-5,7-2-1,0-2 1,0 2-2,0 1 1,0 3-1,-2 4 0,-5 2 0,0 3-1,3 0 2,-6 7 4,9 7 9,-6 1-4,0 3-5,3 0-3,-3-1-1,5-2-1,-2-2-2,1-2-32,2-2-65,-6-4-180</inkml:trace>
  <inkml:trace contextRef="#ctx0" brushRef="#br0" timeOffset="71320">13985 3166 99,'8'11'299,"0"2"-284,8 4-23,2-2 10,8 2 9,-2-1-10,-1-2-2,0-2 1,-4-3-6,-5 0-10,-6-5-12,-1-1-10,-3-2-14,0-1-31,1-4-18,-3-6 36</inkml:trace>
  <inkml:trace contextRef="#ctx0" brushRef="#br0" timeOffset="71424">14249 3206 10,'4'0'16,"0"0"115,-1 8-44,-2 6-54,-1 5-13,0 2-8,0 1-4,-8 2-4,-1-1-5,1 0 1,-3-1-4,7-2-13,-3-3-26,3-4-60</inkml:trace>
  <inkml:trace contextRef="#ctx0" brushRef="#br0" timeOffset="71756.02">14253 3270 25,'-4'-1'-6,"-1"0"12,3 0 192,2-1-171,0-1-12,0-1 5,15-4 7,6 1-8,0-4-10,1 1-1,7-2 0,-5-1-1,4 0-1,-2 2 1,3 2 4,-8 3-2,-6 3-8,-4 1 0,-5 2 2,-5 3 7,-1 9 12,0 4-2,-1 6-11,-13 3-2,-1 0 2,-2 0-3,-1-3 1,7-3-2,4-2-1,3-6-1,1-1-1,3-5-2,0-1-3,3-4-2,15 0 1,4-3 0,6-6-11,2-1-18,2-3-68,-7 3-211</inkml:trace>
  <inkml:trace contextRef="#ctx0" brushRef="#br0" timeOffset="72548.07">15421 2752 87,'-4'2'310,"4"-1"-278,0 3-40,0 1 12,7 0 24,9 3-13,7-1-12,6 0-2,-6-3 0,4 0-6,-4-3-6,0-1-5,-7 0-2,2-3-12,-7-5-16,0 0-4,-5-3 4,0 0 8,-2-1 12,-3 2 19,5 1 15,-5 3 23,2 4 15,-3 2 3,0 0 0,0 4-2,0 9-13,0 4-16,0 7-8,0 4-3,0-1-5,0 1-1,0-2 0,0-2-3,0-4-7,0-4-15,0-4-20,1-5-40,2-5-100</inkml:trace>
  <inkml:trace contextRef="#ctx0" brushRef="#br0" timeOffset="73028.1">15831 2722 20,'4'-1'322,"-4"0"-258,0 0-65,0 1 14,4 0 18,3 0-18,0 0-16,5 0 4,4 0 1,-1 0-2,3 0-4,-3 0-1,-2 0 3,-2 0-2,-4 1 3,-3-1 1,-4 0-1,0 0 4,0 1 1,0 2-1,-14 2-6,-1 0 0,-6 5 3,0-1 1,4 1 1,4-1 4,3 1-2,10-1-1,0 0-3,0-1 0,1-1 0,15 0 1,-1-2 1,4 1 3,2-1 0,-4-2 2,2 1-6,-5 0 1,-6 0 0,-1 0-1,-7 2 3,0 3 1,-9 0-1,-11 4-1,1-2-2,-3-1 0,5-1-2,6-2-6,0-4-21,6-2-26,-1-1-98</inkml:trace>
  <inkml:trace contextRef="#ctx0" brushRef="#br0" timeOffset="73832.14">15413 4444 49,'4'12'343,"4"1"-343,2 3-2,7-1 9,0 0 18,6-2-15,3-1-6,-2-1-1,-2-4-2,-5-1-1,-6-1-1,0-3-1,-4 0-17,-3-2-35,3-2-28,-6-5-29,4-5-2</inkml:trace>
  <inkml:trace contextRef="#ctx0" brushRef="#br0" timeOffset="73948.15">15644 4493 122,'0'0'120,"0"0"-62,5 5-24,-1 6-7,3 7 1,0 4-11,4 2-4,-1 3-8,1-2 0,-4 0-4,1-2-1,2-2-3,-5-4-11,5-3-28,-6-6-48,-4-4-115</inkml:trace>
  <inkml:trace contextRef="#ctx0" brushRef="#br0" timeOffset="74348.17">15806 4538 59,'-4'-2'239,"4"2"-216,0 0-8,0 0 12,0 0 2,0 3-15,11 5-1,4 2 0,-1 2 3,-3 0-5,-3 1 1,-1 1-3,-5-4-1,2-2-1,-2-1 0,3-2-4,3-4-3,3-1-3,4 0 0,8-6-6,3-2-5,0-3-13,-2-1-16,0 2-22,-6-1-14,-3 1-18,-4 2 26,-4 1 37,-7 3 34,0 2 19,0 2 38,0 0 38,0 0-22,-4 5-21,-2 4-19,5 4-7,1 4-1,0 1-3,0 2-11,4 0-2,3-1-6,-6 0-1,4-1-2,0 1-1,1-4-26,-4-6-84</inkml:trace>
  <inkml:trace contextRef="#ctx0" brushRef="#br0" timeOffset="76328.3">17607 1279 161,'2'8'258,"4"0"-261,3 5-16,9 4 35,8 3 17,5 2-22,3-1-9,5 0 1,-1-2-1,-1-5-1,-5 0 0,-3-4-3,-6-4-6,-8-2-23,-7-4-41,-8 0-129</inkml:trace>
  <inkml:trace contextRef="#ctx0" brushRef="#br0" timeOffset="76469.28">17993 1318 349,'0'16'37,"0"3"-53,-1 5 21,1 0 10,-6 2-8,5-1-7,-6 1 0,1-1-6,-3 0-15,3-2-28,-4-2-52,5-4-65</inkml:trace>
  <inkml:trace contextRef="#ctx0" brushRef="#br0" timeOffset="76819.31">18027 1484 180,'-9'0'175,"5"0"-195,4 0 20,0 0 40,1-3-26,15-5-22,6-2 9,-3-2 1,4-1-1,-8-1-1,-3-1-1,0 1 1,-1 5 0,-7 1 0,0 6 0,-1 2 1,-3 0 0,4 4 3,0 8 5,0 6 10,6 4-6,-9 2-10,6-2 0,-4 0-2,3-5 0,3-1-9,0-5-21,3-5-52,-2-6-121</inkml:trace>
  <inkml:trace contextRef="#ctx0" brushRef="#br0" timeOffset="77528.36">18856 1275 234,'4'0'58,"-1"0"-69,-2 2 30,-1 4 37,0 5-24,0 2-13,-11 2-3,-8 0-5,-8 1 3,-3 0 3,-4-1 0,5-2 1,-3 0 5,11-3 1,6-3-8,8-3-8,7-2-6,0 2-6,11 0 2,15 0 1,12 0 1,14-2 0,3-1-1,3 0-7,-1 1-14,-7 0-25,-4 0-43,-6 0-137</inkml:trace>
  <inkml:trace contextRef="#ctx0" brushRef="#br0" timeOffset="81104.56">19346 1285 151,'-4'-1'127,"-2"1"-127,6-1 5,0 1 46,0 0-13,0 0-33,0 0-5,0 0 1,0 3 6,0 3 7,7 3-2,3 1-3,0 1-3,3 3-2,4-1-2,5-1-1,5 0 0,2-1-3,-1-3 2,-2 0-6,-2-4-23,-2-2-37,-4-2-50,-1 0-28</inkml:trace>
  <inkml:trace contextRef="#ctx0" brushRef="#br0" timeOffset="81247.56">19631 1298 78,'-6'0'153,"-1"8"-148,3 6 2,-2 3 29,0 8 3,-6 2-22,6 2-6,-4 1-6,0 0 3,2-2-4,-3 0-4,6-4 0,3-1-2,2-6-16,0-2-44,7-6-90</inkml:trace>
  <inkml:trace contextRef="#ctx0" brushRef="#br0" timeOffset="81788.62">19720 1370 167,'-9'0'60,"2"0"-46,7 0 45,0 0-19,0 0-32,0 0-13,7 0-4,6 0 10,6-1 2,2-1-2,3 1-1,-2-1 1,1 0 0,4-1-1,-5 2 3,-5-1 1,1 2 3,-7 0-4,-10 0 2,2 0-2,-3 0 5,0 0 7,-4 1 4,-7 6-6,-7 2-5,-2 1-4,1-1 5,4-1 1,-1-2 1,8 0-3,3 0-7,3-1 0,2 0-2,0-1-1,7 1 0,3 0 2,4-2 0,-6 1 1,-5-2 0,1-1 0,-4 0 0,0-1 1,-3 3 4,-9-1-3,-6 1-2,-3-2-1,0-1-1,4 0-5,3 0-14,6-1-18,4-2-53,4 0-154</inkml:trace>
  <inkml:trace contextRef="#ctx0" brushRef="#br0" timeOffset="83631.7">17803 1895 300,'-8'-3'18,"1"3"-23,7 0 15,0 0 30,0 0-25,-2 0-16,2 5-1,-2 5 8,2 1 3,0 2-2,0 1 5,0-2 4,0 1 3,4-2-5,7-1-7,0-1-3,4-3-1,5 0-3,2-3 0,3 0-3,0-3-19,0 0-38,-4-1-66,-3-5-95</inkml:trace>
  <inkml:trace contextRef="#ctx0" brushRef="#br0" timeOffset="83759.72">18038 1937 271,'-7'14'41,"-2"2"-47,2 8 39,3 1 6,-3 3-23,3 0-11,-3 2 1,0-1-5,-1-1-1,-3 0 1,3-1-10,-4-4-24,8-1-32,3-7-82</inkml:trace>
  <inkml:trace contextRef="#ctx0" brushRef="#br0" timeOffset="84235.73">18095 1960 166,'0'0'74,"0"0"-78,0 0 6,0 0 25,4 0-21,11 0-6,7 0 1,3-1-1,9 0 1,-5 1-2,3 0 1,-3 0 1,-5 0 0,-9 5-1,-4 1 2,-8 3-1,-3 1 4,-6 5 5,-13 0 3,-9 2 5,-5 1 7,2-1 4,0 0-1,2-1-9,6-4-1,6-3-3,6-3-6,8-2-9,3-4-4,0 2-5,14-2 5,7 0 1,12-3-9,5-3-6,5 1-12,-3 0-55,-5-2-142</inkml:trace>
  <inkml:trace contextRef="#ctx0" brushRef="#br0" timeOffset="85488.8">18795 1918 213,'-5'0'131,"3"0"-145,2 0 12,0 0 23,2 2-16,14 4-10,6 0 4,6 1 3,1 0-1,3 0 2,-3-1-3,-1 0-1,-6-1 2,-5 1-1,-8-1-1,-7 0 1,-2 1 2,0 0 1,-9 3 2,-9 1 1,-4 1 2,-1 1 9,-5 0-2,-1-2-4,2 0 2,8-1-1,2-3 0,6-3-9,4-2-1,4-1-5,3 0-9,0 0-25,11 0-25,7-4-55</inkml:trace>
  <inkml:trace contextRef="#ctx0" brushRef="#br0" timeOffset="86364.86">19382 1885 279,'0'0'52,"0"0"-51,0 0 25,0 7 3,0 3-13,7 3-9,-3 1-3,6-1 0,1-1-3,2 1-1,2-3 1,-1-1-1,1-2-1,-1-3 1,0 0-11,4-4-16,-3 0-24,-1-1-42,3-6-40</inkml:trace>
  <inkml:trace contextRef="#ctx0" brushRef="#br0" timeOffset="86499.87">19636 1917 79,'0'-3'47,"0"1"7,0 2 30,0 0-20,0 1-33,0 11-20,0 3 4,0 6 2,-4 2-11,-3 3 0,0-2-4,2 3 1,-6-3-4,2-1 1,2-2 1,5-3-11,2-1-27,0-5-64,0-5-89</inkml:trace>
  <inkml:trace contextRef="#ctx0" brushRef="#br0" timeOffset="86976.9">19952 1844 366,'-12'-2'10,"8"1"-16,4 1 22,-2-1 3,2 0-20,0 1-10,0 0 2,9 0 4,4 2 4,-1 1 2,5 0-1,0 3 0,1-3 1,-2 2 0,0-2-1,-3 3 1,-4-3 1,-2 1-1,-6 0 1,-1-1 1,0 4 3,-8 0 4,-7 2 3,-2 0-1,-5 1 7,2-2 5,5 0-2,-2-1-6,9-2-7,4 0-4,0-1-5,4 0-3,0-1-1,11 0 2,4 0 1,4-1 1,-1 2 1,-2-2 0,-4 0-2,-7-2 0,-1 1 1,-4 0 1,0 2 4,-10 0 2,-8 0-2,-2 1-1,1-1-1,-3-1-3,6-2 0,3 0-12,4 0-31,5 0-89</inkml:trace>
  <inkml:trace contextRef="#ctx0" brushRef="#br0" timeOffset="90608.09">15271 2762 19,'0'1'1,"1"-1"54,2 1 89,-1-1-86,-2 0-42,0 0 7,0 0 0,0 0-7,0 0-11,0 0-2,0-1-2,0-2 5,0 1-1,-6 0 4,0 0 4,-2 1 0,-3 1-1,0 0-3,-4 0-1,-2 0-3,-1 2 0,1 3-2,-4 2-2,5 3-1,2-1 0,5 2 0,8 0-1,1-1-1,0 0 2,1-1-1,15-4-1,2-2 1,-2-2 2,8-1 0,4-2 1,-7-5-1,2-2 0,-2 2-1,-10-1 0,-5 1 0,-4-1 0,-2 1 0,-2-2 0,-13 2-2,-8 0 1,0 3 2,-4 2-1,-1 2 1,5 1-3,-2 6 0,4 1 1,7 3-3,6 0-1,8 1-7,0-2-57,12-2-110</inkml:trace>
  <inkml:trace contextRef="#ctx0" brushRef="#br0" timeOffset="92560.21">14632 1778 17,'-10'0'39,"5"0"-24,-5 1-20,2 2 19,-5 0 170,-2-1-156,4 0-23,0-2 24,4 2 10,3-1-12,-3 2-14,7-3-10,0 0 1,0 0 3,0 0-5,0 0-3,7 0 0,12 1 5,12-1 2,13 0-3,9 0-1,5-1 0,13-5 0,0 2-1,8-2-1,4-1 0,1 2 1,-1 0 0,-1 1-1,-7 3 0,-7 1 1,-4 0-3,-13 4 2,-5 1-1,-13 1-4,-10 1-5,-8-1-7,-14-1 4,-1 0-1,0 0-16,-12-1-29,-10-1-113</inkml:trace>
  <inkml:trace contextRef="#ctx0" brushRef="#br0" timeOffset="93268.25">14510 2866 166,'4'0'54,"4"0"-59,1-2 22,4 1 42,-3-1-32,7 2-15,2 0 0,5 0 2,5 0-7,10 1 0,4 5 3,10-2 0,11 1-2,4-1-2,12-2 1,8-2 1,4 0-1,3 0 0,2 0-1,-5 0-3,-7 0-1,-3 5-3,-15 1 2,-5 1-2,-10 2-3,-8 0-6,-9 0 0,-9-1 2,-7-1 7,-6-1-30,-8-2-6,-5-2-28,-2-2-106</inkml:trace>
  <inkml:trace contextRef="#ctx0" brushRef="#br0" timeOffset="109172.15">17936 2691 128,'0'0'109,"0"0"-12,0 0-91,0 0-11,6 0 14,-1 8 6,7 3 3,3 4-10,3 1-5,-3 1-1,0-3-1,2-1 5,-2-1 5,2-3 1,-5-1-1,4-2-4,-1-3-6,5 0-1,-1-3-2,3 0-25,-2-3-57,-7-6-125</inkml:trace>
  <inkml:trace contextRef="#ctx0" brushRef="#br0" timeOffset="109312.15">18208 2735 67,'-2'13'157,"-9"4"-6,-2 5-148,-1 4 11,6 4 31,-1 1-17,3 2-20,-1-1-7,3 0 1,-5-1-2,1 0-4,-3-1-5,0-2-15,4-5-19,4-5-17,1-7-69</inkml:trace>
  <inkml:trace contextRef="#ctx0" brushRef="#br0" timeOffset="109961.18">18357 2887 6,'0'0'172,"0"0"-82,0 0-86,0-4 1,3-1 15,5-3-11,5 0-8,-1-2-1,5-3 3,-2 0 0,-2 1-2,-2 2 1,0 1 3,-4 5 9,-6 1-1,2 3-1,-2 0-7,5 9 7,0 9 29,-4 4-12,0 1-17,-2 1-8,0-1-1,0-2-1,0-2 1,0 0-1,0-4-2,0-4-2,-2-2-9,2-4-29,0-5-40,0-3-78</inkml:trace>
  <inkml:trace contextRef="#ctx0" brushRef="#br0" timeOffset="112668.34">19199 2703 81,'7'0'-77,"0"-2"304,-6 0-187,2 2-33,-3 0 28,0 0 11,0 0-17,0 0-15,-11 4-6,-7 6-4,-10 6 0,-5 2 3,-2 0 2,-3 1 9,4 0 2,-1-1 4,2 0-5,5-1-1,6-1-4,5-4-5,6-2-3,5-4-2,6 0-5,0-2-1,17 0 0,8 0 2,12-4 0,12 0 0,4 0 0,4-4 0,-3 1-8,-1 2-4,-8 0-9,-6 1-21,-1 0-48,-10 2-88</inkml:trace>
  <inkml:trace contextRef="#ctx0" brushRef="#br0" timeOffset="113965.43">19631 2703 10,'0'0'207,"0"-1"-148,0 0-47,0 0 20,0 1 16,0 0-18,0 0-21,0 0-5,0 0 1,0 1 1,0 5 6,4 6 17,2 2-4,3 3-7,-1 1-8,5-1-1,1-1-6,-3-1-2,2-3 0,2-1 0,-1-3-2,1-2-1,-3-2-13,4-3-20,-4-1-27,6-2-12,-2-7-15,2-3-27,-3-1 1</inkml:trace>
  <inkml:trace contextRef="#ctx0" brushRef="#br0" timeOffset="114103.42">19877 2739 17,'0'-6'50,"0"3"1,0 3-6,0 0-28,2 3 8,3 6 7,-1 7 12,-4 4-11,0 6-16,0 2-5,0 2 0,-9 2-4,-3-2-5,-6 0 0,7-1-2,-5-2-1,5-2 0,6-1-9,-2-5-20,7-2-31,-3-4-43,3-5-20</inkml:trace>
  <inkml:trace contextRef="#ctx0" brushRef="#br0" timeOffset="114515.43">20071 2694 26,'3'0'283,"-3"0"-229,0 2-54,0 4 19,0 4 22,-3 2-22,2 1-15,-4 0-4,5-1 1,-2-3 1,2-2-2,0-2-1,0-1 1,7-3-2,4-1 1,7 0 1,5-7 0,5-3-6,-1-2-17,-1-2-15,-4 0 1,-7 3-7,-4 3 14,-2 4 22,-6 2 10,-3 2 8,0 0 19,0 7 3,-7 7 5,-4 5-7,0 3-2,6 3-13,3 0-10,2-2-4,0-1 0,11-5-3,4-2 1,-1-4-34,-2-5-71</inkml:trace>
  <inkml:trace contextRef="#ctx0" brushRef="#br0" timeOffset="118653.68">18024 3456 309,'0'12'-6,"3"3"-10,3 0 21,7 2 9,2 0-6,5 0-8,-1-2 2,3-2-1,-4-2-1,2-3 1,-2-1-3,1-4-7,-2-3-31,-3-3-52</inkml:trace>
  <inkml:trace contextRef="#ctx0" brushRef="#br0" timeOffset="118800.69">18202 3470 156,'-12'19'167,"0"0"-137,-5 4-40,3 4 9,5-1 6,0-1-3,5 3-5,0-2-1,-6-1-4,5 1-26,-2-4-45,-2-3-48</inkml:trace>
  <inkml:trace contextRef="#ctx0" brushRef="#br0" timeOffset="119307.73">18410 3490 17,'0'1'300,"-3"-1"-275,3 0-31,0 0 0,15 0 18,9 0-5,8-2-5,0 0 0,-2 2-2,-2 0 0,-5 0-3,-6 0 0,-4 5 0,-9 1 4,-4 2 1,0 0 0,-5 5 6,-19 1 3,-4 3 7,-1 0 6,-4 1 2,-1 0-3,7-1-1,-2 0-2,9-3-1,5-3-3,6-3-5,7-3-5,2-4-6,0 2-1,2-3 0,18 0 1,6 0 1,9-4 2,7-2-3,2-2-6,-4 2-13,5 1-16,-6 0-40,-3 2-75,-8 0-120</inkml:trace>
  <inkml:trace contextRef="#ctx0" brushRef="#br0" timeOffset="121487.84">19083 3414 110,'-6'1'-29,"-1"-1"276,1 0-237,1 0-2,5 0 42,0 0-15,0 0-28,0 0-14,0 1 1,6 1 6,10 1 0,2-1 0,8 2 1,2 0-2,3-1 3,2 2 0,2-1-2,-2 2 0,-5-2 0,1 0 0,-6 1 0,-3-3 0,-6 0 0,-9 2 0,-5-2-4,0 1 1,-5 3 4,-16 2 1,-4 1-2,-8 2 1,-5 0 2,1 1 0,-2 1-1,1-2 5,3 0 1,5 0 3,4-1-5,8-3-5,5-1-2,9-4 0,1 1-12,3-3-17,4 0-15,12 0-29,-3-7-124</inkml:trace>
  <inkml:trace contextRef="#ctx0" brushRef="#br0" timeOffset="123428.95">19663 3395 117,'-9'0'93,"7"0"-87,2 0 7,0 0 37,0 0-22,0 0-24,0 2-2,0 2 12,6 3 13,6 0-7,0 1-5,4 2-3,1 0-7,6 0-1,-2 1-3,1-1 0,3-1-1,-4-2-1,-2 0-14,-1-3-18,-5-2-19,-2-1-31,-4-1-8,-3 0 29,-2-4 11</inkml:trace>
  <inkml:trace contextRef="#ctx0" brushRef="#br0" timeOffset="123551.99">19906 3447 11,'0'-5'55,"0"2"2,0 3 9,0 0-18,0 0-26,0 9-3,0 5 24,0 5-11,-7 3-20,-2 3-7,-2 2-3,-1-1 0,1-1 0,0-1-2,-1-4-3,6-2-7,6-3-18,0-4-42,0-6-86</inkml:trace>
  <inkml:trace contextRef="#ctx0" brushRef="#br0" timeOffset="123851.97">20054 3362 16,'5'0'-13,"-5"0"254,0 0-221,0 2-22,0 6 12,0 4 16,0 1-14,-5 2-9,1-2 3,-3 1 9,6-2 0,-2-2 2,3-2-3,0-4-6,9 1-6,10-3-1,6-2-2,3 0 0,5-2-18,-3-6-31,-2-2-56,-5-1-87</inkml:trace>
  <inkml:trace contextRef="#ctx0" brushRef="#br0" timeOffset="123906.97">20263 3403 56</inkml:trace>
  <inkml:trace contextRef="#ctx0" brushRef="#br0" timeOffset="123975.98">20238 3427 311,'-15'16'44,"2"3"-18,2 2 17,1-1-9,6 4-21,2 0-8,2 0-3,0-2-1,0-1-6,5-2-17,2 0-45,-6-6-107</inkml:trace>
  <inkml:trace contextRef="#ctx0" brushRef="#br0" timeOffset="138539.79">11482 1363 39,'0'-1'347,"0"0"-314,0 1-39,0 0 1,0 0 12,0 1 7,0 7-22,11 8 10,8 5-1,1 8 4,4 5 2,-1 6 1,-1 6 4,1 4 1,-11 4-2,-2 4-1,-10 3-1,0 1-4,0 0-2,-5-3-1,-4-6-1,1-6-2,3-8-2,3-7-13,2-7-1,0-5-11,-2-6-25,0-8-28,-4-5-58</inkml:trace>
  <inkml:trace contextRef="#ctx0" brushRef="#br0" timeOffset="138747.81">11528 2023 74,'4'0'167,"-3"2"-59,2 5-113,0 3 3,1 2 16,3 1 9,-1 3-15,3 0-5,-1 2-2,4 1 0,-1 1 4,-3-1 1,1-2 3,-5-4 8,7-4-1,2-3-6,7-5-6,4-1 10,6-9 4,8-7 1,1-5-9,2-3-4,-3-3-4,1 0-5,-6 0-11,-9 2-41,-2-2-62,-15 4-187</inkml:trace>
  <inkml:trace contextRef="#ctx0" brushRef="#br0" timeOffset="140645.91">12254 1779 37,'2'-7'164,"-2"3"-68,0 2-89,0 2-5,4 0 6,3 7 1,4 7 11,1 6-4,-1 7-5,1 5-5,-8 2 4,3 0 0,-3-2 2,-4-1 1,2 0-2,-2-2 0,0-1-9,0-3 2,0-2-4,0-3 0,0-6-5,0-2-19,0-3-26,0-4-28,0-5-48</inkml:trace>
  <inkml:trace contextRef="#ctx0" brushRef="#br0" timeOffset="140991.94">12160 1864 33,'4'-2'59,"-2"-1"70,3 0-124,-1 0-9,0 1 20,6 1-3,0-2-13,1 1 0,-3 1 2,2 0-2,-6 1 0,-4 0-3,0 0 3,0 2 1,0 4 12,-11 4 1,-2 2-3,-2 1 3,1 2 3,6-2-5,-3 1-2,4-1-7,3-1-1,-1 0 0,3-5-2,2-2 0,0-4 0,0-1-4,0 0 1,7-1 6,4-9 1,1-1-5,2-6 0,-1 0-4,2-2 1,-7 4 2,2 2 4,-3 3 0,0 5 2,-3 3 8,2 2 3,5 1-13,7 10 9,8 7 7,2 5-9,5 3-6,2 2-2,0-1-2,-2-2-19,-5 0-34,-10-1-79</inkml:trace>
  <inkml:trace contextRef="#ctx0" brushRef="#br0" timeOffset="149451.41">6697 4614 33,'-4'-10'77,"-3"-2"-22,1 1-51,2 1 17,0 1 16,-1 1-4,3 3-11,-2-1 1,1 2 0,-1 2 5,0 1 4,4-1-2,-3 1-5,3 1-2,0 0-3,0 0-11,0 8-8,11 7 0,13 6 10,12 7 9,10 4-3,4 0 0,7 3-4,-3 0-4,-1 0 1,-3-3-8,-5-1 1,-4-4-1,-5-2 0,-3-3-1,-7-6 1,1-2-2,-10-3 1,-6-1-1,-4-3 0,-3-3-4,-4 0-5,0-4-8,0 0 1,0 0-2,-17-1-11,-5-8-22,-5-2-7,-3-6 1,4 2-21,-5-1-53,2 4-8</inkml:trace>
  <inkml:trace contextRef="#ctx0" brushRef="#br0" timeOffset="149668.44">6872 4915 301,'4'0'-4,"13"0"-1,8 0 22,4 0 14,3 2-5,6-1-7,-1 1-7,2 0-5,-2 1 1,1-2 0,-3 1-4,-6 1-3,1-1 1,-2-1-2,-3 2 2,3-2-1,-4-1 0,-2 0-1,0 0 3,-5-4-1,-2-4-1,-4-3-7,0-3-12,-4-4-30,-4-5-45,-3-3-166</inkml:trace>
  <inkml:trace contextRef="#ctx0" brushRef="#br0" timeOffset="150919.5">6783 4833 87,'-4'-1'266,"0"-1"-259,4 1-4,0 1 7,0 0 5,0 0-16,16 4 5,7 2 2,5 1 2,1 0-1,3 1 3,8 0 4,3-2 1,-1 0-2,2-1-1,-2-2-1,-3 0 2,0 0 1,1-2 0,-8-1-1,-3 0-6,-3 0-2,-9 0 5,-2 0-3,-1-2 1,-10-3 0,0-1 2,-4-2 0,0-3-3,0-4-2,-8-3-2,-7-5 3,-7 1-6,2-3 1,-2-2 0,4 1-2,3 1 1,5 5-1,3 3-1,0 8-3,3 4-10,4 4-9,0 1-23,0 8-44,0 6-19,0 3-99</inkml:trace>
  <inkml:trace contextRef="#ctx0" brushRef="#br0" timeOffset="157423.87">7903 5170 19,'2'-2'297,"-2"-2"-280,0 1-30,0 0 12,0 2 17,0 1-3,0 0-12,0 0-1,0 0 1,0 0 12,0 0 14,0 0-4,-2 0 1,-5 0 1,1 0-1,-2 0-5,-2 0 2,2-1-5,-3 1 3,-1-1-8,0 0-2,-3 1 2,-3 0-5,-2 0 0,-6 0-2,2 0 2,-8 3-3,0-1 1,-3 1-1,-2-1 0,-5 3 1,1-1-1,-2 0-1,-6 2 1,-1-1 1,0 1-1,-1-2-2,2 2-1,2-2 0,4 3 0,3-1 0,2-1-1,8 2 1,2-1-1,8-2-1,5 0-2,8-2-12,3-2-8,4 0-20,7 0-62,8 0-2,2 0-80</inkml:trace>
  <inkml:trace contextRef="#ctx0" brushRef="#br0" timeOffset="157823.88">7115 5217 33,'0'1'-22,"0"0"209,3-1-168,1 1-28,3 0 8,1 3 15,1 0-6,2 1-3,-3 3-3,-1 0 4,-4 2 1,-3 5 9,0 0 5,0 5 6,-6 3 2,5 5 3,-3 6-1,4 4-4,0 6-8,0 3-10,1 2-4,6 2-2,0 0-1,-3-4 0,0 1-2,-1-5-1,-1-4-2,-2-4-2,0-5-9,2-8-10,0-3-20,-2-9-39,0-7-121</inkml:trace>
  <inkml:trace contextRef="#ctx0" brushRef="#br0" timeOffset="167128.41">6393 9948 77,'0'0'6,"0"-3"172,0 1-161,0 0-9,3 2 8,-3 0 0,0 0-14,1 0-1,2 6 6,-3 3 20,0 4 4,0 5-13,0 5-3,0 4 10,7 8 4,-3 6 5,7 10-2,0 9-9,4 10-9,1 8-5,-1 9 0,-4 2-8,-4 4 2,-7-1-2,0-1 0,0 0 0,-14-6-2,-5-5 1,-1-7-1,-2-5-1,-4-8-1,2-6 3,3-8-4,6-6 1,5-12-3,6-8-8,4-8-15,0-6-23,0-6-35,6-4-19,-2-14-87</inkml:trace>
  <inkml:trace contextRef="#ctx0" brushRef="#br0" timeOffset="167795.45">6418 9934 80,'-11'-6'48,"-3"1"0,8 1 14,-3 1-1,3 1-20,2-1-6,1 2-6,0 1-3,2-1-3,1 1 3,0 0-6,0 0-7,0 0-5,0 0-3,0 0-4,17 0 1,5 0 9,11 0 5,10 0-6,13 0-1,9 0-3,7 0 1,13 0 0,7 1-4,12 4 3,11-1-2,6 3 0,3 1-2,1-3-1,-3-2-1,-1-3 1,1 0 2,-1-8-1,2-8-2,1-1 2,-10 0 1,-14-1-1,-14 5-2,-21 3 0,-15 3 0,-12 4-4,-6 1 1,-10 2 1,3 0-3,-4 0-1,1 0 2,-4 4 0,3-1-1,1 0-9,-2-1 1,2 2-1,-3-3-8,-1 3-16,-5-1-12,-1-1-16,-6 1-29,-2-3-71</inkml:trace>
  <inkml:trace contextRef="#ctx0" brushRef="#br0" timeOffset="168183.47">8983 9891 3,'-1'1'20,"1"0"3,0-1 11,0 1-4,0-1-3,0 0 5,0 0 6,0 2-3,0-1-7,0 3-5,0 0-2,-7 5 1,3 1-2,-3 3-8,0 4-4,3 5 5,4 5 2,0 3 6,0 5 5,0 6-1,0 6-4,4 7-5,-1 4-1,1 9-9,-3 6 0,-1 2-2,0 0-1,0-2 0,0-2 2,0-1 1,0 0-1,0 1 1,0-3-1,0 0-1,10-1 2,1-4-3,6-2 1,1-3-4,0-5 0,-2-4 0,4-4 0,-2-7 0,-3-6-2,-2-7-9,1-8 3,-10-7-4,-4-9-21,0-1-24,-9-13-30,-13-8-152</inkml:trace>
  <inkml:trace contextRef="#ctx0" brushRef="#br0" timeOffset="168768.51">6505 11568 21,'-13'0'38,"-4"0"-18,1-1 26,3 1 60,0 0-69,2 0 12,4 0 10,3-1-6,0 0-10,4 0-8,0 1-9,0 0-13,0 0-8,4 0-3,10 0 3,7 1 4,12 2 3,9 0-1,9 2 0,16-3-4,12-1 0,21 1-2,18 0 2,22-1-1,16 3 0,5 3 1,5 3 1,1 5-2,-1 0-4,4 0 1,-6-3-1,-8-4-2,-9-5 0,-14-1 0,-13-2 2,-13-2-1,-13-6-2,-13-1 1,-17-1-2,-10-2-1,-10 2-6,-6 1-10,-8 3-9,-6 1-23,-10 0-44,-10 4-70</inkml:trace>
  <inkml:trace contextRef="#ctx0" brushRef="#br0" timeOffset="171323.66">6707 8924 9,'4'-8'39,"-4"-3"-11,0 2-32,0-1 2,0 1 87,0 0-74,0 1-5,0 2 14,0 0 9,0 0 1,0 2-7,0-2-2,0 3 1,0-2 1,4 4-4,-4-2-2,3 2-1,-3 1-4,0 0-1,0 0-4,0 0 0,0 5 1,0 3-2,-7 4 0,4 5 2,2 2 1,1 5 3,0 6 2,0 5 1,8 6-1,-1 1-1,-1 3-5,1-1-1,-5 1-1,-2 1 0,2-4 0,-2 0 1,0-1-1,0-1 2,0 1-1,0 0-5,0-1 0,-2 1 1,0-1 0,2-3 0,-2-1-3,2-3 1,0-2 0,0 1 1,0-1-1,6 0 0,1-2 0,4-2 0,0-2 1,-4 0 1,3 0-3,-1-2 2,1-1-1,0-1-1,1-2 0,-3 0 1,-1 0 1,-1-2-2,1 1 0,-5 0 2,0-1-1,-2 2-1,0-2 1,0 2 0,0-1-1,0-1 1,0-2-1,0 1-1,2-2 2,3-1-1,-5 0 0,4-1 0,-1 0 0,-2-3 1,2 2-1,1 1-1,-1 1 1,1 0 1,-3 1-1,2 0 0,0 0 1,1-1-1,-3 0 0,4-1 0,-3 1 0,1 0-1,-3-2 2,0 1-1,0-2 0,0 1 1,0 0-2,0-2 2,0 0-1,0-1 0,0 0 0,0 0 0,0 0 0,-5-2 1,5 1-1,0-2 0,0 2 0,-2 0 1,-1 1-1,-1-1 1,0 2 0,0-3-1,-3 1 1,7-1-1,-4-1 2,1-1-2,3 1 0,-1 0 0,-2-2 1,0 1 0,2 2-2,1-3 1,-3 1 1,1 0-1,0 0 0,0 1 0,0 1 0,2-1 0,-2 1 0,2-1 0,-5-3-1,5-1 1,0-1 0,0 0-4,0 0 1,0 0 0,0 0-2,0 0 3,0-1 2,0 1 0,0-1 1,0 1 1,0 0-2,0 0 0,0 0 0,0 0 0,0 0-1,0 0-1,0 0 2,0 0-3,0 0 2,0 0 1,0 0 1,0 0 0,0 0 1,0 0 1,0 0 1,0 0-2,0 0 2,0 0 3,0 0-4,0 0 2,0 0 1,0 0-3,0 0-1,-4 0-2,4 0 1,-5 0-1,4 0 1,1 0 1,0 0 0,0 0 0,-7 0 2,3-1-2,-7-3 0,0 0-1,-2 0 0,-5-1 0,-4-1 1,-2 2-1,-2 0-1,-7 3 2,2-1-1,-4 0 1,-2 2 1,2 0 0,-8 0-2,1 0 1,-2 0-1,-2 0-1,3-1 2,-3 0-2,2 0 1,5 0 0,-1-1 0,2 2 0,2 0-1,-4 0 0,5 0 0,3 0-1,-1 0 2,5 2-1,-1 1 0,1-2 0,3 1 1,1 0-1,-1-1 0,6-1 1,-2 0 0,0 0 0,2 0-1,2 0 0,6 0 0,0 0 0,4 0 0,3 0-1,-3 0 0,3 0-1,-1 0 0,-1 0 0,-3 3-1,1 0 1,1-1 2,-2 0 0,3 0-1,-1-1 2,5 0 0,-5-1 0,5 0 0,-4 0 0,3 0 0,2 0-1,-2 0-1,-1 0 1,4 0 0,-3 0 0,3 0-2,-4 0 1,4 0 0,-3 0 1,2 0-1,1 0 0,0 0 1,0 0-1,0 0 2,0 0-1,0 0 1,-3 0-1,-3 0 2,-3 0-2,3 0 1,-1-1-1,-1 1 1,1-1-1,3 1 0,-3 0 0,2 0 0,1-1 0,-1-1 0,-3 2-1,2-1 1,-1-1-1,-3 2 0,-1-2 0,-1 1-2,-1 1 2,-2-1 0,1 1 1,-1-2 0,4 2 1,1 0-1,-4 0 0,3-1 1,0-1-1,0 1 1,1-2 0,-7-1-1,5 0 0,-4 0 1,-1-1-1,1 1 0,-3 2 0,-2-2 0,-4 2 0,-1 1 0,-1 1 0,5 0 0,1 0-1,0 0 0,5 0 0,-1 1 1,-1 1 0,0-1 0,3 0 0,-2-1 1,-1 0 0,0 0-1,1 0 1,-4 0 0,5 0-1,-1 0 0,-1 0 0,2 0-1,3 0 0,3 0 1,-1 0-1,4 0 0,0 0-2,3 1-1,0-1-14,4 0-17,0 0-27,0 0-80,4 0-43</inkml:trace>
  <inkml:trace contextRef="#ctx0" brushRef="#br0" timeOffset="172215.7">4751 10672 145,'-3'-1'124,"-1"-4"-123,4 0-2,0-1 2,0-1 0,0 0-1,0-1 0,3-1 1,-3 0 1,0 0 1,0-3 6,0-1 5,0 0 6,0-1 7,0-1 0,0-2-4,0-3-7,0-1-4,0-3-3,0 0-2,0-3-5,0 0 1,0-1-3,0-1 1,-7 0 1,0 1-1,-1-2 1,-2-1 5,2 3 2,1-1 2,1 2 2,3 0-1,2-1-2,1 0-1,0 1-3,0 0-3,0 2-1,-7 2 1,0 1 1,-1 0-3,1 2 2,-4-3-1,0 0 0,5-3-1,-1-1-1,3 1 1,0-2 0,4 2 0,0 0-1,0 1 2,0 1-2,1 4 3,6 0 0,0 3-3,-3 1 1,-2 2 0,-2 1 1,0 1 0,0 0-1,0 0 2,0-1-2,0 0-1,-6 0 2,3-3-3,2 0 2,1-4-2,0-2 0,0 2 0,4-1 1,9 1 1,-2 1-1,0 2 0,-3 2 0,-1 2 0,0 2 0,-1-1 1,-2 1-1,3-1 0,4-3 0,-3 1 0,3-3 0,3-2 0,-1-1 0,-2-1 1,4 0-1,-4 0 0,0-2 0,-2 4 0,-5 3 0,0 2 0,-1 5 1,-2 1-1,2 4 1,-3 1 0,0-1 0,0 2 0,0-4-2,0 1 0,0-1 0,0-2-1,0-1-3,0 0 0,0-2-3,-3 1-1,2 1-8,-4-1-6,3 1-17,0 1-14,2-1-10,0 0-15,0 1-28,9-3-6</inkml:trace>
  <inkml:trace contextRef="#ctx0" brushRef="#br0" timeOffset="172659.73">4694 8784 21,'0'1'35,"0"-1"-2,0 0 1,0 0 1,0 0-2,2 0-3,7-1 3,4-3-8,5 2-3,1-2-3,1 3 1,6 0-2,2 1 2,8 0-1,3 0 5,8 2 8,6 4-25,8-1 1,0-1 10,7-2-3,3 0 1,3-2-4,6 0-2,2 0-7,-4-2 2,0-2-3,-6-1 2,-3 1 4,-1-1-2,-2 2-1,-3 0-1,-1 3-1,-1 0-2,-4 1 2,4 5 0,-4 2-1,7 0 0,-3-1 0,1 0 0,5-1-1,-4-5-1,-1 0 2,-4-1 0,-9 0 0,-10 0-2,-6 0 1,-12 0-1,0 0 0,-9 0 1,1 3-2,-6-2 1,7 0 0,-10 0 0,3 0 0,-3 0 0,0 1 0,-2-2 0,-2 0-7,0 0-10,0 1-17,0 0-31,-10-1-61</inkml:trace>
  <inkml:trace contextRef="#ctx0" brushRef="#br0" timeOffset="175748.91">6383 11960 9,'2'-1'14,"-2"-2"-15,0 0 104,0 0 42,0 0-131,0-1-12,0 2 15,0 0 7,0 0-9,0 2 1,0 0 10,0 0 3,0 0-2,0 0 3,0 0 2,0 0-1,0 0-6,0 5-12,0 6-5,0 7 0,0 4-1,6 6-4,3 3 0,-2 1-2,1 2-1,-1 0 1,0-1-1,-1-3 0,-4 1-1,1-4-6,-3-3-5,0-3-5,0-4-14,0-6-24,0-5-33,-3-6-44,-9-6-116</inkml:trace>
  <inkml:trace contextRef="#ctx0" brushRef="#br0" timeOffset="176472.94">6947 11988 14,'3'-3'6,"-2"2"13,-1 0 45,0 1-9,0-2-15,0 2-22,0 0 7,0 0 12,0 0 4,0 0-3,0 5-4,-1 0-21,-2 3 1,-1 2 5,4 4 3,-3 3-9,3 2-5,0 1-3,0 2-1,0-2-2,0 1 0,0-1-2,0-1 0,0-4 2,0-4-2,0-3 1,0-2-2,-1-3-2,-2 0-8,-1-3-2,-1 0-2,0-4-14,4-4-3,-2-7 21,1-1 6,2-3 1,0 0-2,0-3 3,0 2 3,2 0 0,2 2 0,1 4 0,0 2 0,-4 5 0,2 2 0,-3 4 6,0 1-2,0 0-1,3 0 9,-3 4 5,0 6 0,1 5-1,-1 4-2,0 2-1,0 0-6,0 2-2,0-1-2,-4 1-2,0-1 0,-1-1-1,0-2 0,1-1-2,0-4-7,4-2-16,0-4-25,0-4-23,0-4-58,-4-1-61</inkml:trace>
  <inkml:trace contextRef="#ctx0" brushRef="#br0" timeOffset="177103.98">6464 12146 33,'-7'-2'0,"0"0"149,-2 0-53,3 2-81,1-2 12,4 2 22,-3-1-17,1 1-10,-1 0-3,1 0 1,-1 0-2,0 3-3,1-2 1,3 1-6,0 1-1,0 0-4,0 0 0,11-1 2,7-2 2,3 0 2,5 0-2,8 0 0,3-2 0,5-1-6,4 0 0,1 1-2,0 1-1,-5 1 0,-3 0 1,-2 0-1,-6 0 0,-10 3 0,-8-3 1,-4 0-1,-9 1 0,0-1 2,0 1 1,0-1 3,-7 1 0,-14 2-10,-12-1-5,-2 1 3,-9-1-1,0 1 3,-4-1 2,-1 1 1,2-2 1,3 2 2,0-2-1,10 1-1,5 1 2,8-1-2,7-1 0,7-1-2,3 0 0,4 0-6,0 1-38,12 1-41,2-1-30,0-1-194</inkml:trace>
  <inkml:trace contextRef="#ctx0" brushRef="#br0" timeOffset="178000.03">6547 12446 7,'4'0'35,"0"0"171,3 0-159,2 0-53,2 0 15,4 4 20,-2 0-13,5-1-11,-3 1-3,-4 0 3,-3-1 10,2 1 1,-2 1-5,1 1 1,2-1-3,0 2-4,-4 0-3,3-1-2,1 0-1,0-2-17,0 0-25,-3-3-28,-2-1-47,-6 0-44</inkml:trace>
  <inkml:trace contextRef="#ctx0" brushRef="#br0" timeOffset="178284.06">6750 12410 14,'0'0'19,"0"0"218,-7 6-201,1 2-37,4 5 10,-5 2 19,2 0-19,-3 4-4,0 1-2,-6-1 1,-1 1 3,4-2-3,-6-1-2,6-1-1,0-4-1,4-3-4,5-5-22,-5-3-67,3-1-161</inkml:trace>
  <inkml:trace contextRef="#ctx0" brushRef="#br0" timeOffset="180576.18">9121 9891 58,'0'0'58,"-2"0"126,0-1-167,2 1-6,0 0 19,0 0-3,0 0-9,8 1 10,10 3 12,4 0-10,6-1-5,8-1-4,4 1-1,12-1-2,2-2-4,7 0-7,4 0-4,3 0-2,-1 0-1,-2 1-4,-8 1-12,-9 2-13,-11-1-28,-12 2-32,-15-1-39,-10-2-93</inkml:trace>
  <inkml:trace contextRef="#ctx0" brushRef="#br0" timeOffset="180964.2">8919 10632 79,'17'3'127,"0"-1"-8,12 2-101,10-4 25,11 0 10,7-4-19,8-3-3,3-1-3,0-2-8,3 3-9,-2 1-8,1 3-5,-2 3-13,-11 0-21,-5 6-27,-14 4-41,-14 2-73</inkml:trace>
  <inkml:trace contextRef="#ctx0" brushRef="#br0" timeOffset="181628.24">9318 10285 83,'-4'6'252,"0"0"-231,4 3-29,0 2 11,4 0 23,15-1-13,5-1-9,1-2-2,5-1 3,2-3-1,2-1 2,-1-2-3,2 0-3,-5-7-3,1-2-19,-1-2-13,-3 1-2,-5-1-1,-5 3 4,-4-2 10,-4 5 19,-6 3 6,-3 2 9,0 0 28,0 6 10,0 6-10,-10 6-5,2 3-8,-3 2-12,-1 3-6,1-2-6,3 1-1,0-2-5,1-3-24,4-6-33,-1-7-44</inkml:trace>
  <inkml:trace contextRef="#ctx0" brushRef="#br0" timeOffset="183248.34">9504 9976 40,'0'-2'54,"0"0"-45,0 0-2,0 0 21,0 1 9,0 0-6,0 1-6,0-3 2,0 2 4,-3-2 1,3 0 3,0 1-1,0 2-2,0-1-1,0 1-4,0 0-17,0 1-9,0 7-5,0 7 6,0 4 1,0 3 0,0 3-2,-1 0 2,-3 0-2,-2 0-1,1 0 0,-2-2 0,7-2-7,0-3-40,0-5-65,0-7-90</inkml:trace>
  <inkml:trace contextRef="#ctx0" brushRef="#br0" timeOffset="183732.36">9443 10560 17,'4'-8'76,"0"1"-36,1 1-12,-3 2 15,1 1 10,-3 2-13,0 1-9,0 0-6,0 0 2,0 8-1,0 2-1,0 4 2,0 2-7,-5 1-6,3 0-5,-2 0-3,4-1-5,0-2 1,0-2-4,0-2-20,0-7-88,-3-3-160</inkml:trace>
  <inkml:trace contextRef="#ctx0" brushRef="#br0" timeOffset="192935.87">5757 9080 39,'0'0'0,"0"0"150,0 0-148,0 0-4,0 0 5,0 2-2,0 1-2,0 0 2,0 0 2,0 3 12,-3 0 8,-1 1 2,4 2 6,0 3 3,0 4-2,0 3-6,0 6-4,7 1-7,0 6-10,1 5 0,-1 3-4,-3 2 0,-1 2-1,-3 1-1,0-1-2,0 2-4,-3-3-4,-5-2 3,1-4-1,-4-2 8,4-6 0,-2-5-3,3-2-10,-3-7-3,1-2-4,-3-3-10,4-5-1,-2 0-10,1-2-7,1-2-3,-1-1-46</inkml:trace>
  <inkml:trace contextRef="#ctx0" brushRef="#br0" timeOffset="193223.9">5622 9630 24,'-3'4'127,"-1"0"-37,4 1-90,0 0 0,0 1 13,0 1 0,7 2-7,3 2-1,-3 5 3,5 1-1,-1 6 5,0 3 4,1 2 3,-6 1-1,1 0 1,2 0 5,-4-3-4,5 0-3,-3-4-6,-1-2-1,-1-6 3,1-3 2,1-5-6,-6-4 1,2-2-3,4-1 2,1-11 3,7-11 3,3-9-3,3-7-6,4-6-5,-1 0-1,2 1-7,-4 1-52,-6 3-115</inkml:trace>
  <inkml:trace contextRef="#ctx0" brushRef="#br0" timeOffset="208217.74">4136 8846 0,'1'-2'56,"-1"1"-45,3-1 1,-3-1 130,0 2-112,0 0-26,0 0 6,0 1-1,0 0-5,0 0 2,0 0-4,0 0 4,0 3 0,0 8 6,-7 5 9,3 5 2,0 9-2,2 8 6,2 11-6,0 6-1,0 10-7,0 6-7,-5 8-2,-5 8-2,-8 2 0,-4 0 0,1-3-2,-8-1 1,-2-5 0,2-1 2,0-4-3,0-8 1,9-8 0,5-7-1,11-8 0,4-4-1,0-2-1,4 0-3,9-1-3,2 0-3,3 1-1,0 2-6,-1-1-2,-5 0-5,2-1-6,-7-2-9,-7-6-10,1-4-17,-1-6-13,0-5-12</inkml:trace>
  <inkml:trace contextRef="#ctx0" brushRef="#br0" timeOffset="208851.78">4036 8841 118,'-10'0'71,"3"0"-41,7-3 20,-1 3-13,1-2-9,0 1-18,8-2-7,14-1 9,12 0 13,9-1 0,7 0 4,14 1-1,4-1-5,15-1 0,9 1-6,12 2-6,10-2-4,11 3-1,7 1-3,1 1 2,-2 0-5,-4 0 0,0 0 1,2-3-1,-4-1-1,-11-1-1,-7 0-1,-22 2-2,-20 1-1,-14 0-2,-19 2-1,-10 0 0,-6 0-1,-8 0-2,-4 3-5,-1 3-8,1 2-6,-1 2-15,1-2-11,0 2-42,3-4-35</inkml:trace>
  <inkml:trace contextRef="#ctx0" brushRef="#br0" timeOffset="209463.81">6536 8828 83,'-4'2'104,"-3"0"-111,7 1-1,0-1 10,0-1-1,0 2 0,0-2 0,0-1-1,4 0 2,-4 0 8,3 0 9,-2 0 11,-1 0-3,0 0 0,0 0 4,0 0-6,0 1-2,0 3-7,0 3-7,0 4 13,0 5-1,0 5-10,0 6-2,-4 6 2,1 12-2,2 7 2,1 11 0,0 9 2,0 11-6,7 10 0,1 7-5,-1 2 0,-3-5 0,3-6 1,-3-8-1,-2-8 1,2-7 10,0-8-6,-1-7-1,1-6-3,-4-3-1,0-6-1,0-3 1,0-2-1,0-6 0,0-2 0,0-5 0,0-1-1,0-2 1,0-2-3,0 1 2,0-3-2,0 3-2,4 1 0,6 1 3,1 2 1,-5 0 0,5-3-1,-3-1 2,-3-5-1,0-2 0,-4-3 2,-1-2 3,0-2 0,0-1 3,0-1 1,-1 0 0,-10 0-6,-2-4-2,-2-4-4,1 2-2,7-1 2,3 4-1,0 0 3,4 2-4,0 1 1,0 0-6,0-1-10,0 1-3,0-1 0,8-1-10,-1 1-4,-3 1-6,0-2-5,2 1-16,-6-2-14,0 1 15,0 1 16,0 0 6</inkml:trace>
  <inkml:trace contextRef="#ctx0" brushRef="#br0" timeOffset="209919.84">6594 10692 25,'-1'0'58,"-2"0"-45,0 0 2,2 0 18,1 3-27,0 1-7,-3 2 2,2-1 1,1 1-1,-3-3 13,3 0 14,-2-2 14,0-1 0,2 0-7,-3 0 0,-1 0-3,-2 0-7,-3 0-6,0-2-4,-2-1 4,0 1-1,-4 2-2,-2 0-2,-5 0-3,0 0-1,1 0-2,-4 3 5,3 0 5,-2 0 1,0-1-1,5-2-4,1 0 0,3 0 1,-3 0-8,1 0 0,-1 0-3,-2-3 1,-3 0-2,-2-2 3,-3 1 1,-7 0 0,-5-1-1,-6 3 1,-7 0 0,-5 1 1,-7 0-2,-6 1 1,-7 0 1,-5 0-4,-7 1-1,-6 0-1,-6 2-1,-2-1-1,-17 1 0,-5 0 0,-8-1 0,1 4-1,8 2 1,7 1-1,13 0 0,13 1 1,13-2-1,13 1 0,14-3-2,17 0-7,13-4-4,18-2-9,4 0-25,19 0-75,7-5-61</inkml:trace>
  <inkml:trace contextRef="#ctx0" brushRef="#br0" timeOffset="-175665.41">5833 9148 25,'0'0'-22,"0"0"54,0 0 40,0 0-41,0 0-15,0 0 11,0 0-1,0 0-2,0 0 0,0 0 5,0 0 1,0 0-2,0 0 3,0-1-2,0 1-6,0 0-3,0-1-1,0 0-3,0 0-5,0 0-2,0 1-2,0 0-2,0 0-3,0 0-3,0 0-1,0 0-1,0 3-1,0 6 4,0 5 4,0 9 2,3 2-4,-3 7 1,0 5 3,0 1-2,0 4-2,0 2-1,0 0 0,0-3-1,-3-1 1,3-2-2,-1-5 2,-2-1-1,-1-4 1,-3-4-1,0-4 1,-1-5 1,2 1-1,-1-6-1,0-1 0,-1-2-2,5-5 3,-1 1 0,4-3-1,-3 0-2,2-3-1,1-5-3,0-3 3,0-5 0,0-2 1,0-5 2,0-2-1,1-2-1,2-4 0,1 0 1,0-1-1,-1 0 2,-2 0-1,2 3 0,-3-1 0,0 1 0,0 2 0,0 2 0,0 1-1,0 6-1,0 3-5,-4 3 6,4 6 2,0 1 1,0 2-1,0 1 1,0 1-1,-3 1 0,2 0 0,1 0 0,0 0 0,0 9-6,0 4 6,0 11 3,0 6 0,0 6 1,0 5 3,0 4 1,0 2-5,1 0-2,2 2 1,1-4-2,-4 2 1,0-6-1,0-3 0,0-3-1,0-6 0,-4-5 2,0-5-2,-3-4 1,3-2-1,-3-7-2,4-3-1,2-3-4,-4 0-8,1-6-19,-5-5-7,0-6 8,5-2 0,0-5-18,1 0-23,3 0-24,0 4-6</inkml:trace>
  <inkml:trace contextRef="#ctx0" brushRef="#br0" timeOffset="-175036.37">5639 9617 26,'-3'-5'-5,"3"3"198,0 2-142,0 0-51,0 0 2,7 7 22,7 4 2,1 4-13,0 3-5,-2 1 2,5 0 5,-7 2-1,4 0 2,-5-2-1,0 1-2,-2-2-3,-1-3 0,-3 0-1,-1-2 0,1-2-2,-4-1 0,0 0-2,0-2-2,0-1-1,0-1 1,0-2-2,0-2 2,0 0 0,-3-2 3,2 0-1,-6 0 1,3 0-3,-7-9-5,4-3-2,0-7 4,1-4-1,2-5 0,-1 0 0,-4-3 0,2 3-1,-1 2 0,1 3-2,1 5-2,1 4 1,1 6-2,2 1-1,0 4 2,2 1 3,0 0-1,0 2 0,0 0-1,0 4-2,0 7 5,11 3 3,0 9 0,7 2 3,-3 5 4,2 1 6,1 2-4,-6-1 0,2-1-4,-8 0-1,1-4-2,-3-2 1,-4-3 1,0-5 3,0-2 1,0-4-2,0-3-1,0-6-2,0-1 2,0-1 1,0 0 2,0-3-2,0-3-5,-7-4-5,3 0 1,2-1 1,0 3 1,2 0-2,0 4 0,0 0 0,0 4-2,2 0-4,4 0 4,1 0 0,4 0 1,-4 0-5,0 3-1,-3-2 3,0-1 1,-1 0-1,1 0 0,0 0 0,5-7 2,-3-4 1,3-2-3,2-3-9,2 1-2,2-2 0,-1 3-3,1 3-15,-2 3-35,-2 1-15,-3 2 2,-5 5-5</inkml:trace>
  <inkml:trace contextRef="#ctx0" brushRef="#br0" timeOffset="-174692.35">5919 9853 3,'-9'10'-1,"-1"1"2,0 0 76,-1 0-18,3-2-49,1-1 6,5-3 19,2-4 0,0-1-5,0 0 4,0-2-5,0-9-18,10-4-1,4-6 0,4-2-5,-1-5-1,1 0-2,1-2-1,1 0 2,2-1 3,0 2 3,-1 0-7,1 5-3,-4 2 2,-5 5-1,-2 6-2,-4 3 1,-7 6 0,0 2 1,0 0 2,0 3 0,-18 9-3,-9 6 1,-1 2 6,-5 4 10,1 3 6,-1 1 0,-2-1-4,2 0 3,1-1-5,3-3-5,7 0-4,2-2-1,7-4-1,4-5-5,5-4 0,2-6 0,2-2 0,0 0-19,2-2-19,9-5 12,1-1-9,2-4-53,-7 5-173</inkml:trace>
  <inkml:trace contextRef="#ctx0" brushRef="#br0" timeOffset="-160008.52">5862 9194 10,'0'-2'15,"0"-2"8,0 1 19,0-1-29,-4 0-6,-6-1 8,5 1 11,-6-1-2,-1 0-5,3 1 0,-1-1 4,1 3 5,-3-2 0,1 3-5,3 1-7,0 0-7,1 0-6,1 0-4,6 0-1,-3 1-3,3 3 4,0-2-1,3 0 1,5 0 0,5-2 1,2 0 0,6 0 3,0-5-2,-2 0 4,-2 0-2,-7 2 0,-3-1-1,-3 2 0,-4 0-1,0-1 4,0 2-2,0-1-1,0-1 1,-4 2-3,-3 1 0,1-1 0,-5 1-4,0 0 1,0 0 0,4 0-1,-2 0-1,3 1 2,6-1 0,0 1 0,0-1 0,0 0-4,2 0 6,7 0 1,-3 0-1,-1 0-1,-1 0-4,-1 0 1,-2 0-3,-1 0-2,0 0 0,0 0 3,0 0 2,0 0-5,0 0-7,0 0 1,0 1 10,0 1 4,0 0 1,-4-1 3,1 0 2,2 1 4,1 0 1,0 1-1,0 1 1,0 1 5,0 5 5,0 2-1,4 5-1,-1 3-5,-2 4 0,2 7-2,-3 2-7,4 4-1,-4 4-2,0 3 1,0 0-1,0 1-2,0 0 1,0-1 1,0 0-8,0-3-5,0-4-8,0-6-3,0-4-9,0-2-12,0-3-16,0-8-27</inkml:trace>
  <inkml:trace contextRef="#ctx0" brushRef="#br0" timeOffset="-153373.15">16186 8974 120,'0'-6'-45,"3"1"163,-3 0-111,3 2 7,-2-1 33,2 3-9,-2 1-22,2 0-11,-3 0 7,0 5 12,0 3 4,0 7-8,-4 5-1,-6 6 3,6 6-2,3 6-3,-2 9 1,3 10-3,0 11 4,4 8-6,7 11-7,-1 6-3,-5 3 0,2-2-5,-4-3 6,-1-3-3,-2-10 1,4-4 0,-2-2-1,3-3-1,-1 0 1,-2 2 0,0 2 0,1-2 1,-3 4-2,4-1 1,-1 1 0,1-3-1,-4-3 0,1-6 0,5-3 0,-2-4 1,4-6-1,1-2-1,-5-5-3,0-1 3,-1-3-2,-2-2-2,5-4 3,-6-3 1,0-5 0,0-6-4,0-9-6,0-6-16,0-4-35,0-5-51,0-11-58</inkml:trace>
  <inkml:trace contextRef="#ctx0" brushRef="#br0" timeOffset="-152469.09">16299 8883 64,'-7'2'2,"0"-2"125,-2 0-79,3 0-18,0 0 12,2 0-16,-6 0-15,3 1 3,1 1 10,0 1-5,3-3 1,1 0 1,2 1 3,0 0-8,0 1-3,5 1-3,10-1 4,7 3 3,9 0 4,8-2-4,6 1-5,12 0-5,5-2 0,1-2-2,10 0 0,6 0-1,1 0-3,9 0 1,6 0 0,6 0 0,6 0-2,7 3 1,4 1 0,3-2 2,1 2-2,-2 1 0,-2-3 0,-5 2 1,-6-4-1,-4 0-1,-4 0 1,-5 0 0,-2-4-1,-6 1 1,-6-1 1,-7 2-1,-12 2 0,-4 0 0,-7 0-2,3 0 2,1 0-1,-4 0 1,3 0-1,-2 0 0,-5-2 0,-3 0 1,-4 2-1,-6 0 0,-5 0 0,-3 0-1,-3 0 1,-3 0 1,1 0-1,-2 2 0,-1 0 0,1 1-1,-1 1 2,5-4-1,0 2 0,6-2 0,2 0 1,1 0 0,-2 0-2,-3 0 1,-5 0 1,-3 0-2,-4 0 1,-6 0-2,-3 0-2,-1 0-2,-4 0 0,0 0 2,0 0 0,0 0 1,0 0-3,0 0-14,0 0-6,0 0-16,0 0-27,0 0-38,0 0-20,7-2-38</inkml:trace>
  <inkml:trace contextRef="#ctx0" brushRef="#br0" timeOffset="-151825.06">19746 8974 109,'-14'4'21,"6"2"-3,4-2 21,-3 0-15,7 1-7,0-3 0,0 2-3,0-2-1,0 0 1,0 1 3,0-1 1,0 2 0,0 2-1,0-2 1,0 3-4,0 2-3,0-1 1,0 1 1,-2-1 0,0-1-2,2-1 1,0 0-5,0-1 3,0-1-1,0 2 0,0 0-2,0 0-2,0 2 1,0-2 2,0 0 0,0-1 0,0 1-1,0-1-2,0 1 1,-2-2-3,-3-1 1,1 0 2,4-3-2,0 0 1,0 0-1,0 0-4,0 0 2,0 0 2,0 0-1,0 0 1,0 0-3,0 0 0,0 0-1,0 1 1,0 7 2,0 1 0,-2 6 0,-5 3-1,0 4-2,-1 6 2,1 3-1,-2 4 0,3 6-1,0 3 1,-4 2-1,2 2 1,1-2-2,-1-2 2,5-2-1,-1-1 2,0-1 0,4 4 0,-7 1-1,7 2 1,-5 1-1,5 3 0,0-3 1,0 1-2,0-2 1,0-1 0,3 1 0,1 0-2,-2 3 2,1 2-2,-2-1 1,2-1 1,-1-3-1,-2 0-1,0-2 1,0-4 0,0-1 0,0-4 0,0-2 1,0-1-2,5-3 1,3-1 1,2-3-1,0 1-1,1 1-1,-3 0 2,2 1-3,-2 1 3,0 0 0,4 0 3,-6-2-5,3-1 0,-2-1 0,-1-1-4,-1-1-1,-4 0 3,-1-5 1,0-2 3,0-2 0,0-3 0,0 0 0,6-4 0,-6-2 0,4-1-2,-3-3-10,5-2-32,-6 0-39,0-4-67</inkml:trace>
  <inkml:trace contextRef="#ctx0" brushRef="#br0" timeOffset="-151133.02">16421 11530 81,'-15'1'226,"8"1"-216,7-2-1,0 1 37,7 1-14,15 0-10,6 0-3,5-1 8,-1-1-3,4 0 0,6 0 1,1-1 3,9-3-2,10 2-8,10 1-8,13 1-4,12 0-2,14 2-2,10 4-1,8 3-1,6-1 1,2 0 1,4-3-2,-4 0 1,-5-4 0,-6-1-1,-2 0 1,-6-6 0,1-4 3,-5 2 2,-7-1 4,-11 3-6,-7 3-4,-13 2-1,-9 1 0,-6 0-1,-10 1-1,-9 4-1,-10-2 4,-10 1 0,-6 0-2,-9-2 1,-3-1-2,-4-1-1,0 0-1,0 0-12,-4-2-38,-10-4-107</inkml:trace>
  <inkml:trace contextRef="#ctx0" brushRef="#br0" timeOffset="-148555.88">13510 7077 105,'0'0'-59,"0"0"151,0 0-71,0 0-14,0 1 5,0 3 6,0 1-9,-3 2-1,0 0 8,3 3-1,0-3 1,0 2 2,0-2 4,0 1-4,3 0 2,0-1 1,1 5-3,-3 0-5,-1 4-4,0 3-3,0 3-6,0 2 3,-1 1-3,-3 4-1,-3-2-3,7 1-18,-3-2-19,3 0-24,0-3-49</inkml:trace>
  <inkml:trace contextRef="#ctx0" brushRef="#br0" timeOffset="-148271.86">13492 7732 48,'0'5'62,"0"0"-59,0 1 34,0-1 14,0 2-18,2-2-19,3 2-9,0 1-3,1-1 0,-1 3-1,5 2-1,-3 1 0,-3 1 1,-2 3 0,-2 1 0,0 2 0,0 0-2,-5 2-1,-7 0-10,-5-2-17,5 0-20,-4-3-26,5-3-18</inkml:trace>
  <inkml:trace contextRef="#ctx0" brushRef="#br0" timeOffset="-148076.85">13485 8180 165,'0'5'22,"0"2"-22,0 0 31,0 1 1,0 3-18,0 1-13,0 0 3,0 2-2,-2 2 0,-5-2 0,2 0 0,2-1-2,-1 0 0,4-3-1,0-3-1,0-1-4,0-1-13,7-1-15,-2 2-16,6 2-19,1 1-4</inkml:trace>
  <inkml:trace contextRef="#ctx0" brushRef="#br0" timeOffset="-147880.84">13507 8568 4,'-8'18'30,"1"0"10,0-2-1,3 0-14,-2-1 4,2 1-3,-3-1-4,7 1-6,0-3-5,0 1-9,0-1-2,4 1 0,4 0 0,1-1 0,2-1-1,-8 0 0,1-1 0,-4-1-3,0 2 4,0-2-1,0-1 1,-4 2 0,1-2 0,3 1 1,0-1-4,0 1-9,3 2-22,2 1-31,1-1-41</inkml:trace>
  <inkml:trace contextRef="#ctx0" brushRef="#br0" timeOffset="-147708.83">13483 9099 43,'-2'11'160,"2"-2"-149,0 2-1,0 2 26,4 1-19,3 1-15,0 0 1,-3 2-2,-3 0 0,-1-2 1,0 0-1,0 0 0,-1-4-2,-8 0 0,0 0-4,5-1-12,-2-1-6,2-1-15,-3-2 0,3-1-12,4-1-29</inkml:trace>
  <inkml:trace contextRef="#ctx0" brushRef="#br0" timeOffset="-147096.79">13578 9437 52,'0'0'155,"4"0"-141,7 0-19,2 0 40,2 0 14,10-1-28,-2 1-15,5 0-2,5 0 6,5 0-3,4 2 1,2 1-1,7-3-4,4 0 2,-3 0-1,3 0-2,0-3-2,-2-1 2,-1-2-1,3 0 0,-8 1 0,2 0-3,-3 3-3,-2 2-7,-5 0-7,-4 0-12,0 4-11,-2 2 0,-4-1-3,-1 1 5,-2-1 37,-2-3-128</inkml:trace>
  <inkml:trace contextRef="#ctx0" brushRef="#br0" timeOffset="-146928.78">15104 9461 0,'27'-3'10,"0"0"1,4-2 74,0 1-71,-5 0-10,0 2 5,-2-1-6,-6 2-4,-3 1 1,1 0 0,-4 0-3,6 0-6,2 0-18,2-4-14</inkml:trace>
  <inkml:trace contextRef="#ctx0" brushRef="#br0" timeOffset="-146763.78">15735 9434 99,'0'2'326,"0"-2"-318,0 1-14,10-1 15,5 0 1,3 0-11,0 0-4,3 0-16,4 0-22,1 0-16,-1 0-11,7-2 1,-3-3-10,3 0-1</inkml:trace>
  <inkml:trace contextRef="#ctx0" brushRef="#br0" timeOffset="-146634.78">16226 9446 2,'13'3'66,"1"-1"1,-2-2-27,4 0 5,2 0-5,0 0-14,1 0-14,5-2-10,-2 0-9,6 1-3,-3 1-29,0 0-17,0 0-18,-8 0-28</inkml:trace>
  <inkml:trace contextRef="#ctx0" brushRef="#br0" timeOffset="-146508.76">16599 9450 0,'12'0'12,"1"0"38,5 0 13,4 1-61,0 2 0,-2 1 2,2 1 1,-3 1-5,-4 2 1,1-3-1,-5 0 1,-1-1-2,-1 0 1,0-2-2,-2-2-12,-2 0-51</inkml:trace>
  <inkml:trace contextRef="#ctx0" brushRef="#br0" timeOffset="-145932.72">16911 9411 19,'-2'0'74,"2"0"-9,0 0-46,0-4 8,0 0-3,4-2-15,3 0-3,-5-1-3,0-1 1,0-2 10,-2 1-1,0-1-1,0-2 0,2-1-1,1-4-3,-3 0-1,0-4-4,4-2-1,-4-3-1,0-1-1,0-7 0,0 1-5,0-2-17,0 0-27,-4 5-50,-3 2-13</inkml:trace>
  <inkml:trace contextRef="#ctx0" brushRef="#br0" timeOffset="-145708.72">16790 8654 27,'-1'-10'183,"1"1"-151,0-2-25,0 0 8,8 0-15,-1-1-27,-5 0-66,0-3-49</inkml:trace>
  <inkml:trace contextRef="#ctx0" brushRef="#br0" timeOffset="-145604.72">16839 8350 24,'7'-12'2,"3"0"10,1-1 28,-9-1-97</inkml:trace>
  <inkml:trace contextRef="#ctx0" brushRef="#br0" timeOffset="-145476.71">16842 8026 145,'-7'-15'4,"7"-1"-27,0 2 0,0 1-63</inkml:trace>
  <inkml:trace contextRef="#ctx0" brushRef="#br0" timeOffset="-145312.69">16839 7766 170,'0'-15'33,"8"-2"-31,8 0 39,2 0-15,-3 2-25,-2-1-16,-7 1-14,-1-2-5,-5 2 5,0-2-18,0 4-9,-2-2 32,-7 1 18,3 1-18</inkml:trace>
  <inkml:trace contextRef="#ctx0" brushRef="#br0" timeOffset="-145139.68">16903 7374 53,'-6'-12'97,"5"2"-55,1 1 30,0 2-13,0 2-21,0 0-11,0 3-8,0 2-8,0-2-6,0 0-2,0 0 0,0-2 0,0 1-4,0-3-1,0-2-16,1-2-5,5-3-9,0-1-19,-4-2-32,-2-2-101</inkml:trace>
  <inkml:trace contextRef="#ctx0" brushRef="#br0" timeOffset="-144444.65">13599 7101 165,'-17'0'37,"2"1"-24,8-1 19,2 0 28,3 0-25,2 0-22,0 0-18,11-3 11,7-2 1,3-2-7,4 2-3,3-1 4,1 4-1,5-1-5,4 1-8,1 2 0,0-1-1,1 0-2,-1 1 0,0 0 3,1 0 4,2 0-3,-3 0-15,2 1-17,4 0-42</inkml:trace>
  <inkml:trace contextRef="#ctx0" brushRef="#br0" timeOffset="-144304.65">14594 7136 120,'23'0'15,"-1"0"-15,-1 0 15,1 1 0,-4 3-12,-1 1-3,1-1-2,4 1-3,-1-3-72</inkml:trace>
  <inkml:trace contextRef="#ctx0" brushRef="#br0" timeOffset="-144156.62">15207 7103 107,'4'2'7,"0"0"-1,6 1 46,0-1-26,4-1-16,1-1-4,4 0-4,4 0-5,3 0-33,2-1-18,2-3 30,-1 0-75</inkml:trace>
  <inkml:trace contextRef="#ctx0" brushRef="#br0" timeOffset="-144078.62">15638 7086 15,'23'0'28,"2"0"-15,1 1-10,2 4-7,3-1-18</inkml:trace>
  <inkml:trace contextRef="#ctx0" brushRef="#br0" timeOffset="-144012.62">15960 7125 14,'8'0'49,"1"1"-16,4-1-20,3 0-10,6-6-3,-1-1-20,4 2-59</inkml:trace>
  <inkml:trace contextRef="#ctx0" brushRef="#br0" timeOffset="-143847.62">16395 7110 79,'11'1'41,"4"-1"-24,3 0 46,6 0-13,5 0-28,-2 0-15,1 2-4,1-1-3,-2 2-8,-1-1-16,-2 1-11,-5-1-6,-3-1-14,-5-1-10</inkml:trace>
  <inkml:trace contextRef="#ctx0" brushRef="#br0" timeOffset="-142652.54">14272 7843 60,'-8'0'241,"-5"0"-216,6-2-17,5-1 48,2 0-7,0-2-31,0 3-12,2-2 3,7 2 5,2 1 1,4 1 2,7 0 1,9 3 4,8 5 0,9 7-2,11 4-7,9 6-6,7 3-4,4 6 1,6 1-3,2 2 2,1 1-1,-3-2-1,-2-5-2,-4-5 2,-4-2 0,-12-6 1,-4-1-2,-11-2 0,-11-3-1,-8 0 0,-12-3-1,-6-3-3,-4 0-10,-7-3-15,0-2-20,0-1-26,-21-5-62</inkml:trace>
  <inkml:trace contextRef="#ctx0" brushRef="#br0" timeOffset="-142156.47">15074 8268 41,'0'0'187,"0"0"-136,0 0-51,12 0 32,9-1 11,3 1-26,8 1-11,2 9-1,7-1-1,-2 3 0,2 0-2,3-4 2,0 2-3,2-4 3,-6-2-1,-1 0-2,-6-2-2,-9 0 1,-2-1-5,-11-1-24,-7 0-49,-4-4-147</inkml:trace>
  <inkml:trace contextRef="#ctx0" brushRef="#br0" timeOffset="-140924.44">15400 8110 55,'-5'-5'256,"5"1"-227,0-1-28,0 0 26,5 2-4,5 2-21,-3 1-1,1 0 2,2 1 5,-6 5 2,0 3 11,0-1 3,1 3 2,0-1-4,1 1-2,5 1-7,0-1-4,7-1 0,3 0-4,-2-2-2,2 0-2,0-3 2,-2 0-2,2 0 0,-6-2 0,-6 0 1,-2-2-1,-2-1 0,-5 1 1,0 0-1,0 1 1,0 0 2,0-1 3,0 0-7,0 1 2,0-1 0,-1 0-2,1-1 0,0 0 0,0 0 0,0 0-1,0 1-1,0-1 1,0 0 1,0 0 0,0 0 0,0 0-2,0 0-1,0 0 1,0 1-1,-4 2-1,4-2-3,0 0 1,-3 0 0,3 0-4,-3-1 0,3 0-3,0 0-2,0 0 4,-1 0-1,-4 0-6,-1-3-9,-7-1-10,-5-2 1,-1 1 6,-5-1 4,-3-3 8,1 1 13,0-3 4,-2 0 4,0 2-1,7-1 1,2 2 9,1 1 9,3 0 0,2 2-6,2-1-4,0 0 3,1 1-1,2-2-7,1 0-5,1-1-1,-1 2 1,6-3-1,-2 5 1,3 0-1,0 2 0,0 0 2,0 1 4,0 1 1,0 0-2,0 0-2,0 3 1,4 5 6,12 5 4,6 2-5,2 2 2,9 2-5,2 0-3,2-2 1,-2 1-4,-5-2 0,-2-2 2,-6-1-2,1-3 1,-8 0 0,-8-3 1,-2-3-1,-2-2 1,-3-2 3,0 0 1,0 0 4,0-1-5,-11-6-5,-2-4-1,-5 0-1,2-3-2,-9-4-1,-2-1 2,-6-5-4,-2-2-2,1-2-9,3-1-6,5 0 5,5 3 10,3 7 7,4 4 2,1 4-5,7 6 5,1 2 2,4 2-2,1 1-2,0 0-6,0 3 0,0 3 6,4 2 1,7 3 1,2 1 0,6 3 4,8 6 5,6 1 4,6 3 5,2 0 0,4-1-8,-2 1-5,-6-6-3,-5 0-2,-5-1 0,-8-6 0,-2 0 0,-9-5 0,-1-3 1,-5-1 1,-2-3 3,0 0 3,-13 0-11,-12-8-9,-1-3-5,-6-2-3,-3-3 1,-3-1-2,4-5-4,-1-2-15,2-2-38,6 0-38,5 1 6,9 6 84,7 8 38,6 5 45,0 5-4,0 0-19,0 1-4,0 0 10,0 0-4,0 2-7,0 4-4,4 4-10,7 0-8,8 5-3,8 1 1,2 1-4,-1 1 1,5 1-2,-8-2-1,3 1-30,-7-2-50,-6-2-102</inkml:trace>
  <inkml:trace contextRef="#ctx0" brushRef="#br0" timeOffset="-140349.41">15739 8291 20,'0'3'134,"0"-1"-37,0 0-97,0-1 7,0-1 22,0 0-15,0 0-11,0 0 2,0 0 14,0 0 9,-10 0-10,-5-3-5,-6 1-4,-8 0 2,-6 2-3,-9 0 1,-4 0-1,-4 0-1,-1 5-1,3 1 7,1 0-1,4 1-6,10-3-3,-3 0-2,10 2-1,4-4 0,7 0 1,6-2 0,4 0 2,3 0-1,4-4-5,0-2-2,0-1 0,11-1 3,1 0-1,4 4-1,-3 0-2,7 3-10,-2 1-2,6 0-1,3 1 10,7 5-2,5 0 1,5 2 3,-1 0 2,1-3 4,-2-1 1,-3-1 0,-6-1 1,-6-1 0,-8-1 0,-6 1 2,-6-1 3,-3 0 4,-4 0 10,0 0 6,-7 0-15,-8-2-9,-6-3-2,-10 1-1,-5 0 0,-4-1-1,-11 1 2,-6 0-1,2 0 2,-2 0 0,7 2 1,4 2-1,6 0 0,10 0 3,10 1-1,8 1 2,6 1-4,6-3-3,6 0-8,16 0 3,13 0-8,1 0-49,1-2-186</inkml:trace>
  <inkml:trace contextRef="#ctx0" brushRef="#br0" timeOffset="-139268.35">15345 8124 39,'6'-7'-4,"-4"-1"137,1 0-48,-3 2-80,0 2-3,0 0 14,0 2 6,0 1 0,0 1 2,0 0 1,0 0-7,0 0-7,0 2-3,0 4-2,0 6 4,0 2-2,0 1-5,-3 2 1,-5-1-2,-5 0 0,-2-1 0,1-1 1,-1-1-2,4-2 1,-1-4 1,7-1-3,2-3 1,3-1-2,0-2 0,0 0-4,0-4-2,7-2 0,4-2 2,2-3-4,2-2 2,0-1 4,0-3 0,5 0 3,-2-2 0,-4 1-1,-6 2 0,-1 3 2,-6 4-1,2 3 1,-3 5-2,0 1 4,0 0 1,-7 7-4,-5 6-1,-6 4 0,-2 3 3,-2-1-2,0 3 3,1-2 2,-1-1 0,4 0 0,1-5-2,6-2 5,4-3-3,3-6-2,4-3-3,0 0-2,0-3 2,8-9 4,7-6-3,3-1-1,2-4-5,-7 1-2,0-1 0,-4-1 6,-2 3-1,-6 2-3,-1 2-1,0 7 2,0 6 1,0 1 4,-1 3 3,-6 4-8,0 5-2,-2 5 4,3 1 2,-6 3-1,11-2 0,-6 1 3,3 0-2,0-3 0,-3-1 3,3 0 1,1-4 3,1-2-1,0-4-1,2-1-2,0-2-2,0 0 4,0-7-4,0-3-4,0-6-4,0 0 2,4-2 0,-1-2-3,3 1 7,-1 2-1,-1 0 1,-3 3-2,5 7 3,-6 3-2,0 2 3,0 2 2,0 0 1,-7 5-4,-4 3-1,0 4 3,0 0 3,1 1 2,0 2-1,2 0-2,-2-1 0,2 0-2,4-1-1,-3-1 1,2 0-1,0-2-1,-1-3 0,2-4 0,3 1-1,1-4-2,-3-3-5,3-5-12,0-4-3,0-2 5,8 1 8,6-1-1,-3 1 8,-2 3 3,-3 5 1,-1 3-2,-4 2-1,-1 6 5,0 7 4,0 4-3,0 4-3,0 2-1,0 2-6,0-4-60,0-2-141</inkml:trace>
  <inkml:trace contextRef="#ctx0" brushRef="#br0" timeOffset="-138856.33">15282 8234 143,'-7'7'166,"0"-1"-111,4 2-58,3 0 12,6 1 26,13-1-29,5-1-5,7-3 0,2-2-1,2-2 1,4 0 0,1-3 2,-1-1-2,0-2 0,-6 0 1,-3 1 1,-3 4-3,-5-1 1,-9 2-1,-5 0 0,-5 0 1,-3 2 4,0 3 4,-13 1 2,-9 1-3,-7-2-3,2-1-1,-5-2-1,-5-2-1,-1 0 1,-1-4 0,6-4 2,7-1-2,9 1-2,6 1-1,8 2-2,3 4-4,10 1-8,11 0-20,-2 5-50,4 3-152</inkml:trace>
  <inkml:trace contextRef="#ctx0" brushRef="#br0" timeOffset="-137624.24">16897 8941 10,'0'0'50,"0"0"81,0 0-109,3 3-17,0 2 14,1-1-1,-2 0-14,-2 0-1,0 1-1,0 0 8,0 0 2,0 1 2,0 4 7,0 3 1,0 2-2,0 7-12,0 4-4,2 5-3,0 2-2,3 3-8,-3 4-12,0 1-18,0 1-32,-2-1-26,0-2-1</inkml:trace>
  <inkml:trace contextRef="#ctx0" brushRef="#br0" timeOffset="-137140.22">16939 9472 6,'-4'0'223,"-3"2"-195,3-2-25,0 0 15,4 0-4,-7 0-16,1 0-3,-9-4 1,-8 2-2,-7 1 3,-8-1 3,-3 0 5,-8 2 15,-1 0 8,-1 0-2,-6 0 0,0 5-11,0 3-11,1 2-7,4 3-22,4-1-51,0 0-100</inkml:trace>
  <inkml:trace contextRef="#ctx0" brushRef="#br0" timeOffset="-128763.76">16207 9088 45,'-3'2'90,"2"-2"15,-5 0-95,6 0-10,0 0 18,0 0 7,0 0-16,0 0-1,0 0 12,0 0 8,-1 0 4,-6 0-3,-1 1-6,-2-1-6,-3 2-3,1 2 0,-5-1-4,5 2-5,-4-3-1,0 1-3,-1 0 2,0 0-3,-2-2 2,-2 0-2,2 0 2,-1-1-3,2 0 3,8 0-1,1 0 0,5 0 1,4 0-2,0-1-3,0 0 1,0 0-2,4-2 1,5 1 2,4 1-1,1 1 1,-2 0 1,4 0-2,2 0 1,-3 0 2,-2 0-2,-1 0 1,-1 0 0,-1 0 0,-6 0 1,-1 0 1,-2 0 0,-1 0 0,0-2 2,0 0-2,-1 0 1,-10-1-2,-3 1 0,1 0-1,-2-1-3,1 2-1,2 1-4,2 0-12,2 6-38,1 2-41,1 3-65</inkml:trace>
  <inkml:trace contextRef="#ctx0" brushRef="#br0" timeOffset="-128274.73">16085 8939 368,'0'0'20,"0"0"-31,0 2 4,0 6 7,0 0-2,0 3-24,0-2 5,0 1 14,-6-1 4,1 0-2,-2 2 2,0-1 2,-2 0 1,1 1 0,-2-3-5,5 0-6,-2-3 3,3-2 2,4-2-4,0-1-15,0-1-27,0-7 28,1-2 19,9-2 7,0-3 5,3 2 2,3-1 0,-8 3 8,2 3-2,-5 4 5,0 3-4,-3 1-6,1 10-7,1 6-2,-2 7-30,-2 6-105</inkml:trace>
  <inkml:trace contextRef="#ctx0" brushRef="#br0" timeOffset="-43539.94">12543 8960 4,'0'0'-1,"0"-2"1,0 0 165,0 1-104,0 0-18,0-1 17,0 2-7,0-2-16,0 1-9,0 1 1,0 0-2,1 0-5,2 0-3,-1 0-9,5 0-2,-1 0-6,4 0 0,11 0-3,1 1 1,3 4-1,9 0 2,3 1-1,6-3 1,6 1 0,5-3-2,6-1 0,1 0-1,0 0-6,-3-5-9,2 2-11,-14-2-19,-6 4-20,-5 1-19,-13 0-33,-5 0-27</inkml:trace>
  <inkml:trace contextRef="#ctx0" brushRef="#br0" timeOffset="-43339.91">13628 8999 4,'11'0'67,"-4"-1"-66,3 1 8,1-1 20,0 1-24,-4 0-5,-2 0 1,5 0-2,-3 1 2,-1 2-1,0 0 0,1-2-1,-1 1-10,1 0-29,0-1-3</inkml:trace>
  <inkml:trace contextRef="#ctx0" brushRef="#br0" timeOffset="-43234.92">13846 9013 3,'0'5'12,"0"-1"-1,0 0 1,0-1-4,0-1-8,0-1 0,3 0-1,-3-1-14</inkml:trace>
  <inkml:trace contextRef="#ctx0" brushRef="#br0" timeOffset="-42708.87">12838 9013 2,'-6'-1'77,"3"0"-78,3 1 3,0 0 25,0 0-16,0 0-18,0 0 5,7 0 3,1 0 8,5 0 12,5 3 17,-3-1-6,5 1 2,5 0-3,0-1-4,4 0 2,4 0-7,2 0-5,4-2-8,7 0-1,8 0-4,3 0 1,2 0-5,3 0 1,-1 0-1,-2 0 0,-4 0 0,-1 0 1,-6 0-1,1-2 0,-7-1 3,-3 2-2,1-5 0,-11 4 0,0-2 0,-5 1-2,-2-1 3,-4 3-2,-5-2 1,-2 1-1,-7 2-1,3 0 0,-7 0-2,4 0-3,-1 0-1,-2 0 0,3 0 1,2 0 3,-5 0-5,2 0-1,-3 0-6,0 2-10,0 0 0,0 0 7,-4 0 4,-2-1 5,5 1 10,-2-2-3,3 1-3,0 0 1,0-1 1,3 1 3,4-1 1,3 0 2,1 0-1,0 0-1,0 0-1,0 0 0,-4 2-3,-1 1-9,-2 3-59,-4-1-27</inkml:trace>
  <inkml:trace contextRef="#ctx0" brushRef="#br0" timeOffset="-41828.82">14204 9024 99,'0'0'8,"0"0"-2,0 0 38,0 0-24,3-4-18,1 2-1,-1 0 4,1 1-3,-4 1 2,3 0-2,-3 0 5,0 0 4,0 0 1,0 3 5,0 6 1,0 1-4,0 4-1,0 2 1,4 4 2,-2 3 3,3 5 3,-1 8-2,-4 1-6,0 9-11,0 4 0,0 4-1,-9 4 1,-3 2-3,0 0 2,-6 1-1,1 0 0,-5 0-2,4-1 1,4-1 0,-3-2 0,9 1 1,-1-1-1,3-1 0,3 1 0,-1-1 0,2 3 0,0 2 0,0-1 0,-2 0 0,-1-4-1,-1-5 1,-1-3 0,3-4 1,-2-1-2,5 1 4,1-2 1,0-1-2,0-1-1,0-3 1,0-2 0,4-1-1,3 0-1,0-2 2,-1-2 0,0 0 0,3-1-2,-2 1 2,-3 2 0,3-1 7,0 0-5,-3 0-2,3-1-1,1-2 3,1-4-1,-5-1 0,5-4-2,0-4-1,-4-4 0,8-2-1,-5-3 1,-1-1-2,1-2 2,-4-2-1,3 0-3,-2 0 2,-4 0 0,2 0-2,-3 0-2,1 0 3,-1 1 3,0 0 1,0 2-2,0 0 2,0-1-1,3 1-1,0 0 1,-3-1-2,0 2-3,4-1-1,-4-1 3,0-2 2,0 0 1,0 0 2,0-1 3,0 0 4,0 0 0,0 0-2,0 0-7,0 0-1,0 0 2,0 0-2,0 0 0,0 0 2,0 0-1,0 0 1,0 0-1,0 0 0,0 0 1,0 0 1,0 0 2,0 0 3,-4 0-3,-3 0-2,-4 0 2,-2 3-1,-6 0-3,-6 1 3,-7 0 4,-8-2 3,-2-1 5,-12 0 2,-10 0-2,-13-1 0,-7 2-5,-15-1 0,-6 1-2,-14 1 4,-7 0-1,-7 3 4,-5 4 1,-2 3 1,1 1-3,8 4 4,18 1-5,10 1 4,18-1-7,7-1-5,17-2-5,14-3 1,7-4-3,12-2-6,8-2-17,7-3-21,7-2-30,-1 0-33,-1-6-71</inkml:trace>
  <inkml:trace contextRef="#ctx0" brushRef="#br0" timeOffset="-37464.6">16108 7130 8,'-2'0'1,"2"0"1,0 2 13,0 4-8,0 2-2,0-1-5,0 3 33,0 1-15,0 3-4,-5 3 25,1 4-11,-4 4-5,1 5-7,-1 6-2,-6 5-6,3 7-8,0 6-4,2 3-2,1 0-17,1-1-50,0-6-26</inkml:trace>
  <inkml:trace contextRef="#ctx0" brushRef="#br0" timeOffset="-37304.59">16003 8032 53,'0'15'-1,"0"-1"1,0-1 8,0 1 16,0-3-16,-3 0-4,2-2-4,-6-2-3,5 2-4,2-2-12,0 0-2,0-1-9</inkml:trace>
  <inkml:trace contextRef="#ctx0" brushRef="#br0" timeOffset="-36779.56">16101 8412 66,'0'11'22,"-1"1"-3,1-1 29,0 0-10,0 2-22,0-1-9,0 1-3,0 0-3,0 2-1,0-2-1,0-1 0,1 1-3,6 0-8,2 0-11,-2 1 0,1 1-10,2-2 11,-6 1 14,4-1 10,-6 2-4,0 0 7,-2 0-2,0 2 5,0 1 5,-2-1 2,-8 0-2,-1-1 2,4 1-2,-3-1-5,9 0-1,-3-2-6,4 1 0,0-1 1,0 0-2,0 0 0,0-1 3,4 3-3,3-2 0,-3 3-1,0-4-1,-1 2-1,4 1-9,-3-2-23,-4 0-11,1 0 18,-1 0 20,0-2 8,0-1 2,0 0 5,0 3 17,0 0 10,0 0 3,0 3-13,0 0-7,-1 1-4,-3 1 4,1 0-1,-4-1 5,3 1-2,0-2-9,4-2-5,0 0-2,0 1-2,0 1-1,4-3-1,4-1-2,2 0-4,2-3-9,-1-1-6,1-1-1,-7-2 1,-2-3 5,0 1 10,-3-2 3,0 2-8,0-1-9,-14 3 6,-1 1 15,-1 2 8,4-1 7,-2 2-5,3-2-7,2 2-3,5-4 0,2-1-1,2-2-2,0-2-24,0-1-48</inkml:trace>
  <inkml:trace contextRef="#ctx0" brushRef="#br0" timeOffset="-36292.52">16197 9530 94,'0'0'74,"0"0"-57,-1 0-9,-2 0 18,2 0-8,1 0-10,-3 0-3,-1 0-1,0-1-2,-3-2-1,-2 3-1,-2-1 1,-1 0-1,-2 0 1,-6 1 4,-3 0 3,-5-1-1,-4 1 0,-7-2 0,-5 0 4,-11 0 3,-4 1-4,-6-2-7,-10 1-4,1 2-1,2 0-3,4 0-5,0 0-2,7 0-2,2 0 6,2 0 8,2 0-1,-2 2 2,3-1 1,3 2-2,6-2 5,-1 1 0,1 1-5,1-1-12,4 2-3,-2-1 15,-2 3-89,-2-1-74</inkml:trace>
  <inkml:trace contextRef="#ctx0" brushRef="#br0" timeOffset="-36188.49">14176 9583 0,'-15'0'20</inkml:trace>
  <inkml:trace contextRef="#ctx0" brushRef="#br0" timeOffset="-35980.51">13754 9572 27,'-15'0'167,"-3"0"-160,4 0-28,3 0 15,0 0 15,-3 0-12,-1-4-19,-2 4 6,-1-2 13,3 2 2,2-4 1,2 2 2,7-1 2,-3 1 2,4-1-5,2 0-3,-6 1-6,0-1-4,-4 2-10,-6 1-19,-5 0-15</inkml:trace>
  <inkml:trace contextRef="#ctx0" brushRef="#br0" timeOffset="-35868.5">13378 9561 24,'-20'5'11,"2"-3"-9,6 0 87,1-1-33,4 0-53,3-1-11,-1 0-25,5 0 12,0 0-49</inkml:trace>
  <inkml:trace contextRef="#ctx0" brushRef="#br0" timeOffset="-35168.46">13358 9397 145,'0'-19'12,"0"-3"-16,3-1 7,3-2-1,-4-2-9,0-1-38,-2-2 5,0-2 20,0-1 20,0-1 9,0 1 24,-2-4 4,0 1 3,2-1-2,0 3-4,0-2-2,0 0-17,0 2-6,0-3-5,-4-1-2,-1-3-1,-1-3 0,0-1 0,-5-5-1,4 0 0,3 0 1,-3 5 0,7 5 1,-2 8 4,2 6-3,0 1 2,0 6 0,0 0 2,0 0 1,0 0-1,2 0-1,5-2 1,-3-1-4,0-1 5,-1-3 2,-3-4 1,0-3-1,0-5-7,0-4-4,0-2 3,-10 0-2,-7 3-1,-5 1-7,-4 8 2,5 2 4,0 8 0,4 4 5,4 4-3,4 3 4,5 2-2,0 1-1,4 2-2,0-3-1,0-2 1,11-2 0,6-3 1,5-2 0,0-3 1,-1 0 3,0-3 4,-5 0-3,-2 0-4,-5 3 2,-1 1-3,-5 3 1,-3 0-3,0 3-5,0 1-5,-3-4-6,-4 3 3,-1 1-11,1-1 5,-2 1-8,4 0-9,-2-1-28,3 3-45</inkml:trace>
  <inkml:trace contextRef="#ctx0" brushRef="#br0" timeOffset="-32525.32">12317 9052 33,'5'0'-16,"1"0"121,1 0-23,4-3-67,4-5 2,5 0 20,6 1-5,2-1-7,1 1-6,6 0 6,-2-1-3,2 0 0,2 2-4,-6 2-6,1 0-3,1 4-7,2 0-1,1 3-1,8 5-1,8 0 2,6 4 1,7-1-1,3 0 0,7-1-1,3-1-1,7-4 0,-1-2-1,11-3 0,-2 0-4,4-4 3,-5-3-1,-5 0-2,-6 3-3,-10 0-10,-10 2-16,-11 2-11,-11 0-7,-6 0-21,-9 0-22,-5 3 19</inkml:trace>
  <inkml:trace contextRef="#ctx0" brushRef="#br0" timeOffset="-3907.68">14351 7886 80,'3'-5'-29,"1"3"31,-2-2-4,0 2 30,0-1-2,-2 1-17,0 2-5,0 0 8,0 0 0,-4 0 2,-5 0 4,1 0 2,0 0 6,-5 0 5,5 0-3,0 0-4,1 0-4,1 0-1,-1 0-2,-1-1-4,-2 0-1,2-2 1,1 3-2,-2-1-1,3-1 1,0 1-1,-1 0 2,4 0 3,2 0 0,1 0-3,0 1-1,0 0-1,0 0 1,-3-2-3,0 1-1,3 0-3,0 1 1,0 0-1,0 0-1,0 0-1,0 0-1,0 0-2,0 0-1,0 0-1,0 0 3,0 0-1,0 0 2,6 0-1,5 1 4,1 0 0,5-1 1,1 2-3,2-1 3,3 3 0,5-1-2,-4 3-3,4 1-1,0 1 3,-1 1-1,1 0 1,1 0-1,-1-1 0,1-1 0,-1 1-1,-2-1 2,0 0 0,2 0 0,-1-2-1,2 1 0,-3-3 1,2 3-1,-3 1 0,-2-1 0,1 0 0,-4 0 0,2 1 0,-4 0 0,-3 1 0,2 0 0,-3 0-1,1 1 1,0-1-1,0-2 0,1 1-1,-1-1 1,-2 0 0,2-1 1,-1-2-1,1 0 0,2-1 1,-3 1-1,2 0 1,-2 1-1,-5-2 1,2 0-1,0 1 0,-6-1 0,8 1 1,-8-1-1,5 0 0,-2-2 0,1 3 1,2-3 0,0 1-1,0-1 0,0 0 0,-1 0 1,0 0 0,1 0-1,0 0 0,-1 0 1,1 0-2,0 0 1,0 1 0,-4 0-1,1 0 1,-1 2 0,0 0-1,-3 0 1,-2-2 0,2 1 1,-1 1-1,-2-2 0,2 0 0,-3 0 0,2 0 1,0 0-1,1 0 0,-3-1 0,0 1 0,0 0 0,0-1 0,0 0 1,0 0 1,0 0-1,0 0-1,0 0 2,0 0 0,0 0 1,0 0-3,0 0 0,0 0 0,-3 1 0,1 0 0,0-1 1,-2 0-1,4 0 1,-5 0 1,3 0 1,0 0-3,-2 0 3,-1 0-1,-1-1-1,2 0-1,-9 0 0,1 0 1,1 1-1,-6 0 0,2 0 0,-1 0-1,-2 0 2,6 0-1,-5 0 0,2 0 0,1 0 0,-1 0 2,-3 0-2,2 0 1,-2 0 0,2 0 0,-2-3 0,2 0-1,1-2 1,0 0-1,0 0-1,-3 1 1,2-2 0,-3 0 0,2 1 1,-5-1-1,0 1 0,0 2 0,2 0 0,1-1 0,1 0 0,1 2-1,1-1 1,3 2 0,3-3 0,0 1 1,2-1-1,4-1-1,-6 1 1,2-1-1,1 0 1,-2 2 0,3-1 1,-3 0-1,1 1 0,-3-1 0,0 2 0,2-2 0,0 2 1,0 0-2,1-1 1,1 2 0,-4 0 0,7-1 0,-3 0 0,1 0 0,-1-2 0,3 2 0,0 0 0,-3-2 0,4 1 0,-1-1-1,0 1 2,-1 1-2,3 0 1,-2-1 1,-1 2-1,1 0 0,2 0 1,-4 0-1,1 1 0,3-1 0,-2-1 0,-3 0 0,3 0 0,-3 0-1,3 0 1,-3 0 0,-2-2 0,2 3 0,1-3 0,0 1 0,-5 0 0,4 1 0,-2-1 0,0 2 0,1-1 0,-4 1 0,4 0 0,0-2 0,1 2 0,0 1 0,3-3 0,-3 2 0,1 0 1,-1 0-1,0-1 0,0 2 0,6-2 0,-3 1 0,-3 0 0,3-1-1,1 1 2,-1-1-2,1 2 1,-1-2 0,0 1 0,-1-2 1,4 2-1,-6-1 0,3 1 0,0-1 0,1 0 0,3 2-1,-3-2 1,2 2 0,1 0 0,0 0 1,0 0-2,-3-3 1,0 3 0,3 0 0,-1-1 0,-3 1 0,1-1 0,1-1 0,0 0 0,-2 0 1,-3-1-2,3 0 1,-1 1 1,1-2-1,0 2 0,0-2 0,1 2 0,0 0 0,2 1 0,-2 0 0,2 1 0,1 0 0,0 0-1,0 0 2,0 0-2,0 0 0,0 0 0,0 0-1,0 0-1,0 0 3,0 0-3,0 0 1,0 0 0,0 0 3,0 0-2,0 0 1,0 0-1,0 0 2,0 0-1,0 0 1,0 0-2,0 0 2,0 0 1,0 0 0,0 0-1,0 0 0,0 0 0,0 0-1,0 0 2,0-1-2,0-1 1,0 0 0,0 1-1,0 0 1,0 1-1,0 0-1,-3-2 1,3 1 0,0 0 0,0 1-2,0 0 0,0-1 1,0 1-2,0 0 0,0-1-10,0 1-5,7 0-7,-6-2-12,5 2-18,2 0-29,-1 0-42,-5-2-125</inkml:trace>
  <inkml:trace contextRef="#ctx0" brushRef="#br0" timeOffset="3279.71">16942 7197 20,'0'0'-10,"0"0"10,0-1 5,0 0 32,0-1 88,0 0-108,0 2-10,1-3 27,2 3 1,0-2-15,1-1-5,-4 2 1,1-1 6,-1 1-2,0 0-7,3 0-2,-3 0 1,0 1 0,0 0-8,0 0-4,0 0 1,0 0-2,0 0 0,0 0-1,0 0 1,0 0-1,0 0 0,0 0 0,0 0 1,0 0 2,0 0-1,0 0 0,0 0-1,0 2-2,0 2-12,0 1-17,-3-1-44,-5 0-96</inkml:trace>
  <inkml:trace contextRef="#ctx0" brushRef="#br0" timeOffset="3547.74">16920 7321 24,'0'4'14,"0"3"-2,2-1 19,-2 4-15,0-2-9,0 3-5,0 0-1,0-1-2,-2-1-6,0 1-13,-3 0 3,5 0 4,-4 0 2,4 1 7,-5-1-6,1 4-14</inkml:trace>
  <inkml:trace contextRef="#ctx0" brushRef="#br0" timeOffset="3888.74">16911 7781 0,'4'7'2,"3"3"3,-3-2-2,1 3-2,-1-3-1,-3 2-1,-1-1 1,6 0 2,-6 1 2,0 0 2,0-1-4,0 2-1,0 0-1,0 0-1,0 0 2,0 0 0,0-1 2,0-1 1,0 1-4,4-1 1,3 1-2,0-2 1,-6 2 0,2-1 0,-3 1-6,0-1 4,0 2 2,0 0 0,1-1 0,4 2 2,-3 1-2,0 0 0,0-1-2,1-1-9</inkml:trace>
  <inkml:trace contextRef="#ctx0" brushRef="#br0" timeOffset="4279.78">16920 8937 67,'0'13'18,"0"-3"-17,6 1 0,3-2-1,-2-1-1,0 2-1,-2-1-16,-2-1-24</inkml:trace>
  <inkml:trace contextRef="#ctx0" brushRef="#br0" timeOffset="4390.76">16935 9082 26,'-11'15'35,"2"-2"-9,3 1-13,4 2-3,-2-1-7,4-2-2,0-1-2,0-1-11,0-4-50</inkml:trace>
  <inkml:trace contextRef="#ctx0" brushRef="#br0" timeOffset="15747.41">16253 8899 129,'0'-3'12,"0"-1"-15,0 3 2,0-2 7,0 1 0,0 1-3,-4 1 1,-8-3 5,6 1 1,-3 1 8,0-1-1,3 1 2,2 0-3,1 1-3,-1 0-3,4 0 0,0 0 0,-3 0 2,2 3 1,-2 6-5,-1 7 6,1 3 0,2 3-7,-2 2 0,-1 1-1,-1 0 0,3 0-2,-2-2 2,2-3 0,-3-3-1,1-4 2,4-4 0,-6-3 1,6-3 3,-4-2-4,4-1 1,-3-4-2,-1-4-7,4-7-3,0-2 2,-3-7-2,0 0-3,3-3-7,0 2 3,0 2 1,0 0 1,0 4-1,7 2 1,3 5 3,-4 4-1,-4 4 7,0 4 0,-2 0-1,0 1 2,0 6 6,0 3 3,0 0-2,0 3 0,0 0 1,0-1 4,-4 0-2,2 0-2,-1 1-2,2-2-1,-3 0-3,1-1 1,-1 1-2,1-1 2,0-2-2,2 0 1,1-2-2,-4-2 1,4-1-2,-3 1 1,0-2-1,3 1 1,0-3 0,0 0-2,0 1 0,0-1 1,0 0-2,0 0 1,0 0 1,0 0 2,0-4-1,0 1 1,0 1 0,0 1 0,0 1-1,0 0 2,0 3-2,0 4 2,-1 1 3,-3 3-2,-3 0 3,1 0 0,1-1 0,-1 0-1,-4-2 5,2 0-5,-7-2 4,-5-1 1,-5-1 1,-3-2-3,-2-2-1,-8 0-4,-1 0 2,-1-6-4,4-3 1,3-1-2,6 2 0,12-2-1,7 3-3,8 1-1,0 4-13,22 2-31,6 0-49,1 5-116</inkml:trace>
  <inkml:trace contextRef="#ctx0" brushRef="#br0" timeOffset="16863.48">16167 8655 123,'0'-4'-94,"0"1"349,0 0-239,0 2-12,0 0 19,0 1 4,0 0-22,0 0-13,0 1 5,14 4 4,-2 3 4,2 2-1,-1 1 1,-2 2 2,-5 0 0,-1-1 0,-1 2 2,-4-2 2,0 0-4,0 0-2,-4 0-3,-3-2 0,-2-3 1,3-2-1,-1-2-1,2-2 2,0-1 0,-2 0 1,3-5-3,-6-3-4,6-3 0,-3 0 1,3 1-1,0-2 1,4 0-1,0 1 1,0-1-3,0 5-1,0 1 2,2 3-2,0 0 4,0 3-1,3 0 0,-1 0 3,0 5 0,-1 4 1,4 2 4,-7 1 0,0 1-1,1 0-2,-1 0 2,0-2 1,0 0 1,0-1-1,0-3 0,0 0 2,-1-3-4,-2 0 1,-1-3-2,0-1 2,1 0 2,-1 0-2,4 0-1,-3 0-3,3-6-1,0 1-1,0-1-1,10 3 0,2-1 0,3 3 2,3 1-1,5 0-1,0 0 2,4 4 1,1 0 1,-2-1-1,-4-1 0,-2 0 1,-5-1-1,-4-1 1,-3 0 0,-2 0 1,-2 0-2,-3 0 4,2 0-2,-1 0 0,-2-1-2,0-1 3,-5 1-2,-7 1-2,1 0 0,-5 1-2,-2 5 2,3 0 0,-4 1 0,1-1 1,5-1 1,-1-1 0,6-2 0,0-2-1,-4 0 3,1 0 0,3 0 0,0-4 0,-4-2-1,6 0 3,-1-1-3,5 2 0,0 1-2,0 0 0,2 3-2,0 1-5,0 0 1,2 0-3,9 0-18,0 5-24,0 0-44,-4-2-101</inkml:trace>
  <inkml:trace contextRef="#ctx0" brushRef="#br0" timeOffset="130436.9">16211 7161 102,'0'0'74,"0"0"-69,0 0-4,0 0 0,-3 0 0,2 0-3,1 0-1,-3 0-1,2 0-1,1 0-4,-3 0-1,3 2 4,0-2 1,0 0-3,-3 0 3,3 0 4,0 0 1,0 0-2,-1 0-20,-3 0-39</inkml:trace>
  <inkml:trace contextRef="#ctx0" brushRef="#br0" timeOffset="130656.9">16051 7197 38</inkml:trace>
  <inkml:trace contextRef="#ctx0" brushRef="#br0" timeOffset="130767.95">16060 7197 3,'4'0'12,"3"0"-10,0 0-3,0 0-1,-2 0-1,0 0 1</inkml:trace>
  <inkml:trace contextRef="#ctx0" brushRef="#br0" timeOffset="136092.22">16167 7067 21,'7'-1'-17,"0"1"16,-3-1 37,-4-1 21,0 2-2,0 0-53,0 0 0,0 0 13,0 0 3,0 0-12,0 0-2,0 0 2,0 0 3,0 0-4,0 0-2,0 0-2,0-1 8,0 1 7,0 0 2,0 0 2,0 0-5,0 0-1,0 0-1,0 0 2,0 0 3,0 0-4,0 0-8,0 0-1,0 0-3,0 0-1,0 0-2,-4 1 0,1 3 0,-1 0 1,-1 1 0,3 4 1,0 1 0,-2 5 4,-3 2-5,-1 3 1,1 3-1,0 1 0,3 3 0,4 1 0,0-1-7,0 0-25,4-2-35,6-3-55</inkml:trace>
  <inkml:trace contextRef="#ctx0" brushRef="#br0" timeOffset="136328.23">16231 7500 4,'0'6'133,"0"1"-101,0 4-33,0 0 1,-7 1 2,3 2-3,-1-1-10,1 0-17,-4 0-16,-2-2-18</inkml:trace>
  <inkml:trace contextRef="#ctx0" brushRef="#br0" timeOffset="136436.24">16156 7844 3</inkml:trace>
  <inkml:trace contextRef="#ctx0" brushRef="#br0" timeOffset="136557.27">16167 7862 39,'7'7'83,"4"2"-81,-4-2-2,4 2-1,-6-1-8,0 1-35,-5 2-7</inkml:trace>
  <inkml:trace contextRef="#ctx0" brushRef="#br0" timeOffset="136671.25">16161 8174 118,'0'9'30,"0"1"-26,2 0 18,2-1-3,-2 3-19,0-2 1,1-1-3,-3 2-6,0-4-4,0 1-4,0 1-20,0-1-32</inkml:trace>
  <inkml:trace contextRef="#ctx0" brushRef="#br0" timeOffset="136827.26">16161 8427 0,'0'9'8,"0"3"-6,0-1-1,0-2-1,2 2 5,-2-4 46,2 0 45,0 0-74,0 0-14,3 3 3,-1-3-10,-1 3-5,-2-2-15,2 1-8,-3 2-5,0-1 11,0 0 0,0 0-19</inkml:trace>
  <inkml:trace contextRef="#ctx0" brushRef="#br0" timeOffset="136944.27">16181 8672 4,'0'6'44,"0"0"34,0 1-43,0 1-16,0 0-7,0 3-11,0-1 1,0 0-1,0 2 1,0 0-5,1-1 2,2 0-8,-3-1-15,0 2-41</inkml:trace>
  <inkml:trace contextRef="#ctx0" brushRef="#br0" timeOffset="151551.09">16192 6173 2,'0'0'5,"0"0"-4,0 0 1,0 0-1,0 0-2,0 0 2,0 0-1,0 0 14,0 0-1,0 0-4,0 0-5,0 0-4,0 0 0,0 0-1,0 0 1,0 0 0,0 0 1,0 0 1,0 0 1,0 0 3,0 0-1,0 0-2,0 0 4,0 3-3,0 1-2,0 1 1,0-1-1,0 3 3,0-1-2,0 0-3,-3 1 1,-1 2 2,0-1 3,-8 2 3,4-1-2,-1 1-3,-4 0 8,3-1-1,2-1-1,1 2-3,3-1-6,0 2 1,4-1 0,0 1 3,0 2 0,0-1 2,0 4 3,0-2-1,-2 3-7,-2 2 0,-1 1 0,-5-1-1,0 2-1,2-1 0,-3-2 0,4 0 0,1-1 1,-1-1-1,4-1 0,2 0 0,1-2 3,0 1 0,0 0 7,0-1 1,6 2-4,-1 1 1,1 2 0,-2 1-1,0 2-3,-1 2-2,-1 1-1,-2 0-1,0 0-1,5-2 1,-5-1 0,1 0 1,5-2-2,-1 0 1,2-1 0,2-2 0,-4 2 1,1 1-2,-2 0 2,-1 3 4,1-1 1,-3 2-1,2-1 5,-3 0-8,3 0 4,1 0-5,-3 2-1,5 2 0,-2 3 0,-4 2 0,3 1-1,-3-2 0,0-2 0,0-3 0,1 1 1,2-2 0,-3-1 0,1-1 1,4 0-1,-3-2 2,2 0 0,1-1 0,-1 0 0,0 0-2,-1 0 0,-2-1 0,2 3 0,0 1 0,-3-1 0,0 3 0,0 4-1,0-2 0,0 1-2,0-2 2,0 0 1,0 0 0,0 0-1,0-1 2,0 0-1,0 0 0,0-2 0,0 2 0,0 0 0,-3-1 0,-6-2 0,3 1 0,-1 0 0,1 2 0,2 2 1,0 1-1,1 6 0,3 1 0,0 4-3,0 0-19,0 2-16,3-3-15,1-3 20,-4-1 19,6 1 7,-6-1-14,0 0-22,0-2 10,0 2 23,-10-1 13,-4 1 13,-1 0 14,-3 2 7,2 2-3,1 2-10,0 3-15,4 3-7,5 4-2,-4 0-1,6 2-6,-3 4-25,-5 2-82</inkml:trace>
  <inkml:trace contextRef="#ctx0" brushRef="#br0" timeOffset="154211.25">16418 8975 0,'-15'0'0,"-2"0"202,-1 0-170,0 0-24,1-2 18,1-2 11,-1-1-21,2 1-10,0-1-2,-1-1 6,-1 4-2,-2-4-1,-3 3 0,0 0 6,0 0-2,-1 1 1,0 1 3,-4 0 0,4-1-2,-1 2 0,-1-2-2,-1 2-3,-1-1 2,4 0-3,-5 1-2,3-1-1,0-1 3,-4 2-1,-2-2 2,1 2 0,-5 0 1,0 0-1,-5 0-3,-3 0-3,-2 0 0,0 2-1,-6 1-2,3-1 2,-2 2 2,1-2-1,2 0-2,-6 0 2,-1-1-1,-1 0 1,-2-1-1,0 0-1,0 0 0,3 0 0,-2-3 1,4 0 0,0-3-1,-4 0 0,5 1-1,1 2 1,-1-1-1,1 4-4,-3 0-7,-4 0-4,0 6 0,-4 3-2,-5 2-8,-2 4-5,6 1-21,-5 3-44,2 2-69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50:11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16 4952,'0'-5'0,"0"-1"-20,0 6-108,-9-4-32,3 4-72,0 0-72,-5 0-1344,5 0 380,-3 0 76,3 0 1192,6 0 0,-3 0 0,3 0 0,-9 0 756,6 0-656,-3 0-600,0 0 144,0 0 356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50:13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1896,'12'-1'839,"-10"1"-573,1-1 0,-1 1-1,1 0 1,-1 0 0,1 0 0,-1 0 0,1 0-1,-1 0 1,1 1 0,-1-1 0,0 1 0,1 0 0,-1 0-1,0 0 1,5 2 0,-5 5-116,1 0 0,-1 0 0,-1 0 0,0 0 0,0 0 0,0 0 0,-1 1 0,0-1 0,-1 0 0,-1 11 0,0 10 91,4-31-265,1 1-1,-1-1 0,-1 0 1,1 1-1,0-1 0,0 0 1,-1 0-1,1 0 0,-1 0 0,1-1 1,-1 1-1,0 0 0,0-1 1,0 1-1,0 0 0,-1-1 1,1 1-1,-1-1 0,1-3 0,-1 5 30,0 0 0,0 0 0,0 0-1,0 0 1,0 0 0,0 0-1,0-1 1,-1 1 0,1 0-1,0 0 1,-1 0 0,1 1 0,-1-1-1,1 0 1,-1 0 0,1 0-1,-1 0 1,0 0 0,1 0-1,-1 1 1,0-1 0,0 0 0,0 1-1,1-1 1,-1 0 0,0 1-1,0-1 1,0 1 0,-2-1 0,-35-3 511,33 4-399,4 1-114,0-1 0,0 1 1,0-1-1,0 1 0,0-1 0,0 1 0,0 0 0,0-1 0,0 1 1,0 0-1,0 0 0,0 0 0,0 0 0,0 0 0,1 0 0,-1 0 1,0 0-1,1 0 0,-1 0 0,1 0 0,-1 0 0,1 1 0,0-1 1,-1 0-1,1 0 0,0 1 0,0 1 0,0-3 11,0 0-1,0 0 1,1 0-1,-1 1 1,0-1-1,0 0 1,0 0-1,1 0 0,-1 0 1,0 0-1,0 0 1,0 1-1,1-1 1,-1 0-1,0 0 1,0 0-1,1 0 1,-1 0-1,0 0 1,0 0-1,1 0 1,-1 0-1,0 0 1,0 0-1,1 0 1,-1 0-1,0-1 1,0 1-1,1 0 0,-1 0 1,0 0-1,0 0 1,1 0-1,-1 0 1,0-1-1,0 1 1,0 0-1,1 0 1,3-1 683,-9 8-486,2-5-1549,4-4-3966,3-4 218,1 2 6167,-2-2-1116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50:23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37 106 3208,'0'0'282,"0"0"364,-27-50 5940,25 46-6339,-3-2-230,3 19-169,2-11 139,0 0 0,1 1 0,-1-1-1,0 0 1,1 1 0,0-1 0,-1 0-1,1 1 1,0-1 0,0 0 0,0 0-1,0 0 1,1 0 0,-1 0 0,1 0-1,-1 0 1,1-1 0,-1 1 0,1 0-1,0-1 1,0 0 0,0 1 0,0-1-1,0 0 1,0 0 0,0 0 0,0 0 0,4 1-1,9 3 16,0 0-1,0-1 1,0 0-1,1-1 1,0-1-1,-1-1 1,22 0-1,-36-1 12,0 0-1,0-1 1,0 1-1,0 0 0,0-1 1,0 1-1,0-1 1,0 1-1,0-1 0,0 1 1,-1-1-1,1 0 1,0 1-1,0-1 0,0 0 1,-1 0-1,1 0 1,-1 1-1,1-1 0,0 0 1,-1 0-1,0 0 1,1 0-1,-1 0 0,1 0 1,-1 0-1,0 0 1,0 0-1,0 0 0,0 0 1,0 0-1,0 0 1,0 0-1,0 0 1,0 0-1,0 0 0,0 0 1,0 0-1,-1 0 1,0-2-1,1-1 5,-1 0 0,0 0 0,0 0 0,-1 0 0,1 0 0,-1 0 0,1 0 0,-1 0 0,-3-3 0,-3-1-24,5 3-8,0 1 0,0 0-1,-1 0 1,0 1 0,0-1 0,0 1 0,0 0 0,0 0-1,-1 0 1,1 1 0,-1-1 0,0 1 0,1 0 0,-1 0-1,0 1 1,0-1 0,-8 0 0,12 3 12,0 0 0,0 0 1,0 0-1,0 0 0,0 0 0,0 0 1,0 0-1,0 0 0,1 1 0,-1-1 0,1 0 1,-1 0-1,1 1 0,-1-1 0,1 0 1,0 1-1,-1-1 0,1 3 0,-5 30-53,4-26 16,0-4 43,0 0-1,1 0 1,-1-1 0,1 1-1,0 0 1,0 0 0,0 0-1,1 0 1,-1-1 0,1 1 0,0 0-1,0 0 1,0-1 0,1 1-1,-1-1 1,3 5 0,-3-8 0,0 1-1,-1-1 1,1 0 0,0 1 0,-1-1 0,1 0 0,0 1 0,-1-1-1,1 0 1,0 0 0,0 1 0,-1-1 0,1 0 0,0 0 0,0 0 0,-1 0-1,1 0 1,0 0 0,0 0 0,-1 0 0,1-1 0,0 1 0,0 0 0,-1 0-1,1-1 1,0 1 0,-1 0 0,1-1 0,0 1 0,-1 0 0,1-1 0,-1 1-1,1-1 1,0 1 0,-1-1 0,1 0 0,-1 1 0,0-1 0,1 1-1,-1-1 1,1 0 0,-1 0 0,0 1 0,0-1 0,1 0 0,-1 1 0,0-1-1,0 0 1,0 0 0,0 1 0,0-1 0,0 0 0,0 0 0,0 1 0,0-1-1,0 0 1,0 0 0,0 1 0,-1-1 0,1 0 0,-1-1 0,-1-3-20,0 0 0,0-1 1,-1 1-1,0 0 0,0 1 0,0-1 1,0 0-1,-1 1 0,0 0 1,0 0-1,0 0 0,-5-3 0,-18-21-291,26 28 297,0-1 0,1 1 0,-1-1 1,0 0-1,0 1 0,0 0 0,0-1 0,-1 1 0,1 0 0,0-1 0,0 1 0,0 0 0,0 0 0,0 0 0,0 0 0,0 0 0,0 0 0,0 0 1,-1 0-1,1 1 0,0-1 0,0 0 0,0 1 0,0-1 0,0 1 0,0-1 0,0 1 0,0-1 0,0 1 0,1 0 0,-1-1 0,0 1 0,0 0 1,0 0-1,1 0 0,-1-1 0,0 1 0,1 0 0,-2 2 0,2-2-9,0 0 1,0 0-1,-1 1 0,1-1 1,0 0-1,0 0 1,0 0-1,0 0 0,0 0 1,0 1-1,1-1 1,-1 0-1,0 0 0,0 0 1,1 0-1,-1 0 0,1 0 1,-1 0-1,1 0 1,-1 0-1,1 0 0,0 0 1,0 0-1,-1 0 1,1 0-1,0 0 0,0-1 1,0 1-1,0 0 0,0-1 1,0 1-1,0-1 1,0 1-1,0-1 0,0 1 1,0-1-1,0 0 1,0 1-1,0-1 0,1 0 1,-1 0-1,0 0 0,0 0 1,0 0-1,0 0 1,1 0-1,-1 0 0,0-1 1,0 1-1,0 0 1,0-1-1,0 1 0,0-1 1,0 1-1,0-1 0,0 1 1,0-1-1,0 0 1,0 1-1,0-1 0,0 0 1,-1 0-1,1 0 1,0 0-1,0 0 0,-1 0 1,1 0-1,0-1 0,9-10 43,-10 11-12,1 1 0,0-1 1,0 0-1,-1 1 0,1-1 1,0 0-1,-1 0 0,1 0 0,-1 0 1,1 1-1,-1-1 0,0 0 0,1 0 1,-1 0-1,0 0 0,1 0 1,-1-2-1,0 2-79,0 1-32,-25 2-655,23 0 525,0 1 0,0 0-1,0 0 1,0 0 0,0 0-1,1 0 1,-1 0 0,1 0 0,0 1-1,-1 3 1,-2 19-2615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13T12:05:24.44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4029 6425 172,'0'-14'189,"-4"3"-196,-3 2 1,4-1 12,3 0 5,0 0 5,0 1 12,0 0-1,7-1-5,0 1-3,1 0 4,-1 3 10,-4 2-5,-3 4-6,0 0 1,0 0-5,0 7-6,0 11-5,0 12 4,0 13 7,1 11-5,4 10 0,1 7 1,1 1-7,-1 6-3,-3 1-1,-2 5-1,-1-1 1,0 0-2,0-7 0,0-6 5,0-10-6,0-4-1,-4-7-1,-4-5-1,6-10-1,-5-11-5,5-7-5,0-10-12,2-6-21,0-5-33,0-20-46,-7-12-215</inkml:trace>
  <inkml:trace contextRef="#ctx0" brushRef="#br0" timeOffset="541.04">4108 6282 72,'-25'0'298,"6"-3"-292,3-1-4,8 3 19,8-4 23,0 2-15,0 0-5,0 1-7,7-1-13,8 1-1,5-3 5,7 3 4,7 0-1,9-1-1,5 3 2,9 0 2,9 0 1,2 4-7,8 2-3,5 3-1,-1 3-2,9 1-3,0 4 2,3-3-2,2 0-7,-9-3-1,-3 0-7,-14-3-5,-14-1-10,-8-1 0,-11-2-4,-13-3-18,-11-1-28,-7 0-18,-4-6-38</inkml:trace>
  <inkml:trace contextRef="#ctx0" brushRef="#br0" timeOffset="871.05">5543 6322 122,'0'0'50,"0"0"-50,0 0 13,0 0 34,0 0-12,4 1-14,-1 2 5,1 3 9,2 1-5,-1 4-2,1 6 3,-2 5 2,0 10-3,-4 10-2,3 10-1,-3 8-6,2 6-4,0 5-4,1 4-6,-3 0-2,1-5-3,2-5 0,-3-10 2,7-7-4,-3-5 1,-3-6 4,2-5-4,-3-3-2,3-4 1,-3-6 0,1-4-6,2-4-17,-3-7-28,0-3-35,0-3-81</inkml:trace>
  <inkml:trace contextRef="#ctx0" brushRef="#br0" timeOffset="1529.09">4151 7508 24,'0'0'309,"0"0"-285,-1 0-4,1 0 26,0 0 3,0 0-25,0 0-6,0 0-4,0 0-1,0 1 3,4 2 8,7-2 4,4 2 2,9-1 4,4-1-6,12 1-2,7-2-3,14 2-5,13-1-4,4 1-3,12 2-1,3 2-7,1 2-1,8 1-1,-6 0-1,0-1-1,-5-1-2,-7-3-6,-5-1-4,-7-2-9,-15-1-12,-11 1-20,-18 1-39,-17 2-32,-11-2-122</inkml:trace>
  <inkml:trace contextRef="#ctx0" brushRef="#br0" timeOffset="3565.23">5551 6333 75,'-1'-2'17,"-9"-1"165,2 1-173,-1 0 7,2 1 27,1 0 6,1 1-14,1 0-2,0 0-11,0 0-10,1 1 1,3 1 0,0 2 0,0-1-1,0 0-3,3-1 3,8 1-3,6 0 3,5-2 3,6-1-2,12 0-3,3 0-1,7 0-2,10 0-1,1 0-5,7 0-1,0 5 2,-1 2-1,1 1-2,4 2 1,-4-2 0,0 2-2,-4-3 1,-7 1-2,-7-4-1,-7-1 2,-8-1 1,-6-1-1,-6 0 3,-5-1 0,-2 0 0,-8 0-2,-4 0 0,0 0-1,2 0 3,-2 0-2,0 1-2,3 0 2,3-1 0,0 1 0,5 1 1,0-2-2,2 0 1,-3 0-1,1 0 1,-2 0 0,2 0 2,-1-2-1,-2 0 0,4 0-1,-3 1 1,-3-1 1,4 2-3,-3 0 1,0 0-1,-2 0 0,2 3-1,-3-1 2,2 0 0,-6 1 0,3-2-1,-3-1 1,-4 0 0,0 0 0,0 0-1,0 0 2,0 0-1,0 0-13,0 0-9,0 0-6,0 2-14,0 0-14,0 0-9,0 0-14,-4 1-17,4-1 0,-6-2 43,5 1 29,1-1 23,0 0 9,0 0 12,0 0 16,0 0 7,0 0-3,-3 0-7,3 0-11,0-1 0,-1-1 6,1 2-5,0 0 0,0 0-2,0 0 0,0 0-3,0 0-2,0 0-2,0 0-2,0 0-2,0 6 7,0 3 1,0 3-8,0 3-1,-7 3 0,4 3 2,-1 5 0,0 4 0,1 3 4,1 7 0,0 2-3,-2 1-3,2 0 0,-3 0-1,3 0-4,-2-2 0,0-1-2,-6-1 2,3-3-2,2-2 1,-1-2 0,6-3 0,0-4 2,0-4-5,0-2 1,6-2 1,-2 1-1,-3-4 1,2-1 0,0-4 0,-2-3-1,2-3 0,-3-1 0,0 0 1,0-2 0,0 1 0,0 1 2,0 1 0,0 1-2,-7 3-1,3-2 1,-3 1-1,0-1 2,3-2-5,0 0 4,4-2-1,-2 0 0,2-1 0,0 0 0,0 0-2,0 0-1,0 0-2,0 0 4,0 0 0,0 0-2,0 2-1,0 0 0,0 0-10,0 2-6,0 1-16,0 1-13,-5 0-20,1 2-26,-5-1-30,1 1 17</inkml:trace>
  <inkml:trace contextRef="#ctx0" brushRef="#br0" timeOffset="3674.21">6794 7388 30,'-7'4'50,"3"0"11,4-1-8,0-2-13,0 1-13,0 1-10,0 1 5,0 0-2,0 3-5,0 0-9,0 2-1,0-1-2,0-1-4,0-1 2,2-2-11,0 1-32,-2-3-49,0 0-79</inkml:trace>
  <inkml:trace contextRef="#ctx0" brushRef="#br0" timeOffset="4101.22">5414 7572 109,'-5'-2'-54,"0"0"375,3 0-301,2 2-2,0-3 26,13 1-2,14-1-7,10 0-3,11 3-5,9 0-14,6 0-4,8 0-2,5 0-1,2 2-2,8 3 2,2-3-5,2 2 3,6 0-2,0-1-1,1-1 0,0 1-1,-7 1 0,-5-1 0,-13 0-5,-12 0-10,-17 0-18,-18 0-16,-14 3-9,-11 0-22,-21-3-105</inkml:trace>
  <inkml:trace contextRef="#ctx0" brushRef="#br0" timeOffset="5637.32">6921 5079 58,'0'-13'5,"0"-1"-5,0 0 4,1 1 20,9 2 5,1 1-40,-4 3 15,-3-1-1,-4 2 69,0 0-52,0 1-17,0 0 15,-4 0 11,-2 1 6,5-1-8,-2 2-5,3-1-7,0 0-4,0 1-2,3-3-1,5 0 1,1 1 2,0 2 0,-5 0 0,-2 1 1,-2 2 0,0 0 0,0 0-2,0 0 0,4 1-8,-1 6 1,1 4 5,0 6 2,-1 8 0,4 8 5,-7 9 1,0 10-5,0 10-2,0 5-2,0 6-2,-3 4-4,-1 0 1,-3-4-1,-1-4 1,-1-8 0,-6-3-2,1-7 2,-1-3 3,4-5-4,5-4 0,1-4 2,5-4-2,0-3-1,0-3 0,0-2-1,0-2-4,0-4-2,0-2-3,0-2-6,0-2-7,-6-2-9,-5-2-2,4-4 4,-1 1-9,1-4-34,0 0-64</inkml:trace>
  <inkml:trace contextRef="#ctx0" brushRef="#br0" timeOffset="6356.37">7157 4914 166,'-4'-5'5,"-1"1"-5,5-1 19,0-1 39,0 1-18,5 0-8,1 2-5,3-1-3,-1 0 2,2 1 6,-6 2-2,2 0-5,3 1-5,4-1-1,12 0-2,3-1 0,13 2-2,9-2-4,6 1 2,5-1-4,8 0-4,4 0 2,6 0-4,6 1 1,2 1-1,5 0-3,5 0 0,-4 0 0,4 3 0,-5 0-7,-9-1 1,-9 0-1,-13 0-5,-13-2 2,-8 0 4,-10 0 0,-9 0 1,-7 0 2,-3-1-1,-4-3-1,0 1-4,-3 1-3,-4-1-2,0 3 0,0 0-3,0 0-21,0 3-26,0 4-4,-4 0-35,-7 0-103</inkml:trace>
  <inkml:trace contextRef="#ctx0" brushRef="#br0" timeOffset="6776.39">8686 4937 126,'-15'1'54,"4"0"-55,4-1 11,3 2 49,-1-1-32,4 2-17,1 2-5,0 3 5,-3 1 8,3 5 2,-3 2 1,2 6 4,-2 5 6,2 10 1,-2 6 0,-1 8-5,0 5-5,-3 6-10,2 1 1,-1 4-5,1-2-1,3-3 0,-2-6-1,4-6 8,-2-3-2,-2-4-2,4-3 0,0-1 1,0-2-3,0-2-5,0-4 1,4-3-5,2 0 7,1-6-6,-1-1 2,-1-6-2,-1-2 1,-1-5-1,-3-3 2,0-2-1,0-2 0,0-1-6,0 0-4,0-5-15,0-6-46,-10-3-55,-9 1-158</inkml:trace>
  <inkml:trace contextRef="#ctx0" brushRef="#br0" timeOffset="7321.42">6960 6227 222,'-13'0'189,"2"0"-196,7 0 12,4 0 53,-3 0-11,3 0-29,0-1-3,0 1-9,18-1 2,4 0 7,6 0 8,7 1-2,9 0-1,5 0 0,9 0-5,6 2 3,10 0-10,2-1 2,10 1-5,6-2 0,11 0 0,12 0-5,6-3 4,1 2-3,3 1-1,-10 0-3,-9 0-6,-14 1-5,-20 2-7,-15 3-2,-17-4 0,-19 2-1,-17-2-3,-4 2-5,-8 0 5,-16 0-4,-9-3-41,-6-1-146</inkml:trace>
  <inkml:trace contextRef="#ctx0" brushRef="#br0" timeOffset="8077.46">8542 6399 314,'-3'-1'-2,"-1"0"-3,2 0 49,2 1-4,0 0-32,0 0-2,0 9-4,0 2 11,0 6 9,0 5-5,0 5-3,0 4 0,0 5 0,-8 5 5,1 6 2,-4 7-1,-3 1-7,1 5-3,-2 1-2,0 2-5,4 1-2,0-2 0,0-3 0,5-5-1,-1-10 2,3-3-4,4-8 2,0-4-2,0-4-2,0-5-8,0-6-1,4-3-4,-1-8-8,-3-2-8,0-1-13,0-7-53,-10-5-111</inkml:trace>
  <inkml:trace contextRef="#ctx0" brushRef="#br0" timeOffset="8638.49">6833 7556 16,'-18'4'-6,"6"-3"213,3 0-123,5-1-66,4 0 27,0 0 20,0-4-35,17 1-16,5-3 13,10 0 13,10 1-12,6 3-9,9 2 4,11 0-6,6 0 0,12 0-4,6 2-1,-2 3-3,3 1-6,-1 3-1,2 0-1,2 1-1,1-1 1,-5-2-5,-3-2-3,-3-2 0,-11-1-5,-10-2-10,-19 0-1,-16 0-4,-13 0 5,-13-1-10,-4 1-17,0 0 7,-5 0-8,-13 2-92</inkml:trace>
  <inkml:trace contextRef="#ctx0" brushRef="#br0" timeOffset="13444.77">3968 2893 70,'0'-5'-15,"0"0"49,4 0-22,0-1 62,-1 2-60,4-1-9,-3 1 9,2 1 4,-2 0-8,3 2 0,-3-2 4,-1 1 5,-2 1 2,-1 1 3,0 0 2,0 0 4,0 0-3,0 0-4,0 0-7,0 0-2,0 0-8,0 0-3,0 0-1,0 0-1,0 0-2,0 0 1,0 0 0,0 0 0,0 0-1,0 0 1,0 6 2,-1 1-2,-4 4 4,1 2-3,-1 4 0,5 5 2,-4 4 5,-2 6 3,2 2-3,-7 4-2,-6 4 0,-4 1 2,-1 1-7,-2-1 1,2-1 8,3-2-11,-1 1 1,5 1 0,-2 2 0,6 1 1,3 4-2,0 0 2,-4 3-1,1-2 1,0-3 0,3-2 0,-3-2 0,7-4 1,-5-2-2,2-3 0,0 0 1,2 0 1,-1 0-1,-2 3-1,1 0 0,-1 1 2,1 1-2,3 0 2,-1-2-4,1-1 4,-3 0-2,-1-2 0,1 0-2,-4-2 4,0-3 0,1-1-1,-4-1 2,3-1-2,0 2 4,5-1 1,-1 2-4,3 2 2,2-2-3,2 1 2,0 2-1,0-1-1,0 0 0,0 3 0,0-4 1,0-2 2,0-1-4,0 0 1,0 0 1,-6-1-1,3 4 0,-1 0 0,0 3 3,4 0-1,0-2 1,0 1-2,0-1 0,5-2 3,5-2-5,1-3 1,-1-2-1,4-3 1,-2-4-2,-2-3 2,-4-5-3,1-2 1,-5-4-17,-2-1-24,0-9-44,-19-10-90</inkml:trace>
  <inkml:trace contextRef="#ctx0" brushRef="#br0" timeOffset="14356.82">4098 2900 111,'-1'0'21,"1"0"90,0 0-59,0 0-26,0 0-5,0 0-3,12 0-15,11 3 15,7-1 7,5 0-5,7-1 0,8 0 0,7-1 1,15 0 5,7-1-5,4-2-2,5 1-5,-3 2-9,-2 0-3,-4 6-2,-3-1-1,-2 2-1,-6-2-1,-7 0-2,-5-3 0,-6-1 2,-11 0-2,-6-1 2,-9 0 3,-6 0 0,-6 0 0,-2 0 1,-4 0-2,-1 0-1,-1 1-2,-2 2-2,2 1 1,3-2 3,-3 2-3,3 0 2,1-1-4,2 0-2,-2 0 0,3-1 1,0-2 1,-1 1-7,0 0-5,1-1-6,-5 0-10,-1 3-10,1-2 2,-2 1-1,-1 1-15,1-1-14,-2 2 6,0-1 14</inkml:trace>
  <inkml:trace contextRef="#ctx0" brushRef="#br0" timeOffset="14988.85">5622 3000 13,'1'0'53,"4"-3"0,-1 2-17,0-1-12,1 1-10,-3 0-2,-2 1-9,0 0 3,0 0 1,0 0 3,0 0 3,0 0 3,0 0 7,0 0 0,0 0-8,0 0-8,4 0-7,-1 0 0,4 2 2,-3 0 3,4 1 2,2-1-4,-2 0-2,-2 1 0,1 1 1,-7-1-3,0 3 6,0 0 1,0 2 0,0 0 3,-11 2 1,1-1 3,-1 0 0,1 0 2,2-1-3,5 1-1,-1 2-1,0 1-1,4 3 4,0 5-1,0 1 3,0 5 3,0 2 4,0 0-14,0 4 0,0 0 3,-9 4-4,1 2 1,1-1 0,-3 4 0,9-1 0,-3 1-1,4 0 0,-3 2-6,-1 0 5,1-1-6,-1 0 3,0 0-1,0-2-1,-3 2 2,1-2-2,-4-1 1,6 0-1,0-3-1,4 2 1,0-4 0,0 1 2,0-1-2,4-2 0,0 0 0,1-2 1,0 4 1,-5-4-2,0 2-2,0 0 2,0-1 1,0 0-1,0 0 0,-5 0 0,5 1 0,0-1-1,0-1 0,0 0 0,5 1 0,1-2 1,1-2-1,-3-2 2,-2 2-2,-2-2 1,0 1-1,0-1 1,0 0 0,0-2-1,0 1 1,0 1-1,0-2 3,2 0 0,-2-2 1,7-2-2,-3 0-2,3-1 2,-3-3-1,3 2-1,-3-3 0,-1-2 0,1-1-1,-4 0 1,0-1-1,0-2-3,-4-1-6,-7-2-2,4 0-15,-4 1-15,0-3-37,-2-1-50,-2-2-175</inkml:trace>
  <inkml:trace contextRef="#ctx0" brushRef="#br0" timeOffset="15744.9">3732 5362 23,'4'0'219,"-3"0"-112,2 0-95,-3 0 3,0 0 23,0 0-9,0 0-14,0 0-2,0 1 3,0 0 1,3 0 0,1 2 2,3-2 5,1 4-1,1-3 0,2-1-1,1 1 0,9-1-2,0 0-3,8-1-2,3 0-2,5 0-2,8 0-2,1 0-5,1 0-2,6 0-1,6 3 1,0 1 0,6 0-2,3-1 1,4 2 0,7-3-2,2-2 2,1 0-1,3 0 1,-2 0-2,-5-4 1,-6-1 0,-12 0 0,-10 4 0,-14-2 1,-11 3-3,-7 0 1,-5 0-1,-4 0 0,-3 4-2,1 0 2,0-1 1,-3 0 1,0 0-1,3-2-1,-6-1-1,5 0-6,-2 0-14,0 0-14,3 0-26,-1 0-31,-2-5-116</inkml:trace>
  <inkml:trace contextRef="#ctx0" brushRef="#br0" timeOffset="19557.12">5243 5413 11,'-3'1'0,"3"0"2,0-1 0,0 0 29,0 0 61,0-2-17,3-4-56,4 2-8,-3 1 6,3-1 1,-3 3 1,-2-1-2,0 2-3,-2 0-1,0 0 0,3 0 5,-2 2 7,2 4-1,3-1-6,-2 0-5,3-1-2,1 1-1,3 0 0,6-3 0,0 2-3,5-3 1,0-1-2,3 0 0,-3 0-3,-2 0 0,-2-2-1,-6-1-2,-2 3-2,-3-1-3,-6 1-1,2 0 0,-3 0-2,0 0 2,2 1 2,-2 3 0,4-2-11,-2 1-12,7-3-22,-2 0-21,1-3-56</inkml:trace>
  <inkml:trace contextRef="#ctx0" brushRef="#br0" timeOffset="19862.14">5676 5290 126,'0'-1'166,"0"1"-168,0 0-2,0 0 27,0 0 6,0 0-23,0 0-2,3 0 3,-3 5 4,0 3 9,0 4 2,-3 1-6,-5 3-9,-6 2-5,-1-2 2,2 2-7,2-3-7,4-5-28,7-4-59,0-6-125</inkml:trace>
  <inkml:trace contextRef="#ctx0" brushRef="#br0" timeOffset="38541.21">5786 5364 66,'-3'0'49,"3"0"-55,0 0 12,0 0-1,0 0 0,0 0 0,0 0 0,0 0 11,0 0 16,0 0 3,0 0 15,0 0 9,0 0-13,0 0-17,-4 0-5,-3 0-1,3 0-7,0-1-9,-1 1 1,3 0-1,-1 0-1,3 0 1,-1 0 0,1 0 0,-3-1 1,-3 1 4,2-1-2,1 1 1,-1 0 0,0 0-3,1 0-1,2 0-1,-2 0 2,-1 0-6,-3-2 2,7 2-1,-4-1 0,4 1 1,-3 0-1,1 0 1,0-1 0,-2 0 1,1 0 1,-3-2-1,4 3 2,-4-1-3,3 0-1,3 1 0,-3 0-1,2 0-2,1 0 1,0-2 1,-4 2-2,4-1 1,-3 0-2,3 1 2,0 0 0,-3 0-1,3 0 0,0 0 0,0 0 1,0-1 0,0 1 0,0 0 1,0 0 2,0 0-1,0 0-1,0 0 1,0 0-2,0 0 0,0 0-1,0 0 1,0 0-2,0 0 0,0 0-1,3 1 1,5 4 2,4 1 0,-1-1-1,1 2 1,2-1-1,-1-1 1,-2 1-1,4 1 2,-1 1-1,1-1-1,2 3 1,5 1 0,3 2 0,0 2-1,1 1 0,5 1-1,-2 1 3,-1 0-1,-3-1 0,-4-3 2,1-2-3,-4-1 1,-1-4 1,1 0 2,-3 2-3,4-1 1,-1 1 0,2-1-1,2 2 2,-5 1-1,8 1-1,-4 1-1,1-1 3,-3-2-2,1 1-1,-2-1 2,0-1-2,-1-2 0,-2 2 0,0-1 1,-4-2-1,3 1 1,-1-1 0,-1 1 1,2 0 1,1 2-3,-2-1 1,5 0 1,-6 2 0,4-1-1,-5-3-1,2 0 0,-3 1 1,3-1-2,-1 0 1,1 0 1,1-1 0,1 2-1,-2 0 0,2 1 2,3 1 2,0 1-5,-1-1 1,-2-1 2,0 3 0,-1-4-2,1 0 0,-5-1 1,0-1-1,-2 0-1,0 0 1,4 0 1,-1 2 1,0 0-2,0 2 0,1 1 1,2 0 0,-1 2-1,5-1 0,-3-1 1,0-1-2,2-2 1,-3 0-1,1-1 1,-2 0 0,2-1-1,-1-2 2,-2 1-1,-1 2 1,1-1-1,0 1 0,2 1 1,-3 1 1,2 3-2,2-3 0,0 1 1,-1-1-1,-1 0-1,0-2 1,-4-1-1,3 0 2,-1-2-2,-1 0 1,3 0 0,-2 1 1,1 1-1,2 1 1,-3 3 0,2-1-2,2 2 2,-1-1-1,1-1-1,-2 0 1,-1 0 1,-1-2-1,-1 0 0,1-1 0,-3 0 0,1-1 0,2 0 0,-4 2-1,4 0 2,0 0-2,-1 1 1,4 1 0,-6 1 0,3-2 0,0 0 0,-2 1 0,2-3 0,1 0 0,-1 0 0,3-1 0,-3 0 1,-2 1-2,2 0 1,0-1 1,-3 1-2,2 0 1,0 1 1,-1-1 0,0 2-1,-1-1 0,-1 0 1,4-1-2,-4 1 1,1 0 0,1-1 1,-1 0-1,2 0-1,-2 0 1,0-2 0,3 1 0,-4-1 0,0 2-2,-1-3 4,-2 2-2,6 0 0,-3-1 1,1 3 0,-1-1 0,1 1-1,1 0 0,-2 0 2,4-1-2,-6-1-2,2 1 2,3-1 0,-6-3 0,2 1-1,-1-1 0,-3 0 1,2 1 1,0-1-2,-1 0 1,1 1 0,3 2 1,0-2-1,-2 2 0,7 0 1,-1 1 1,0 1-2,-3-1 0,-1-1 0,0-2 0,-7 0 0,1-2 0,-1 0 0,0 0 0,0 0 0,0 0 0,0 0 0,0 0 0,0 0 0,0 0-3,0 0 1,0 0 0,3 2-6,0-2-4,1 0-2,-4 1-15,4-1-12,-4 0-17,0 0-32,-8-5-47</inkml:trace>
  <inkml:trace contextRef="#ctx0" brushRef="#br0" timeOffset="39470.26">7743 6642 47,'-3'-1'146,"-1"-1"-51,0 2-85,4-1 13,-2 1 37,2 0-23,0 0-24,0 0 7,0 0 7,0 0-4,0 0-5,0 0 3,10 0 4,7 3-3,2 0-4,5 3-5,5-1 1,6 1-6,2 0-1,-2 0-6,0-2 1,-2 1 0,-1 1 0,-3-2 0,-5-2-2,-2-1 0,-7-1 1,-2 0 2,-6 0-2,-3 0-2,0 0 4,-1 0 1,1-1 2,-1 1-5,-3-2 2,0 2 0,0 0-3,4 0-2,-3 0 0,6 0 3,2 0-1,0 0 0,-3 0 0,-3 0 1,1 0-1,-3 0-1,2-4 2,-3 3 1,0-3 2,0 1-2,0-2 2,0 2-1,0 1-3,-3 1 1,3-1-1,-1 2 1,1 0-1,0 0-1,0 0 1,0 0 1,0 0-1,0 0-1,-3-3 2,2 1 0,-6-3 0,0 1 1,-2-1-2,1-1 2,-3 0 0,-4 0 1,2 0-2,-5 0 1,-1-1-2,1-3 0,-2 1-1,-2-2 2,2-1-1,-2 1-1,-1-2 2,-1 2-1,-2 1 0,1 0 0,4 3 0,3 2 1,5 1-1,4 1 0,3 2 0,6 0 1,0 1-2,0 0-1,0 0 0,0 0-2,0 0-1,0 0-6,0 0 0,0 0 1,0 0-2,0 0-2,0 0 2,0 0-2,0 0-7,0 0-13,0 1-23,0 3-31,0 0-26,0 1-114</inkml:trace>
  <inkml:trace contextRef="#ctx0" brushRef="#br0" timeOffset="40404.33">7830 6500 14,'-1'0'135,"-3"-2"-132,4 0-2,0 2 48,0 0 6,0 0-26,0 0 0,0 0 5,0 0 1,-6 6-18,2 0-7,0 5 3,-3-2-3,0 1 3,1 1 0,0 0-2,-1-3-2,5-1-1,-1 0-1,2-4-2,1-1 0,0-1-3,0-1-1,0 0-2,0 0 0,0 0-1,0 0-1,0-3 3,0-2 1,6-1-1,1-5 1,4 4 0,1-2-2,2 1 1,-1 1 0,-2 1 1,0 1-1,-4 1 0,-3 0 1,0 2 0,-4 1-1,0 1 4,0 0 4,-4 0 0,-7 3-6,-2 4-2,-2 3-2,1 0-1,3 2 2,0 0 0,3 1 2,1-2-3,5 0 2,2-4 0,0-1-1,0-4-2,0-2 0,2 0-3,9-5 6,0-4 4,0-3-2,3 1-1,-4 1 0,-1 1-2,0 3 0,-1 1 1,-1 2 0,-3 1 1,-1 1-2,-3 1 1,0 0 1,0 0-1,0 0 3,0 0 0,0 0 2,0 0-4,0 0 1,0 0-2,0 0 0,0 0 1,0 0-1,0 0-1,1 0 1,-1 0 0,3 2 0,-3-1 0,0 4 2,0 0-2,-3-2-2,2 1 3,-6-1 0,7 0-1,0 0 0,0 0 0,0-1 0,7 3 1,10 0 1,2-1 0,3 1 0,3 0-1,-8-2 0,2 0 0,-3-1 0,-1 0-2,-1 0 1,-3-2 1,-4 0-1,-6 0 0,2 0 0,-3 0 1,0 0 3,0 0 2,0 0 3,-7 0-6,-7 0-2,-1 0-1,0 0-1,2 0 0,-1 0 1,6 0 0,4 0 0,1 0 1,3 0 0,0 0 0,0 0-1,0 0 1,0 0-2,0 0 0,4 2 0,6 0 1,-2-1-1,3 0 1,0 0-2,0-1 2,2 0 0,-5 0 0,2 0 0,-3 0 0,-1 0 1,-2-2-1,-4 2 0,0 0 1,0 0 2,0 0-1,-4 0 3,-9 0-5,-9 0-1,-5 0 2,1 0-2,0 0 2,9 0 0,3 0-1,7 0 1,6 0 3,1 1-2,0 1-6,15 4-4,7 2 9,-1 3-1,7-3-7,-7 1-28,1-3-27,-3-3-57,-10 0-177</inkml:trace>
  <inkml:trace contextRef="#ctx0" brushRef="#br0" timeOffset="41905.42">5748 5351 33,'0'4'278,"0"-2"-261,-2-1-17,0 2 14,-1-3 18,2 1-26,1 0-4,0-1 1,0 1-1,0-1 1,0 0 1,0 0 11,0 0 6,-5-1-6,3-4 2,-2 3 1,0-2-2,1 2-3,-1 0-3,4 0 1,0 2 0,0 0-9,-7 0-4,3 6 0,-3 1 0,-4 3 2,1-2-1,0 2 1,2-3 0,5 0 0,2-2-1,1-2 0,0-1 1,0-2-3,1 0 0,10 0 4,3-9 4,-1 2-3,-5-1 0,-4-1-1,-1 2 1,-3 1-2,0 0 2,0 3-1,-7-1 2,-6 4-2,-2 0-2,0 3-1,1 4 0,-1 2-1,9 1 3,-1 1-1,5-2 1,2-3 0,0 1-2,2-4 1,7-1 0,2-2 2,0 0 1,0 0 0,-4-6 3,-2-1-3,-2-1-1,-3-1-2,-3 1-6,-5 2-12,0 0-9,-4 6-21,-1 0-60,-8 6-168</inkml:trace>
  <inkml:trace contextRef="#ctx0" brushRef="#br0" timeOffset="44317.55">8286 6701 86,'0'-1'-38,"0"1"292,0 0-214,0 0-36,0-1 6,0 1 12,0 0-18,0 0-6,0 0-1,0-1-1,0 1 3,0 0 1,0 0 1,0 0 1,0 0 0,0 0 3,0 0 5,0 0 6,0 0 0,0 0-2,0 0-6,0 0-9,0 0-1,0 0 0,4-2 3,5 0 0,-7 1 0,2-1 1,1-1-3,-1 1 3,-4-3 0,4 2-1,-4 1 1,0 1 4,0 1-1,0 0 4,0 0 9,-4 0-3,0 0-7,-5 3-2,1 3-4,-3 1 2,0 1-1,-1-1-2,4-1 2,-1 1-2,3-1 0,2-2 0,1-1 0,-1-1-1,4-2 1,0 0-3,0 0-2,1-1 1,13-4 4,-1-2 0,5-1-2,-3 2 0,0-1 1,-2 3 0,2 1-3,-5 1-1,-2-1-2,-5 3-1,-2 0 4,2-1 2,-3 1 2,0-1 1,0 1 1,0 0 1,0 0 1,-4 0-1,-6 0 1,-4 2-5,-2 5 0,-4 5 0,-2-1 0,0 2 0,1 0 0,-1-1 0,8-1 0,0-3 0,4-2 0,6-4 0,1 0 0,3-2-3,0-2-9,0-6-12,10-4-29,1-1-66,-3-4-198</inkml:trace>
  <inkml:trace contextRef="#ctx0" brushRef="#br0" timeOffset="44513.57">8189 6628 157,'-4'-2'213,"-1"1"-229,5 0 0,0 1 31,5 0-5,13 0-9,-2 5 19,7 2-1,-4 0-10,2 3 4,-6 1 7,-2 2-2,-7 1-10,-1-1-5,-5-2-1,1-1-4,-1-3-17,0-1-40,0-5-65</inkml:trace>
  <inkml:trace contextRef="#ctx0" brushRef="#br0" timeOffset="61688.57">6830 3781 0,'6'-2'2,"0"1"2,-2 0 1,1 0-3,-3 0 51,2 0-14,-2 0-27,3 0 1,-5 1 11,0 0-6,0-2-1,0 2 2,0 0 4,0-1-6,0 1-7,0-1-1,0-1 2,0 2-1,0 0 6,0 0 4,0 0-1,0 0 1,0 0 7,0 0-3,0 0-2,0 0-6,0 0-2,0 0-7,0 4 0,0 1 0,0 3-2,0 3 4,0-1 0,0 1-3,0 2-1,-3-1 2,3 0-3,-4 1-2,0 3 3,-3-1-4,-2 3 2,-2-1-2,0-1-1,3 1 0,-1-1-4,7-3-16,2-1-24,0-3-38,0-2-39,0-4-129</inkml:trace>
  <inkml:trace contextRef="#ctx0" brushRef="#br0" timeOffset="62176.59">6798 4283 3,'13'0'-3,"-6"0"3,1-2 0,-5 2 88,-3 0-61,0 0-27,0 0 13,0 4 29,0 0-14,0-1-5,-4 0 1,4 0-2,-3 1 2,0 0-1,2 1-1,1 4 5,0 2 3,0 4 4,0 3-1,0 2-14,0 4-5,0 1-1,0 0-6,0 2-4,0-1-1,0-1-2,0-3-4,0-3-8,0-2-20,0-6-28,0-5-38,0-5-124</inkml:trace>
  <inkml:trace contextRef="#ctx0" brushRef="#br0" timeOffset="62505.61">6837 4802 2</inkml:trace>
  <inkml:trace contextRef="#ctx0" brushRef="#br0" timeOffset="62632.61">6837 4806 156,'0'0'54,"0"0"-53,0 0-1,0 0 20,3 2-6,-1 2 12,2 1 21,1 6 1,-1 4-6,-2 2-9,-2 3-5,0 0-13,0-1-6,0 1 2,0-1-3,-6 0-5,1-1-2,-4-2-1,2-2-3,3-2-23,3-5-47,-2-5-53,-1-2-153</inkml:trace>
  <inkml:trace contextRef="#ctx0" brushRef="#br0" timeOffset="63141.64">6876 5375 137,'0'0'82,"0"0"-52,3 0 7,-3 0 0,0 2-19,0 7 4,3 2 11,-3 2-8,0 2-17,0 2 0,0 1-1,0 2-3,-3 0-2,-8-1 0,-4 1 1,-1-1-2,1-2 0,4-4-3,3-1-1,5-5-13,3-3-36,0-2-44,0-2-88</inkml:trace>
  <inkml:trace contextRef="#ctx0" brushRef="#br0" timeOffset="63565.7">6837 5806 45,'0'5'-28,"0"-2"63,0 2 100,0 1-115,0 2-12,0 3 23,0 0-5,0 2-12,0 0 2,3 0 3,-1 0-5,-2 1-3,0 0-3,0 0-4,0 1-2,0-1-1,-6 0 1,-4-3-2,2-1-8,-3-1-7,2-1-14,1-2-15,1 0-22,3-2-19,4 0-3</inkml:trace>
  <inkml:trace contextRef="#ctx0" brushRef="#br0" timeOffset="63893.68">6800 6203 73,'0'3'146,"0"0"-112,0 1-23,3 0 35,1 2-16,3 1-15,4 3 2,-3 0-3,1 2-3,-5 0 1,-4 0 2,0 0-6,0-2-1,0-1-5,0-4 2,-6-2-2,-1-3-21,-1-6-94</inkml:trace>
  <inkml:trace contextRef="#ctx0" brushRef="#br0" timeOffset="65533.78">6796 6402 53,'-2'0'6,"-2"0"37,1 0 36,1 0-55,0 0 0,-2 0 21,-3 0-15,0 0-16,-1 0 2,-3 0 5,2 0 1,-2 0 2,0 0 4,0 0 3,0 0-5,-4-1-4,-1-1-5,-2-2-2,2 2-4,-2-1-1,1-1-2,-5 1-1,-1 0-4,-3 0-2,-2 1 1,-2-1 0,-8 1 4,1 1 2,-1 1 2,4-2-11,3 0 5,5 0-3,9 2 0,6 0-3,0-2-2,11 2-22,-3 0-48,-1 0-113</inkml:trace>
  <inkml:trace contextRef="#ctx0" brushRef="#br0" timeOffset="66029.81">6109 6317 23,'0'0'305,"-5"-3"-279,-3 2-24,2-1 27,-4 2 23,6-3-41,-4 1-7,1 1 1,-4-2-4,0 1-1,-5-1 2,0 1-2,-2 1 0,1 1 2,-1 0 0,0 0-2,1 0-2,-2 0 0,-2 0-19,2 1-53,-1 2-8,-2-3-22,-2 0-67</inkml:trace>
  <inkml:trace contextRef="#ctx0" brushRef="#br0" timeOffset="66497.85">5429 6251 363,'-18'0'14,"3"0"-10,4 0 40,5 0 0,3-2-27,2 1-3,-2-1-14,-1 0 1,-3 1-2,0-2-4,-4 1 0,-3 0-1,0-1-5,-4 3 8,-1 0-4,-4 0-7,4 0-16,-2 3-15,3 1 14,3 0-25,-3-3-98</inkml:trace>
  <inkml:trace contextRef="#ctx0" brushRef="#br0" timeOffset="67996.92">5175 6239 251,'-2'0'66,"-3"0"-59,5 0 17,0-1 27,0-1-30,0-3-12,0 1 1,5 0 3,1-2-1,-3 0 3,1 1 3,0-2 0,-1-1 2,-2-2-2,2-2-2,0-2-4,1-2-7,2 2 1,0-4-4,3-2-2,-2 0 0,4-1 0,-4 2 0,4 4-2,-7 4-4,-2 2-7,-2 3-25,0 3-33,-9 1-55,-13 2-160</inkml:trace>
  <inkml:trace contextRef="#ctx0" brushRef="#br0" timeOffset="68373.93">5243 5767 9,'0'-3'294,"0"0"-203,0-2-88,0 1 1,0-4 27,0 2-17,0 0-15,11-1 1,2 1 1,-4 0-4,-1-2-1,1-1-4,-5-1-8,0-2-5,-4-4-5,0 2-17,0-3-17,0 1-37,-8 1-33</inkml:trace>
  <inkml:trace contextRef="#ctx0" brushRef="#br0" timeOffset="68713.95">5335 5239 13,'0'0'102,"0"0"59,0-2-150,0-2 1,-2-1 36,2 0-23,0-3-21,0 1 4,6-1-3,3-1-4,0-2-1,-1-2 1,2-2-1,-5 1 1,0 1-2,-3 1-13,-2 1-19,0 1-33,0 1-34,-4 1-77</inkml:trace>
  <inkml:trace contextRef="#ctx0" brushRef="#br0" timeOffset="69041.98">5278 4702 58,'0'-2'-19,"0"-2"198,0 0-111,0 0-62,4-1 6,-2 2 17,3-2-16,1-3-10,3-1 2,2 0-4,0-1 0,-2-2-1,-3 2-3,-1-2-9,-5-1-10,0 1-19,0-2-22,0 0-32,0 1-24</inkml:trace>
  <inkml:trace contextRef="#ctx0" brushRef="#br0" timeOffset="69337">5339 4244 193,'-4'-5'58,"2"-1"-56,2 1 4,0-2 35,0 1-20,0-1-12,4-1-6,2 0-3,1-1-3,-3 1-6,-1-2-14,-2 1-39,-1-3-37,0-1-13</inkml:trace>
  <inkml:trace contextRef="#ctx0" brushRef="#br0" timeOffset="69577">5312 3950 144,'0'-6'140,"3"-4"-141,4 2-3,4-2 25,-3 0-1,5 0-19,-2 2 1,0-2-4,-2 3-8,2-2-15,-3 0-10,-3 1-35,1 0-37</inkml:trace>
  <inkml:trace contextRef="#ctx0" brushRef="#br0" timeOffset="70049.03">5411 3776 102,'0'0'139,"0"0"-125,0 0 8,0 0 42,0 0-31,0 0-29,7 0-4,1 0 6,10 0 0,2-1 7,2 0-3,8-1-3,-2 2-4,6 0 0,-1 0-2,1 0 1,0 2-2,-9 3 0,0 0-2,-6 3-14,-2 0-39,-3-2-44,-3-4-79</inkml:trace>
  <inkml:trace contextRef="#ctx0" brushRef="#br0" timeOffset="70301.06">6028 3860 238,'11'2'54,"2"1"-69,7-1 16,4-1 7,2-1-1,3 0-7,-1 0 2,-2 0 0,1-1-7,-1-1-40,-2-1-76</inkml:trace>
  <inkml:trace contextRef="#ctx0" brushRef="#br0" timeOffset="70570.07">6555 3853 201,'5'0'85,"-1"0"-89,7 0 1,4 0 36,3 0-22,3 2-8,4-1-1,-1 0-2,5-1 0,-1 0-3,2-2-6,1-3-7,-2 0-28,-1 0-46,-9 1-43</inkml:trace>
  <inkml:trace contextRef="#ctx0" brushRef="#br0" timeOffset="70684.08">7028 3882 220,'4'0'87,"7"0"-88,-3-4 8,9-1 33,-2 3-34,-1 0-9,0 1-18,-14-1-215</inkml:trace>
  <inkml:trace contextRef="#ctx0" brushRef="#br0" timeOffset="80929.67">9572 1717 138,'0'0'56,"0"0"84,-15 0-140,4 0 8,0 0 20,0 5-10,-2 4-14,3 1 0,6 2 1,3-1-3,1-2-1,0 0 1,4-4-2,7-2 3,0-2-1,-3-1 1,1 0 4,-5-2 2,-1-5-1,-3 0-2,0-3-5,-7 1 1,-8 1-1,-2 2 0,-1 5 0,0 1 0,3 0-2,-5 3 0,5 4 2,4 1-1,5 3-2,6 0 2,0-2-1,6-1 0,9-3 1,-1-2 1,-3-1 0,0-2 0,-3 0 1,-2 0-8,-6-5-17,0-6-73</inkml:trace>
  <inkml:trace contextRef="#ctx0" brushRef="#br0" timeOffset="81596.7">10253 1545 80,'-18'20'227,"-5"5"-228,4 7 0,4 3 3,-2 1 2,6 0-1,0 0 1,8-5 8,0-4-8,3-6-3,6-7-1,11-6 0,0-3-1,6-5 6,5-5 14,5-11 4,10-7-13,5-5-9,3-2 1,-7 0 0,-9 3-2,-9 6 1,-13 5-1,-7 8 0,-6 4 4,0 4 5,-12 2-8,-6 10 4,-4 5-3,-2 5 6,5 1-2,7-1-5,10-2 2,2-3-5,7-3 0,11-3 1,3-2-12,1-3-21,-3-3-36,-3-2-72</inkml:trace>
  <inkml:trace contextRef="#ctx0" brushRef="#br0" timeOffset="81868.72">10582 1830 54,'3'0'32,"-2"0"-12,2 0 37,-3 0-7,0 0-9,0 0-4,0 3-7,0 3-10,-7 3 2,3 5 5,4 2-15,0-2-4,8-1 0,13-2-4,5-4-1,2-2 1,-2-3-1,2-2 4,0 0 1,-7-8 4,1-1 0,-11-3-6,-3-2-3,-8-2-2,0-2 0,-16 1-3,-13 2 1,-9 3 2,-3 5-2,2 3-4,0 4 2,4 5-2,6 5-2,9 5 0,9 2-16,11 2-36,0-2-53,20-4-121</inkml:trace>
  <inkml:trace contextRef="#ctx0" brushRef="#br0" timeOffset="82077.73">11011 1594 43,'0'0'367,"-11"4"-372,-4 9-8,2 5 39,-2 6-2,-1 6-19,5 1 1,5 0 0,-5 0-6,5-1 0,6-3-12,0-4-17,0-6-19,12-3-29,1-6-51</inkml:trace>
  <inkml:trace contextRef="#ctx0" brushRef="#br0" timeOffset="82229.73">11088 1652 246,'-13'15'15,"2"5"-17,4 5 38,-2 1-4,5 3-24,2-1-1,0 0-3,2-1-4,0-4-3,0-2-22,6-6-53,1-4-106</inkml:trace>
  <inkml:trace contextRef="#ctx0" brushRef="#br0" timeOffset="82409.75">11228 1823 323,'-13'7'9,"-1"1"-21,9 5 16,-2-2 7,0 3-12,7 0 0,0-4-32,7-3-73,4-5-85</inkml:trace>
  <inkml:trace contextRef="#ctx0" brushRef="#br0" timeOffset="82516.75">11251 1720 81,'0'-6'266,"0"4"-264,-1 1-3,1 1 2,0 1-15,1 7-57,9 0 2</inkml:trace>
  <inkml:trace contextRef="#ctx0" brushRef="#br0" timeOffset="82733.77">11418 1778 414,'-15'0'30,"2"1"-44,4 2 26,9 2 31,-2 1-44,2 3-4,0-1 5,2 2 0,9-2-2,1 2-2,-2-3 4,-2 2 0,-4-3-1,2-1 2,-6 0-2,0-3 3,-6 2 2,-2-2-5,-3-1-4,-4 1-1,-1-2-5,1 0-5,4 0-19,3 0-35,1-3-42,7-5-96</inkml:trace>
  <inkml:trace contextRef="#ctx0" brushRef="#br0" timeOffset="82932.78">11622 1793 281,'0'3'99,"-5"2"-109,-4 1 15,1 1 26,4 2-22,-2 0-6,2-1-2,3-1-2,1 0 1,0 0-5,0-2-1,0-1-5,0-1-5,0-1 4,0-1-8,4-1-8,7 0 5,-4 0 12,3 0 6,1 0-15,0 0-32,-3 0-8,-1 0-6,-3-1-6</inkml:trace>
  <inkml:trace contextRef="#ctx0" brushRef="#br0" timeOffset="83360.81">11664 1854 30,'-6'-4'50,"1"-1"12,-2 4-9,2 0 2,3 1-13,2 0-8,-3 0-26,3 1-6,0 3 5,0 1 3,0 1-3,0 0 2,0 1-1,0-1 1,3-1-2,4 0 2,4-1-2,1-1-3,4-2-1,6-1 1,0 0 1,2-4 2,2-3-3,-2-1-1,-9-2-2,-5 2-2,-5-1-6,-5 0-2,0 2 0,-4 3 4,-7 1 0,3 3 4,-3 0-5,6 0 2,3 6 0,2 1 1,0 1 5,11 1 1,7-2-3,5 0 8,4-2 0,6-2 1,-5-1 0,-3 0 5,-4-1-8,-3-1-3,-7 0 0,-4 0-1,-3 0 5,-4 0-2,0 0 3,0 0 12,0 0-6,0 0-7,0 0-11,0 2-5,4 1 1,5 0 8,-1 0 2,6-1 2,-3 0-2,4-2-1,-2 0 3,-2 0 0,0-3 0,1-1-4,-2 3 0,-4-1-1,-1 1 2,-3 1-9,-2 0-10,0 0 1,0 4-2,0 3-1,0 1-7,2-2-12,2-1-13,5-3-25,5 0-33,5-2-7</inkml:trace>
  <inkml:trace contextRef="#ctx0" brushRef="#br0" timeOffset="83585.82">12415 1838 53,'18'-14'58,"-5"2"7,-6 2 9,-3 1-10,-4 3-21,0 2-4,0 1-10,-8 2-5,-6 0-7,-7 1-4,-1 0-5,-6 1-3,6 3 2,-3 0-3,4 2 5,4 1 1,7 1-1,8 3-6,2 1-2,12 1 2,13 0 2,3 0-1,1-2-3,-5-1 0,-2-2 0,-8 1 0,-9-4-3,-5 0-3,0-3 0,-19 1 5,-10-1-1,-3-2-3,-1 0-2,5-7-3,-1-2-30,12-3-47,6-1-115</inkml:trace>
  <inkml:trace contextRef="#ctx0" brushRef="#br0" timeOffset="84385.87">12783 1823 26,'9'-2'-13,"-9"1"14,0 1 123,-7 0 36,-10 0-138,-9 0 14,-5 3 11,-2 4-19,1 2-1,3 3 0,8-1-8,7 2-12,4-1-2,9-3-1,1 0 2,0-3-4,11 1-2,11-3 0,2-1 0,9-2-9,-1-1-20,3-3-49,-6-6-133</inkml:trace>
  <inkml:trace contextRef="#ctx0" brushRef="#br0" timeOffset="84948.9">12967 1714 71,'4'0'-31,"-1"0"364,-3 0-297,0 6-27,0 2 2,0 8 11,-14 3-11,4 4-7,-5 1-2,-2 2 1,5 0-3,0-3-5,7-1-8,-2-3-8,7-6-7,0-1-11,0-6-9,7-3-2,3-3 5,5-2 28,3-6 10,0-5-10,-1 1 11,1-2 11,-6 2 8,-8 3 2,2 2 21,-6 5 12,0 2 0,0 0-11,0 2-20,0 9-14,0 2 5,0 0-2,4 2 1,7-2-6,-1-3 1,4-1 0,-2-3-3,4-2 0,-1-3-2,-1-1-10,-2 0 0,-1-6-10,0-1-26,2-2-14,-3 0-20,1 1-11,-7 0 28,3 2 52,-3 1 14,-4 4 21,2 0 22,-2 1 9,0 0-10,0 2 4,0 3 0,0-1-12,4 1-7,3-2-2,-1-1-1,3-1-6,-2-1-3,4 0-1,1 0 0,4-1-3,2-4-4,-7-1-5,0-2-2,-5 3-3,-6 1-15,0 1-5,0 0 10,-10 3-6,-14 0-5,1 1 14,2 5 14,-2 2 4,10 0 5,3 1-1,4 2-7,6-2-3,0 1-2,18-3 1,6 1 0,7-4-1,5-1-1,3-3-12,2 0-22,-2-1-17,-6-6-135</inkml:trace>
  <inkml:trace contextRef="#ctx0" brushRef="#br0" timeOffset="85228.92">13572 1920 17,'3'0'-6,"-3"-5"217,3 1-175,-3-1-30,0 1 23,0 3 8,0 0-32,-3 1 2,-12 0-5,-7 3-11,-2 5 5,-9 1 5,5 3 5,-6 1 15,11-1 12,5 1-4,5-3-8,11-2-14,2-2-5,0-3-2,13 1 1,7-2 5,6-2-2,6-2 4,1-5-5,5-3 1,-3-1-8,-5-2-6,-3 0-22,-5-1-22,-5 0-14,-6 0-12,-3-1-19,-1-1-19</inkml:trace>
  <inkml:trace contextRef="#ctx0" brushRef="#br0" timeOffset="85456.93">13711 1746 16,'6'-7'95,"3"4"-27,-5 2-3,-4 1-12,0 1-25,0 8 6,0 5 18,-9 3-17,-8 3-19,-2 1 4,-4 0-1,0-1-1,1 0-3,4-3-7,5-1-1,5-4-4,8 0-4,0-2 1,0-4-3,0-1 1,12 0-4,4-2-1,3-2 2,2-1 2,4 0 0,0 0-1,-6 0-3,-4 1 2,-2 3 2,-2 2 1,-1 2 1,-2 2 2,3-1 0,2-1-2,2-1 1,5-1 0,2-2 0,7-4-39,-1 0-123</inkml:trace>
  <inkml:trace contextRef="#ctx0" brushRef="#br0" timeOffset="176385.18">6962 5913 88,'0'0'51,"0"-2"-45,-2 2-2,2-3-5,0 2 36,0-1-25,0-1-10,0 1 1,0-2 3,0 1-1,0 0 3,0 0 5,0 1-5,0 0 5,0-1 1,0 2 5,0-1-4,0 1-1,0 0 2,0 1-2,0 0 1,0 0 1,0 0-5,0 0 1,0 2 1,0 7 4,-2-1 2,-2 5-10,-3 0-3,0-1 1,0 0 0,-1 1 0,-1-1-1,1-2 2,-3-1-2,4-1-2,-1-2 2,5-2-2,-1-2-1,1 1-1,3-3 0,0 0 0,0 0-1,0 0-1,0 0 0,0 0-1,0 0-2,0-5-5,-1 0-2,1-2 5,0-2 3,0-1 2,0 1 0,0-1 2,0-1 0,0 4-1,0 0 2,-3 2-1,-1 0 1,4 1 0,0 0-2,0 2 3,0 2-1,0 0-1,0-1 3,0 1 0,0 0 0,-3 0-1,3 1 2,-4 5 0,0 4 0,-1 2-3,-1 1 1,-3 1 1,1-1-3,1 2 0,3-4 1,-3 1-1,0-3 0,3-2-1,-1-1 2,4-1-1,1-3 0,0 1-1,0-3-1,0 0 1,0 0-1,0-3 3,0-3-1,0-2-1,0-1 0,0-1 0,4-1-2,-2-2 2,0 1 1,3 0-6,-1 1 2,0 1 1,3 3 1,0 0-2,-6 3 3,2 1 1,-3 0 0,0 2 0,0 1 0,0 0 1,0 1 0,0 6 4,0 1 6,0 2-3,-10 3-6,5 0 2,-2-1-1,0 1 0,1-2-1,2 0-2,-1-3 0,3-1 0,-1-1 0,2-1-1,1-3 0,0-2-1,0 0-2,0 0-4,1-2 4,9-6 0,3-2-5,-2-2-6,-3 0-5,3-2 4,-2-1 0,-3 0 4,1 2 7,-1 6 4,-3 2 2,-3 4 4,0 1 7,0 1 13,-7 10-18,-4 6 5,1 2 1,-1 2 1,0-1-3,4 1-7,0-3-3,1-2 1,2-2 0,4-3-2,0-4-2,0-2 0,0-4-11,0-1-14,0 0-15,0-6-17,-7-5-130</inkml:trace>
  <inkml:trace contextRef="#ctx0" brushRef="#br0" timeOffset="176825.21">6579 6033 258,'3'-3'55,"-2"-3"-54,6 0 10,4-1 34,3 1-18,3-1-12,5 3-4,0-1-7,-1 4-2,4 1-1,0 0-1,3 0 1,1 6-1,0-2 2,-1 0 1,-2-1-2,1 0 0,-2 0 0,-4-1 0,1-1-1,-4-1 2,-1 0-1,-6 0 0,0 0-1,-10 0 0,2 0-1,-3 0 2,0 0 0,0 0 3,-7 0-4,-8 0 0,-2 0-1,-1 0 2,-3 0-1,-5-1 0,-3-1 1,1-3 0,-8 1 0,8 1-1,-3 0 1,5 1 3,6 0 2,5 2 1,1-2-4,9 2 3,5-1 1,0 1 0,0 0-1,0 0-9,0 0-1,11 0 2,8 0 4,9 1-1,5 1 1,2-2 0,4 0 1,-3 0-2,-4 0-1,-6 0-1,-3 0 0,-4 0-7,-10 0-10,-5 0-10,-4 0-30,-10 2-51,-22 0-111</inkml:trace>
  <inkml:trace contextRef="#ctx0" brushRef="#br0" timeOffset="185844.73">6876 6054 1,'3'-2'1,"0"0"0,-2 1 7,-1 0 3,0 1 7,0 0-3,0 0 26,0 0 2,0-2-17,0 2-8,0-2 6,-1 2 0,1-1-2,0 0-6,0-1-8,0 0-6,0 0 3,0-1-3,0 2-1,0 0 2,0-3 0,0 3-1,0-2 1,0 0 0,0 2 3,0 0-2,0-2 1,0 2 6,0 0 2,0 0-5,0 0 1,0 1-3,0 0 3,0-3-1,0 3 0,0 0-4,0-1 0,0 1-4,0 0 1,0-1 1,0 0 2,1 1-2,2 0 0,-3-2 1,0 1 1,1 0 0,5-1-1,-6 0 1,0 1 0,0-1-2,0 2-1,0-2 6,1-2 0,-1 2-3,3-2 2,-3 1-2,0 1 3,0 0 0,0 1 3,0 0-1,0 1-1,0-2 1,0 2-2,0 0 4,0 0-4,0 0-2,0 0-5,0 0 2,0 0 1,0 0-3,0 0 0,0 0-1,0 0-1,0 0 1,0 4 1,0-1 2,0 2 0,0 1 0,0 4-1,0-1 1,0 2 0,0 0-1,-3 1-1,2 1 0,-2 1 2,0-1-2,2-1 1,1 0-1,0-2 0,0 1 0,0-2 0,0 1 0,0-1 1,0 0-2,0-1 1,0 1 1,0-1 0,0 1 0,0-2-1,0-1 2,0 2-2,-4-3 1,4 1-1,-3 0 0,-1-3 0,4 2 0,0 0-1,0 1 1,0 0 0,0-1 0,0 2 0,0-2 0,0 2 0,0-2 0,0 1 0,-4 0 1,-3 0 0,-4 0-2,6-1 1,-1-2 0,4 0-1,2-1 1,0 0 0,0 0-2,0-1 0,0 0 0,0 3 2,0 0 0,0-1 0,0 3 0,0-2 0,0 0 1,0-1 0,0 1-1,0 0 1,0-1 0,0 1 1,0-2-2,0 1 0,0-1 0,0 1 0,-3-1 0,2 0 0,-2 2 0,0-1 0,2 0-2,1 4 2,0-1 0,-3 4 0,2-1-1,-2 1 1,0-1 1,2 1-1,1-3-1,0 0 1,-3 0 1,2-1 1,1-1-4,-3-2 4,1-3-2,2 2 0,0-2 0,-2 1-2,2 0 2,0 2-1,0 1 1,0 2 0,-3 0 1,2 1-1,-2-1 0,-1 1 0,2-2 2,-2 0-2,4-1-2,0 0 2,0-3 2,0 1-2,0-1 0,0-1 0,-3 0 0,3 0-2,0 0 1,0 1-1,0 1 1,0 2 1,0-1-2,3 3 2,1-3 0,-2 2 2,2-2-2,-4 1 0,0-2 2,0 1-2,0-2 1,0 0-1,0 0 0,3 0 1,-3-1-2,0 0 1,0 0 1,1 0-2,-1 1 1,0 2-1,3 1 2,-1 1 0,3 0-2,-5 0 1,4 0 1,-3-1 1,2-1-2,0-1 0,-3 0 1,0-1 0,0 0 0,4 1-1,-4-1 2,4 4-1,-1 0-1,3 3 1,-2 1 0,3 0 1,1 1 1,-1-1-2,0-2 1,0 1 1,-3-2-3,-4 0 2,1-1 1,-1 0-1,0-4 0,0 1 1,0 0 0,0-2-2,0 0 1,0 0-1,0 0-5,0-4-2,-1-2-4,1 0-2,0 1 1,0 3-6,-3 0-9,2 1-42,-6 1-77,-4 0-119</inkml:trace>
  <inkml:trace contextRef="#ctx0" brushRef="#br0" timeOffset="187776.84">6636 6592 258,'0'-3'33,"-4"2"-35,1 0 10,3 0 36,0 0-28,0 0-14,0 1-3,0-2 1,3 1 0,1 0 5,3 0 9,-6 1 5,5 0-7,-1 0 6,5 3 8,-2 4 0,1 4-5,2 0-8,0 2-5,0-1 0,-3 1-6,4-4 1,-4 0-2,-1 0 0,1-3-1,-2-1 1,-2-1 1,-3-2-1,2-1-1,-3-1 1,0 0-1,0 0 3,0 0 0,0 0 0,0 0-2,0-1-2,0-4-1,0 3-1,-4-6 0,1 0 2,2-1-1,-2-2 3,-1-3-1,1-1-1,-1 0 1,0-2 1,-3 2-1,3-2 0,-1 2 0,1 0 1,0 3-1,0 4 0,1 1 0,0 2 0,2 4 1,1-2-2,0 2 1,-3 1 0,3 0 1,0 0-2,0 0-4,0 5 2,0 5 3,0 2 2,3 1 0,8 2 0,0 1 1,-1-2-3,4-1 3,-3-2-1,0-1 0,-3-1 0,1-2 0,-5-2 1,-1-3-3,-3-1 1,1-1 0,-1 0 3,0 0 0,0-2-1,0-6-2,-6-2-2,-5-1-2,-1-1-1,-6-1-2,0-1-1,2 2 0,4 0 4,-2 1 0,6 2 1,1 3 0,3 0 2,-1 2-2,4 3 1,1 1 2,-3-2-1,3 2-1,-2 0-1,0 0-5,-2 0 0,1 3 0,3 1 4,0 0 1,0 4 1,0-1-3,9 3 5,4 1 2,7 0-1,2 0-1,-1-1 2,1-1 0,-2 1 1,-5-2-3,-4 0 0,-4 0-1,-6-3 2,2 0 0,-3-4 0,3 2 1,-3-3 2,0 0-5,0 0 3,0 0-1,0 0-1,0 0-1,0 0 0,0 0-1,0 0-1,0 1 0,0 2 1,0 0 1,0 0 0,0 1 0,-3-2 1,-1-2 1,4 0-1,0 0 0,0 0 0,0 0-1,0 0 1,0 0-1,0-2 2,0 0-1,0-1-1,0 2 1,0 1-1,0 0 1,0 0-2,0 0-1,0 0-1,0 0 1,4 0 2,-1 1-1,1 0 1,-3 1 1,5-2-3,-5 0 1,8 0 1,0-7 3,1-1-2,7-4-1,-2-2 0,4 1 0,4-6-1,-2 1 0,5 1 1,-4 2 0,-2 3 0,-8 2 0,-2 5 0,-6 1 0,-1 3 0,-3 1 1,0 0 1,0 0-1,0 0 1,0 0-1,0 0-1,0 2-2,-10 3-1,-3 3 0,0 1 1,-4 4 2,-5 0 0,0 2 0,2 2 0,1 0 0,3-3 0,4 0 0,2-1 0,6-3 0,0-3 0,4-3 0,0-3 0,0-1 0,0 0-5,7-5 8,8-7-1,6-4 0,4-1-3,-3-2 0,6-1-2,-6 3-2,-5 1-3,-2 3-12,-5 4-2,-5 1 8,-2 4 6,-3 1 5,0 1 5,0 2 0,0 0 0,-4 0-2,-7 5 1,0 1 4,-5 0-3,1 3 3,0-1 0,0 2-2,-3-2 3,1 2-2,-1-1-2,3 1 0,-2 1-2,0-1 0,5 0 0,-1-2 1,4-3-2,3-2-2,6-2-2,0-1-3,0-3-5,6-4 6,9-5 1,7-1-7,2-2-10,0-2-9,0 2 4,-2 0-2,-2 2 4,-2 4 10,-8 0 7,-1 2 10,-5 4 2,-4-2 2,0 2 12,0 1 16,-2 1 4,-9 1-10,1 0 2,-1 0-9,-7 0-6,1 1-2,-1 3-5,-4-1 2,5 1-4,-5-1 1,0 2 3,2-3-3,1 2 2,1-2 0,1-1 1,2-1 0,5 0-1,2 0-4,5 0 4,3 0-6,0 0-1,0 0-4,0 0-5,18-1 6,1-1 1,8 2 0,-1 0 0,1 0 0,-1 0 0,-2 2-2,-2 2 1,0-1-1,-5 1-6,-5-3 3,-2 2 2,-3-3 1,-7 0 1,0 0 2,0 0 5,0 0 4,-11 0-8,-7 0-1,1 0 1,-5-4 1,-3 1-3,-3 0 1,-1 0 1,1 1-1,2 2 1,2 0 0,5 0 2,5 2 0,3 1-3,5 0-1,-1 0 0,3 1 0,4-2-1,0 0 0,0 0 0,0 0 0,0-1 1,11-1 1,-1 0 0,8 0 0,1 0 0,4 0 0,-1 0 0,-1 0-2,1 0-1,-4 0 0,-3 0 1,-6 1-2,-5-1 1,0 0 1,-4 0 4,0 1 5,-4 1 3,-12-2-9,0 0 4,-5 0-1,0 0-2,-1 0 2,0 0-1,5 0 0,3 0-1,7 0-2,6 0 0,1 0-4,0 2-3,4 3 1,11 1 5,5 0-1,6 0-17,-2-1-42,-9-3-78</inkml:trace>
  <inkml:trace contextRef="#ctx0" brushRef="#br0" timeOffset="190925.04">6851 6361 118,'0'0'-92,"0"0"421,-11 0-307,4 0-22,3 0 24,1 0 20,3-1-29,0 1-10,-1-2-4,1 2-2,0 0-1,0 0 3,0 0 1,0 0 3,0 0 7,-3 0 9,3 0 3,-4 0-12,4 0-8,-3 0-1,3 0 0,0 0-2,0 0-3,0 0 0,0 0-1,3 0 0,4 3 5,5-1 1,4 4-1,2-2 0,-3 1 0,0-2-2,-2 2 3,2-2-5,-4-1 4,-1 0-4,-6-1 2,-3-1 0,-1 0 2,0 0 2,0 0 0,0 0 5,-1 0 0,-14-4-8,-6 0 1,-3-2-2,-5 1-1,1 1 0,2 3 0,0 1 0,5 0 2,0 0-2,4 3 0,2 1 0,4 0 1,4 1-1,3-4-1,4 0 0,0 0 0,0-1-2,0 1 1,7-1 1,8 0 3,4 0 1,8 0-2,-1-2 0,0 0 0,2 0 1,-1 0-2,-5 2 1,-5 0-1,-6 0 1,-4 0-2,-3 0 1,-4 0 1,0 0 1,0 0 2,0 0 0,0 0-2,-4 0 1,-3 0-2,-6 0 0,-2-1 0,1 0 0,-1-1 0,4 2 0,1 0 0,3 0 0,-3 2-3,5 4 1,0 3-2,3 4 1,2 0-16,0-2-39,2-5-63,0-4-174</inkml:trace>
  <inkml:trace contextRef="#ctx0" brushRef="#br0" timeOffset="-201423.56">6897 5836 80,'1'-1'88,"-1"1"-86,0 0-5,0 0 2,0 0 1,3 0-3,-1 1-2,0 2 3,1 2-3,-3-2 0,0 1 5,0 0 4,0 1-1,0 1 6,-5 0 4,-1 4 5,2 0-2,-2 3-3,1 1-6,2-1-2,-1 1-5,0 0 1,-3-1 0,2-2-1,-1-1 0,1-3 0,3-3 1,2-2-2,0-2 2,0 0-1,0-5-3,0-3 3,0-5-2,0-1 2,5-2 0,-1 2 0,5-2 0,-2 2 0,-3 1 2,3 2-1,-3 2-1,0 4 1,-1 1-1,-2 3 4,2 1-3,-2 0 0,-1 0 7,3 5 23,-3 5-6,0 2-10,0 2-3,0 0-4,0 1 0,-3 0 1,2-2-3,1 0 0,-4 0-5,4-2 1,-7-2-2,7 1-1,0-4-1,-3-3-5,2 1-2,1-4-15,0 0-21,0 0-59,0-4-37</inkml:trace>
  <inkml:trace contextRef="#ctx0" brushRef="#br0" timeOffset="-201242.55">6632 6036 3,'8'0'-3</inkml:trace>
  <inkml:trace contextRef="#ctx0" brushRef="#br0" timeOffset="-201164.55">6667 6032 60,'22'-2'66,"7"-1"-59,10 1-2,11-1 16,7 0-13,6 2-5,0 0-7,-2-1-17,-5 1-66</inkml:trace>
  <inkml:trace contextRef="#ctx0" brushRef="#br0" timeOffset="-187302.75">9587 2647 99,'0'2'-71,"-4"-1"132,-10 0-31,6 0-12,1 0 4,3 0 10,0-1-5,4 0-14,-5 0-7,3 1 1,2-1 0,-4 0 1,4 0 4,-3 0 3,3 0 4,0 0 1,0 0 8,-2 0-4,2 0-13,0 0-6,0 0 0,0 0-2,0 0-2,0 0 0,0 0 1,-2 0-2,2 0 1,-4-1 1,-5 1 2,1-1-1,-3 0-2,1 1 2,-3 0-2,1 2-1,-2 4 0,3 2-2,7-1 0,4 0 0,0-2-2,8-1 2,6-1 1,-1-1 2,5-1-1,1-1-1,-4 0 3,1 0 2,-5-3 1,-7-2-3,-1 1 3,-3-2 2,0-1-5,-6 1 2,-4 0-2,-5 1-1,0 1 1,-3 3-3,0 1 1,3 0 4,-1 3-5,4 3 2,1 1-1,2 2-2,6-2 0,3 0-1,3-3 1,14 0-3,9-4-3,8 0-1,3-9-34,-13-4-121</inkml:trace>
  <inkml:trace contextRef="#ctx0" brushRef="#br0" timeOffset="-185487.64">10154 2447 138,'-3'0'240,"-5"-2"-237,1 2-8,3 0 15,0 8 0,-3 5-10,3 6 9,-3 4 5,2 3-2,4 0 2,-4 1-3,5 0 0,-5-2 1,4-1 0,-3-4-2,1-3-4,3-4-5,0-4 0,0-2 0,0-5-2,7-2-1,8 0 0,9-8 9,11-6-3,5-5-4,0-1-2,2 0 3,-9 3-2,-9 5 1,-10 5-3,-6 3 0,-8 4 2,0 0 1,0 4-7,-4 10 3,-12 4 9,4 3 0,-3 1-2,-2-1 1,6-1-3,7-3 1,2-3-3,2-3 0,5-2-5,10-3-9,9-2-28,2-4-34,3 0-91</inkml:trace>
  <inkml:trace contextRef="#ctx0" brushRef="#br0" timeOffset="-185235.62">10528 2694 292,'-11'6'1,"2"1"-15,5 0 20,0 1 9,4 1-2,0-1 2,0-1-9,0-1-1,6 0-3,5-1-3,2-4 2,7-1 1,4 0 3,2-3 3,4-6-1,1-3-4,-6 0 1,-8-2-4,-9 3 2,-8-1-1,-1 2 0,-26 1 0,-8 4-1,-6 3-2,-8 2 3,3 4 0,2 8 0,12 4 0,6 1-4,15 2-3,11-2-17,4-2-43,25-5-75</inkml:trace>
  <inkml:trace contextRef="#ctx0" brushRef="#br0" timeOffset="-185006.62">10878 2464 10,'0'0'279,"0"0"-236,0 2-61,0 9 24,0 5 39,0 6-13,-9 5-18,1 2-10,-3 1 0,0 0-5,4-1 1,7-4 1,0-1-7,0-6-11,8-4-20,8-5-37,-1-4-50</inkml:trace>
  <inkml:trace contextRef="#ctx0" brushRef="#br0" timeOffset="-184834.61">11022 2587 297,'0'7'21,"-1"0"-33,-2 2 20,3 1 24,0-2-23,0 7-5,0 0 0,0 3 2,0 0-7,3 0-4,2-1-23,-2-3-49,-3-3-91</inkml:trace>
  <inkml:trace contextRef="#ctx0" brushRef="#br0" timeOffset="-184514.59">11246 2639 244,'-7'7'109,"-9"5"-130,8 1 9,-3 2 22,4-1-9,3 0-2,4 0-1,0-2-7,0-4-29,0-2-54,3-4-49</inkml:trace>
  <inkml:trace contextRef="#ctx0" brushRef="#br0" timeOffset="-184387.52">11254 2522 321,'-14'0'43,"4"0"-107,1 4 25,9 3 43,0 1-8,0 4-42,0-2-70</inkml:trace>
  <inkml:trace contextRef="#ctx0" brushRef="#br0" timeOffset="-184155.55">11429 2613 314,'-4'4'-2,"-3"1"-9,3 1 26,-3 1 8,0-1-21,3-1-1,4 3-1,0 0-2,0 0 0,7 2 3,4 1 0,0 1 0,2 1-1,-2-2 1,-3 0 0,-1-1 1,-5 1 1,-2-2 0,0 0 7,-13-2-1,-4-2-1,-5 1-1,4-6-3,3 0-3,2 0 3,2-6-7,0-2-17,4-5-37,3-1-52,4 0-45</inkml:trace>
  <inkml:trace contextRef="#ctx0" brushRef="#br0" timeOffset="-183499.53">11698 2708 46,'0'-2'78,"0"2"-76,0 0 18,0 0 43,-2 0-34,-7 3-23,-4 4 1,-4 3 7,-1-2 7,1 4 8,3-3-3,3 0-7,4-1-4,6 1-5,1-1-5,4-2-4,10-3 1,7 1 1,4-4-2,1 0 1,-2-4 3,-2-5-3,-5 1-6,-6-4-12,-11 0 1,0-1 3,-11-2 3,-10 4 8,-4-1 0,-2 5 6,5 3 3,3 2 1,4 2-3,3 1 2,11 5-8,1 1-6,1 0 4,20-1 0,3-2 0,-1-1 1,11-1 1,-6-2 0,1 0 0,-1 0 0,-2 0 1,0-1 1,-6-3 0,2 0-2,-7-2 1,-2 2 2,-4 1-2,0 3-2,-2 0-1,1 0 1,0 4 1,4 5 0,-1 0 2,-7 1 1,4-2-3,2 2 0,-3-3 0,1-2 0,-1-2 0,-1 1-1,1-4 2,-3 0 1,4 0 2,6-5-1,0-3-2,-2-2-3,4 3-1,-5-2-9,0 3-8,-3 4 5,-4 1 3,-1 1 4,-3 0 3,0 6 10,2 2 14,0 2 5,0 0-1,5-2-10,1 0-5,3-4-2,3-1-1,1-3-3,0 0 1,2 0-1,1-3-22,0-4-42,-5-4-89</inkml:trace>
  <inkml:trace contextRef="#ctx0" brushRef="#br0" timeOffset="-183246.51">12435 2658 127,'-14'-4'164,"-3"0"-170,6 1 7,1 2 27,1 1-17,-4 0-9,-1 7 1,2 4-1,3 3 0,5 2 6,4 2 4,0 1-3,14-3-1,7 2-1,3-2 3,-5-2-1,2-3-2,-11-2-5,-6-1 3,-4-1 3,0-3 5,-4 0 7,-13-1-2,-8-3-10,0 0-3,-4-1-1,5-7-5,6-2-8,4-3-19,13 1-32,1 2-51,0 0-87</inkml:trace>
  <inkml:trace contextRef="#ctx0" brushRef="#br0" timeOffset="-182795.49">12521 2669 47,'0'1'292,"0"-1"-282,0 0-10,0 0 14,15 0-16,11 1 4,8 0 0,2-1 2,-1 3-3,-2 0-2,-5 2 1,-6 1-6,-4 2 1,-11 3 1,-7 1 3,0 2 3,-10 2 0,-9-2 4,-3 0 7,1-1 4,3-1 2,5-3 0,4-3-9,7-2-7,2-1-3,0-3-2,2 0 1,15 0 4,7 0-2,3-5-1,0 0-12,0-1-31,-12 1-86</inkml:trace>
  <inkml:trace contextRef="#ctx0" brushRef="#br0" timeOffset="-182652.48">12464 2765 126,'-4'5'190,"4"-3"-136,0 1-61,11-2 0,17 0 22,12-1-10,7 0-5,6 0 0,0 0-51,-3-3-84,-9-2-45</inkml:trace>
  <inkml:trace contextRef="#ctx0" brushRef="#br0" timeOffset="-182311.46">12946 2712 45,'0'4'-28,"-3"1"66,-1 0 149,0 0-154,4 1-24,0-2 14,12 2-6,1-3-13,5-1 2,-6-2-1,9 0-2,-8 0-2,-2-1 1,-3-3-6,-1-4-9,-4 0-8,-3-1-4,0 1-6,0 0 11,-7 3 13,-4 3 9,-5 2 1,-2 3-1,-1 5 3,-3 5 8,2 2 5,2 0 1,10 1-3,4-2-1,4-2-7,0-1-7,12-5 0,9 0 0,3-2 1,5-4 1,-6 0-1,4-1 3,-5-5-3,-5-1-4,-2-1-17,-4 3-5,-4-1-6,-4 4 7,-3 0 19,0 2 11,0 0 4,0 6-1,0 4 9,0 2-9,0-2-7,10 1-1,5-4-3,0-1 2,6-2-10,-4-3-35,-2-1-76</inkml:trace>
  <inkml:trace contextRef="#ctx0" brushRef="#br0" timeOffset="-182167.45">13258 2552 143,'-2'0'268,"-5"0"-269,5 0-1,-2 5 14,4 6-14,0 3 0,0 1-6,0 2-34,0 0-38,1-1-68</inkml:trace>
  <inkml:trace contextRef="#ctx0" brushRef="#br0" timeOffset="-181942.44">13396 2568 172,'-4'9'60,"-2"4"-61,5 4 40,-4 3 11,3 1-28,2 3-1,-2 0-10,0 0-7,-3-1-2,1-2-2,0-4 0,0-1-3,-1-5-3,3-4-6,-1-2-6,2-5-14,1 0-28,0-4-11,-3-4-32</inkml:trace>
  <inkml:trace contextRef="#ctx0" brushRef="#br0" timeOffset="-181830.43">13258 2734 109,'-9'-1'153,"4"-1"-129,4 2 38,1 0 20,0 0-63,0 0-23,10 3 10,9 1 3,9-1-6,4-3 2,3 0-2,1 0-4,-4 0-24,-3-4-50,-8-2-85</inkml:trace>
  <inkml:trace contextRef="#ctx0" brushRef="#br0" timeOffset="-181335.4">13529 2706 41,'11'-6'0,"2"-2"20,-5 3 51,2 1-24,-9 3-7,-1 1 14,0 0-9,0 0-17,0 3-17,0 6 8,-5 3-2,-7 2-6,6-1-6,3-2-2,1-2-2,2 1 0,0-3 0,0-2 0,0-2 2,0 1-3,0-2 3,-2 1 0,2 1-1,-2 2 0,0 1 0,2 4 9,-5 1-3,4 1 0,1 0-4,0-2-3,0-1 3,0-1 0,0-4-1,0-2 5,0-2 1,0-1 2,0 0 6,-5-4 0,-1-6-16,-8-2 0,3-3-2,0-3 1,1 1-1,6 0-1,-3 0 1,7 0-2,0 2 2,0-1 0,11 4-1,6 0-3,9 2 2,2 1 0,8 3 1,-1 1 0,4 3 0,-2 2 0,0 0 1,1 3-1,-3 4 1,-7 1 1,-6 2-1,-11 0-1,-11-1 3,0 0 0,-18 1 1,-10-1 1,-9 0 1,-2-3-1,-3 1-2,-2-4 2,9-3-1,7 0-1,3-2-4,14-4-18,7-1-40,4 0-61,4 1-132</inkml:trace>
  <inkml:trace contextRef="#ctx0" brushRef="#br0" timeOffset="-181019.38">13933 2722 260,'0'-2'27,"0"1"6,0-2 38,-1 3-31,1 0-26,0 3-14,-3 3-3,2 4 6,1 2 1,-3 0-1,-1-1 0,4-3-2,0-1-2,0-3-1,0 1 1,1-4-1,9-1 3,3 0 3,4-6 1,6-1-6,-2-3-6,-3 0 0,-3 1-6,-2 1-5,-4 2 2,-3 4 9,-6 0 5,0 2 1,0 0-2,0 5 0,0 2 15,0 3 5,0 1-2,0-1-2,2-3-6,9-1-6,5-2 1,-4-1 0,4-3-1,-5 0 3,1 0-3,1-1-6,-8-7-8,0 2-15,0-2-15,-5-1-52,0 0-86</inkml:trace>
  <inkml:trace contextRef="#ctx0" brushRef="#br0" timeOffset="-180680.37">14407 2497 144,'0'0'143,"0"0"-102,1 0-11,-1 6 3,0 3-1,0 5 3,0 2-13,0 4-10,-1 1-1,-10 2-1,0 1-4,-3-2-5,-1-2 2,-1 1-1,5-4-4,3-3 2,-1-1-3,5-6-2,2-4 1,2 0-2,0-3-4,0 0-5,8 0 3,6-5 3,5-2-3,-2 0-5,4 0-4,-6 2 0,-7 0 5,1 5 8,-7 0 5,-2 0-2,5 6 12,-5 3 7,2 0-1,0 0-7,5 0 0,1-3-3,6-2-3,3-1-1,1-2 3,0-1-4,3 0-6,-3-1-20,1-4-55,-5-3-115</inkml:trace>
  <inkml:trace contextRef="#ctx0" brushRef="#br0" timeOffset="-180391.33">14757 2520 46,'-18'2'385,"-4"4"-379,5 6-10,2 4 27,1 6-3,3 1-17,7 3-2,4-1 0,0-2-2,0 1-2,0-4-8,4-2-8,-2-4-12,-2-3-7,0-3 0,0-3-5,0-2-26,-9-3-17,-4 0 6,1-7 29,-2-4 50,-1-1 57,2-1 30,-1 0-6,6 1 5,4 2-3,4 1-22,0 4-11,4 2-16,18 0-15,2 2-10,15 1-3,2 0-3,9 0-2,6 4-1,-2-2-38,-10-2-101</inkml:trace>
  <inkml:trace contextRef="#ctx0" brushRef="#br0" timeOffset="-178875.26">9467 3553 17,'0'0'-8,"0"0"10,0 0-2,0 0 99,0 0 49,0 0-109,0 0-21,-2 0 13,-2 2-4,-3 1-16,0-1-5,3 2 1,0-3 1,1 0 1,3-1-1,0 0 1,0 0-6,0 0 0,0 0-4,0 0-4,0 0 3,0 0 2,4 0 3,0 0-1,2 0 2,-2 0 0,-2 0 0,-2 0 0,0 0 4,0-2-1,0 0-4,0-2-1,0 2 0,-2 0 2,-8 1-1,5 1-2,-2 0 1,-4 0 0,4 5-2,1 4-1,-2 5 3,8-1 0,0 1-2,0-2 0,12-2 0,5-3 0,4-1 0,-4-4-1,-4-2 2,0 0 1,-6-1 2,0-6 4,-6-1-2,-1-2-3,0-3-2,-4 1 2,-11 1-2,-3 1 0,5 5-3,-1 5-4,2 0-15,-1 10-57,-6 4-95</inkml:trace>
  <inkml:trace contextRef="#ctx0" brushRef="#br0" timeOffset="-176275.11">10196 3435 462,'-16'13'-19,"3"7"5,7 6 18,1 2 8,5 3-12,0 4 0,0-1 0,0-2-3,5-2-9,1-5-6,-2-3 0,-2-7-11,3-5-4,-1-7-8,-1-3-24,-3-3-48</inkml:trace>
  <inkml:trace contextRef="#ctx0" brushRef="#br0" timeOffset="-176063.1">10110 3483 81,'7'-5'-66,"-6"1"348,6 0-272,4 2-16,11 0 19,5 2 15,7 0-17,4 0-5,1 0-2,1 4-3,-1 3 0,-4 0-1,-9 4-1,-7 0 0,-6 5 1,-8 3 0,-5 4 1,0 3 1,-9 3 2,-8-2-2,2-1 0,-1 0 0,7-3-3,5-4 0,4-2 1,0-4-5,0-4-14,0-1-18,0-6-75</inkml:trace>
  <inkml:trace contextRef="#ctx0" brushRef="#br0" timeOffset="-175930.09">10132 3674 178,'-4'0'131,"1"-2"-58,3 0-74,0 0-6,21-2 7,11-1 2,14-2-3,4 1 1,7 0-12,-6-1-31,-1 2-41,-7-3-68</inkml:trace>
  <inkml:trace contextRef="#ctx0" brushRef="#br0" timeOffset="-175667.07">10657 3602 16,'1'12'-13,"-1"2"239,0 1-176,0 1-30,-1 0 20,-3 0 0,1-3-16,3-1-6,0-3-7,0-2-9,4-2 0,10-3-2,-1-2 1,4 0 1,3-8 0,2-4-9,-2-1-8,-1-2-14,-5 0 2,-2 3 4,-3 0 14,-6 6 9,-2 2 1,-1 4 5,0 0 7,0 3-5,0 6-4,0 4 9,0 1 8,0 0-11,10-1-3,1-3 0,6-3-2,-2-4-4,3-2 1,-3-1-1,5-1 2,-3-6-4,-1-5-12,1 0-19,-2-2-13,-4-2-20,-4-1-28,0-3-44</inkml:trace>
  <inkml:trace contextRef="#ctx0" brushRef="#br0" timeOffset="-175459.06">11162 3460 189,'0'-4'103,"-11"1"-74,-1 3 4,-2 0 10,-1 3-24,2 7-8,4 5 5,3 7 0,3 7-2,3 4-6,0 8 4,0 0 1,4 0-6,5-1 0,-2-2-1,1-4-4,-5-1-2,-3-4 1,0-3-1,0-6 0,-13-4-1,-2-6 1,-3-2 1,4-6 1,1-2 0,-2-3-6,1-7-12,4-5-19,1-4-32,5-2-40,-2-2-107</inkml:trace>
  <inkml:trace contextRef="#ctx0" brushRef="#br0" timeOffset="-175115.04">11348 3492 47,'0'0'335,"-9"8"-320,-6 6-20,9 6 32,-1 8 11,7 4-29,0 3-5,0-1-2,0-2 0,0-4-3,0-4-6,0-3-14,7-6-20,-1-2-29,-1-8-42,-3-4-77</inkml:trace>
  <inkml:trace contextRef="#ctx0" brushRef="#br0" timeOffset="-174779.02">11653 3624 13,'0'-8'75,"0"1"116,0 1-159,-12 5-2,-1 1 28,-4 0-24,-5 4-21,-2 6-3,2 3 2,0 3 2,7 3 0,6-2 4,5 1-4,4-2-5,0-3-5,6-2-1,12-4-2,-3-4-1,0-2 2,0-1-1,-4-1 2,-2-8-1,-6 0 1,-3-4-6,-10-2-3,-15-1 0,-13 0 3,4 1 3,-6 2-1,9 4 1,5 6 0,6 3-3,9 3-10,7 9-28,4 0-41,0-1-132</inkml:trace>
  <inkml:trace contextRef="#ctx0" brushRef="#br0" timeOffset="-174539.01">11521 3527 87,'0'0'312,"0"-5"-247,0 1-49,7 0 32,4-1-8,8 0-29,8 1-9,5 1-1,5 1-2,-2 2-10,1 0-26,-4 0-47,-7 0-63,-6 0-142</inkml:trace>
  <inkml:trace contextRef="#ctx0" brushRef="#br0" timeOffset="-174211.98">11980 3522 54,'-6'0'-53,"-1"0"320,-9 0-235,5 0-30,-1 0 26,-4 5 8,4-1-26,-6 4 1,7 0 7,0 3 2,5 1 1,6 2 1,0 1-3,0 1-3,10-2-5,5 0 0,2-1-2,-1-4-3,-3 0-4,-3-3 1,-6-3-1,-4 1 1,-3-2 6,-16 0 3,-15-2-7,-5 0-3,-6 0-1,0-5 0,5-3-4,0-1-8,16 0-14,9 0-29,10 1-49,5-1-139</inkml:trace>
  <inkml:trace contextRef="#ctx0" brushRef="#br0" timeOffset="-172263.88">12194 3597 174,'0'5'237,"-1"-1"-217,-10 6-39,4 0 18,0 1 11,5-1-6,0 2-3,2 0 0,0-2-1,0-4 0,4-2-1,10-2 0,-3-2-2,6-3 3,1-7 1,-3-3-2,-2-1-3,-2 0-6,-3 2-2,2 0-8,-6 3 0,-4 5 11,1 1 8,-1 3 1,0 0-4,0 7-4,0 6 16,0 1 5,3 0-5,1 1-3,6-5-3,-6 0 1,2-4-2,-1 0 0,1-3-5,-2-3-18,3 0-37,-3 0-70</inkml:trace>
  <inkml:trace contextRef="#ctx0" brushRef="#br0" timeOffset="-171767.85">12533 3620 71,'-1'11'295,"-10"-1"-274,0 2-22,0 0 5,4 0 27,7-5-18,0 2-7,0-5-3,9 0-2,4-2-1,2-2-3,5 0-2,-2-1-5,1-6-7,-1-5 4,-1 0 1,-2-2 2,-1 1-1,-1 0 8,-9 4 6,3 2 4,-7 4 13,0 3-1,0 0-3,0 7-9,-7 3 3,-2 5-2,2 2-1,6-2-4,1-1 0,0-4 1,0-4-1,8 0 0,8-4-2,-1-2 3,4 0 0,4-8 1,3-3-3,-2-2 0,5 0-1,-7 0-1,-5-3-4,-5 3-3,-5 1-2,-7 2 1,0 2 6,0 4 2,-8 1 3,-1 3 0,-4 0 0,1 6-1,4 4 1,1 0 0,7 4 1,0 2-3,10 1-1,11 1 3,4 3-1,7-1-1,8 0-1,-5 1 2,-1-2 1,-3 1-3,-6 0 1,-11 2 2,-11-1-1,-3 1-2,-17-1 3,-17 1 2,-6-2 3,-4-1 21,-8-3 6,5-2 4,-1-5-2,7-2-11,7-4-11,10-3-9,9-3-1,15-10-6,0-8-18,22-7-14,18-5-15,13-9-32,0-5-95</inkml:trace>
  <inkml:trace contextRef="#ctx0" brushRef="#br0" timeOffset="-133058.62">19667 1517 12,'0'0'7,"0"0"11,0 0 70,4 0 8,-1 0-71,1 0-6,0 0 9,-1-1 0,-3 0-10,1 1-1,-1 0 2,0 0-6,0 0 3,0 0 1,0 0-5,0 0-2,0 0-4,3 0 0,0 0-4,3 0 0,0 0-1,5 0 5,2-1 5,1 0-1,1-1 0,0 1 1,-4 0-6,-1 0-1,0 1-1,-3 0-3,-1 0 1,0 0-1,5 0 1,1 0 0,3 0-1,0 0 2,2 0 1,1-1-3,1 1 0,4 0 0,0-1 2,-2 1-2,-2-2 1,1 2-1,-3 0 1,-2 0-2,-1 0 1,-7 0 0,4 0 0,-3 0-1,1 0 1,6 0 1,3 2 0,-1-2-1,2 1 0,3 0 0,3 0 2,-1 0-2,2 0 0,-2 0 0,1 0 1,-4 0-2,5 0 1,-2 0 0,-2 0 1,3 1-1,-4-2-1,1 1 1,0-1 1,-3 1-1,4 0 0,-2-1 0,1 1 1,3-1-1,-2 0 0,4 0 1,-6 0 0,1 1-2,-4-1 1,-1 1-1,-4-1 1,-2 0 0,5 0-2,-8 1 2,1-1 0,2 0 0,-4 1 0,-1 0 0,4-1 0,3 0 0,1 0 0,4 0 0,1 0 1,3 0-1,0 0 0,2 0 0,-2 0 1,-1 0-1,-4 0-1,-5 0 0,0 0 2,-4 0-1,-1 0-1,0 0 1,-2 0 0,1 0-1,0 0 0,0 0 1,3 0 0,-1 0 0,3 0 0,6 0 1,0 0 0,2 0-1,-4 0 0,3 0 0,-2 0 0,-1 0 0,-3 0 0,0 0 0,-6 0 0,1 0 0,-3 0 0,1 0 0,-1 0 0,0 0 0,0 0 0,2 0 0,-1 0 1,2-1 0,2 1-1,0-1 1,0 1 0,2-1-1,0 1 0,0 0-1,-1-1 2,4 1-2,1 0 0,-3 0 1,2 0 0,-3 0 0,-1 0 0,0 0 0,-3 0 1,-2 0 0,2 0-1,-3 0 1,3 0 0,-2 0-1,1 0 0,3 0 1,-1 0-1,6 0 1,-1 0 1,5 0-1,4 0 1,-5-1-1,5-1-2,-7 1 2,-1 1 0,-4 0-1,-3 0-1,-3 0 1,-4 0 0,0 0-1,0 0 1,0 0 1,0 0-1,0 0 0,0 0-1,0 0-1,4 0 1,3 0-1,4-1 0,-3-1-7,2 0-26,-10-1-51,0-3-200</inkml:trace>
  <inkml:trace contextRef="#ctx0" brushRef="#br0" timeOffset="-125343.18">19726 1487 28,'0'0'-15,"0"0"96,0 0 25,0 0-77,0-1-7,2 0 16,-2 0-17,0 0-16,0 1-2,3-1 0,-3 0-4,0 1 5,0-1 0,0-1 0,0 2-1,0-2 0,-5 1 3,3-2 3,-1 3 2,3-2 1,0 2-2,0-1-3,0 0-1,0 1 0,0 0 0,0 0-5,0 0-3,0 2-3,0 6 8,-1 3 4,-6 1-3,-4 3 0,1-3-2,-1 2-2,4-3 0,0-2 0,5-2 0,0-3 0,2-2-1,0-2 0,0 0 7,0-2 6,0-6-7,0-3-4,0-1 2,-5-2-1,1-1-2,2 1 0,2 0 1,0 2-1,0 4 0,0 2 2,0 4-1,0 1 3,0 1 2,0 0-3,0 2-4,0 4 3,0 3 10,4 3 3,-2-2 2,3 1-9,-3 0 0,-2-2-4,5-1-2,-5 0 1,0-3-5,4-1-13,7-2-33,6-2-54,2-9-156</inkml:trace>
  <inkml:trace contextRef="#ctx0" brushRef="#br0" timeOffset="-124326.1">21759 1493 24,'0'-4'22,"11"-3"133,0 1-140,0 0-9,-1 1 16,-5 2-1,-3 2-9,-2-1 0,0 2 5,0 0 0,0 0 0,0 0-3,0 0-4,0 0 2,-2 2-4,-7 1-4,3 3-1,-5 2 2,4 0-2,-3 2 3,5 1 0,2 1-1,-1-1-3,4 0 1,-5-1 0,5-2-2,0-2 1,-2-2 0,2-2 0,0-1-2,0-1 1,0 0 8,0-3 0,0-4-7,0-2-2,0-3-2,0-1-3,0-1-8,-2 0 8,0 1-1,2-1-4,0 4 4,0 3 5,0 2 1,0 3 2,-2 2 4,-1 0 1,2 6-2,-2 5 5,-1 3 4,-3 2 0,6-2-2,1-1 1,0-2-5,0-2-2,0-1-1,5-2-2,5-2-2,-6-3-4,0-1-26,0-5-52,-4-13-210</inkml:trace>
  <inkml:trace contextRef="#ctx0" brushRef="#br0" timeOffset="-123216.05">20664 1089 17,'-1'-8'-6,"-4"1"-3,3 4 40,2 3-25,0 0-10,0 0 7,0 0 69,4 0 0,-1 2-49,-2 2 10,3 1 14,2-1-14,1 3 2,-2 1-2,0 2-9,-1 0-7,-4 3-6,0-2-4,0 3-4,0-1 1,-4 1-4,-2-2 4,-5-1-2,0 0 0,0-5 0,4 0-2,3-2 1,4-2-2,0 0-1,0-1-5,0-1 0,0 0 1,0 0 4,0 0 3,4-1 4,3-3-4,-7 0 0,0-2 2,0-3-2,0 0-2,0-1 1,0 0 0,0-2 0,1 4 0,2 1 1,-3 2 1,0 1-1,0 0 3,2 1 1,0 3 3,1-3-5,1 1 2,3-1-3,5 0-2,4-2-1,6 1 1,0-1 1,-3 0-1,4 0 0,-2-1 1,1 0-1,-4 1 1,-1 1-2,-6 1 1,-4 1-1,-3 2 2,-3-1-2,2 1 1,0 0-2,-3 0-3,1 0 4,3 2 1,2 4 0,-2 0 1,3 1-1,1 0 0,1 0 0,-5 0 1,3 0 1,-3 2 2,-4 1 1,0 1 0,0 3 1,-3-1-1,-5 1-1,-3 0-2,-2 0-2,2-3 0,3-1 0,5-2 0,0-4-2,3-3-7,0 1-7,0-2-4,-1 0-9,-8 0-5,-4-6-56,-11-2-132</inkml:trace>
  <inkml:trace contextRef="#ctx0" brushRef="#br0" timeOffset="-123083.04">20613 1202 23,'-6'1'193,"5"1"-175,1 0-11,0-1 50,0 1-13,18-1 1,7 0-8,11-1-13,11 0-10,9-1-8,5-5-2,1 2-3,1-1-6,-16 1-60,-14 0-166</inkml:trace>
  <inkml:trace contextRef="#ctx0" brushRef="#br0" timeOffset="-116387.65">19738 777 25,'-6'1'13,"0"-1"16,4 0 98,-1 0-79,3 0-25,0 0 10,0-1-11,0-2-17,5 0-3,0 2 1,-4-2 3,5 1 6,-6 1 5,0-1 0,1 1-3,2 0-8,-3 1-4,0-1 0,0 1-1,0 0 0,0 0 1,0 0-1,0 0 2,0 0 2,0 0-2,0 1 0,0 6 1,0 2 3,0 5 2,0 3-2,1 1-2,5 2-2,-2-1-5,2 1-13,-6-1-31,0-2-27,0-2-94</inkml:trace>
  <inkml:trace contextRef="#ctx0" brushRef="#br0" timeOffset="-115966.63">19724 1057 6,'0'2'81,"0"-2"-77,-3 1 20,3 0 30,-1 1-30,1 1-13,0 2 7,0 2 13,0 5-2,6 0 2,-6 3-2,2 2-14,-2 0-9,0 1-4,0-1-2,-8 0-15,-1-3-28,-4-3-45,0-2-91</inkml:trace>
  <inkml:trace contextRef="#ctx0" brushRef="#br0" timeOffset="-115610.61">19732 1390 278,'-6'2'14,"0"3"-27,6 3 20,0 1-1,0 3-5,0 1-1,4-1-1,3 1 1,0-1-1,-2-1-17,-5-1-28,0-1-32,-1 0-38</inkml:trace>
  <inkml:trace contextRef="#ctx0" brushRef="#br0" timeOffset="-115235.59">19709 1684 259,'0'0'61,"0"2"-62,0 0 26,0 2-1,4 2-19,0 4-1,0 2 1,1-1-3,0 3-2,-4 0 1,-1 2 0,0-2-5,0 0-2,-1 0-2,-10-1-9,0-1-21,-2-1-40,-2-2-91</inkml:trace>
  <inkml:trace contextRef="#ctx0" brushRef="#br0" timeOffset="-114878.56">19628 2117 157,'3'5'11,"-2"2"-8,2-2 42,-3 1-14,6-1-25,-6 1-2,5 2 0,-5-1-1,0 2-2,0-1 4,0 3-4,0-1 0,-10 0-1,5 1-4,-8-1-30,8 0-64</inkml:trace>
  <inkml:trace contextRef="#ctx0" brushRef="#br0" timeOffset="-114506.54">19728 2453 106,'-2'7'51,"-3"-1"-10,-1 4 33,4-2-32,-2 1-25,4 0-8,0-2-7,0 1-1,0 0-1,0-1-3,0 0-20,0 1-17,0-1-22,0-1-33</inkml:trace>
  <inkml:trace contextRef="#ctx0" brushRef="#br0" timeOffset="-114194.53">19663 2894 107,'0'6'51,"0"1"-29,0 2 40,0 0-18,0 1-23,0 0-7,0 1-4,7-1-3,-3 0-6,3 0 0,-3-1-1,-3-1-5,2-1-11,0-1-22,-3 0-41,0-3-62</inkml:trace>
  <inkml:trace contextRef="#ctx0" brushRef="#br0" timeOffset="-113858.51">19686 3272 45,'0'6'99,"-1"1"1,-2 0-79,2 1 12,1-1 4,0 0-22,0 1-9,0-2-5,1 0-1,2 3-1,-2-1 0,2 1-10,-3 0-14,0 0-30,0 2-67</inkml:trace>
  <inkml:trace contextRef="#ctx0" brushRef="#br0" timeOffset="-113590.48">19660 3641 84,'0'4'217,"0"-1"-209,0 3-10,0 3 23,0-1-15,0 2-5,0 3-3,0-1-11,0 2-14,-2 0-15,-4-2-24,-5-1-18,5-2-10</inkml:trace>
  <inkml:trace contextRef="#ctx0" brushRef="#br0" timeOffset="-113414.48">19602 4029 338,'-5'10'27,"5"0"-24,0-1 35,6 1-7,5 0-24,0-1-6,0 1-2,0 0-4,-4-1-10,-1-1-11,-3-1-11,-3-2-38,0-1-78</inkml:trace>
  <inkml:trace contextRef="#ctx0" brushRef="#br0" timeOffset="-113270.46">19624 4332 126,'0'10'12,"0"0"-41,0 3 5,11-1-61</inkml:trace>
  <inkml:trace contextRef="#ctx0" brushRef="#br0" timeOffset="-113130.46">19778 4625 17,'0'2'-17</inkml:trace>
  <inkml:trace contextRef="#ctx0" brushRef="#br0" timeOffset="-112990.46">19799 4827 145,'0'11'48,"-6"2"-46,5 0-2,-2 1-10,2 0-58,-6 1-49</inkml:trace>
  <inkml:trace contextRef="#ctx0" brushRef="#br0" timeOffset="-111619.38">21714 730 112,'-7'0'23,"6"0"8,-2 0-13,3-3 46,0-1-22,0 2-20,7-3-14,3 0 3,2 2 5,1-1 0,-2 2-5,-3 2 0,-2 0 0,-6 0-5,0 0-3,0 0-1,0 7 6,-6 1-4,-4 2 1,-3 2-4,3-2-1,-1 0-5,4-1-11,4 1-20,3-1-28,0 0-32,0-3-46</inkml:trace>
  <inkml:trace contextRef="#ctx0" brushRef="#br0" timeOffset="-111355.36">21747 979 64,'0'0'51,"0"0"-57,0 0 24,5 0 21,-1 0-26,-1 3-12,1-1-1,-4 4 5,0 0 4,0 5-2,0-1-1,-4 1-2,-1 1 2,5-1-3,0-1-2,0 0-3,9-1 0,-2 0-12,-3-2-75</inkml:trace>
  <inkml:trace contextRef="#ctx0" brushRef="#br0" timeOffset="-111106.35">21736 1234 13,'5'3'20,"-1"0"-7,3 0 37,0-1-10,-7 1-21,0 2 9,0 0 5,0 1 4,0 3-4,-3-3-10,-1 4-11,4-2-5,0 1-3,0-2-2,0 0-2,0 1 1,0 0-2,4 0 0,0 0-30,-1-2-52,-3 0-89</inkml:trace>
  <inkml:trace contextRef="#ctx0" brushRef="#br0" timeOffset="-110891.33">21697 1506 33,'0'10'55,"0"-1"-31,2 2 48,1 0-8,-3-1-37,1 0-7,2 0-8,1-1-5,-1-1-6,4-2-2,-2 0-10,5-1-41,0 0-48,-3 1-38</inkml:trace>
  <inkml:trace contextRef="#ctx0" brushRef="#br0" timeOffset="-110666.32">21781 1811 56,'-11'8'57,"5"0"-12,1 1 14,2-1-14,3 1-22,0 0-7,0-1-5,0 0-8,0 1-1,0-1 0,0-2-2,0 2 1,3-2-1,-2 1 1,2-1-1,-3 1 2,0 0-1,0 1-5,0 0-9,0 3-20,-4-2-26,-1 2-28,5 0 10</inkml:trace>
  <inkml:trace contextRef="#ctx0" brushRef="#br0" timeOffset="-110511.31">21739 2124 43,'-7'8'86,"6"-2"-71,-5 0 29,6-3 10,0 3-34,0-2-10,3 1-4,4 0 0,-6 2-5,4 0 0,-5 3-2,0 0-5,0 2-8,0 3 10,0-4-1,-6 2 3,-1-3-18,3-2-43,4-1-41</inkml:trace>
  <inkml:trace contextRef="#ctx0" brushRef="#br0" timeOffset="-110315.3">21717 2463 3,'0'7'8,"7"0"-6,-3 0 37,-1 3 18,-3 0-52,0 1 0,0 0 21,-6 1-10,1-1-12,-2-3-4,0 1 1,4 0-2,2-1-1,1 2 0,0-1-7,0 2-6,0-2-11,0 2-13</inkml:trace>
  <inkml:trace contextRef="#ctx0" brushRef="#br0" timeOffset="-110162.29">21679 2808 0,'7'11'2,"-2"-2"4,-5 0-3,0-1 2,0 0 18,0 1-17,0-1 2,0 0-1,0-3-6,-3 2-2,-1 0-4,4-2-10,-2 1-6,2-1 2</inkml:trace>
  <inkml:trace contextRef="#ctx0" brushRef="#br0" timeOffset="-109939.28">21703 3084 24,'-6'11'131,"-5"-1"-72,4 0-8,2-2-6,2 0-28,3 0-16,0-2-1,0 2-1,0-3-9,3 1-15,1 2-8,0 0-16,-2 1 8,-2 2 8,0 1 0,0 1-4,0-2 22,0 0 14,0-2 4,-5 0-2,5-2-3,0 2-17</inkml:trace>
  <inkml:trace contextRef="#ctx0" brushRef="#br0" timeOffset="-109774.27">21674 3381 24,'-10'10'40,"3"0"-16,6-2-12,1-1-10,0 2-2,0-3-3,0 2-13,0-1-20,0 0 6,1 0 28,5 1 7,-2 1 10,-4-2 1,0 3 4,0-2-4,0-1-11,0-1-4,0 0-4,0-1-15,0-1-26</inkml:trace>
  <inkml:trace contextRef="#ctx0" brushRef="#br0" timeOffset="-109696.27">21667 3565 52,'0'12'54,"0"2"-4,0 1 2,0-2-23,1 1-20,-1 0-7,6-1-7,-5-1-36,2-3-41,-2-1-22</inkml:trace>
  <inkml:trace contextRef="#ctx0" brushRef="#br0" timeOffset="-109587.26">21707 3733 92,'0'10'53,"-1"0"15,-2 2-2,2 0-28,1-2-22,0 0-8,0 0-6,0-3-1,0 0-3,0-1-10,1-2-19,2-1-41,-3 1-61</inkml:trace>
  <inkml:trace contextRef="#ctx0" brushRef="#br0" timeOffset="-109499.25">21691 3969 0,'0'8'23,"6"-4"-7,4 1-9,-3-2-10,0 1-37</inkml:trace>
  <inkml:trace contextRef="#ctx0" brushRef="#br0" timeOffset="-109411.22">21702 4108 42,'-7'14'62,"-2"1"-41,7-3 3,-3-2-15,4-1-10,1-3-5,0-2-30,0 1-15,0 3-3</inkml:trace>
  <inkml:trace contextRef="#ctx0" brushRef="#br0" timeOffset="-109259.24">21618 4423 86,'-1'8'182,"1"0"-178,0-1-4,0-1 1,0 0-26,1-3-69,4 1-14</inkml:trace>
  <inkml:trace contextRef="#ctx0" brushRef="#br0" timeOffset="-109184.23">21623 4505 77,'2'8'46,"0"-1"-8,-2 1-15,2 0-17,-2-2-4,0-2-5,3-3-37,-1 2-58</inkml:trace>
  <inkml:trace contextRef="#ctx0" brushRef="#br0" timeOffset="-109011.21">21645 4584 60,'0'12'60,"1"1"10,-1 3-1,0-2-16,0 2-5,0-2-10,0 0-15,0-3-11,0-2-6,0-1-7,0-5-5,0 2-23,0 0-21,0 1 15,0 2 32,0 1 6,0 2-1,0 3-1,0 1-1,0 0-1,0 0 1,0 1 1,0 0-2,0-2 2,0-3-3,-1-4-3,1-3-16,0-4-43,0 0-75</inkml:trace>
  <inkml:trace contextRef="#ctx0" brushRef="#br0" timeOffset="-93787.35">18326 2020 7,'0'0'45,"0"0"-45,5 0 1,2 0-6,-6 0 5,2 0 70,-3 0-46,0 0-8,0 0 6,0 0-1,0 1-1,0-1 0,0 2-8,1-2 6,5 0 9,-2 0-7,3 0 4,-2 0 3,2 0 1,2 0-7,-7 0-5,3 0-5,-5 0-4,1 0-3,2 0-4,4 0-1,-3 0 2,4 0-1,2 0-1,0 0 2,4 0-1,1 2 1,0-2 0,2 0 0,4 0 0,-5 0-1,7 0 2,-4 0 2,1 0 2,-5-1-4,0 0-3,-1 1 5,-3 0-5,0 0 1,-3 0-2,1 0 1,-2 0 0,0 3 1,-2-2 0,5 0 0,-2 0 1,3 1 0,5-2 1,3 0 0,1 0 0,2 0 0,0 0-2,-7-3 0,0 3 0,-3-1 0,-1 1-1,-3-1 1,-5 1 0,-2 0 0,-1 0-1,0 0 0,3 0 0,-3 0 0,1 0 1,6 0-1,2 0 2,2 0-1,3 0 1,1 0-1,-3 0 1,1 0 0,1 0-2,-7 0 0,-3 0 1,-3 0 0,-1 0-2,0 0-2,0 1 2,0-1 0,0 1 0,0-1 2,6 0-2,-5 1 0,8-1 0,-2 2 0,-1-2 2,3 0 1,-2 0-1,0 0-1,-3 0 1,-3 0-1,2 0 0,-3 0-2,2 0 2,0 0 2,1 0-1,3 0 0,-2 1 3,3 0-1,0-1 0,-2 0 0,8 0 2,-5 0 1,0 0-3,-1 0-1,-3 0 1,-4 0-2,0 0-2,0 0 0,0 0 2,2 0-4,1 0-2,-3 0-4,2 0 9,3 1-3,-1 0 2,4 1-4,2-2-2,-2 1-1,1-1-7,-5 0-6,3 0-17,-7 0-28,0 0-94</inkml:trace>
  <inkml:trace contextRef="#ctx0" brushRef="#br0" timeOffset="-93227.31">19267 1974 126,'0'-2'37,"0"0"-4,-3 1 39,2-1-34,1 2-24,0 0-1,0 0-1,0 0-9,0 0 0,0 0 1,0 0 4,0 0 5,0 0 4,0 0 2,0 0-2,0 0 1,0 5 3,-5 1-2,0 3-5,-1 1-5,2-1-5,-3-1-2,0 1 0,3-1 0,3-1-2,-5 0 1,5-2-1,-2-1 0,3-1-1,0-1 0,0-2-2,0 0-3,0 0-7,0 0-12,0 0-26,0 0-47,0-2-109</inkml:trace>
  <inkml:trace contextRef="#ctx0" brushRef="#br0" timeOffset="-92418.25">18361 1982 73,'3'-2'80,"1"0"-67,0-1 8,3 1 19,-5 0-27,0 1-9,-2 1 8,0 0 9,0 0 2,0 0 5,0 0-3,0 0-9,0 0-7,0 1 2,0 5-3,0 3 6,-2 2-2,-5 2 8,3 0-5,-2 0-6,-1 0 2,3 1-3,-3-1-4,3-2-1,0-3-3,-3 0 2,2-3-1,5-1-1,-2 0-1,2-3-6,0-1-19,0 0-39,0-2-71</inkml:trace>
  <inkml:trace contextRef="#ctx0" brushRef="#br0" timeOffset="-91643.22">18738 1792 50,'0'-3'38,"0"1"4,0 0 13,0-1-16,0 0-10,0 0-4,0 0-3,0 0 2,0 3-7,0-3-4,0 2-1,0 1 0,0 0 1,0 0-5,0 0 1,0 0-3,0 1-1,0 4 2,-3 3 12,-1 2-4,4 1-3,-4 0-6,4 0-2,0 0-2,0-1 0,0-1-2,0-2 0,4-1 0,-4-1 0,0-1-5,0-2-8,0-1-21,0-1-15,0 0-29,0-2-33,-9-6-85</inkml:trace>
  <inkml:trace contextRef="#ctx0" brushRef="#br0" timeOffset="-91199.2">18670 1723 66,'0'-2'34,"4"1"-1,0-1 27,6 2-7,-5-1-30,9 1-6,1 0 2,5-1-3,4 1-5,5 0-5,-2 0-3,2 0-2,-2 0-1,-8 0 0,-2 0 0,-6 2 1,-1 0-2,-9 0 0,-1-1 1,0-1-1,0 2 3,0-1 5,-5 2 3,-9 0-1,-4 1-3,-2 1-2,4-1 0,-2 1-2,5 0 0,2-1 1,1-1-2,5 2 0,-1-2-1,5 3 0,1-1 2,0 0 2,0 0 4,0 1 8,11 0-4,7-2 0,-1 0-5,6-1 3,2-1-5,-5-1-2,-1-1-2,-8 2 1,-4-1-2,-5 0-1,-2 1-1,0 2 0,-11 1 5,-16 2 0,-2 1 0,-7 1 0,-3-1-2,6 0 0,-2-2-1,3 0 4,3-1-2,1-2 3,0 0 1,13-3-2,2 0 1,9 0-1,2-4-3,0-3-2,2 0-18,0 0-29,13-1-59,-2 2-142</inkml:trace>
  <inkml:trace contextRef="#ctx0" brushRef="#br0" timeOffset="-86259.91">22086 2488 35,'0'0'11,"0"0"11,0 0 15,0 0 12,0 0-23,0 0-13,3 0 0,-1 0 2,-2-1 4,2 0-1,0 0 7,0 1 3,1-1 2,-1 0 3,-2 0 1,0 1-2,0-1-5,0 1-6,0 0-3,0 0-7,0 0-3,2 0-5,-2 0-3,0 0 0,0 0 0,0 0-2,5 0-4,-1 0 9,4 0-1,3 0 1,3 0 3,-1 0-1,-1 0-3,5 0 2,-2 0-2,0 0-2,-1 0 1,0 0-1,0 0 1,-2 0 0,4 0-1,-4 0 0,5 0 1,0 0 0,1 0-1,-3 0 0,2 0 1,2 0 1,2-3-4,-2 3 2,-2 0 2,-3 0-4,-1 0 4,-7 0-5,3 0 0,-7 0 1,3 3-1,-1-2 2,3 0 1,0 1 0,4-2 0,0 0 0,3 0 2,1 0 0,6 0-2,-2-1 0,1-1 0,-2 1 0,-6 1 0,-3 0-3,-5 0 1,-1 0-3,-3 0-3,0 0 0,0 0 2,0 0 3,0 0 0,0 2-3,4 0 2,4-2-2,3 0 4,7 0 1,0 0 2,-1 0 0,4 0-1,-5 0 0,0-1 0,-4 1-1,0 0 1,-6 0-1,-1 0 0,-3 0 1,0 0-1,5 0 1,-3 0 1,4 0-1,3 0 1,3 0 1,-1-1-1,5 0-1,0 0 0,1-2 0,1 3 0,-4-1 2,1 0-4,-9 1 2,-2 0 0,-3 0-1,-1 0 1,-2 0-2,0 0 2,2 0-1,-2 0 0,2 0 1,3 0 0,2 0 0,1 0 0,6 0 0,0 0 2,1 0 0,6 0-1,-9 0-1,1 0 0,-3 0 0,-5 0 0,1 0-2,-2 0 2,-3 0-1,5 0 0,-5 0 1,-1 0 1,5 0-1,-5 0 0,0 0-1,0 0-5,0 0-45,0 0-51,-12 0-98</inkml:trace>
  <inkml:trace contextRef="#ctx0" brushRef="#br0" timeOffset="-85483.88">22117 2444 16,'0'-3'26,"-4"2"-30,-5-1 29,0 1 14,5-1-23,-2 2-4,3 0 4,2 0 3,1 0-4,0 0 12,0-1-2,0 1-1,0 0-1,0-1 1,4 0-1,2 0 5,-6 0 2,0 0-4,0 1-7,0 0-9,2 1-6,5 4 5,2 1 2,-5 3-8,3 0 3,-3-1-1,3 2-4,-6-2 1,-1 1 0,0-3-1,0 1-1,0-2-7,-4 0-18,-3-1-34,3-4-61</inkml:trace>
  <inkml:trace contextRef="#ctx0" brushRef="#br0" timeOffset="-84702.82">23181 2437 94,'0'0'57,"0"-3"-58,0 3 31,0-2 37,0 2-46,0-1-12,1 1-3,9-1-5,-4 0 4,0 1 6,1 0 7,-3 0-1,-2 0 5,1 5 0,-3 4 6,0 1-6,0 1-10,-5 0-4,3-1-2,-2 1-4,1 0-2,-1-3 0,0 2 0,-1-3-5,4 0-10,-2 0-15,1-1-14,2-2-36,0-4-101</inkml:trace>
  <inkml:trace contextRef="#ctx0" brushRef="#br0" timeOffset="-84118.79">22589 2176 193,'6'-4'38,"-2"2"-45,4 2 40,-4 0 24,3 0-46,0 6-6,-3 3 8,1 5 2,-1 1-8,-4 1-2,0-1 0,0-4-3,0 0 0,-3-4 0,-3 1 1,4-5-3,-5 1 1,3-3-2,4-1-9,0 0-31,0 0-36,0-3-83</inkml:trace>
  <inkml:trace contextRef="#ctx0" brushRef="#br0" timeOffset="-83767.77">22595 2153 42,'-10'-5'232,"2"2"-220,3 2 11,3-1 46,2 1-33,0 1-26,0-1-13,12 0-2,12-1 7,4-1-2,5 2 0,2-1 1,1 0-2,1 2 2,2 0-1,3 0 0,-6 0-1,-6 0 2,-7 0-1,-8 3-1,-7 1-1,-6 1 0,-2-1 2,-4 2 5,-16 2 3,-6-1 4,-6 2-2,3-1 3,1 1-5,1-3-4,8 0-1,8 1-2,0-3-1,5 3-4,6 0 2,0 3 1,13 0 1,3 1 0,4-1 0,-1 1 2,-2-2-3,-7-2 1,-6 1 0,-4-1 2,0-3 1,-19 0 2,-5-2 0,-8 0 1,-4-2-2,-2 0 2,6 0 4,6-7-5,4-1-3,5 0-2,7-3-13,9 3-31,1-1-56,0 3-169</inkml:trace>
  <inkml:trace contextRef="#ctx0" brushRef="#br0" timeOffset="-73115.16">19179 3068 3,'0'2'5,"0"0"-4,0 0 84,0-2-12,0 0-68,-1 0-2,1 0 12,0 0-3,0 0-7,0 0 6,-3 0 7,3 0 10,-3 0-1,3 0-3,0 0-5,0 0 3,0 0-3,0 0-2,0 0-4,0 0-8,-4 0-4,3 0-1,-5 0-1,2 0 0,3 1 0,-5 0 2,5-1-1,1 0 1,-4 1 0,4-1 2,0 0 2,0 0 2,0 0 0,0 0 0,0 0-3,0 0 0,5 0 3,5 0-2,-3 0 1,-3 0 1,4 0-3,1 0-1,-2 0 0,-1 0-1,0 0-1,0 0 0,-1 0-1,2 1 0,0-1 1,1 3-1,4-3 1,-1 0 0,4 0 0,3 1 1,-1-1 0,1 0 0,-6 0 1,4 0 0,-1 0-1,-7 0 0,2 0-2,-3 0 0,-3 0 0,-3 0 0,4 0 0,0 0-1,1 0 0,1 2 2,1-1 0,6 1-1,-3-1 0,4-1 1,0 0 1,1 0-1,1 0 0,-6 0 0,0 0 0,0 0-1,-4 0-1,-3 0 1,-4 0 1,1 0-2,-1 0 2,3 0-2,0 0 1,1 0 0,2 0-1,0 1 2,6-1 0,3 2-1,-1-2-1,1 0 3,2 0-1,1 0-1,-1 0 1,-2 0 0,-4 0 0,-4 0-1,0 0 0,-3 0 1,-3 0-1,5 0 0,-6 0-2,0 0 2,4 0-1,-3 0 0,6 0 1,2 0 0,2 2 0,0-1 1,3-1-1,1 0 0,2 0 2,-2 0-2,0 0 0,-1 0 0,-1 0 1,-7 0-1,0 0-1,0 0 1,-5 0 0,2 0-1,1 0 1,-1 0 0,1 0 0,2 0-1,-1 0 1,1 0 1,2 0-1,3 0 1,0 0-1,5 0 1,-5 0 0,0 0-1,0 0 0,-4 0 1,-2-1-1,1 1 0,-5 0-1,2-2 1,-1 2 0,2 0-1,-4 0 1,5 0 0,-1 0 0,-2 0 0,5 0 0,1 0 0,2 0 0,1 0 0,-1 0 0,1 0 1,0 0-1,-4 0 0,-2 0-1,1 0 1,-6 0 0,1 0 0,5 0-1,-5 0 2,2 0-1,1 0 0,-2 0 0,3 0 1,1 0 0,0 0-1,0 0 0,4 0 0,-2 0 0,2 0-1,-2 0 1,1 0 0,2 0-1,-3 0 1,-1 0 0,-3 2 0,-1-2 0,-3 0 0,0 1-5,0-1-3,0 0-3,0 0 2,0 0-6,0 0 3,7 0-8,-2 0 13,7 0 5,-6 0 3,3 0-2,-7 0 0,-2 0-2,0 0-5,0 0-40,0 0-9,-9 1-59</inkml:trace>
  <inkml:trace contextRef="#ctx0" brushRef="#br0" timeOffset="-72548.13">20302 3044 28,'0'0'-6,"0"-1"0,0-1 50,4 2 107,-4-2-134,4 0-13,0 2 22,-1-2-12,-2 2-13,-1-1 0,3 1 0,-3 0-1,0 0 1,3 0 7,-3 0 6,0 0 2,0 0 8,0 0 1,0 0-2,0 0-4,0 0-5,0 0-4,0 0-7,0 0-3,0 5 1,0 1 12,0 2 1,0 3-5,0 1-1,0 0 0,0 0-2,-6 0-2,5-1 0,-2 1-3,2-1 2,-6-1-2,7-2 0,-4-2 1,4-3 4,-3 0-12,1-3-21,2 0-54,0-6-117</inkml:trace>
  <inkml:trace contextRef="#ctx0" brushRef="#br0" timeOffset="-71675.08">19157 3000 38,'3'-1'-3,"-2"-1"131,5 0-90,-6 1-35,1 1 17,-1 0 10,0 0-19,0 0 2,0 0 11,0 0 0,0 0-5,0 0-1,0 1 6,0 7-1,0 0-1,0 4 6,0 2-7,0-1-1,0 1-7,0-1-5,0-1-1,0-1-4,0 1-1,0-2-2,0-1-3,0-1-20,0-2-40,-1-2-76</inkml:trace>
  <inkml:trace contextRef="#ctx0" brushRef="#br0" timeOffset="-67319.83">19625 2805 9,'0'-1'5,"0"0"62,0-1-38,0-1-9,0 2-8,0 1 11,0-2 10,0 2 9,6 0-3,-6 0 3,0 0 0,0 0-12,0 0 4,0 0-9,0 0-8,0 0-6,0 0-7,0 0-7,0 2-6,0 4 7,0 1 3,0 2 0,0-1 1,0 0 1,0 1-2,0-1 0,0-1 0,0 0 0,0-1-1,0 0 0,0-1 1,0-1-3,0-1-10,-6 0-25,5-1-19,1 0-22,0-2-47,0 0-30</inkml:trace>
  <inkml:trace contextRef="#ctx0" brushRef="#br0" timeOffset="-66811.79">19563 2777 166,'0'-5'12,"0"0"-13,0 2 25,11-3 11,5 0-27,7 0-3,3 0 3,0 0 4,1 3-2,-4 0-1,0 1 0,-2 1 0,-3 1-1,-6 0-2,-1 0 1,-1 0-2,-4 1-2,-1 2 1,-4-1-2,-1 1 1,0 1 1,0 0-1,0 0 0,0 0 0,-6-1 0,1 2 0,0-1-3,-1-1 2,-2 1 3,-3-1 2,0 3 1,-6-1 1,-4 1-2,2 2-3,2 1 1,2-2-2,4 0-1,4-1-2,7-1 0,0-1-1,0 0-1,4-2 8,14 0 0,1-1 3,8-1 4,1 0-2,-4 0-5,3 0-1,-10 0-4,-4 0 0,-4 3-2,-5 2 1,-1-1 1,-3 2 1,0 2-2,-10-1 4,-5 1-7,0 0 12,-9-1-7,4-4 1,-3 2-2,-2-3 3,-1 1-3,-2-2 1,-6 0 3,0-1-5,-1 0 2,2-3 1,-1-3-1,11 0-2,3-1-1,5-1-3,8 3-8,5-1-11,0 2-26,-2 0-76</inkml:trace>
  <inkml:trace contextRef="#ctx0" brushRef="#br0" timeOffset="-62803.55">21025 3510 33,'0'1'41,"0"-1"55,0 1-43,0-1-32,3 0-5,0 1-5,-2-1-10,2 0 0,-3 0 7,0 0 15,1 0 7,4 0 4,-1 0-5,3 0-1,1 1-4,2 0-4,1 1-9,0-1-5,-1 0 0,8 1-3,0-1 1,3 1-3,1-1 2,3-1-1,-4 0 0,2 0-1,0 0 2,-1 0-3,0 0 0,-5 0 1,-6 0-1,0 1-1,-4 1 1,-2-2 0,1 3 0,1-1 0,3-1-1,1 1 2,7-1 1,1-1-1,5 0-2,5 0 4,1 0-3,4-3 1,-2 0-2,-3 2 1,-8-1 1,-2 2-2,-2 0 1,-7 0 0,-1 0 0,-5 0-1,2 0 1,1 0 0,-3 0 1,6 0-2,-3 0 1,5 0 1,4 0 0,0 0 0,7 0-1,-4-1 1,3 0 0,-2 0-1,-2 0 0,-6 0 0,-1 1 0,-1 0 0,-6 0 0,-2 0 0,0 0 0,2 0-1,5 0 1,-1 0 0,9 0 1,0 0-1,0 0 0,6 0 0,0 0 1,1 0-1,-3-1-1,-7 1 2,-3 0-2,-4 0 1,0 0-1,-7 0 0,0 0 0,0 0 0,0 0-1,0 0 2,0 0 0,0 2-1,0-1 2,1-1-2,3 0 0,6 0 2,1 0-1,2 0 0,-2 0 2,0 0-3,-4 0 1,-3 0 0,-4 0 0,1 0-1,-1 0 2,0 0-2,3 0-3,-3 0-12,3 0-35,-3 0-48,0-1-79</inkml:trace>
  <inkml:trace contextRef="#ctx0" brushRef="#br0" timeOffset="-61990.51">21074 3447 94,'0'-2'11,"0"-1"14,-4 1 39,-2 1-22,5 0-25,1 0-6,0-1 3,0 1 1,0 0-9,0-1 0,0-1 2,0 3 0,0-1 13,0 1 7,0 0-1,0 0-2,0 0-6,0 0-8,-3 7-4,-1 4 4,-2 2 6,-3 2-5,4 1-4,1-1-2,3 0-2,-2-1-2,0-2-1,3-2 2,0-1-1,0-4-2,0-2 0,0 1 1,0-2-2,0 1-7,0-1-8,0 1-20,0 0-33,0-2-48,0 0-139</inkml:trace>
  <inkml:trace contextRef="#ctx0" brushRef="#br0" timeOffset="-61267.46">22209 3480 80,'0'-2'111,"-6"-1"-123,3 0 16,2 3 44,1-2-28,0 1-13,0 0-1,0-1-1,5 0 4,2 2 5,-2 0 8,-3-1 2,-2 1 1,0 0 2,0 0-2,0 3-9,0 6 2,0 5 5,-7 0-6,0 4-6,3 0-4,3 1-3,-2-1-2,3-1 0,0-2-2,0-3 1,0-5-2,4-1-4,7-6-18,5 0-25,-5-5-70</inkml:trace>
  <inkml:trace contextRef="#ctx0" brushRef="#br0" timeOffset="-60762.44">21527 3247 1,'-3'-2'180,"1"2"-174,2 0-4,0 0 38,0 2-29,0 6-7,0 3 17,0 4 11,5-3-6,0 1-7,2 1-5,-3-3-4,2-1-2,-6-1-5,0-3-1,0-2 1,0-2 0,0-2-4,-3 0-9,-5-2-29,-2-6-62,-2-3-56</inkml:trace>
  <inkml:trace contextRef="#ctx0" brushRef="#br0" timeOffset="-60422.42">21442 3228 150,'0'-4'45,"0"0"-21,0 1 38,0 0-19,1 1-29,10 0-9,6 0 0,11 0 3,4-2-6,3 2 0,2 0-2,5 2 1,-3 0 1,-3 0-2,-4 0 0,-10 0 0,-7 2 0,-6 0 0,-9 2-2,0-2 1,0 3 4,-16 0 4,-3 1-1,-3 0-3,-5 0 3,4-1 2,3 1 3,5-1-4,4 1 0,4 0-4,7 2-4,0 1 1,7 1 5,11 2 1,7-2-1,7 0 0,-5 0 0,1-2-4,-1 1 2,-12-3-3,-5-1 2,-9-2-2,-1 0 3,-15-1 4,-13 0-1,-12 0-3,-3-1-2,-3-1-1,-3 0 5,8-5-3,-3 0-1,14-1-1,5 1 0,12 2-6,13 3-9,0 0-26,16 0-51,-1 0-86</inkml:trace>
  <inkml:trace contextRef="#ctx0" brushRef="#br0" timeOffset="-51890.93">20104 4144 49,'0'0'-45,"0"0"196,0 0-100,0 0-47,0 0 22,-1 0 16,-2 0-23,2 0-11,1 0 2,0 0 0,0 0 3,0 0 4,0 0 2,0 0 0,0 0 2,0 0 1,0 0-1,0 0-5,0 0 2,4 0-2,2 0-3,3 0-2,1 0-4,1 0-3,0 0 1,5 0-1,-3 0 0,7 0-4,-2 0 3,-1 0 0,-2 0-3,-1 0 0,-3 0 0,-1 0 1,-1 0 0,1 0-1,0 0 1,1 0 0,-3 0-1,1 0-1,2 0 2,1 0 0,5 0-1,-5 0 0,6 0 1,-5 0 0,2 0-2,-4 0 1,-2 0 0,2 0 1,-4 0-1,-1 0 0,-1 0 0,0 0 0,8 0 0,-5 0-1,3 0 2,2 0-1,-1 0 0,5 0 0,-2 0 1,-2 0-1,5 0 0,-7 0 1,-1 0-1,-3 0 0,-5 0 0,0 0-2,-2 0 2,0 0-1,0 2 1,0 0 1,2 0-1,4-1 0,-1 0-1,8 0 1,2-1 0,5 0 1,2 0-1,-2 0-1,-1-1 1,-1-1 1,-4 2-2,-4-1 1,-3 1 0,-3 0 0,-2 0-1,0 0-1,1 0 2,-3 0 0,0 0-1,4 0 0,-2 0 2,4 1 0,4 0-2,1-1 2,1 0 0,4 0 0,2 0-1,-7 0 0,1 0 0,-3 0 1,-1 0-2,-1 0 0,-3 0 1,2 0 0,-2 0-1,-3 1 1,5-1 0,-5 1 1,-1 0-2,4-1 1,1 0 1,4 0 0,0 0 0,2 0-1,1 0 1,2 0-1,-3 0 0,-1 0-1,0 0 1,-5 0 1,2 0-2,-3 0 0,-1 0 1,0 0 0,-3 0 0,1 0 0,2 0 1,1 0 0,3 0-1,-1-1 0,1 1 0,0 0 0,-2 0-1,5 0 0,-9 0 1,9 0 0,-9 0-1,4 0-1,-3 1 2,-2 0-1,3-1 0,-1 1-1,0-1 0,0 0 0,9 0-6,0 0-4,7 0-5,-1-2-10,-5 0-20,5 1-39,-9-1-79</inkml:trace>
  <inkml:trace contextRef="#ctx0" brushRef="#br0" timeOffset="-46389.61">20189 4084 19,'-8'3'5,"-2"-3"-1,0 0 120,5 0-102,-1 0-9,6 0 15,0 0 5,0 0-11,0 0 1,0 0 2,0 0-8,0 0-2,0-3 7,0 2 3,-1 1-3,-6 0-9,0-1 1,0 0-7,1 0 2,0-1-3,4 2-2,-3-2-3,3 1 2,-1-1 1,2 0-3,1 0 0,0 1-1,0-1 1,0 1 1,0 0-1,0 0-1,0 0 6,0 1 2,0 0-2,0 0 2,0 0 4,0 0-5,-3 0-2,2 0-2,-2 2 2,0 2-2,3-1 1,0 4 2,0 2 2,3 1-1,4 1 5,-1 2 0,1-1-4,-5 1-4,0 3-1,-2-4-2,0 1 2,0-3-2,0-1 0,-4-1 0,-5-3-1,1-1 0,1-1-3,3-2-6,-2-1-19,5 0-22,-2 0-39,-1-7-91</inkml:trace>
  <inkml:trace contextRef="#ctx0" brushRef="#br0" timeOffset="-45542.55">21302 4099 42,'4'-4'137,"-4"-1"-126,0 2-3,1-1 30,2 0-10,-3 2-16,3 0-4,-3 0-2,0 1 4,0-1 6,0 1 3,0 1 2,-6-1-3,5-1 1,-3 2 1,-2 0-1,2 0-6,-2 5-6,4 6 5,-5 2 2,3 3 3,4 0-3,0 1-4,0 1-3,0-3-3,0 1-2,-5-2 0,5-2-1,-1-4 0,-2-2-3,0-1-15,2-3-27,1-2-41,0-1-116</inkml:trace>
  <inkml:trace contextRef="#ctx0" brushRef="#br0" timeOffset="-43183.42">20663 3855 14,'0'-3'250,"0"-1"-225,0 1-22,0 1 25,0 0 12,0 1-26,0 1-11,0 0-4,0 0 0,0 0 1,0 1 2,0 5 1,0 4 10,0 1 5,0 2 2,-5-1-12,3 1-2,-2-1-4,4-2 0,0-1-1,0 1-1,0-5 0,0-1-1,0-2-12,0-2-18,0 0-18,0-4-29,-11-6-129</inkml:trace>
  <inkml:trace contextRef="#ctx0" brushRef="#br0" timeOffset="-42791.4">20549 3815 129,'-4'0'76,"4"0"14,0-1-90,0 0 2,4-2 6,8 1-3,15 2-8,2 0 2,1 0 1,8 0 0,1-1-4,-4 1 3,2 0 2,-6 0 0,-9 0 0,-10 0-1,-3 1 0,-9 4 1,0-1 1,0 0 8,-14 2 4,-4-1-5,0 1-5,2-1-2,4-3-1,1 2 0,4-1-1,-2 0 0,3 0 0,1-2 0,-1 4 0,4-1-1,-1 3 2,3 0 6,0 1 1,5 2 4,8-1 0,4 0-3,4 0-4,0-3-2,-2 1-3,-2-2 0,-7-3-1,-6-2-6,-4 2 1,0-2 1,0 1-2,-17-1 5,-9 0-1,-5 0 2,-6 0 13,-8-1-21,-1-2 9,2-1 2,2 1 5,9-1-2,11 2-4,11 1 2,11 0-6,0 1-33,6-3-137</inkml:trace>
  <inkml:trace contextRef="#ctx0" brushRef="#br0" timeOffset="-39352.2">19156 4600 6,'0'0'174,"1"0"-134,-1 0-38,4 0 36,3 0-14,4 0-21,2 0 1,1 0 5,-2 0 5,4 0 2,-3 0 1,0 0 5,1 0-1,-3 1 1,1 0 2,-1 0-4,5 2-5,2-1 0,1-1-4,5 1-2,5-2-2,0 0-4,9 0 1,2 0-2,2 0-1,-8 0 1,4 0-1,-10 0-2,1 0 2,-8 1-1,4 0 0,-6-1 2,1 1-2,-5-1 0,4 0 1,-1 0 0,3 0 0,4 0 0,1 0-1,5 0 0,1 0 1,6 0-1,2 0 0,-4 0 0,2 0 0,-5 0 1,-5 3-1,-6-2 0,-7 1 0,-6-1 0,-5-1 0,3 1 0,-3 1 0,3-1 0,4 0 0,1-1 1,6 0 1,6 0 0,7 0-1,6 0 0,5-1 0,-1 0-1,-2 1 0,-6 0 0,-5 0-1,-5 0 2,-11 0-3,-1 1 3,-1 1-1,-6-2 0,-1 2-1,-2-1 1,3-1 0,3 1 1,6 0 0,2-1 0,7 0 1,9 0 0,4 0-2,1-2 1,-2 1 2,-3 1-2,-7 0-1,-2 0 0,-7 0 0,-2 0 0,-4 0 0,0 1-1,-3-1 2,6 0 0,-1 0 1,10 0-4,2 0 4,13 0 0,2 0-2,1 0 0,-9-1 0,-2 1 1,-1 0-2,-5 0 1,-4 0 0,-6 0 0,-1 0 0,0 1 0,1-1 0,0 0 1,2 0 0,3 0 1,6-1-2,4-3 0,3 1 0,-1 1 0,2-1 0,-5 1 1,-2 1-1,-3-1-1,-5 2 2,0-1-1,-4 1 0,5 0-1,-5 0 2,4 0-1,-1 0-1,3 0 1,3 0 1,4 0-1,-4 1 1,4-1-2,-3 0 2,-3 0 0,-2 0-1,4 0 0,-9 0 1,4 0 0,-1 0 1,-1 0-3,0 0 4,1-1 2,-1 1-4,1 0 0,0-2 0,1 1 0,-4 1-2,-1 0 2,0 0-1,-4-1 1,2 1-1,-1 0-1,2-1 2,-2 1 0,2-1-2,-5 1 1,4 0 1,5 0-2,-3 0 1,5 0 5,4-1-4,1 0 1,1 0-2,-5 1 0,-2-1 1,-1 1 0,-3 0-2,-7 0 0,2 0 1,-4 0 0,2 0 0,1 0-1,-3 1 3,3 0-1,-1-1 1,-3 1 0,5 0-1,-6-1-1,4 0 2,-3 0 0,2 0 0,0 0-2,-3 0 0,0 0-4,0 0-12,-7 0-23,-4 0-38,-9 0-60,1 0-177</inkml:trace>
  <inkml:trace contextRef="#ctx0" brushRef="#br0" timeOffset="-39055.18">22266 4550 102,'-6'-3'148,"2"1"-145,4 1 36,0 0 19,0 1-37,0 0-12,10 0 1,1 1 8,7 5 5,-6 1 8,4 4 2,-8 2-5,-1 0-4,-7 4-6,0-3-6,0 0-4,-7-1-1,-3-2-4,1-3 0,3-1-2,-5-2-2,5-2-28,1-3-66,-4-2-138</inkml:trace>
  <inkml:trace contextRef="#ctx0" brushRef="#br0" timeOffset="-38163.13">19127 4568 60,'0'0'-14,"-6"0"179,1-1-112,0-2-17,5 0 17,0 0-18,0-1-21,10 0-7,0 0-3,8 0 1,-7 0 2,0 2 0,-4-1 8,-6 3 3,4 0-3,-5 0 1,0 0 1,0 0 4,-2 4-8,-8 5-3,-1 3 6,-1 4-6,3-1-1,0 1-6,0-1 0,8-2 0,1-2-2,0 0-1,0-4 0,0 0-1,0-1-13,1-2-26,4-1-44,-1-3-51,-4 0-193</inkml:trace>
  <inkml:trace contextRef="#ctx0" brushRef="#br0" timeOffset="-37051.07">20579 4352 247,'-2'-2'-3,"0"2"1,2 0 44,0 0-13,0 0-28,0 0 1,2 0 8,5 3 3,-1 2 2,3 2 7,-2-1-1,1 2-7,-1-1-5,-3 2-2,-1-2-2,-3 2-1,0-1-2,0 0-1,0 0 1,0-1-2,-10 1-2,5-2-11,2-1-19,-1-2-27,4-2-36,-3-1-56</inkml:trace>
  <inkml:trace contextRef="#ctx0" brushRef="#br0" timeOffset="-36676.06">20518 4358 177,'-2'-2'24,"2"-2"-24,0 2 12,15 0 11,10-1-18,3 0-3,5 2-1,2 1-1,-1 0 0,4 0 2,-5 0 1,-2 0-1,-5 2 3,-9 1 0,-5 1-2,-6-2-2,-5 2 2,-1-2 4,0 2 9,-7-1 4,-8 1-3,-2-3-3,-1 1-3,1 1-1,4-1 1,-2 1-1,3 0-2,7 0 1,-1 0-6,6 2-2,0 1 2,0 0 0,6 2 1,9-2 2,4 1-1,1-1-1,2 0 0,-5-1 0,-3-2-3,-2 0-1,-6-1 1,-6 0 0,0 0 0,-17 0 3,-11 1 2,-9-2-3,-6 1-1,-6-1-1,1-1 1,2 0 0,3 0 0,14-4 0,12 0-2,14-1-6,6 2-45,25-1-120</inkml:trace>
  <inkml:trace contextRef="#ctx0" brushRef="#br0" timeOffset="-16247.87">18315 2014 11,'0'0'264,"0"0"-236,0-2-27,0 0 14,-2 0 17,2 1-17,0 0-6,0 1-3,0-1 3,0 1 6,0 0 4,0-1 6,-4 1 0,4-3-2,-2 2-4,-1-2-2,3 0-5,-1 0-1,-2 1 0,0-1-3,2 3-3,1-2 0,0 2-3,0-1-1,0 0-1,0 1 0,0 0-1,0 0-2,0 0 0,0 1 2,0 2 1,1 3 0,6-1 2,4 2 1,0 1-1,1 0-2,3 0 0,-3 0 0,4 0 0,2-1 0,-3 0 0,0-2 0,-4 1-2,-1-3-5,0 1-8,-6-2-8,-1 1-9,-3 2-16,0-1-24,-11 1-34,-10-5-93</inkml:trace>
  <inkml:trace contextRef="#ctx0" brushRef="#br0" timeOffset="-16034.85">18228 2078 23,'-3'0'-22,"2"0"21,1 0 5,0 0 96,0 0-59,0 0-32,0 0 7,4-2 22,4-2-5,3 0-2,7-3 2,2-1-3,4-1-9,5-3-7,-2 2-4,1 2-6,0-1-15,-16 1-70,-7-2-210</inkml:trace>
  <inkml:trace contextRef="#ctx0" brushRef="#br0" timeOffset="-14107.75">21741 1509 4,'0'-2'-4,"0"-2"152,0 0-46,-2-1-80,-1 0 13,3 1 17,0-1-21,0 0-15,7 0-2,2-1 2,-1 3 0,2-1-1,-6 3-4,-4 0-3,0 1-1,0 0 5,0 0 2,0 0 0,0 0-3,0 0 0,0 0-9,0 2-4,0 2 0,0 4-1,0 1 4,0 2 1,8-1 3,8 0-2,-3 0-1,3-2 0,-1 1 0,2-2-2,-6-2 0,0 0 0,-4-3-9,-7-1-14,0-1-20,0 0-16,-3-3-5,-14-8-120</inkml:trace>
  <inkml:trace contextRef="#ctx0" brushRef="#br0" timeOffset="-13914.72">21682 1547 71,'4'0'-60,"1"-2"264,-1-3-178,0-1-21,4 0 34,5 2 4,-8 0-20,9 1 3,-1-1 2,9-1-4,6 0-11,8-2-8,-4 0-2,1 0-2,-9 0-36,-17-6-144</inkml:trace>
  <inkml:trace contextRef="#ctx0" brushRef="#br0" timeOffset="-6714.33">19020 6125 10,'2'-4'277,"-2"1"-264,0 0-14,2 2 18,2 0 21,0 1-27,6 0 1,-6 4 8,3 4 3,-3 2 0,-2 2 2,-2 2 2,0 1-5,0 1-4,0 0-2,0 2-3,-6 0-5,-5 0-4,0 0-1,0-2-2,0-1-1,5-6 0,-1 0-11,7-5-16,0-4-30,8 0-32,8-9-53</inkml:trace>
  <inkml:trace contextRef="#ctx0" brushRef="#br0" timeOffset="-6287.29">19003 6125 15,'4'-6'285,"4"-2"-283,8 1-21,2-2 21,5 3-1,5-1-1,3 2-1,-2 4 1,-1-1-2,-2 1 2,-1 0-1,-1 0 2,-5 1 1,-4 0 2,-4 0 4,-4 1 2,-7 4 0,0 0 3,-2 2 4,-9 1 1,-6 1 1,-1-2-4,-4 4 4,1-4-4,0 1-1,4-1 1,2-1 0,5-1-5,6 1-2,3 0-6,1 1 2,0 2-1,5 0 2,12 0-1,4 1 3,4 1 2,0-2-2,0 1-2,-3-1-5,-5 0 2,-10-1-1,-7 2 0,0-1 1,-18 2-2,-10-2 0,-12 1-3,-2-3-1,-5-2 4,-6-2 0,0-3 0,6 0 0,1-6 1,8-1-1,9 1 0,13 0-1,9 1 1,7 2-6,0-2-14,18 2-29,-2-1-45,2 0-125</inkml:trace>
  <inkml:trace contextRef="#ctx0" brushRef="#br0" timeOffset="-2147.04">19363 6265 12,'0'0'337,"0"0"-323,0 0-13,0 0 31,0 0 3,2-1-32,7-1 0,2 1 3,-3-2-4,2 0 2,-4-1 6,0 0 4,1-1 2,2-1 2,-2 0 3,1-2-4,2-1-6,0 0-4,3-1-3,3 3-1,-1-1-2,-2 2-1,0 2 0,-4-1 0,-3 4-1,-1 1 0,-5 0 0,0 0 0,0 5 2,0 4-1,-11 6 6,0 1 0,-2 2 0,2 0 2,0 1-4,2-1-1,4-3-3,5 0 0,0-6 0,0 2-7,5-5-19,8-4-35,-5-2-70,-5-3-206</inkml:trace>
  <inkml:trace contextRef="#ctx0" brushRef="#br0" timeOffset="-1051.99">20199 6163 1,'0'0'277,"0"0"-240,-4 0-35,-8 0 20,6 0 27,1 0-30,1 0-8,0 0 0,0 0-2,-6 0-2,3 0 1,-5 0 10,-3 0-2,-9 5-1,-5-2 1,-3 3-2,-3 0-5,-3 2-4,4 0 1,5 0-2,2-1-1,8 2-1,10-2 1,7 1-1,2-2-1,2-2-1,15-1 1,8 1 0,6-2 1,1-2-1,4 1 1,-2 1-2,-1 0 0,-5 3 0,-4 1-1,-4 0-5,-7 1-8,0 1-11,-3 0-38,-10-3-77</inkml:trace>
  <inkml:trace contextRef="#ctx0" brushRef="#br0" timeOffset="397.09">20538 6117 27</inkml:trace>
  <inkml:trace contextRef="#ctx0" brushRef="#br0" timeOffset="529.1">20542 6118 179,'0'1'50,"0"1"-48,0 2 4,0 4 21,0 3-5,0 2-2,0 3 8,0 1-5,0 1-8,0 1 2,0-2-1,-4 1-6,-3-2-3,3 0-3,-3-4-1,5 1-2,0-4-1,-3-2 0,5-3-5,0-1-19,0-2-27,0-1-42,0-4-83</inkml:trace>
  <inkml:trace contextRef="#ctx0" brushRef="#br0" timeOffset="844.12">20499 6133 328,'1'-3'8,"6"0"-17,6-3 9,9 1 11,4-3-10,5 2 0,2-1-5,-2 2-13,-3 1-18,-6 0 9,-3 3 15,-5 0 4,-6 1 5,-3 0 6,-5 0 2,0 0 6,0 0 12,0 6 6,-7 2-2,3 5-1,-1 3-3,4 0-8,1 2-1,0 1 0,0-1 6,0 1-3,0-4-3,0 0-3,0-2 0,0-2-1,0-3-6,0 0-3,0-3 1,0 1-2,0-6-3,0 2-14,0-2-17,0 0-23,-6-1-35,-9-6-134</inkml:trace>
  <inkml:trace contextRef="#ctx0" brushRef="#br0" timeOffset="993.13">20483 6240 67,'0'-4'187,"0"-4"-73,6 1-119,11 0 7,4 3 30,5-2-18,5 2-14,3 3 0,1 1-2,-3 0-17,-4 0-21,-9 0-13,-1 1-49,-9 1-45</inkml:trace>
  <inkml:trace contextRef="#ctx0" brushRef="#br0" timeOffset="1648.16">20967 6087 275,'0'-1'43,"0"-3"-40,-4 4 24,4 0 13,0 0-26,0 0-13,11-1 1,8 0 0,2-1-1,0 1 0,3 0-1,-9 0-1,3 1 2,-8 0 0,-3 1-1,-5 3-1,-2 3 3,0 1 5,-7 3-1,-11 0-1,-4 0 2,-1 1-2,-5 0-1,-3 1 2,2-2 6,5-1 4,2 0 0,10-2-3,1 1-1,4-3-2,5 1-3,2-2-1,0 0-1,4-2 0,5 0 1,2-2-3,-3-1 1,3 0-1,0 0 1,0 0-2,0-3 2,-5 0-2,0 0 2,-2 1-1,-4 1 3,0 1 1,0 0 1,0 0-1,0 0-3,0 0 1,0 0-3,0 5 0,0-2 1,-3 1-2,-4-3 1,6 2 1,-6-1 0,4-1 4,2 0-1,-6-1 1,7 0-1,-4 0 0,-3 0 0,7 0-1,-4 0 2,4 0 2,0 0-5,0 0-2,0 1 0,0 2 2,11 0 2,1 0-1,9-2 0,3-1 0,2 0 1,4 0-6,4-1 1,-6-2-1,1 2-24,-6-4-37,-7-3-71,-15-3-300</inkml:trace>
  <inkml:trace contextRef="#ctx0" brushRef="#br0" timeOffset="5885.41">19264 2049 3,'0'0'14,"0"0"2,0 0-6,3 1 9,4-1-14,-7 1-1,1-1 24,-1 0-17,0 0-3,0 0-2,0 0-4,0 0-6,-7 0-8,2 0 3,0 1 2,-1-1 7,-1 0 0,1 0 3,1 0 2,-1 0 5,2 0 7,-2 0 5,5-2 7,1-1-1,0 1-10,0-1-3,0 0-2,0-1 2,0 2 1,0 0-113,0-1 228,0 3-111,0 0 4,0 0-3,0 0-4,0 0-8,0 0-8,0 0-5,0 0-4,0 1 3,0 3 4,1-1 2,5 2-2,-1-2 4,0-1-2,1 0 3,-1-1-1,-5 0-3,2 0 3,-2-1 1,0 0 1,0 0 1,0 0 2,0 0 1,0 0-1,0 0-5,0-2-2,0-1-1,0 2 0,0-2-1,0 2 1,0-1-1,0 0 0,0 1 1,0 1 0,0-1 1,0 1 0,0 0-1,0 0-2,0 0-1,0 0 1,0 1-3,0 3 3,0 1 2,0 1-4,0 1-38,0-1-58,0-3-137</inkml:trace>
  <inkml:trace contextRef="#ctx0" brushRef="#br0" timeOffset="8693.57">19764 1499 1,'0'0'1,"0"0"0,0 1-1,0 0 3,0 1 30,1-2 30,2 0-24,-1 0-18,-2 0-3,2 0 3,4 0-2,-1 0-3,0-2-4,-1 1-2,-3 1-1,-1 0-1,3 0-1,-3 0 3,0 0 4,0 0 0,0 0 1,0 0-1,0 0-2,0 0-5,-4 0-5,-5 1-2,0 4 0,-1 1 2,-1 2 0,0-3-1,0 1 0,4-1-1,3-1 2,-1-2-1,3-1-1,2-1 1,0 0-2,0 0 2,0 0 1,0 0 1,7-1 2,4-4-3,0 0 0,0-1 0,1 0-2,1 2 0,1 0-2,-7 1 1,0 1-1,-3 1 2,0 1-4,-2 0 1,-2 0 0,0 0 0,0 0 2,0 0 1,0 2 3,-5 2 4,0 1 2,-9-1-1,0 1 0,0 1-1,0-2-2,2 0 0,-2-1-2,5-1-1,3 0 0,-1-2 0,3 0-1,4 1-1,0-1-2,0 0 3,0 0-8,0 0-6,0 0-9,0 0-11,0 2-21,0-1 0,0-1 8,0 2-19,0-2-49</inkml:trace>
  <inkml:trace contextRef="#ctx0" brushRef="#br0" timeOffset="8941.59">19647 1506 72,'0'0'93,"3"-2"-70,-1 2 20,-2 0 19,0 0-24,0 0-26,4 0-13,7 3 5,4 3 11,7 0-4,2-1-6,5 1-2,-3 0-1,5 0 0,-7 3-15,-12-1-74,-9-3-173</inkml:trace>
  <inkml:trace contextRef="#ctx0" brushRef="#br0" timeOffset="12108.77">21710 6277 85,'0'-3'210,"0"-2"-108,0 2-95,0 0 2,0 1 35,-7-1-11,6 2-17,-6 1-9,-2 0 0,2 0 1,-4 0-7,0 0 8,-1-1 5,-4-3 1,-2 1 2,6-2 0,-3-2-4,1-2-4,4 0-1,0-4-4,3 1-1,3-3-2,4-1-2,0 0 0,0 1 1,0 2 1,3 2-2,4 1 0,0 1 2,3 1-2,5-1 0,3 0 0,1 1 0,3-1 2,1 2-4,-4 4-1,-4 0-3,-2 3 2,-3 0-1,-6 0 4,-3 5 0,-1 3 1,0 4 1,0 3 0,-8 1 1,-7 1 0,-1 2 0,-3 0-1,-2 0 1,2 1-2,-1-3 1,5 2 0,2-5 1,6-2-1,5-1 0,2-5-1,0-1 1,2-3 0,14-2 1,-4 0-1,11-6 0,-1-2 2,7-3-2,-4-1-1,1 3 1,-4 1-2,-5 4-27,0 0-32,-13 0-55,-4 1-213</inkml:trace>
  <inkml:trace contextRef="#ctx0" brushRef="#br0" timeOffset="13752.87">22364 6090 9,'0'0'367,"-1"0"-365,-5 1-8,5 8 13,1 2 15,0 5-9,0 2 3,0 1-1,0 0-8,4-2-2,0 0-2,-1-2-1,-2-2-1,-1-1 0,0-4 0,0-4-3,0 1-11,-1-5-21,-9 0-23,-2-5-54,-8-6-112</inkml:trace>
  <inkml:trace contextRef="#ctx0" brushRef="#br0" timeOffset="14148.89">22209 6078 359,'0'-6'-3,"7"1"-8,8-1 21,4 1 4,10 1-13,4 1 3,4 0-2,5 3 0,-5 0-2,-2 0 0,-5 3 1,-6 0-1,-6 2-1,-7-1 1,-8 2 1,-3-2 0,0 1 1,-11 0 3,-7 0-1,0 1 9,-9-3 4,4 4 2,2-1-1,-7-1-3,13 1 5,2 0-4,6 2-9,7-2-4,0 3-2,3-1 2,10 1 2,6 0-2,6 0 1,3-1-1,1 1 0,-1-3-3,-2 1 0,-4 1 1,-6 1 0,-5-2 0,-4 0-1,-7 0 1,0 0 2,-18 1 0,0 0-1,-9-2 0,-1 0 2,-2-3-2,-5 0-1,-2-3 1,2 0 0,-3-4 0,4-4-3,3-1 3,2 0-1,5 3-1,9 1-2,4 2 2,8 2-7,3 1-18,0 0-39,7 2-38,3 0-103</inkml:trace>
  <inkml:trace contextRef="#ctx0" brushRef="#br0" timeOffset="14664.92">22713 6116 127,'-11'-2'86,"-3"-1"61,3-1-153,11 2 5,0-1 25,9 0-10,12 1-14,4 0 8,3 1-1,5 1-5,-1 0-1,2 0 0,-5 0 0,-8 0 0,-6 1 1,-8 5 2,-3 0-1,-4 1 5,-3 4 5,-13 2 5,-11-1-6,-1 2 4,-8 2-3,2-2-4,-4 3 1,6-2 2,-1 1-2,7-2 3,2-1-3,6-1-2,12-4-4,3 1-2,3-5 0,16 0-3,10 1 2,7-4 0,6 0 1,6-1-1,2 0 0,-1 0-2,0 0-3,-5 1-12,-7 1-21,-11 0-44,-7-2-59</inkml:trace>
  <inkml:trace contextRef="#ctx0" brushRef="#br0" timeOffset="17290.07">23255 6112 33</inkml:trace>
  <inkml:trace contextRef="#ctx0" brushRef="#br0" timeOffset="17525.09">23255 6111 85,'0'-3'147,"0"3"-136,0 0 4,0 0 42,0-1-16,0 1-26,0 0-2,0 0 4,0 0 6,4 1-2,9 2 5,4 0-1,4 0-4,0 1-3,4 2-6,-4-1-7,4 1-2,-2 0-2,-3 1-1,-1-1-1,-3 0-1,-5 0-2,-9 1-4,-2 0 1,0-2 1,-2 0 1,-9-2 2,-6 1 1,-5-2 0,-1 0 1,1-1 0,1 0 0,-4-1 2,4 0 0,2 0 0,-2 0 0,6 1 1,2 2-1,1 0-1,5 1 0,3-1-1,4 3-3,0-1-27,0-2-55,0-3-76</inkml:trace>
  <inkml:trace contextRef="#ctx0" brushRef="#br0" timeOffset="18407.12">23836 6063 11</inkml:trace>
  <inkml:trace contextRef="#ctx0" brushRef="#br0" timeOffset="18536.14">23841 6060 184,'0'-1'70,"0"1"-65,0 4 13,0 6 35,0 6-20,0 3-5,0 5-1,0 1-13,4-1-1,0-2-6,-4 0 3,3-3-5,-3 0-1,0-3-2,0-3 1,-9-4-3,2-4 0,3 0-2,-3-5-4,3 0-14,3-5-16,1-6-29,-7-4-35,1-4-67</inkml:trace>
  <inkml:trace contextRef="#ctx0" brushRef="#br0" timeOffset="18757.16">23813 6083 96,'7'-2'115,"3"1"-100,1-1 14,7 2 18,4 0-17,3 0-16,1 0-6,1 2-3,-1 2-1,-1 4-4,-1 1 0,-9 3-2,-7 4 2,-1 1 2,-7 4-2,0-1 0,0 0 2,-11-1 3,0-1-5,-2-1 2,4-3 0,0-1-1,5-3-1,2-3 0,0-1 0,-1-4-2,3-1-11,0-1-17,-1 0-14,-3-6-54,-9-3-57</inkml:trace>
  <inkml:trace contextRef="#ctx0" brushRef="#br0" timeOffset="18898.16">23799 6207 396,'8'0'24,"10"-1"-25,9-3 12,6-2 19,9 2-25,-2-1-4,9 3-1,-3-1-7,-5 2-42,-10-1-70</inkml:trace>
  <inkml:trace contextRef="#ctx0" brushRef="#br0" timeOffset="19269.18">24081 6244 174,'-2'0'116,"2"0"-114,0-6 3,16-1 19,6-1-4,2-1-13,2 0 2,2 0-3,-2-1-3,3-1 1,-2 0-4,-1-2 1,-1 0 0,-3-2-1,-2 0 1,-6 5 2,-3 4 10,-7 2 12,-4 4 6,0 0-4,0 10-8,0 9 7,-3 6-5,-5 2-11,1 4-2,-1-1-3,-1-2-3,5-2-2,1-4-2,3-2-18,4-5-25,8-6-46,-6-9-139</inkml:trace>
  <inkml:trace contextRef="#ctx0" brushRef="#br0" timeOffset="22545.37">18890 5958 19,'0'0'330,"-11"-1"-299,0 1-30,0-1 3,5 1 34,-3 0 5,1 0-19,3 0-5,-3 2-2,-2 4-3,-1 1 2,-1 2 3,-4 3 1,-3 2 3,-6 6 0,-4 9 0,-5 5-4,1 8-3,-2 3-2,2 5-3,4 3-6,4 1-1,10 0-2,10-5-3,5-7-4,27-9-11,19-7-10,15-9-22,11-9-24,3-8-92</inkml:trace>
  <inkml:trace contextRef="#ctx0" brushRef="#br0" timeOffset="23752.44">24696 6019 41,'-8'1'142,"-3"-1"6,-3 0-141,1 0-7,6 0 10,2 0 23,5 0-10,0 0-16,0 0-7,0 0-7,10 3 8,8 4 2,5 3 4,2 6 7,3 8 8,-2 4 12,-2 6-1,-3 5-7,-11 0-8,-8 3-4,-2 1-4,-7 1-4,-16-3-4,-16-1-2,-12-2-4,-4-4-6,1-5-15,3-2-10,9-10-27,12-10-72</inkml:trace>
  <inkml:trace contextRef="#ctx0" brushRef="#br0" timeOffset="88745.2">16756 3826 198,'-5'0'64,"5"0"38,0 0-97,0 0 2,0 1 38,17-1-3,10 0-12,7 4-10,18-3 6,6 1-2,13-2-6,7 2-9,-2 0-4,-1 1-5,-10 1 1,-5 3-8,-13 0-14,-11 4-17,-9 0-19,-12-3-19,-7 0-23,-8-2-34</inkml:trace>
  <inkml:trace contextRef="#ctx0" brushRef="#br0" timeOffset="88925.21">16679 4035 236,'0'0'88,"0"1"-96,13 0 5,12 0 44,9-1-5,10 0-6,7 0-6,6 0-10,0 0-7,-3 1-4,-4 0-3,-4 2 1,0-1-4,-6-1-25,0-1-33,0 0-39,-2-7-101</inkml:trace>
  <inkml:trace contextRef="#ctx0" brushRef="#br0" timeOffset="89184.22">17179 3827 450,'-23'-6'12,"7"4"-17,15 0 14,1 0 40,0 2-22,19-1-24,19 1-5,25 0 3,17 0 5,17 2 1,3 6 0,-1 2-2,-12 2-4,-8 4-1,-13 0 0,-16 2-3,-20 1-2,-20-1-4,-14 3 6,-41 0 3,-24 0 5,-20 0-3,-12 0 2,-13-2 3,0 0 7,3-1 2,14-4-6,23 3-8,23-5-2,34-1-8,17-2-33,35-8-78,33-1-263</inkml:trace>
  <inkml:trace contextRef="#ctx0" brushRef="#br0" timeOffset="100188.86">4326 8996 113,'-7'2'-20,"3"3"13,4-1 13,0 1-6,0-1 2,0 4 6,0-1 9,3 1 5,-3 1 9,4-3 4,0 2 4,-1-2-6,1 0 2,0 0-8,-1 3-5,1 2 19,-2 7-14,2 5-7,1 8-5,-3 1-2,2 7-6,-1 4-2,-2 6-1,-1 3-2,0 2 1,0-2-3,0-2 1,0-2 0,-4-4 0,-2-4 0,1-2-1,5-4 1,0-6-2,0 0 2,0-2-2,7 0 1,0-1-1,-2-1 0,1-1-5,-2-1-5,0-2-10,0 0-5,3-3-13,0-1-16,-1-3-14,-2-3-37,-4-3-29</inkml:trace>
  <inkml:trace contextRef="#ctx0" brushRef="#br0" timeOffset="101340.93">4379 8922 150,'-11'0'140,"4"0"-121,3 0-11,4 0 33,0 0 6,0 0-21,0 0-12,7-1-7,4-2 3,8 1 5,5-1 4,5 2-1,1 1-4,4 0-5,-1 0-2,7 1 4,9 3-5,4 1-3,1-1 0,4 0 2,6-1-3,2-1 1,2-2-1,4 0 0,3 0-2,1-3 2,-2-1 0,1 0 0,-7 4-1,-10 0-2,-5 0 1,-10 6 1,-5 0 0,-5-1-2,-5 3 1,-2-4 0,-6-1 1,-1-1-2,2-2 1,1 0 2,3 0 0,7-4-2,-4-5 2,5 1-2,-1 1 1,-3 1-2,-5 5 1,-2 0 0,-3 1 0,-3 0-2,-1 2 0,-4 4 2,-3 0 0,1-2 0,-2-1-1,0-2-1,1 2 2,0-1-4,4-2 2,1 0 1,4-5 1,4-1 0,-4 1 0,-5 2 1,-1 2-1,-4 1-3,-4 0 1,1 0 0,-1 0 1,-2 1 0,2 4 1,-2-2-1,4 0 1,-5-1-1,6 2 0,-1-4-1,-1 2 1,3-2-2,-3 0 3,3 0 0,-3 0 1,0 0 0,-1 0-1,1-2 1,-4 2 0,0 0 0,0 0-2,0 0 2,0 0 1,0 0 0,0 0 0,0 0-1,0 0 0,0 2-2,0-1 0,0 4 2,0 0 0,0 2 0,0 0 1,0 3-1,0 0 3,0 3 0,0 4 2,0 4-3,0 4 4,0 4-2,0 1 0,0 4-2,3 3 0,5 4 1,-1 4-1,-1 0-2,3-1 0,-3-1 1,1-1-2,-7 2 2,0 1-2,0-2 2,0 0-1,0 0 2,0 0 3,0-1 2,0 0-1,0 0-3,0-5 0,7-4-1,0-3-1,1-5-1,-4-4 0,3-4-1,-5-3 1,-2-1 1,0-2 0,0-4-1,0 0 0,0-3-1,0-1-3,0 0-8,0 0-10,0-2-18,0-1-22,-2 0-34,-7-8-47,-4-3-168</inkml:trace>
  <inkml:trace contextRef="#ctx0" brushRef="#br0" timeOffset="103053.02">4333 9979 20,'0'-2'32,"0"1"33,0 0-32,0 0-18,0 1-8,0-1 0,0 1 1,0-1 0,0 1 1,0 0 0,3 0 0,-2 0 3,-1 0-1,0 0 3,0 0 5,0 0 7,3 0 4,-3 0 2,0 0-1,0 0-3,0 0-5,0 0-3,0 0-7,4 3-7,-2 3 2,2 4 0,3 4-1,0 3-1,-3 2-1,0 1 2,0 4-7,-1 0 2,-2 2 0,2-1 0,-3 2-2,0-1 2,0-1 0,0 0-1,-4 0-1,0-2 0,-3 1 1,3 1 0,-3 1-2,0 3 1,3-1 0,-2 1 1,3-3-1,-1-2 0,0-3 1,1-4-1,-1 0 1,0-4-1,-2-2 1,2-2-1,3-1 1,-6 0-1,3 1 2,-3 0-2,1 3 1,-4 1-1,2 2 0,1-1 0,-1 0-1,5-2 1,1-1 0,0-3 0,2-1-1,0-2 1,0-2-1,0-3 0,0 0-1,0 0 1,0 0 1,2-3 4,3-1-1,-4 0 1,2 3 0,-3 1-1,3 0-1,-3 0-2,0 0 0,0 0 0,0 0-2,1 3 1,-1 1 4,3 0-3,-2-1 0,-1-2 0,3 0 0,-3-1 0,0 0-2,0 0 4,0 1-2,0-1 5,0 1-2,0-1 2,3 0 0,-2 0-2,2 0 0,1 2-2,7 1 3,2 1 0,5 0 1,4-1-1,6 2 0,1-3-1,6 2-1,1-4 1,1 0 2,1 0-1,5 0-1,0 0 3,3 0-2,1 0-1,1 0 1,3 0-2,-1 0-1,2 2 0,1-2-1,4 0-1,0 0 2,-3 0 0,6 0 1,-3-2-1,1-2 1,3 1-2,1-1 0,-3 2 1,0 2 0,-8 0-1,-4 0 1,-5 0-1,-7 5 1,-2-1-1,-4 0 2,-6 1-2,0-2 0,-2 0 0,1-1 1,2-1-2,2 0 2,-1 0 0,5-1-1,1 0 2,1 1-1,-1 1 0,-2-2 0,-1 1-1,-4 0 0,0 1 1,-2-1-1,-5 0 1,-3-1 1,-3 0-2,-5 0 0,-1 0 0,-4 0 2,4 0-2,-1 1 0,3-1 0,0 1 1,4 0-1,4 1 0,-2-1 0,0 1 0,0 1 0,-2-1 0,0 1-1,-2-2 1,-1-1 0,-4 1 0,-1-1 0,-1 0 0,-2 0 0,0 0 0,0 0 1,0 0-2,0 0 0,0 0-10,0 0-11,-9 0-28,-6-3-60,-12-1-111</inkml:trace>
  <inkml:trace contextRef="#ctx0" brushRef="#br0" timeOffset="103689.07">6304 10140 16,'0'-1'22,"0"-1"28,-3 2 6,3 0-25,0 0-5,-1 0 4,1 0 4,0 0 1,0 0-7,0 0-9,0-1-3,0 1-1,0-1 5,4 0-2,0 1-3,-1 0 2,3 0-5,-1 0-2,-1 1 0,-2 5 1,0 3 0,-2 1-2,0 4-5,0 3 1,0 0 3,-4 6-2,-3 4 2,-1 5-2,-3 5-3,0 4-1,-3 7-2,-1 0 0,-1 0 0,1-1 0,0-4 2,-2-4-1,2-3-1,-1-4 1,3-5-1,4-3 1,1-5-2,5-4 2,-1-7-2,4-5-3,0-3-21,7-12-30,5-10 1,1-9-96</inkml:trace>
  <inkml:trace contextRef="#ctx0" brushRef="#br0" timeOffset="105117.14">5605 10201 6,'-8'-4'174,"0"2"-117,1 0-57,3 0 13,4 2 20,0 0-10,0 0-16,0 0-14,0 2 1,0 3 7,0 2 3,0 3 4,0 0 7,0 1 7,-3 2 7,3 6-1,0 6-2,0 6 1,0 11-1,0 4-6,0 8-6,3 4-4,1 3-3,-4-1-3,0 0-5,0 0 3,0-2-1,0-1 0,0 0 0,-9-2-1,-4-1 0,3-1 2,-8-3-4,2 3 2,1-2 0,-3-1 0,7-2 0,3-5 1,3-3-1,3-6 0,2 0 0,0-5 1,0-1-1,0-2 0,0-2 0,0 0 0,0-1 1,0 2-1,-6-2 1,-3-4 0,0-1 1,1-5-2,2-4 1,5-5 1,1-3-2,0-1-7,0 0-13,0-2-25,1-3-1,13-6-23,1-2-57</inkml:trace>
  <inkml:trace contextRef="#ctx0" brushRef="#br0" timeOffset="106340.23">5622 10167 54,'-5'-4'33,"-1"2"-7,0 1 13,1 1 2,-2 0-8,0 0 3,0 0 0,3 1-4,-2 2 1,-3-1 8,3-1-8,3 0 3,2-1-3,1 0-5,0 0-9,0 0-6,0 0-6,0 0-1,8 0 0,7 0 4,9 0 1,7 0 1,9-2-1,7 2-1,2 0-2,5 0-5,7 1 2,4 5-2,6-2-1,4 2-1,-1-2 1,2-1 0,-1-2 0,1-1-1,1 0 2,-2 0-3,-3 0 2,-1 0-1,0 0-2,-3 0 1,-3 0 0,-1 3 0,-1 3 0,-2-2 1,2 2-1,-3-2 1,-1-2 0,-4-2 0,-3 0 1,-1 0-1,-5-6 1,-10 2 0,-3 2-1,-5 2 0,-7 0-1,-5 0 0,-4 0 0,-1 1 0,0 4 1,-3-4-2,2 2 2,-5-1 1,2-1-2,4 0-1,-2-1 2,2 0 0,4 0 2,-4 0-2,2 0 2,-5 0 0,2 0-4,-6 0 2,3 0-1,-6 0 1,5 0-1,-2 0 0,-3 0-1,4 0 2,2 0-1,1 0 0,1-1 1,3-1 0,-1-1 0,3 1-1,4-3 1,-7 4-1,7-2 0,-10 1-2,1 1 2,-1 0-3,-1 1-1,4 0-1,-4 0-1,8 0-2,2 0 0,1-3-1,4 0 4,-1-1 2,0 0 3,-2 0-4,-4 1 2,-6 1-4,-5 2 1,-1 0-2,-3 0 0,0 0 5,-7 5 0,-4 1 0,-2 0 1,1-1 2,-1-1-1,5-2 0,1 0 1,6-2 0,-2 0 1,1 0-1,2 0-1,0 0 2,0 0 0,0 0-1,0 0 1,0 0-2,0 0 1,0 1 0,0 2 0,0 3 1,0 3-1,0 5 4,0 3-3,0 4 2,0 4 0,0 7-4,2 4 4,5 6-2,1 8-1,2 0 1,-2 0-1,1 1-1,-5-2 2,1-1-2,1-2 1,-4 0-2,3 0 2,-1 0 0,-1 2-1,2-2 2,2 3-1,3-2 1,0-1-1,1 2 1,0-2-2,3-2 2,-3-4 0,3-5-3,0-5 1,-2-8 1,2-4-1,-6-6-1,1-4 2,-4-4-2,-3-4-4,-2 0-14,0-6-19,0-8-27,-11-6-44,-17-2-150</inkml:trace>
  <inkml:trace contextRef="#ctx0" brushRef="#br0" timeOffset="107209.26">5258 11796 70,'0'-1'171,"-7"-1"-126,0 0-31,6 2 42,-2-1 4,3 1-20,0 0-17,0 0-9,0 0-4,7 0 1,1-1 9,9-1 4,0 1 0,6 0-2,6 1-3,6-1-2,7 0-1,8 0 0,14-2-4,8 1-3,13-2-3,12 2 1,11-2-4,9 2 1,2 2-4,5 0 1,0 0 0,-1 0 0,-3 0 0,-2 1-1,0-1 0,-9 0-1,-2 0 2,-5 0-1,-2 0 0,-10 0 2,-8 0-2,-7 2 0,-7 4 0,-4-1 0,-3 3 1,-4 0-1,-3-1 1,-5 0-1,-6-2 1,-8 1-1,-6-3 0,-6-3 0,-3 2 1,-6-2 0,-2 0-1,-2 0 2,0 0-2,-1-1 2,0 0 1,2-2-2,-4 2-1,-3 0-1,-4 0-4,0 1-7,0 0-3,0 0-11,0 0-13,0-2-20,-3-3-49,-16-3-113</inkml:trace>
  <inkml:trace contextRef="#ctx0" brushRef="#br0" timeOffset="109264.39">5744 10212 50,'2'0'3,"-2"0"2,2 0-2,0 0 66,-2 0 24,0 0-60,0 0-19,0 0 2,3 0-2,-2-1-4,2 0-1,-3 1 6,4 0 0,-4 0 4,0 0-3,0 0-4,0 0-3,0 0-5,0 0 0,0 6 7,0 0 7,0 4-8,0 0-2,-4 1-6,-7 2 2,-2-2-2,-2 2-1,-3 0 0,3 0-1,-5-1-4,2-3-3,3 0-6,5-5-8,3 0-5,3-4-3,1 0-15,3-2-20,0-4-75</inkml:trace>
  <inkml:trace contextRef="#ctx0" brushRef="#br0" timeOffset="109485.4">5915 10224 64,'0'0'143,"0"0"-136,0 4-14,0 2 23,-7 1 4,0 4-10,-1-1 1,-6 1-5,-1 1-1,-2 1-1,-4 1-4,-2 1 2,-1 1 0,-1-1-1,1 1-2,5 0 1,4-1-1,4-4-2,5 0-14,6-3-27,0-4-41,0-3-29</inkml:trace>
  <inkml:trace contextRef="#ctx0" brushRef="#br0" timeOffset="109657.4">6054 10247 151,'0'-1'150,"-4"0"-165,0 1 14,-3 0 18,3 2-17,-3 5-4,-6 5 4,-5 3 0,-7 5 1,-8 2-3,-6 2-20,-7 3-17,-5 1-27,-6 1-8,0 0 2</inkml:trace>
  <inkml:trace contextRef="#ctx0" brushRef="#br0" timeOffset="109921.43">6203 10235 73,'11'-5'213,"-11"3"-252,2 2-8,-2 0 79,0 1 3,-11 9-38,-8 3 3,-10 5 0,-3 3-5,-3 0-3,-9 2 7,2 2 1,-4 0 0,-4 0 1,0 5-2,-5 0 4,-2 2-3,4-2-2,3 0 4,7-1-1,5-5-2,12-5 1,11-5-3,12-6-13,3-4-28,11-4 7,15-6 10,9-10-33</inkml:trace>
  <inkml:trace contextRef="#ctx0" brushRef="#br0" timeOffset="110130.43">6222 10333 42,'3'-4'176,"-3"3"-156,0 1 10,-4 0 33,-9 0-38,-8 7-18,-2 4-2,-5 4-1,-4 5-3,-4 2 1,-4 2-1,-6 2-1,3 1 2,-3 3-1,-3 0 0,-1 1-1,-4 2 0,-1 0 0,2-1-2,7-2 0,10-6-8,11-6 1,16-10-12,9-4-14,2-4-25,20-7-16,13-10-5</inkml:trace>
  <inkml:trace contextRef="#ctx0" brushRef="#br0" timeOffset="110316.43">6208 10456 96,'0'0'98,"0"1"-46,-14 6-19,-4 3-6,-5 3-8,-1 4-6,-5 0 0,-3 2-3,-3 3-7,-5 1-1,1 2 1,0 0-3,-1 0 0,1 0-4,1-2-1,4-2 0,3-3-7,10-4-3,13-6-6,8-6-13,3-2-59,23-13 23,10-7-16</inkml:trace>
  <inkml:trace contextRef="#ctx0" brushRef="#br0" timeOffset="110466.45">6254 10568 16,'0'0'37,"-4"4"64,-14 4-33,-2 3-37,-6 2-10,-3 2-9,-9 1-9,2 1-2,-4 2-1,-3-1-3,4 1-7,3-2-9,4 0-7,5-1-11,8-5 7,5-2-10,10-5-22</inkml:trace>
  <inkml:trace contextRef="#ctx0" brushRef="#br0" timeOffset="110597.46">6243 10701 102,'-27'9'175,"1"2"-165,-7 0 12,1 0 24,3 1-23,-2-1-11,5 0-11,5-2-1,4 0-6,9-4-30,6-1-63,0-4-111</inkml:trace>
  <inkml:trace contextRef="#ctx0" brushRef="#br0" timeOffset="117100.83">6407 10049 71,'-5'-1'9,"3"0"-9,2 1 5,-3-1 2,3 1-6,0-2-2,0 1 0,0-2 2,0-2 9,0 2 16,0-1 12,0 2-3,0 0-4,0 2-5,0-1-1,0 1-5,-1-1-3,-2 1 2,-1 0-4,2 0-6,2 0-3,-2 0-4,2 0 1,0 0 0,0 0 0,0 0 5,0 0 1,0 0 4,0 0-2,0 0 0,0 0-1,0 0-4,0 0-1,-2 0 4,2 2-5,0 3 1,0 3-2,0 2 4,0 0-2,0-1 0,0 1-1,0-1 0,0 2-3,2-1 3,2 0-1,-2 1 0,0-1 0,1 1-3,1 1 2,-4 1 0,0-1 1,0 1 0,0-1 0,0-1-1,0-2-2,0 0 0,0 0 1,0 0 1,0 0 0,0-1-1,0 0-1,0 1 1,0 0-1,0 1 0,0 2-1,0-1 2,0 0-1,0 0 0,0 0 0,0-2 1,0 0-1,0-2 1,0-1-1,0-2 1,0 0-1,0 0 0,0-1 0,0 3 0,0 0 1,0 0 0,0 2-1,0 1 0,0 1 0,0 1 0,0-1 0,0 2 0,0-3 1,-4-1-1,4 0 0,0-2 0,-3-3-1,1 0 1,2-2 0,0 0 0,0-1 1,0 0-1,0 0 0,0 0 0,0 0 0,0 0-1,0 2 1,0 2 0,0 2 0,0 2 0,-2 1 0,2-1 1,0 1-1,-2-1 0,0 0 0,-3-2 0,3 0 1,0-2-1,-2-1 0,4 0 0,-4-1 2,4 1-2,0-1 0,-3 1 1,0 1-1,2 1 0,-3 4 0,-3-2 0,3 3 0,-3 0 0,2-1 0,3-1 0,-2 0 0,2-2-1,2 0-1,0-2 1,0-1 1,0 1-1,0 2 0,2-1 1,2-1 1,0 2-1,1 0-1,0-2 2,-4 2 0,2-1-1,-3-2 1,0 2 0,0-1 0,0-1 0,0-2 0,0 1 0,1-1-1,-1-1 0,3 0 0,-3 0 1,0 0-1,3 3-1,-3 0 2,0 1-1,1 0-1,2 0 1,-2-1-2,5 1 2,-6-2 0,1 0 0,2 0 0,-3 0 1,4-2 0,-4 0-1,0 0 2,0 0 1,0 0 1,0 0-1,0-4-3,0 2 0,0 2 2,0 0-2,0 0 2,0 0-1,0 0 0,0 0-1,0 0-1,0 0 0,0 2 1,0 0 0,-4 0 1,4-2 2,0 0-1,0 0 3,-3 0 1,-1-3-6,-3-4 1,3-2-2,-3 0 0,-1-1 1,1 0 0,3 2 0,-1 0-1,4 4 1,1 1-6,0 2-20,0 1-36,6 0-64,-6 0-138</inkml:trace>
  <inkml:trace contextRef="#ctx0" brushRef="#br0" timeOffset="121969.11">6564 10897 73,'-2'0'125,"-2"0"-88,-3-1-26,3-4 14,-3-1 4,0-2-2,0 4-3,2 0 4,-2 1 2,-4 3 1,5-1 1,-1 1-4,3 0-2,-3 0-7,3 0-3,-2 0-2,1 0-2,5 0 0,0 0-1,0 0 0,0 0 1,0 0-2,0 0-2,0 0 1,0 0-8,0 0 2,0 0-3,0 1 0,11 1-3,11 7 4,13 3 5,8 4-1,11 6-1,7 2-1,13 3 0,-1 3 0,8 1-2,1-1 1,-4-1-4,-3-1 5,-14-2-2,-7-4 1,-7-3-2,-11-2 1,-5-3 1,-2-1 0,-7-3-1,-8-2-1,0-1-1,-3-1 0,-3-2-3,1 0-3,-2-1-5,-3 1-2,0-2-1,-1-2-5,-3 2-11,0-2-22,0 0-20,0-2-40,-22-4-149</inkml:trace>
  <inkml:trace contextRef="#ctx0" brushRef="#br0" timeOffset="122829.2">7290 11286 10,'0'0'-7,"-7"0"182,1 0-26,0 0-132,6 0-1,0 0 28,-3 0-14,3 0-18,0 0-8,0 0 4,0 0 0,4 0 8,13 0 12,4 0 2,12 4-2,2 2-9,2 2-5,0 0-3,-4-1-4,0-2-3,-7-1 0,1-3-4,-8-1 2,-6 0 0,0 0 0,-4 0-1,-5 0 2,-1-2 0,-3-1 0,0-1 1,0-1-2,0 2 2,0 0-3,0 0-1,0 2 0,0 0 0,0 1-2,0-1 1,-3 0-1,-1 1 0,0-3 1,-1 2-2,1-1 0,-3-1 3,0 0-1,2 0 0,-1 0 0,5 0 1,-3 0-1,1 2 2,3 1-1,-4 0 1,4 0-1,0-1 0,-3 1 1,3 0 0,-1 0-1,-2 0 0,-4-2 0,-8-1 0,5-4-1,-12-3 0,-3-2 1,1-2 1,-6 0-1,-1-3 0,-4 3 1,-1-1-2,7 3 0,2 3 1,8 2 0,5 2-1,7 5-1,3-1 0,4 1 2,0 0-6,0 0-4,3 0-1,8 1 5,2 4 3,-1-1 0,-1 0-8,0-3 0,-5 2-6,-2-3-4,-4 0 2,0 0 5,0-2 4,0-1-1,-4-2-7,-3 0-5,3 2-1,-3 0-15,7 1-14,0 1-26,0 1-15,0-1 5</inkml:trace>
  <inkml:trace contextRef="#ctx0" brushRef="#br0" timeOffset="124125.24">7290 11125 10,'0'0'81,"0"0"59,0 0-78,0 0-34,0 0 1,0 0 0,0 0-6,0 0-6,-1 0-9,-2 3-6,-1 3-5,4 3 1,0 0 1,-3 1 0,-1-1 1,4 0 1,-4-2 0,4-3 1,0-2 2,0-2 5,0 0-3,0 0-5,0-2 1,0-4 5,0-1-3,4-1-1,4 3-3,-1 0-2,3 1 2,-6 1-4,2 2-5,-1 1 1,-5 0 1,0 0 4,0 0 3,0 0 5,0 0 1,0 2-4,-10 3 0,6 2-2,3-1 1,-2 1 1,3 0-1,0 0-2,0-2 0,3 0 0,2-2 2,2 0-4,0-3-1,-1 0 1,-2 0 0,0-5 4,2-1 4,-6 1-2,1 1 0,2 0-2,-2 4-2,2 0 2,-3 0 1,0 0 1,0 0 1,3 5 1,-2 1-3,2 0-2,0 1 3,-3-2-1,0-2 1,0 0 0,0-1 1,0-2 4,0 0-4,0 0-2,0 0-2,0-5-1,0-1 1,0 1-2,0-1 0,0 2 2,0 0-3,0 1 0,0 0 1,1 2 0,-1 1-1,0 0 1,0 0 3,0 0 3,0 6 0,0 2-4,0 1 1,0 0 1,0 1-1,-1-2 0,-6 0 0,4 0 0,-1-2-1,4-1-1,0 0 0,0-1 0,0-1-2,0-1 2,1-1-1,5-1-4,2 0 4,-1 0-1,-1-5 4,3-2 0,0-4 1,-2 0-1,-3 0 0,0 1-1,-1-1 0,-3 4-1,1 1 1,-1 4-2,3 2 1,-3 0 2,0 0 5,0 0-2,0 6-4,-4 2-1,-3 4 0,7 1 1,-4 0 0,4-1-1,-3 0 1,0 0 0,3-4 0,-1-2-1,1-1 1,0-3 0,0-2 1,-3 0-1,3 0-3,0-6 0,0-3 4,0-2-1,0 0 1,0 1-1,0 1-2,3 1 1,-2 2 0,5 0 1,-2 2-2,-3 1-1,2 2-1,-3 0 3,0 0 2,0 1 1,-7 0 1,-4 0-1,1 0 0,-5 0-1,1 0-1,-1 4 1,2 0-1,4 3-2,-1-1-1,3 1 2,4 0-2,2 0 0,-2-2 2,0 0-2,3-5 0,-1 0 0,1 0 1,0 0 0,0 0 1,0 0-7,0-5 4,0-3 6,0 0-2,4-1 0,0 1 0,0 2-1,3 0-1,-3 1 0,-1 3-8,-1 0-1,-2 1 6,2 1 1,-2 0 10,0 0 0,0 1-2,0 3-3,-8 1 1,-2 1-2,-1-2 0,3 2 0,-3 1-2,0 1 4,2-1-5,1 0 2,4-1 0,4-2 1,0-2-1,0-2 0,0 0-4,0-1-3,5-5 9,5-6 2,-4-1 0,1 0-3,-3 0-1,3 2-1,-3 0-8,0 4-8,-1 2-1,-3 4 4,0 1 3,0 0 7,0 0 10,0 0-1,-7 2-2,-2 4 4,1 0 1,1 1-1,-1 1-1,2-1 0,1-1-2,-2-2 0,3 0-2,-2-2 0,5-1-1,1 1 0,0-2-1,0 0-6,0-4 4,1-2 4,6 0-1,3 1 2,1 0-5,-3 0 1,1-1 1,-5 0-7,3 2-2,-7 0-1,0 1 6,0 2 6,0 1 5,0-2 3,-11 2 3,-2 0 8,2 0-4,0 4-9,-3 2-3,4 3-1,1 0-6,9 2 1,0 0-24,-2-2-67,-2-1-164</inkml:trace>
  <inkml:trace contextRef="#ctx0" brushRef="#br0" timeOffset="179417.46">5643 10990 60,'4'0'141,"-1"0"-49,-3 0-58,0 0 4,0 0 12,0 0-10,-7-1-15,3 1-3,-3 0-10,3 0-4,-2 0-2,3 0 0,3 0-3,-2 0 0,2 0-2,0 0 1,0 0-1,0 0 0,-2 0 1,-2 0 3,-3 0 0,0 0-1,-1 0 1,1 0-1,-2 0 0,1 0 1,1 0-2,-1 0 2,-5 0 2,3-3-6,1 1 3,-1-3-2,-5 0-2,4 0 0,-7 1 2,1 1 0,-4 2-2,2 1-6,2 0-12,-1 4-19,3 4-31,1 0-45,0 0-99</inkml:trace>
  <inkml:trace contextRef="#ctx0" brushRef="#br0" timeOffset="179857.46">5186 10949 10,'0'-4'401,"-15"0"-387,-2 4-25,3-1 26,-1 1 28,4 0-27,0 0-5,0 0-1,2 0-5,-2 0-6,3 0 2,-2 1-1,2 1 3,-2-2-1,-4 0 0,-1 0-1,-3 0-2,-2 0-4,1-2-11,-1-1-22,1 1-27,-3-3-58,-2 1-105</inkml:trace>
  <inkml:trace contextRef="#ctx0" brushRef="#br0" timeOffset="180104.47">4690 10986 3</inkml:trace>
  <inkml:trace contextRef="#ctx0" brushRef="#br0" timeOffset="180225.52">4679 10985 258,'-14'0'51,"-1"-1"-51,4 1 2,1 0 15,-1 0-11,-3 0-4,-1-1 1,2 1-1,-8 0-2,5 0 0,-8 0 0,-1 0 1,-1 0 0,2-2 3,0-1-2,2 0-2,4 1-3,3 0-9,0-1-9,9 3-20,-1-1-37,0 0-38</inkml:trace>
  <inkml:trace contextRef="#ctx0" brushRef="#br0" timeOffset="180537.5">4245 10986 9,'-11'0'312,"-1"0"-286,-2 0-25,6 0 30,-2 0 35,6-2-28,-2-1-14,1 1-3,-1-1-10,-1-1-3,0 0-4,-4 1 1,0 0 0,-4 1-5,-2-2-4,-1 2-13,-1 2-35,3 0 34,4 0-46,6 0-32,5 0-69</inkml:trace>
  <inkml:trace contextRef="#ctx0" brushRef="#br0" timeOffset="181765.57">3893 10973 63,'0'0'138,"0"0"-130,-2 0-7,2 0 5,0 0-1,0 0-8,0 0 6,0 0 24,0-2 9,-2 2 12,-5-3-7,1 2-10,-5 1-1,0-1-2,1 1-9,2 0-10,-5 0-4,2 0 0,0 0-4,-4 0 1,4 0 0,-5 1-1,4-1 0,-2 0-1,3 0-1,-2 0 0,5-1-3,1-3-17,3 2-21,4 0-26,0 0-73,0 1-88</inkml:trace>
  <inkml:trace contextRef="#ctx0" brushRef="#br0" timeOffset="182404.6">3550 10922 12,'4'0'0,"-1"0"5,-2 0 24,2 0 57,-3 0-39,0-1-23,4-2 8,-1 1 5,-3-1 1,1 1-2,2 0-2,-3-2-2,0 0-3,0-1-8,1 0-12,5-1-4,-5 0-3,6-1-2,-1-3-1,1 0 0,1-2-2,-1 0-10,-4 0-16,1-2-6,0 2-18,-1-4-12,-3 3-7,0 2-10,0 2 11,4 1 18</inkml:trace>
  <inkml:trace contextRef="#ctx0" brushRef="#br0" timeOffset="182721.62">3646 10554 216,'-10'-2'101,"0"-1"-97,2 2 10,8-1 36,-3-2-22,3 2-19,0-2-8,0 0-5,0 0 0,7-2-3,1 0-5,2 0-4,0-2-8,-3-3-13,0 0-10,-3-1-14,3 1-18,-6 0 1,-1 0 24</inkml:trace>
  <inkml:trace contextRef="#ctx0" brushRef="#br0" timeOffset="182956.64">3607 10314 70,'-7'-2'137,"3"1"-122,-3 0 1,7 1 25,-2 0-14,2-1-13,0-1-6,0 0-8,0 0-3,0-2 2,0 1 1,0-3-4,2-1-2,2-1-10,-1 1-12,1-2-13,-4 1-8,4-1 1,-4 1-8,0 0-5</inkml:trace>
  <inkml:trace contextRef="#ctx0" brushRef="#br0" timeOffset="183153.66">3636 10134 99,'-10'-2'27,"2"-1"12,1 3 18,4 0-14,3-2-15,0 2-8,0 0-15,0-1-7,0-1-2,0 0 2,0-2 2,7-2 0,1 0-3,2-1-7,1-1-9,0-1-8,-2 0-3,-4 0 2,2-1-3,-4 3-17,-3-2-7,0 3 3</inkml:trace>
  <inkml:trace contextRef="#ctx0" brushRef="#br0" timeOffset="183336.67">3668 9952 3,'0'-5'186,"0"1"-156,0-1-32,0 1 7,0-1 29,1-1-12,6 1-10,-4-1-2,4 0-4,-3 2-5,0-2-2,3 1 2,-1-4-8,1 1-21,-3 0-29,3-3-28,-7 0-38</inkml:trace>
  <inkml:trace contextRef="#ctx0" brushRef="#br0" timeOffset="183513.67">3701 9772 71,'0'-4'83,"2"1"-69,2-3 9,3-2 26,1 0-17,2-1-21,1 0-7,-3 1-3,-1 1-1,-1 2 0,-2-1-3,-1 2-11,-3 2-13,0 0-10,0-1-5,0 2-14,-7-1-3,1 0 12</inkml:trace>
  <inkml:trace contextRef="#ctx0" brushRef="#br0" timeOffset="183660.68">3718 9649 114,'0'0'58,"0"0"-25,0 0 4,0 0-14,0 0-10,0-1-13,4-4 1,3 3-7,0-4-19,0 1-40,-6 2-90</inkml:trace>
  <inkml:trace contextRef="#ctx0" brushRef="#br0" timeOffset="184173.71">3793 9562 102,'1'-2'96,"2"0"-80,-3 0-2,7 1 22,0 0-13,3 1-12,5 0-3,3 0 2,6 0-7,2 0-1,4 0-3,4-2 2,3-1 1,-2 1-2,0-2-7,-2 1-17,-8 0-30,-8 2-95</inkml:trace>
  <inkml:trace contextRef="#ctx0" brushRef="#br0" timeOffset="184389.72">4455 9575 39,'9'2'36,"-2"-2"-5,-1 0 4,3 0 2,-2 0-6,4-1-8,1-1-17,2 2-6,-1-1-3,2 1-38,-1 0-34,0 0-36</inkml:trace>
  <inkml:trace contextRef="#ctx0" brushRef="#br0" timeOffset="184525.73">4755 9593 215,'2'0'134,"0"1"-141,3-1-8,-1 0 22,3 0 2,4 0-7,7 0-2,3 0-1,1 0-25,0 0-34,-5-2-40,-2 0-38</inkml:trace>
  <inkml:trace contextRef="#ctx0" brushRef="#br0" timeOffset="184648.74">4965 9601 11,'3'0'275,"-3"0"-259,4 0-35,3 0 20,3 0 17,5 0-11,3 0-2,0 0-2,3 0-5,1 0-16,-2-1-21,-3 0-43,-4 0-54</inkml:trace>
  <inkml:trace contextRef="#ctx0" brushRef="#br0" timeOffset="184813.74">5286 9587 66,'5'-3'108,"-3"1"-104,2 1-3,-1 1 22,-3 0-8,0 0 4,1 3 1,2 3-11,0 0-6,-3-1-3,1-1-4,2-2-14,4 0-12,-2-2-7,1 0-10,0 0-29</inkml:trace>
  <inkml:trace contextRef="#ctx0" brushRef="#br0" timeOffset="184940.75">5385 9613 33,'5'5'19,"5"1"-3,-3 0 10,1-1-10,2-3-3,-5 2-8,9-3-3,-5 0 0,-5-1-2,-2 4-19,-2-3-88</inkml:trace>
  <inkml:trace contextRef="#ctx0" brushRef="#br0" timeOffset="185188.77">5622 9707 202,'4'0'91,"4"3"-155,8 11 15,-1 10 58,-1 8-42</inkml:trace>
  <inkml:trace contextRef="#ctx0" brushRef="#br0" timeOffset="199744.61">6397 9297 2,'-4'3'-2,"0"-2"40,0 1 39,2-1-36,-1-1-25,3 0 2,0 0-1,0 0 5,0 0-3,0 0 1,0 0 11,0 0 5,0 0 3,0 0-1,0 0-3,0 1-5,0-1-6,0 0-9,0 0-3,0 0-7,0 0-2,0 0-1,0 0-2,0 0 1,0 0-1,0 0 0,0 0 1,0 0 0,0 0 3,0 0-1,5 0-1,-1 0 0,3 0 1,1 0-5,0 2 4,9-1-1,-2 1 0,2-2-1,1 1 1,1-1 0,4 0 1,-1 0-1,-3 0 1,2 0 0,0-2 0,-4 1-3,-2 1 2,-1 0-1,-6 0 0,3 0 0,-2 0-1,2 2 2,0 0-1,-4 1 0,4-2-1,-1-1 2,1 2-1,0-2-1,0 0 1,3 0 1,2 0-2,2-2 1,-2 2 0,1-1 0,-6 0 0,0 0 1,0 1-2,-4 0 0,1 0 0,-1 0-1,-3 0 2,3 0-2,-5 1 2,6-1-2,-1 0 0,1 0 0,2 0 0,1 0 2,1 0 2,0 0-2,-1 0-2,-3 0 1,0 1-1,4 0 1,-8 1 1,3-2-2,4 0 2,-4 0 0,4 0-1,0 0 0,4-4 1,-2-1 0,2 1 0,-1 2-2,-4 0 1,1 1-1,-4 1 1,1 0-3,-1 0 1,-3 0 0,-1 0 2,2 0 1,-2 1 0,0-1-2,3 2 2,0-2-1,3 0-2,2 0 3,0 0 0,3-4-1,-4 1 2,-3-1-1,-1 3 0,-4 1-2,1 0 1,-3 0-2,0 0 2,0 0-1,0 1 3,0 3-1,0-2 1,4 1-3,-4-1 3,4-2-2,0 0 0,3 0 0,0 0 0,4 0 1,-3-3 2,1 0-1,-2 0-1,-3 2 0,0 1-1,-1 0-2,-2 0 1,2 0 2,0 4 1,-3 0-1,4 0 0,3-2 0,-3-1 0,2 0-1,-4-1 1,3 0 0,1 0 0,0 0 1,4-2 1,-6 0-1,-1 0-1,-3 0-1,1 2 0,-1 0 1,0 0-2,0 0-4,0 0 0,0 2 0,0 0 0,0 0-8,0-2-2,3 0 4,1 0 2,-1 0 2,1 0 3,2 0 1,1-2 1,1-3 2,-1 3-3,0 1 1,4 1-3,-4 0 0,-3 1-8,2 5 5,-4 0 2,0 0-1,-2 0 4,0-2 1,0-2 2,0-1-1,0-1 0,2 0-6,3 0-2,2 0 6,-3-5 0,7-1-6,-3 2-12,2 1-7,-6 3-31,-4 0-56</inkml:trace>
  <inkml:trace contextRef="#ctx0" brushRef="#br0" timeOffset="200344.64">7422 9224 96,'-15'2'201,"1"0"-199,3-1-4,5 0 33,1-1 4,1 0-21,4 0 0,0 0-7,0 0-7,0 0-1,0 0 1,0 0 7,2 0 0,7 0 11,-5 0 4,3 0-5,1 0-3,2 2-3,1 1 3,-3 3-1,5 2-1,2 1-5,3 1-5,-1 1-1,1-2 1,4 1-1,-5-1 1,1 0-2,-3-1 0,-7 0 0,-2-1 2,-2 0-1,-4-3-1,0 1 1,-3 1 3,-9 0-6,-6 2 2,-2-1 2,1 0-4,-2-3 4,2 0-1,-1-1 0,1-2 1,6-1 0,-2 0 1,8 0-1,0-1-1,3 0 0,4 1-1,0 0-2,0 0-3,0 0-3,0 0-1,0 0-7,7 0-11,-3 1-18,0 1-20,-1-1-35,-3 0-86</inkml:trace>
  <inkml:trace contextRef="#ctx0" brushRef="#br0" timeOffset="201153.69">7407 9270 26,'0'0'-3,"0"0"122,0 0-24,0 0-94,0 0-10,0 0 16,8 4 3,-4 2-6,-1 4 3,-3-1-4,0 2-1,0 1 0,0-3-2,-4 1 4,-3-2-2,3-3 0,-2 0 2,5-3-1,1 0 1,0-2-2,0 0 1,0-1 1,0-6-4,0 0-3,0-4 3,0 1 1,0-1 0,4-1 0,0 0 8,-1 3-3,4 0 0,-3 4-1,-4 3 4,0 1-2,0 1-3,0 0-2,0 0-3,0 0-2,1 6 8,2-1 3,-3 3-2,0-2-4,0 1 0,0-1-1,0-1 0,0 1 1,0-3-2,0-2-2,0 2 1,2-3 2,-2 2-2,0-2-1,0 0 0,0 0 1,0 0-1,0 0-1,0 0 1,0 0-3,2 1-2,3 0 5,1 1 3,0-1-2,-1 1 1,0-1 0,-1-1 2,-1 1 0,1-1-2,-3 0 1,5 0 2,-2 0-2,2 0 1,-2 0-1,3 0-1,-3-1 0,3 1-1,0 0 0,-3 0 1,4 3 0,-1 4 0,0 0 1,-3 1 0,-2-2-1,3-1-1,-3-1 1,-2-2 1,0-2 0,0 0 1,0 0 3,0-1 2,0-4-5,0-1-5,-7-2 3,-3 0 0,-1-2 1,4 3-2,0 2 1,3 1 1,0 2 1,4 2-2,0 0 1,0 4-2,0 3 1,0 1 0,5 2 0,9-3 1,0 1 1,1-4 0,-2 1 0,-2-2-1,0-2 1,-4 0-2,-2 1 0,-2-1-3,-3 0-28,0-1-87</inkml:trace>
  <inkml:trace contextRef="#ctx0" brushRef="#br0" timeOffset="203084.8">4770 10852 15,'0'0'18,"0"1"-28,0-1 6,0 0 5,2 0 0,-2 0 44,0 0 40,0-1-77,0-4-8,3 0 12,-3 2 11,1-1-3,2 4 8,-3 0 1,0 0 1,0 0 0,0 0-5,0 0-5,0 0-7,0 0-9,0 0-4,0 4-2,0 0 0,0 2 2,0-2 0,0 2 0,3-3 2,-3 3-2,0-2 5,0 1 2,0 3-2,-3-2 0,-1 1 0,-3 3-2,5-2 1,0 3-2,-1-1 0,3 5-1,-2-2 0,2 1 0,0-1-2,0 0 1,0 1 0,-2-2 1,2 0-1,-4-1 0,-2 2 1,1-2 0,-1 2-1,3-1 2,-1-1-2,0-1 0,4 0-2,0-1 1,0 0 1,0-1-1,4-2 1,-4-2 0,0-1 1,1-3-1,-1 0 3,0 0-1,0 0 2,0 2-1,0 1-1,0-1-4,0 3 2,-1-1-1,-2 0 0,3 1 0,0 1-1,0 0 2,0-1-1,0 1-1,3-4-1,1 2 0,-1-4 2,-3 0-4,0 0-2,0 0-6,0 0-2,0 0 1,0-5 1,0-2-19,0 1-26,-6-2-47,-2 3-30</inkml:trace>
  <inkml:trace contextRef="#ctx0" brushRef="#br0" timeOffset="204136.86">4608 11153 214,'-7'0'55,"6"0"-88,1 0 33,0 2 29,0 0-27,0 2-4,11 1 9,1 0-3,4 1-2,-1 0 9,3 1 10,-3 0-1,-2 2-1,1 0-2,-6 0-3,-1 1-4,0 0-3,-3-1 0,0-1-4,-1 1 1,1-2-2,-2-1-1,-2-2 0,0-1 2,0-1-3,0 0 1,0-2-1,0 1 0,2-1 0,-2 0 0,0 0 1,0 0 4,0 0 1,0 0-3,0 0 2,0 0-4,0 0-1,0 0-1,0 0 1,2 0 0,2 0 0,-1 0 1,1 0 1,3-4 2,-3-2 2,0 0-2,-1-2 0,4 1-2,-3-2 0,3 0 0,1 0 1,1-1 0,-1 2-3,-4 1 0,0 3 0,-1-1 1,0 4-1,-3-2 1,0 2 2,0-1 0,0-1 1,0 2-1,0-4-4,0 3 2,0-5-1,0 0-1,0 2 2,0 0-2,0 2 2,0 2 2,0 1 4,-6 0 0,1 0-4,-6 0-1,-2 1-2,2 3 0,-3 1-1,3 1 1,3-1 1,-3-1 0,5-1 1,-1-1-1,3-2-1,1 0 3,-1 0 1,0-1-3,-3-4-2,0-1 1,3 1 0,-3 1 1,3 1 6,2 2-1,-2 1 1,1 0-6,2 0 1,-2 0-1,-1 0-4,4 0 2,-3 1-2,2 2 0,-2-3 2,3 1 0,0-1 0,0 0 1,0 0-2,0 0 0,0 0-4,0 0 3,0 1 3,4 2 0,3-2 0,0 1 1,-1 1-1,3-2 0,-3 0 0,-2 1 1,0 0-2,2 0 1,-2-2 0,0 1 0,-1 0 0,3 2 0,-1 0 0,-1 0 0,0-2 0,-2 1-1,2-1 0,-4 1 1,0-2-1,0 0 1,0 0 2,0 0 0,0 0 3,0 0-3,-4 0-2,-2 0-2,-1 0 1,3 0 1,0 0 0,1 0 0,0 0-3,3 4 0,0 2-1,0 3 2,3-2 3,4 2-2,1-3 0,1 0 1,-2-2-2,-3-1 0,0-1 2,-1-1 0,-3-1 0,0 0 1,0 0 0,0 0 0,0 0-4,4-1-12,-1-3-2,1-1 1,3 1-13,1 1-10,-1 2-6,-1 1 5,3 0 9,-5 7 13,1 0 10,-5 2-6,0-1-18,0-1-40</inkml:trace>
  <inkml:trace contextRef="#ctx0" brushRef="#br0" timeOffset="-208379.89">6846 9228 10,'7'-5'14,"-3"-1"-15,0 1 3,-1 0 7,1 0-7,-1 2-3,-2 2 0,-1 1 0,0 0 1,0 0 3,0 0 0,0 0-3,-4 1 4,1 0 1,2-1-1,1 0 8,0 0 2,0 0-6,0-1-5,0-2 2,0-2 5,0-1-2,0 1-2,0-1-1,0 1 0,0 2-1,0-2 1,0 1 4,0 1 6,0-2-2,0 3-5,0-1-2,0 2 0,0-1-5,0-1 2,0 1-3,0 0 0,0-2 0,1-1 0,5 2 2,-5-3 1,2 0 2,4 1-3,-6 0 3,2 0 0,-2 1 2,2 1 0,-3 1-4,0 0-3,0 1 3,0 0-2,0 1 1,0 0-1,0 0 1,0-2 0,0 2 3,0 0 0,0 0-6,0 0-2,0 0 3,0 2 2,0 1 0,0 1 0,0 0 6,0 3 1,0 3-2,0 0 0,0 4-1,0 1-3,0 2 0,-7 2-2,0-1 0,2-2-1,-2-1-1,4 0-1,3-3 2,0 1-1,0 1 1,0 1-1,0-2 1,3 0 0,4-1 0,-3 0 0,0-2 1,-1 1 0,-3-2 1,0-1-1,0 0 1,1-3 2,2 1-1,-3 1-2,1 2 2,5 3 0,-6-1 0,4 1-3,0 1 2,-2 0-1,-2-1 0,0 0-1,0-2 2,0-2-1,0-3 0,0 1 0,0-3 0,0 1-1,0 2 0,0-2 0,0 2 1,0-1-1,0 3 3,0 0 0,0-1-2,0 1 1,0 0 2,0 1-1,0-1 3,0-2-2,0-1-2,0-2-2,0 0 0,0-3 0,0 0-2,0 0-6,2-6-19,-2-7-46,0-4-129</inkml:trace>
  <inkml:trace contextRef="#ctx0" brushRef="#br0" timeOffset="-206226.76">6726 9239 79,'0'-1'185,"0"1"-184,-4 0 1,1 0 14,3 0 2,-1 0-13,1 0 0,-3 0 3,-1 0-1,4 0 9,0 0 8,0 0 3,-3 0-1,3 0-3,0 0 0,-1 0-5,1 0-5,0-1-1,-3 1-2,3-1 0,-3 1-5,3 0 0,0 0-2,0 0-1,0 0 0,0 0 0,0 0 0,0 0 0,-1 0 0,1 0-2,0 0 4,0 0 0,0 0 1,0 0 3,0 0 0,0 0-1,0 0-1,0 0-5,0 0 1,0 0-3,0 0-1,0 1 2,4 3 0,4 0-1,2 1 1,-4 0 1,3 0-1,0-1 0,-5-1 0,7 2 0,3-3 0,-4 1 0,8 1 0,-3 0 0,0-2 0,0 2 0,1-4-1,-4 2 2,-2-1-1,1 1 0,-11 0-1,4-2 2,-2 1-2,-2-1-1,0 0-1,0 0 2,0 0 0,0 0 0,0 1-4,0-1-1,0 0-2,0 0-3,0 0 2,0 0 2,0 0 4,0 0 0,0 1-2,0 2 4,0-2-8,0 3-9,0-1-5,-5 1-14,4-2-19,-3 2-9,1-4-9,3 0-16,-4 0-7</inkml:trace>
  <inkml:trace contextRef="#ctx0" brushRef="#br0" timeOffset="-205879.75">6864 9336 63,'0'0'20,"0"0"-22,0 0 1,0 0 8,0 0-4,0 0 1,0 0 4,0 0 0,0 3 9,-3 0 1,-1 2-9,0-3-2,-1 2 4,1-1 6,2-2-5,0 1-4,-1-1 1,3-1 1,0 0 3,0 0-3,0 0 1,0 0-2,0 0 4,0 1 5,-4 1 7,-4 1-9,-3 3-4,-7 1-4,1-1 1,-5 2 3,-2-2 1,2 1 5,0-3 0,0 2 1,5-4-3,-1 1-1,7-1-1,0-1 0,6-1-3,1 0-2,4 0-4,0 0-4,0 0-3,0 0-3,0 0-3,0 0-7,3 1-12,8-1-24,-5 0-30,-2-1-59</inkml:trace>
  <inkml:trace contextRef="#ctx0" brushRef="#br0" timeOffset="-205683.72">6715 9286 6</inkml:trace>
  <inkml:trace contextRef="#ctx0" brushRef="#br0" timeOffset="-195404.14">6532 8740 53,'0'-3'46,"0"1"5,0-1-38,0 1-7,0 1 0,0-1-3,0 1-2,1 0 7,-1 1 6,0 0 7,0 0 15,3 0-2,-3 0-3,0 0-4,0 0 0,0 0-10,0 3-7,-4 4-10,-3 2 3,-3 2 1,2 1 3,2 3-5,-1-3 3,5 2 1,2-2-4,0-2 2,0-2-1,0-2-2,0-1 0,9-3-1,-3 1 0,8-3 1,-3 0 0,1-5 1,4-3 1,3-3-1,-1 0-1,0-1-1,-5 2-1,-2-1 0,-3 1-1,-1 1-1,-7 1 3,1-2 0,-1 1 1,0 0-1,0 0-1,-5 0 2,-6 3 1,-3-2 0,-1 5 0,-2 0-1,-1 2-1,5 0 2,-1 1-2,6 0-3,0 2 0,1 9-5,0 3-17,3 4-45,-9 2-102</inkml:trace>
  <inkml:trace contextRef="#ctx0" brushRef="#br0" timeOffset="-195095.11">6754 8814 281,'0'0'40,"0"0"-48,0 0 7,0 5 17,0 3-14,0 2-1,3 0 1,-3 0-1,1-1-1,-1 0 0,0 1 2,0-4-3,0-2-3,0 0-24,3-4-54,-3 0-66</inkml:trace>
  <inkml:trace contextRef="#ctx0" brushRef="#br0" timeOffset="-194788.1">6886 8711 3,'0'-3'96,"0"0"76,0 1-165,0 0-6,0 2 26,0 0-3,0 0-20,-4 2-4,-3 3-2,-3 3 3,0-2 0,1 2 4,7-3 2,2 0 1,0 0 1,2-1-6,13 1 2,3 1 2,6-3 4,-2 1-3,3 1 0,-4 1-1,-2-2 0,-5 3-6,-3-2 1,-9 4 1,-2-1 1,0 3-1,-17-2 2,-4 1-3,0-2 0,-1 0-2,0-4 0,5-3-4,2-1-9,-3-3-14,7-8-39,0-5-56,-5-6-87</inkml:trace>
  <inkml:trace contextRef="#ctx0" brushRef="#br0" timeOffset="-194648.1">6868 8718 394,'0'0'3,"7"0"-32,8 1 24,5-1 6,10 0 1,3 0 1,2-1-2,-4 1-23,-1 0-70,-10 1-62</inkml:trace>
  <inkml:trace contextRef="#ctx0" brushRef="#br0" timeOffset="-189947.83">4816 10849 10,'0'0'18,"0"-1"82,0 0-63,0-2-31,0 0 7,0 1 3,0-2-12,0 4-3,0-2 0,0 0-1,0 1 0,0 0 0,0 1 1,0-1-1,0 1 1,0 0 0,0 0 6,0 0 11,0 0 6,0 0-7,0 0-6,0 0-5,0 0-5,0 0-2,0 0 2,0 0 3,0 0-3,0 1 1,0-1-1,0 0 2,0 0-2,0 0 0,0 0 5,0 0-3,0 0-1,0 0 0,0 0-1,0 0 3,-2 0 0,2 0 3,0 0 4,-2 0-4,2 0-3,0 2-4,-3 2-1,2 1 1,1 1 0,-3-3 1,2 2 0,1 0 1,-3-2 1,0 1-3,2 0 3,1 1 1,0 0 0,0 2-1,0 2-2,0 1 1,0-1 0,0 0 0,0 1-1,0-1 1,0 1-2,0-1 1,0 0-1,0-2 1,0-1-1,0 0 0,0 1 1,0-2-1,0 1 0,-3-2 0,3 2 0,0-3 0,-1 1 0,1 0 0,0 2 0,0-4 1,-3 3-1,0-1-1,2-3 1,1 1 2,0 1-2,0-1-1,0 0 1,0 2 0,0-1-1,0 2 2,0 0-2,0-1 1,0 2 1,0-2-1,0 2 1,0-1-1,0 0 0,-3-2 0,2 1 1,1-4 0,0 2-1,0-2 2,0 0-2,0 0 0,0 0 0,0 3-2,0-1 2,-3 2 2,3 0-2,-4 4 0,1 0 0,-1 3 0,0 2 0,1-1 0,-1-2 0,2 1 0,2-3-2,0-2 2,0-1 0,0-2 0,0-1-1,0-2 1,0 0-3,0 0-11,0-5-15,0-3-86,-7-3-98</inkml:trace>
  <inkml:trace contextRef="#ctx0" brushRef="#br0" timeOffset="-189159.78">4683 11155 96,'0'0'160,"0"0"-152,0 0-11,0 0-2,3 0-1,1 0-1,2 3 5,-2-1 2,-4 0 0,5-2 0,-5 0 2,0 0 1,0 0 2,0 0 5,0 0 12,0 0 1,0 0-8,0 0-1,0 0 1,0 0-2,0 0-2,0 0-6,0 4 0,4 4-4,2 3 3,4 3-2,1 2 1,0 0-1,-1 0-1,1-2-1,0-1 0,-3-2 0,-1-4 0,0-1 0,-4-5 0,-3 2 0,0-3 1,0 0 3,0 0 0,0-3 8,0-3-6,0-2-3,0-1-1,-3 1 0,0 0-1,2 2-2,1 4 3,0 0 2,0 1-2,0 1 0,0 0-1,-4 0-3,4 0 0,0 0-4,0 3 5,0-1 1,0 0 1,0 0-1,0-2 0,0 0 1,0 0 0,0 0-1,0 0 0,1-5 2,2-2 1,4-2 1,-3 0-2,4-1 2,1 2 0,-1 0 0,-1 2-4,-4 2 0,1 2-1,-1 2-2,-2-1 2,-1-1-2,0 2-1,3-1-2,-3 0-1,4 1 2,-1-4-2,-3 1 0,1-1-4,-1 1-6,0-1-7,0 3-7,0 1-16,-8 0-61,-9 5-67</inkml:trace>
  <inkml:trace contextRef="#ctx0" brushRef="#br0" timeOffset="-169979.67">5072 10311 0,'0'1'203,"-7"1"-76,-1-1-130,5-1-1,3 0 13,0 0 1,0 1-18,0-1 2,10 1 6,-2 0 2,-1-1-4,4 0 2,0 0 4,-3 0 2,1 0 5,-2 0 3,0 0-9,-3 0-2,0 0 2,3 0 1,0 0 0,3 4-3,-1-2-3,0 1 1,-1-1 0,2-2-1,-2 0-2,-1 0 3,3 0 0,-3 0 0,1 0-1,-1 0 0,0 0 0,1 0 0,-1 1 0,2 4 0,-1 1 2,3-1-2,0 0 0,-1-2-2,-2 0 2,-1 0-4,-1-3 1,3 0-3,-3 0 5,5-4 0,-1-1 2,0-1-2,1 1 2,0 0-2,-3 2 0,-1 2-1,0 1 0,0 0-13,-3 4-9,-2 2-5,-2 1-35,-2-1-67</inkml:trace>
  <inkml:trace contextRef="#ctx0" brushRef="#br0" timeOffset="-161671.19">4814 10853 80,'4'-1'42,"-4"1"16,0 0-32,0 0-6,0 0 2,0 0-9,0 0-4,0 0-3,0 0-1,0 0 3,0 5 4,3 0 1,-3 4-4,2-1-4,0 4 2,2 0 2,0 2-4,3 3 2,-3 2 0,3 0-5,-4 3 3,-3 0-2,4-1 1,-4 2-1,0-3-3,0 1 1,0-3 2,0-2-1,0 1-1,0-3 0,0-2 1,-3-3-2,3 2 3,0-1 0,0-1-1,0 1 2,0 1-2,0 2 3,0 0-1,0 0-1,-1 2-1,-3 0 0,-3-2 0,0 0 2,3 0 0,1-3-1,-1 0 3,4 1-3,0-3 0,0-1-1,0 0 1,0-2-2,0-1 0,0-1-1,0-2 3,0-1-1,0 2 0,0-2 2,0 1 2,0 0-1,0 1 1,0 1-4,0-1-1,0 2 0,0 3-1,-2-1-1,2 2 2,-2 1-1,2-1 1,0 1-1,0-2 1,0-1-1,0 0 0,0-1 0,0-1 1,0 2-1,0-2-1,0 1 2,0-1 0,-3 2 1,3-3-3,0 3 1,0 1 0,0 2 1,0 3-2,0 1 1,0 4 1,-2 1-1,0-1 0,0 0 0,-1-3 0,2-1 1,-3-3-1,1-3 0,0-4 1,3-1 0,0-2 1,0 0-2,-1-5-4,-2-4-3,-1-2-9,4-1-10,0-3-9,0 5-24,0 3-39,0 2-58</inkml:trace>
  <inkml:trace contextRef="#ctx0" brushRef="#br0" timeOffset="-161220.18">4702 11558 0,'0'0'16,"0"0"-26,0 0 13,0 0 40,0 3 15,5 3-17,2 3 3,1 0-4,3 2-6,3 0-12,0 1-3,-3 0-2,-1 0-2,-2 1 2,-4-1-6,-1-1-3,1-2 2,-4-1-5,0-1-1,0-2 1,0-3-4,0-2 0,0 0-1,0 0-1,3-1-3,1-5 1,2-5 5,5-2 1,0-2 0,4-1-2,-1 0 5,1 1 1,-1 2 0,-3 2-2,-1 2-3,-3 1 2,-1-1-2,-2 0-1,0 2 1,-4-2 0,0 2-2,0 1 0,0 0-2,0 4 1,0 1 1,-2-1 2,0 2 2,2 0-2,-2 0 0,-6 0-3,3 3-3,-7 1 3,1 2-3,1 0-3,-3 1-6,0 1 0,-2-2 2,1 0-3,1-3 6,2-2-3,3-1-7,5 0 3,3-3-22,0-8-42,0-3-64</inkml:trace>
  <inkml:trace contextRef="#ctx0" brushRef="#br0" timeOffset="-160348.12">4687 11287 24,'-7'-2'-12,"-1"2"201,-3-2-98,2 0-85,5 0 23,4 2 22,0 0-18,0 0-20,0 0-10,4 0-5,12 4 8,6 1 10,2 1 0,4 2-1,0-2-4,6-2-3,-2 1-2,3-2-2,-2-1 0,-3-1-2,1-1-1,-5 0 1,-2 0 0,-6 0-1,-7 0-1,-3 0 1,-3 0-1,-5 0 0,0 1 1,0-1 3,0 0-1,0 0 4,-7 0-4,-7 0-5,-7-1-2,-5-1 0,-6-4 1,-8 1 0,-2-3 4,-6-1-1,3 0 2,3 0-4,2 2 5,12 4-1,8 0 5,7 2-2,4 1-2,8 0-3,1 0-2,0 0-4,5 4-6,18 3 9,7 2-1,5 0-15,7-3-26,2-4-26,2-2-56,-14 0-127</inkml:trace>
  <inkml:trace contextRef="#ctx0" brushRef="#br0" timeOffset="-158106.99">4390 10996 47,'0'-2'-13,"0"0"73,-3 0 84,2 2-133,1-1-3,0 1 25,0 0-17,0 0-15,0 0 3,0 0 5,0 0 12,0 0 10,0 0 8,-3 0-3,-1 0-11,0 4-11,-2 2-8,2 2-1,3 1-1,-4 0 0,3 1-4,2-2 0,0 2 0,0-1 0,0 0-1,11-2 0,-3 0 1,3-1-1,3-4 0,-1 0-3,2-2 2,0 0 2,0 0 1,1-4 0,-4-5 3,1 0-3,-5-2 1,-4-1 0,-1-1-2,-3-1 0,0 0-1,0 0-3,-10 0 4,-5 1-1,-4 0 1,2 4 0,-1 4 1,4 1-2,3 3 3,1 1-1,0 1-3,2 7-6,0 7-6,-2 4-15,6 4-32,0-1-50,4 0-81</inkml:trace>
  <inkml:trace contextRef="#ctx0" brushRef="#br0" timeOffset="-157806.96">4634 11043 34,'0'0'2,"0"0"155,0 6-78,-1 3-83,-3 1 3,-2 2 3,5 1-1,-3 0-2,1 2 2,-1-2-1,1-1-5,2-3-2,1-2-6,0-3-16,0-3-34,0-1-55</inkml:trace>
  <inkml:trace contextRef="#ctx0" brushRef="#br0" timeOffset="-156602.9">4740 10933 11,'2'0'17,"-2"0"31,0 0 58,0 0-69,0 0-8,0 0 18,0 0-4,0 0-18,0 0-9,0 0-3,0 0-4,0 0-4,-2 3 0,-8 2 2,2 2-4,0 1 1,-4 2 0,4 0-1,0 0 5,1 1-1,3 0-2,1-1 0,3 0-3,0-1-1,0 0-2,11-1 0,2-3 0,2-2-1,3 0-1,4-3 3,-3 0 1,1 0-1,-1-7 4,-3-3-1,-1-1-3,-5 1 2,-6-1-4,-3 3 2,-1 2-4,0 3 4,-5 2 0,-9 1-3,-4 4-8,-3 6-19,0 7-6,2 0-21,-2 2-74</inkml:trace>
  <inkml:trace contextRef="#ctx0" brushRef="#br0" timeOffset="-144736.18">7389 8593 30</inkml:trace>
  <inkml:trace contextRef="#ctx0" brushRef="#br0" timeOffset="-144296.19">7357 8585 66,'-24'-5'17,"1"1"-19,2 2 15,-6 1 31,1 1-12,-3 0-8,1 0 1,-3 0-1,1 0-3,1 0 12,-3 0-2,3 0-10,-6 1-4,2 1-2,2 2 0,-1-2-4,-4 1-5,0 0-1,1 1-4,-1 1 4,0-3-4,-4 3 1,1-3 0,0 3 0,3-3 5,1 1 0,4 1 0,2-1 1,4 2-2,6-1-1,-2 1-2,6 1 0,2 2-2,-5 1-1,6 3-1,-2-2 1,4 5 0,3 0 0,0 3 0,3 0 0,1-3 1,3 2-2,0-6 1,0-1 0,0-1-1,10-2-1,-2-1 2,3-1-1,5-1 0,-1 2 2,7-2-1,2 3-1,9 1 2,2 1-2,1 1 2,4 1-1,-4 1 1,5 1-1,-4-3 2,2-2-2,0-2 0,1-3-2,-4-2 2,2-1 0,2 0 0,3-4 0,-1-2 2,4-2-1,-2 1-1,2-1 0,-3 0 1,-3 1 0,-9 0 0,-8 2-1,-10 1 0,-6 2 0,-3 2 0,-4 0 1,0 0 1,0 0 0,0-2-4,0-2-9,0-1-21,0-3-26,0-6-33,0-6-128</inkml:trace>
  <inkml:trace contextRef="#ctx0" brushRef="#br0" timeOffset="-130927.4">7140 9217 9,'0'4'-9,"0"-2"34,-10 1 116,2 3-83,-3-1-45,0 5-7,0 0 9,-2 2-5,2 2-6,-4 1 0,4 0-1,0 0 4,0-2 0,5-4 2,0 0-1,6-5-4,0-1-5,0-3-6,10 0-2,3 0 1,6-9-11,3-2-33,2-3-34,1 0-27</inkml:trace>
  <inkml:trace contextRef="#ctx0" brushRef="#br0" timeOffset="-130768.4">7289 9260 99,'0'0'166,"0"0"-142,-7 0-20,2 2 17,-8 5-9,-3 4-12,0 3 0,-9 2 1,4 2-1,3 0 0,-4-1 1,9 0-3,-1-4 0,10-3-3,4-6-14,0-3-38,10-1-54,6-8-11</inkml:trace>
  <inkml:trace contextRef="#ctx0" brushRef="#br0" timeOffset="-130607.38">7435 9249 43,'0'7'-32,"-9"0"285,-13 4-228,0 0-21,-2 1 37,2-1 3,1 1-26,3 3-13,4-2-4,2 2 0,1 0-1,2 0-1,-2-1-2,3 0-6,8-5-11,0-3-15,0-6-36,8 0-64</inkml:trace>
  <inkml:trace contextRef="#ctx0" brushRef="#br0" timeOffset="-130438.39">7533 9261 7,'0'0'18,"0"0"292,-4 0-286,-10 6-24,2 1 33,-2 1 0,0 5-26,-4 1-6,-2 1 3,1 3-3,-6 0 0,3 1-1,-2-1 0,2-2-6,7-2-5,6-4-14,9-5-17,0-5-37,14-1-73</inkml:trace>
  <inkml:trace contextRef="#ctx0" brushRef="#br0" timeOffset="-130291.38">7654 9266 43,'6'-3'-18,"-6"3"336,-2 0-298,-13 0-20,1 4 48,-5 3-14,2 3-26,-5 4-1,2 3-3,-2 1-3,0 3-2,-2 0 0,2 1-7,2 0-15,1 0-12,4-3-15,1-1-39,3-8-52</inkml:trace>
  <inkml:trace contextRef="#ctx0" brushRef="#br0" timeOffset="-130103.38">7822 9217 150,'-4'0'260,"-14"0"-221,-4 1-59,1 5 31,3 2 26,-4 3-34,2 4-4,-4 6 2,1 4-8,-9 1-14,0 1-1,-3 1-7,2 1-11,0 0 0,0 0 9,4-6-4,6-5-30,9-7-33,12-6 6</inkml:trace>
  <inkml:trace contextRef="#ctx0" brushRef="#br0" timeOffset="-122999.96">6354 10872 89,'0'0'133,"-4"0"-127,0 0-8,1 0 4,-1 0 4,4 0-6,0 0-2,0 0-2,0 0-3,0 0 7,0-1 3,0 1 2,0 0 13,0 0 7,0 0 0,0 0-2,0 1-13,0 4-5,0-2 0,0 3 3,0 1-1,0 2-1,11-1-1,4 4 6,5 0-1,2 1 0,4 1-1,-2 2 3,2 1-7,2 0-1,-3 1 0,-1 2-3,-2-2 4,-4 1-4,-3-1 0,-1-1 0,0-1 2,-3 0-4,0-2 1,2-2 1,-5-2-1,2-3-1,1 1 1,-3 1 1,3-1 0,-2-2 1,-1 2-3,-1-3 4,0 2-1,-3-1 1,0-2 3,-1 0-3,-3-1 1,1-1-3,2-2 1,-3 0-2,0 0 2,0 0 0,0 0-2,0 0 0,0 0-2,0-2 1,0-1-1,0 1-4,0 2-5,0 0-1,0 0-2,0 0-5,0 0-8,0 0-11,-4 0-13,0 0-18,-8 0-27,-5 0-29</inkml:trace>
  <inkml:trace contextRef="#ctx0" brushRef="#br0" timeOffset="-121699.85">6521 11198 10,'0'-1'109,"0"1"-34,0 0-68,0 0 6,0 0 19,0 0-7,0 0-11,0 0-1,1 0 1,6 0-2,1 0 6,8 0 14,2 2-1,1 3-14,3 1-7,2 0 1,-2 1-3,-2-1-4,-1 0 0,-4-1-4,-1 1 3,-3 0-1,-2-4 0,-5 2 0,3-2 0,-6-1 0,2-1-1,0 0-1,-3 0 0,0 0 3,0 0-1,0 0 0,0 0 2,0 0-2,0-1 1,0 0-1,0 0-2,0 1 2,0 0-2,0 0 0,0 0 0,0 0 0,0 0 0,0 0 0,0 0-2,0 0 1,0-1 0,0 1 0,0 0 0,0 0 0,0 0 0,0 0-2,0 0 2,0 0 1,5 0 0,5 0 0,-4 0 0,3 0 0,-3 0-1,-2 0 1,-1-2 0,-3 0 0,0-2 0,0 1 1,0-3 1,-3 1-1,-5-1 0,-3 0-1,5 2 1,-1 0 0,3 3-2,0-2 2,-2 2-1,2-3 0,0 1 0,4-3-2,-3 2 1,2-3 0,-2 0 1,-1 1 0,-5 0 1,2 0 0,2 1 0,-5 1-1,2 0 1,4 3-1,-3 0 1,2 0 0,3 1-1,-2 0-1,4 0 0,0 0-2,0 0-1,0 0-4,0 0 2,0 0-3,0-1 0,0 1 1,0-2-1,0 0 9,0-1-13,2 1 24,0 0-15,-2 0-8,2 2-3,0 0 5,-2 0 6,0 0 4,0 0 4,0 0-1,0 0-2,0 0-1,-4 0 1,-2 0 2,-3 0-3,-3 0 0,0 0 0,-2 0 0,1 3 0,-3-2 1,2-1 0,-1 4 6,-1-2-1,4 1 1,1 0 1,4-1-4,0 1-3,3-1 0,1-1-2,3-1-1,0 0-4,0 0-4,7 0 8,4 0 2,0 0-1,2 0 2,-2 0-1,4 0 0,-1 0 0,-3 0-1,0 0-2,2 0-3,-9 0-4,3 0 3,-3 0-1,-4 0 2,0 0-1,0 0 7,0 0 0,0 0 5,0-2-3,0 1-2,-4-2 2,-1 2-1,-4 1 0,-1 0-1,-1 0 0,0 0 0,1 4 0,-2 1-1,5 1 3,-2 2-1,5-1 3,0 0-2,1-2 0,3-2-2,0 0-3,3-2 1,10-1-1,-2 0 4,1 0-2,5-4 2,-5-2 3,1-2-1,1 1-3,-3 1 0,-3 1-2,-1 2 0,-5 1-3,-2 1-4,0 0 6,0 1 0,0 0 6,0 0-1,0 0 1,0 0-5,-9 0 2,2 0 0,-1 1 2,1 0-1,-1 1 0,1-1-1,5-1 2,-2 0 0,4 0-3,0 0 0,0 0-1,0 0 0,0 0-3,0 0-1,1 0 2,4 0 1,3 0 2,-1 0 1,-4 0-1,1 0 1,-4 0 1,4 0-3,-4 0 0,0 0 2,0 0 0,0 0-3,0-4-23,-7-2-62,-8 3-116</inkml:trace>
  <inkml:trace contextRef="#ctx0" brushRef="#br0" timeOffset="-113807.42">8000 10200 15,'1'0'-15,"-1"0"15,0 0 0,4 0 0,1 0 0,-1 0 3,3 0 19,-5 0 0,3-3-5,-5 2 2,1-1 24,2 2 24,-3 0-20,0 0-15,0 0-11,0 0-11,0 0-7,1 0-3,2 0-1,0 2 1,-3 0 1,0 0 0,0-1-1,0-1 0,0 0-1,0 0 4,0 0 0,0 0-1,0 0-2,0 0-3,1 0-5,2 0-9,1 3-2,0-1-7,2 3-25,-5 1-15,2-2-10,-3 0 28</inkml:trace>
  <inkml:trace contextRef="#ctx0" brushRef="#br0" timeOffset="-113519.41">8061 10227 17,'0'-2'38,"0"0"23,0 0 3,0 2-20,0-2-4,0 2-9,0 0-11,0 0-9,0 4-4,1 5 10,8 2 3,-2 5-6,-3-1-7,0 2 3,-1-1 0,-3 1 0,0 0-4,0-4-2,0 1-1,0-2 0,-3-2-2,1-1-1,0-5-1,2-1-10,0-3-16,0 0-9,0-9-3,0-7-2,2-3-6,0-2-9,2 2-8,-1 0 6,-3 1 28,3-1 24,-2 2 5,2 2 2,-3-1-1,0 4 1,1 3 0,2 2 0,-3 1 24,0 2 35,0 3 28,0 1-22,0 0-23,0 6-10,0 7-13,0 6-9,0 7-7,0 8-3,-3 3-17,-9 3-61,-6 3-107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13T12:20:47.6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7011 4669 0,'0'0'16,"0"-2"-15,0 0 7,0 1-3,0-1 70,0-1-41,0 2-28,0-1 4,0 1 7,0-1 4,0 1-6,0 1 3,0 0 0,0 0 3,0 0 0,0 0-3,0 0-5,0 0-3,0 0-5,0 0-3,4 0 8,-2 6 9,2 5-3,-2 3 1,1 6 0,-1 4-1,2 5-6,-4 2 1,4 1-1,-1 1-4,-3 1 0,0-1-4,0-2 1,0-1-2,0-3 1,0-4-2,0-5 0,0-4 0,8-4-1,3-4-1,3-1-4,-3-2-8,-5 0-11,-2-3-11,-4 0-36,0 0-76</inkml:trace>
  <inkml:trace contextRef="#ctx0" brushRef="#br0" timeOffset="679.02">6814 4697 12,'0'-1'35,"0"1"-6,0-1 0,0 0 3,0 0 0,0 0-3,-3 0-13,1 0 1,0 0 0,-2 1-7,1-2 2,3 2 5,0-1 3,0 1 0,0 0-5,0 0-3,0 0-3,0 0 0,0 3-5,0 5 16,0 6 2,0 3-7,0 6 10,0 3-4,0 3-5,3 2-2,-2 0-5,-1 1-2,0-1-4,0-1-2,0-1 0,0-2 1,0-2-1,0-6 0,0-2-1,0-3 0,0-6 0,3-3-1,4-2-2,-3-3-5,0 0-13,-1 0-16,-2-2-23,-1-8-43,0-4-170</inkml:trace>
  <inkml:trace contextRef="#ctx0" brushRef="#br0" timeOffset="1435.07">6654 4844 247,'-10'0'18,"9"0"-4,-3 0 60,4-1-20,0 1-37,0 0-17,15-1 5,3 1 7,10-2 9,7 1 3,10-1-3,5 1 1,6 1-6,2 0-6,2 0-9,4 2 2,1 2-1,-2 1-2,1-1 0,-3 1 0,0-3-6,-8-2 1,-9 0-4,-12 0-4,-10 0 3,-9-3 1,-8 0-7,-5 2-15,0 0-7,-9 1-42,-15-1-119</inkml:trace>
  <inkml:trace contextRef="#ctx0" brushRef="#br0" timeOffset="2243.11">6600 4731 221,'-3'0'17,"3"0"-11,0 0 14,3 0-12,12 0 1,-1 2-2,7 1-4,1 2 6,6-1-2,2 1 0,1-2-5,-2 2 1,-1-1-1,-4 2-3,-2 0 2,-4 1 1,-7 1 1,-3-2 1,-4 1 1,-1 0 2,-3-1-2,0-2-1,0-2 2,0 2 0,-11-2 1,0 1-2,-4-2-3,-3 0-3,1-1 4,-1 0-1,-4 0-1,2 1 1,1 2-2,-1 0 1,1 5-2,-2 1 1,2 1 0,2 1 0,6-3 2,0-1 2,6-3-2,3 0 2,2-4-4,0 0-3,0 0 0,15 0 6,5-6 0,2-1-8,0 1-39,-7 0-69</inkml:trace>
  <inkml:trace contextRef="#ctx0" brushRef="#br0" timeOffset="2960.16">6682 4779 190,'0'-2'39,"0"0"-42,0 2 21,4-1 25,0 1-33,3 0-10,0 1 0,-4 6 3,-3 4 8,0 4 4,0 0-7,-3 1-2,-8-2-3,2-3-2,3-3 0,4-3 0,-1-5-1,3 0-2,0 0 1,0-3 0,9-7 5,5-4-2,1-3-1,-4 1-2,4-1 2,-5 5-2,0 2 1,-2 6 1,-5 1-2,-2 3 2,2 1 4,-3 8 4,3 5 5,-3 2 11,0 1-6,0-1-4,0-1-4,0 0 1,0-3-6,0-3-2,0-1 0,0-3-4,0-5 1,0 0-1,0 0-2,4-5-2,7-4 2,3-4-5,1 1 0,2 0 2,-7 5 4,-1 1-3,-5 2-1,-2 4-1,1 0 0,-3 0-4,0 1 6,0 3 4,0 0 3,-5 0 1,-8 1-2,-4 0 2,-1-2-3,-3 0 4,0 0-1,2-2 2,4-1 0,2 0-1,3 0-1,6-4-3,3-1-4,1 0 0,0 1-2,11 0 0,4 2 2,-1 0-1,4 2 2,0 0-5,-1 2-1,-2 2 2,-1 1-1,-3-1-6,-5-2 1,-6 0 7,0-1 2,0 1 3,0-2 6,-6 0-2,-5 0-2,-3 0 2,-1-5 1,0-1-5,2-1 1,-2 2-2,4 1 0,4 1 1,5 3-16,0 0-55,-5 0-195</inkml:trace>
  <inkml:trace contextRef="#ctx0" brushRef="#br0" timeOffset="3800.21">7300 4745 99,'0'0'62,"0"-1"-65,0 1 12,0 0 64,0 0-38,0 0-13,-6 0 1,-6 0-13,-4 0-4,-3 1 2,-3 5 4,-2 0 1,-2 1 2,1 1-2,0 1-1,4-1-5,2 2-4,3-3-2,5-2 1,4-1-2,6-2 0,1 0-2,0-1 1,0 1-2,0 1 3,1-3-1,5 1 1,-2 0 3,0-1-2,-1 0-2,-3 1 1,0-1 2,0 0 2,0 0 1,1 1 2,2 0 3,1 1-4,-2-1 2,3 0-1,1 2 0,5-1 5,3 2-1,1 0 4,2 3 1,1 0-7,4-1-2,-5 2-2,5 1-1,-4 1 0,-3-2-2,-2-2 0,-2 0-2,-3-2 1,-1-1-2,-3-2-2,-1-1-5,1 0-12,-2-1-24,-2-7-31,0-4-108</inkml:trace>
  <inkml:trace contextRef="#ctx0" brushRef="#br0" timeOffset="4396.24">7192 4763 269,'-5'0'17,"5"0"-25,0 0 9,0 0 12,9 1-10,2 0 16,4 2 5,-5 0-14,1 1 2,-3 1 2,-4 3-3,-1 0-4,-3 1 0,0 1 1,-5 0 0,-1-1-3,-5 1-1,1-3-1,5-1 1,-1-3-3,5 0-1,1-2 0,0-1-3,0 0 0,7 0 3,4 0 4,0-5-2,-1 0 0,-1 0 1,-5-1-1,-2 1 1,-2 0 0,0 2-3,0-2 2,-6 0 1,-3 2-1,3 1 2,2 2-1,-3 0-3,3 0 1,1 0-2,-1 2-1,4 3 3,0 1 1,0-1-2,0 1 3,0-1 0,4 0-2,0-3 0,0 2 0,2-1 1,-5-2-1,2 2-1,-3-2 1,0-1-2,0 0 7,0 0 0,-3-6-8,-9-1-3,-6-1 1,0-1 3,1 1 2,2 2-1,4 1 0,4 2 0,5 2 5,2 0-1,0 1-1,0 0-6,2 0 0,9 4 5,7 0 3,-1-1-3,5 3 3,-4-2-2,1-1 1,-2 0-3,-6-2-2,0 2-19,-8-2-55,-3-1-159</inkml:trace>
  <inkml:trace contextRef="#ctx0" brushRef="#br1" timeOffset="36244.08">12142 9423 33,'0'0'-5,"5"-1"10,-3 0-3,4-2 31,-1 1 48,-4-2-46,2 2-26,-1-1 5,3 1 8,-5 2 0,0 0 0,0 0-3,0 0-1,0 0-1,0 0 0,0 0 2,0 0-5,0 0 0,0 0 0,0 0-4,-3 0 0,3 0-3,-2 0-1,2 0-1,0 0-1,0 0 1,0 0 2,0 0-3,0 0 0,0 0 2,0 0 1,0 1-2,-2 1-3,2 2-1,-3 2-1,2 0 1,1 4-1,0-1 1,0 3-1,0 1 2,0 2-1,0 3 1,0 1 2,0 3-2,0 2-2,-5 1 2,-1 2 0,-5 1-1,-1 0 0,1 4-1,3 0 1,0 3-1,1 2 0,0 0 0,7 1 1,0 0-1,0 1 0,0-2 0,0-1 1,0-5 1,-4-6-2,2-1 1,-2-6-1,0 0 1,4-2-1,-3-1 0,-1 1 0,-2 1-1,5 0 1,-3 4 0,1 2 1,1 3-1,0 2-1,-1 2 1,2 0 0,1-2 0,0-3 0,0-1 0,-3-4 0,3-1 1,0-3-2,0-3 1,0-1 0,0-5 0,0-1 1,0 0-3,7-3-1,-5 2-2,3 0-4,-1 2-10,-3 0-25,5 0-27,-2-1-39,-4-2-95</inkml:trace>
  <inkml:trace contextRef="#ctx0" brushRef="#br1" timeOffset="38032.19">12190 9369 33,'0'0'2,"3"0"9,-3 0-6,0 0 118,0 0-8,0 0-71,0 0-26,0 0 8,0 0-7,0 0-11,0 0-5,0 0-2,0 0 0,0 0 0,0 0 0,0 0 3,0 0 1,1 0 4,9 0 3,-2 0 3,2 0-5,1 0 1,6 0-2,0 0 2,1-1-3,1 1-5,1 0-1,2 0 0,0 0 0,2 0-3,-1 0 2,4 0 0,2 0 1,-3 0 0,2 0-1,0 0 0,2-2 1,4 1 1,-1-3-1,-5 0-2,1 1 0,-1 2 0,-5 0 0,0 1 0,-4 0 0,-4 0 0,6 3 0,-4 1 0,5-2 0,-4 0 0,6 0 0,-2-1 0,1-1 1,4 0 1,-1 0-1,5-4 0,1 3 0,0 0-1,-7 1 0,0 0 0,-6 0 0,1 0 0,-2 0 0,-3 1 0,2 0 0,-2 0 1,-1-1-1,5 0 1,1 0 0,9 0 2,1-1-1,5-2 2,0-2-3,0 1 2,-2 3-3,-5 0 0,1 1 1,-7 0-2,-5 0 1,-2 2 0,-1 2 0,-3-1 0,-3 1 0,1-2 0,3 0 1,-1-1 0,6-1-1,4 0 1,4 0 4,7-4-2,-2-1-3,1 2 0,0 1 2,-5 2-4,-4 0 2,-2 0 0,-5 1 0,-3 2 0,1 1 0,-1-1 0,1 1 0,-4 0 0,1-1 0,7 2 0,-5-4 0,6 1 1,6-2-1,2 0 4,8 0-3,-2-3 0,3 0-2,-5 1 1,-5 2 0,-6 0 1,-3 0-1,-1 0-1,-7 1 1,2 3 0,-4-1-1,0-1 2,1-1-1,2 1 1,2-1-1,2-1-1,6 0 3,2 0 2,2 0-3,4-1-1,1 1 1,-2 0-1,0 0 0,3 0-1,-1 4 2,-1-1-2,2 2 1,-1-1 0,-6 0 1,1-1-1,-1-1 0,-2-1 0,-2 2 2,-5-3-2,2 0 1,3 0 1,6-4-1,-1 0 1,4-1-1,2 1-1,-3 2 1,-2 2-1,-2 0-2,-1 0 2,-3 0-2,0 2 1,-1 3 1,-2-2 0,3 0 0,-1-2 0,1 0 0,1-1 1,6 0 0,-1 0 0,4 0 0,5-1 0,-3-2 0,1 1-2,-2 0 1,-8 1 0,1 0 0,-4 1 0,-5 0-1,-6 0 0,-2 0 1,1 0-1,-2 1 0,-3 0 2,5 0-1,-2 1 0,4-2 0,1 0 1,6 0 1,6-1 0,2-3-2,4-1 0,-4 1 2,1 2-3,-6 1 0,-5 1 1,-2 0-1,-4 0 0,-3 0 0,-2 3 0,3 1 2,-4-2-1,2 0 0,0 0 1,-3-2-1,0 1 0,0-1-1,1 0 0,-1 0-2,0 0-16,0 0-38,-8 0-55,-16 0-171</inkml:trace>
  <inkml:trace contextRef="#ctx0" brushRef="#br1" timeOffset="39352.25">12042 10610 0,'-18'1'46,"8"3"-26,-1-2-1,4 0 20,2 0 25,5-2-16,0 0-33,0 0-5,6 0 21,8 0 0,-1 0 2,2 0 1,-1 0-1,-3-3-7,0 1-3,-1 1-2,1 1-11,-4 0-4,4 0-1,0 0 2,2 0 0,2 0-2,3 0-1,4 0-1,6 0 1,2 0-1,5 0-1,5-3 2,2 1-2,4 1 1,0 1-3,4 0 3,-2 0 4,0 1-5,-3 0-1,7 3 1,-9 1-1,3-2-2,2 0 1,1-3 1,1 0 1,0 0 0,3-2 1,-3-1-4,0-2 4,0 4-3,-6 0 0,-5 1 0,-6 0-1,-2 1 1,-5 3-1,1 0 2,-1-3-1,2 2 0,-2-2 1,5-1 0,-1 0 0,4 0-1,0 0 2,4-2-1,1-1 0,4 2-2,1 1 1,1 0 0,-6 0 0,-2 0-1,-2 0 1,-5 1 0,1 0 0,-1-1 0,-2 2 0,6-2 1,-4 0 0,1 0-1,2 0 1,-2 0-1,2 0 2,-5 0-4,5 0 2,-4 0 0,5 0 0,-1 0-1,2 2 2,-1 0-1,1 0 0,-2 0-1,1-1 1,-2 1 0,-3 1 1,-3-2-2,-5 1 1,1-2 1,-2 2-1,-1 0 0,2-2-1,0 1 2,4-1-1,-1 0 0,9 0 2,-5 0 0,6 0-2,4-1-2,-1 0 4,-2 1-2,-4 0 0,-5 0-4,-1 2 4,-8 2 0,1 1 0,-3 0-2,0-1 1,2 1 3,4-5-3,0 1 0,8-1 2,-1 0 0,5 0 0,2 0-1,-1-1 0,0 1 2,-8 0-4,-2 0 1,-5 2 1,-5 2 0,-1-1 0,-2 1-1,-5-3 2,3-1-1,-1 0 1,2 0-1,1 0 2,2 0 0,-1-1-2,3-3 0,3 1 0,-1 0 0,0 3 0,-2-1-4,0 1 4,-2 0 2,1 0-9,-9 0-6,1 2 2,-6 2-14,0-1-23,0 0-32,-7-3-50,-11 0-148</inkml:trace>
  <inkml:trace contextRef="#ctx0" brushRef="#br1" timeOffset="40296.31">15779 9534 0,'-10'-6'1,"4"-1"8,1 1 146,3 0-119,2 0-34,0 2 8,0 2 14,0 1-12,0 1-10,4 0-3,-1 0 4,1 0 2,-4 2 11,0-1 8,0 3 5,0-1 0,-4 1-3,-1 1-4,3 1-8,2 3-6,0 4 4,0 5 2,0 5-2,0 3-3,4 5 6,-1 4 0,3 5-6,0 3-3,4 1 1,-5 3-1,1 1-3,-2-1 0,-2-2 1,2-6-2,-4-2-3,0-4 4,0-2-1,-4 0-1,-8 1 1,7-2 6,-6 1 2,4 0 2,4-4-7,3 2 0,0-2 0,0-2-5,0 0 2,0-1 0,0-4-2,-4-1 1,0-2 0,-1-4-2,-1-1 2,1-1-1,0-5 0,-1 0 2,6-4 0,-1-2-2,1 0-1,0 0-9,0-5-4,7-1-2,-2 0-17,0-3-26,-5 0-34,0 0-45</inkml:trace>
  <inkml:trace contextRef="#ctx0" brushRef="#br1" timeOffset="41483.38">14021 9442 17,'0'0'6,"0"0"-5,0 0 63,0 0 85,0 0-122,0 0-27,0 0 19,0 0 1,0 0-13,0 0-3,0 0-1,0 0 1,0 0 1,0 5 10,0 3 7,0 4 4,0 3-8,-4 3-2,-3 4-5,-2 3 1,4 1 1,2 1-3,-1 3-1,4 0-2,0 2-4,0-1 1,0 0-1,0 0 1,0 0-2,0 0-2,0 0 3,0 1-3,-4-1 2,-3 0-1,0-3 1,-4-1-1,4-2 0,-1-3 0,2 1 0,0-4-1,5 1 1,1 0-1,0 0 0,0 0 0,0-1 0,0-2-1,0 0 2,0 0 0,-3-3 0,-4 0 1,2-1 0,-2 1-1,0-3 0,3 1-1,-3 0 1,5 0 4,0 1-2,0-1 2,2 2 0,0 0-3,0 0 0,0-1 0,0-1-1,0-1 0,0-4 0,0 0 0,0 1 1,0-2 0,0 0-4,0 3 4,0 0 1,0 3 0,-9-1-3,0 0 0,1-2 2,1 0-1,4-3 0,2-1 0,1-1 0,0-3-2,0-1-1,0 0-7,0-4-25,5-4-42,-5-9-53,0-4-187</inkml:trace>
  <inkml:trace contextRef="#ctx0" brushRef="#br1" timeOffset="46095.65">13635 6953 15,'-3'5'10,"3"0"-7,0 0 9,0 1 26,0-1 32,-4 2-60,4 1 4,-3 2 25,0 2 0,2 2-11,1 4 0,-4 3 2,-1 2-5,-1 3 4,-1 0-4,-3 2-9,-4 0 12,-1-1-14,4 1 1,0-1-2,5 1-8,6-3-1,-3-1-2,3-1-1,0 0-1,0 1 3,0 0-2,0 1 2,0 2-1,0-2 4,0 2-4,0-3 2,-4-1-1,-3-2 0,3-1 0,0-2-2,1 1 1,0-4-1,3 1 0,0-2-1,0 1 1,0-2 2,0 1 2,0 2-1,0-1 3,0 3-1,0 0 1,0 1-4,0 0 2,-5-1 1,-2 0-4,0-3 0,-2 1 0,4-2-2,5 0 1,-3-1-2,3 0 2,0 1-1,0-2 1,0 1 0,3 2 1,1 0-1,-3 1 3,4 1-2,-5-1-1,0 1 1,0-1 0,0 0-1,0 0 0,0-2-1,0 0 0,0 0 0,0 1 1,0-1-1,0 1 1,0 1-2,0-2 2,0-1 0,0 3-1,0-1 0,0 1 1,0 1 0,0 0 1,0 0-2,0 1 0,0-2 2,0 0-2,0-2-1,0-1 1,0-1 1,4 0-2,-2-1 1,3 0 0,-3 2 1,3-1-1,-1 1 0,0 0 1,-1 1-1,1 2 0,-3-1 0,-1 1 1,0-2 0,0 0 0,0-2-1,0 0 1,0-3-2,0 1 2,0-3-1,0 1 1,0-1 0,0 0-2,0 0 0,0 0 2,0 2-1,6 0 0,-6 1 0,4-1 0,-4 1 1,0-1-1,0 1 0,0-2 1,0 1 0,0 0 0,0-1-2,0-2 1,0 0 1,0 0-2,0-2 0,0 1 1,0-1 0,0 4 0,4-2 0,-1 1 0,1 0 1,-4 2 0,0-1-1,0 2 1,0-1-1,0-1 0,0 1 1,0-1 1,0-3-2,0 2 0,0-1-2,0 0 2,0 1 0,0-1-1,0 1 1,0 2 1,0-1-1,0 1 0,0 1 0,0-1 2,0 0-1,0-1 0,0 0-1,0-1 1,-4-1 0,4-1-2,-5-1 0,5-2 0,0 2 1,0-2 0,0 3-1,0-4 1,0 4 0,0 0 0,0-1 0,0 1 0,0 0 1,0 0-1,0-3 0,0 0 0,0 0 1,0 0-1,0 0-1,0 0 1,0 1 1,5 1-1,-5-2-1,0 2 1,1-1 0,2-1 0,-3 0-1,2 0 1,0 2 1,-2-4-2,0 1-1,2 1 2,-2-1 0,0 1-1,0-1 1,0 0 0,0 2 1,0 0-1,0 1 2,0 0-1,0-1-1,0 2 0,0-2-1,0 2 1,0-4 0,0 1-2,0-2 1,0 0-3,0 0-3,0 0-3,0 0 5,0 0 3,0 0 1,0 0 0,0 0 0,0 0 2,0 1 0,0 0-2,0 0 0,0 1 1,0-1 0,0 0 0,0-1 0,0 0 0,0 0 1,0 0 2,0 0-2,0 0 1,0 0 3,0 0-1,0 0-1,0 0 0,-4 0-1,-1 2-1,4 0-2,-4 2 0,-1-2 2,6 0-2,-3 0 1,0-1 0,3-1 2,0 0-3,0 0 3,0 0 0,0-2-3,0 0 0,0 1 1,0 1 0,0 0 1,-1 0 0,-3 0 0,-3 0-2,3 4-1,-8 0 0,6 1 3,0 0-1,2-3 0,1 1 0,0-3 0,3 0-1,0 0 2,0 0 0,0 0 2,0 0-1,-1-2-2,1 0 0,-3 0 0,2 2 3,-5-2-1,-1 2 0,2 0-2,-6 0-1,-1 0 1,1 0 0,3 2 1,-3-1-1,0 0 3,2-1 0,1 0-1,-1 0 3,3 0-1,-1 0-1,0-2 0,-1-3 0,1 2-1,0 0 2,1 1-1,-2 1 2,-3 0-4,-2 1 1,1 0-2,-5 0 1,2 0 1,1 0-2,-1 3 0,4-1 2,-1-1 0,1-1 0,3 0-1,0 0 1,1 0 2,-2 0-2,1 0 0,-3-2 1,0 0-3,0 0 1,0 1 0,-1 0 1,1 1 0,-1 0-1,1-2 1,0 2 2,0 0-1,2 0 0,-2 0-1,3 0 2,1 0-3,-4 0 0,0 0 1,2 0-1,1-3 1,-3 3-1,1-1-1,2 1 1,-3-2 0,2 2 0,-2 0 0,0 0 0,-2 0 0,2 0-1,-1 0 1,-5 0-2,5 0 3,1 0 0,0 0 1,1 0-2,-3 0 1,2 0-1,6-1-1,-4 0 2,2 0-2,-1 0 0,-3 1 0,0-1 0,0 0 2,0 1-2,-2 0-2,-2 0 2,-2 0 0,3 0 2,-1 3-4,-2 0 2,5-1 2,-1 2-4,-1-2 4,9 0-2,-6-1-2,8 0 2,-1-1 0,0 0 2,1 0 0,-1 0-1,-3 0 0,3 0 0,-5 0 0,1 0-1,-6 0-1,-1 0 1,-1 0 0,4 0-2,-5 1 2,5 1-1,-1 0 1,4 0 0,-1-1-1,0 1 2,3-1-1,2 1 0,2-2 0,-1 0 1,1 0 1,-1 0-1,0 0-1,-3 0 1,1 0 0,-5 0-2,1 0 1,-2 0 1,1 0-1,0 0-1,1 0 0,-3 0 1,5 0 1,0 0-2,1 0 1,1 0 0,-1 0 0,3 0 0,-6 0 0,5 0 0,-2 0 1,0 0-1,3 0 1,-3 0-1,3 0 1,2 0-1,-3 0-1,1 0 1,2 0 0,-5 0 0,-1 0-1,1 1 1,-4-1 1,2 2-2,0-1 1,3-1 1,-2 0 0,1 0-1,1 0 1,5 0 0,-2 0 1,2 0-2,-2 0-1,3 0 1,-4 0 1,1 0-2,2 2 2,-6-1-2,3 0 1,-3-1 1,1 0-1,2 0 0,1 0 0,3 0 0,0 0 0,0 0-1,0 0 2,0 0-1,0 0 0,0 0 1,-4 0 0,1 0-1,-4 0 0,-1 0 0,-1 0 0,1 0-1,-1 1 0,-4-1 2,6 0-1,-1 0-1,1 0 1,3 0 1,1 0-1,-1 0-1,4 0 0,-2 0 1,2 0-5,0 0-13,0 0-22,9 2-39,6-2-32,-4 0-139</inkml:trace>
  <inkml:trace contextRef="#ctx0" brushRef="#br1" timeOffset="48607.78">11939 9192 4,'0'1'48,"0"0"19,-7 0-34,-1 0-2,5 0 14,-1-1-8,2 0-11,2 0-7,0 0-1,0 0-8,0 0-1,0 0 0,0 0 7,2 0 9,-2 0-1,0 0 0,4 0 3,-4-2 2,0 1-4,0-2-10,0-3-5,0 1-2,0-1-3,0-3-2,0 1 0,0-2 0,4-1-2,0-1 1,2 0 1,-2 0-2,-3-2 5,5-2 0,-2-1-3,-3-1 2,2-1-1,-3 1 0,0 1-3,0 0 1,0 0-1,-3 0 0,2 2 0,1-1-1,0 2-1,0 1 0,0 0 2,0 0-1,11-2 0,-3 1 0,-1-1 2,-1 0 1,1 1 0,-5-2-2,3 2 1,-5-2 1,4-1-3,-1-1 0,-2 0 0,2 2 0,1 1 0,-1 2 0,1 1 0,-3 1 0,-1 2 0,3-2 1,-1 2 0,-2-1 0,0-1-2,2-2 2,3 0-1,-5 0 0,6-1 0,-1-2-1,3 0 1,-1-1 0,0 0 0,0 3 0,-6 1 0,2 1 2,-3 0-1,0 0 0,0 2-1,-7-2 0,0 1 0,3-1 1,0 1-2,-1-1 1,3 0 1,-2-1-3,4-1 2,-3 1-1,1 0 1,0 1-1,2 0 1,0 1 0,0 1 0,-2 1 0,0 1 0,2 2 1,-2-2 0,-3-1-1,0 1 1,1 0-1,3-1 0,-2 0-1,-1-2 1,0 0 1,1-2-2,-1-1 0,1-3 0,-1 4 1,1 1-1,3 2 1,-1 0 0,1 0 1,0 2-1,-5 0-1,3 1 2,2-3 0,-2 3-1,0-1 0,2-1 0,0 0 0,0-3-1,0 1 0,0-3 1,4-1-1,3-1 0,4 0 1,0 0 0,0 1 0,-5 0 0,-4 3 0,-2 1 1,0 2 0,0 1 0,0 0-1,0 3 1,0-1-1,0 1 0,0 0 0,0-1 0,0-1 0,0-1-1,0-1 0,0-1 1,3-1 0,1-1-1,0 0 1,2-1 1,1 1-2,0-3 1,0 3 0,-6-1 1,5 0 0,-2 2-3,0 0 4,2-2-2,1 3 1,0 1 0,4-2-1,-3-1 1,6 0-1,-4 0 0,-1-1 0,0-2 1,-5 3-2,0-5 2,-4 1 0,0-2 0,0 0-1,0 0-1,3 3 1,1-2 0,0 4 0,3-1-1,0 1 1,4 2 0,-3-1 0,1 1-1,-1 1 1,2 0 1,-3-1-2,-3 0 2,0-1-2,-4 0 1,0 0 1,0 1-1,0-2 0,0-2 0,0 0-1,-4 0-3,0-1-2,-3 3-2,0 1 1,-4 1-13,7 2 18,-5 2-7,2 2 2,0 0 1,2 4-5,-1-2-1,1 1-1,-2-1-8,-3-1-2,2 3-16,-1-3-15,-2 2-27,0-2-33,0-1-32</inkml:trace>
  <inkml:trace contextRef="#ctx0" brushRef="#br1" timeOffset="48875.81">12087 6974 40,'-2'-1'48,"2"0"2,-4-1 6,4 0-4,0 1-8,0 1-9,0 0-4,0-2-3,0 1-10,0 1-5,6 0 4,6 0 3,3-1-1,3 1 0,7-1-1,8-3 4,9 1-3,8-1-2,4 2-6,7 1-1,7 1-3,3 0-3,3 0-1,2 3-3,6 5 2,3 0-2,1-1 1,-1 0 0,-6-1-1,-3 0-1,-11-2 2,-9-1-2,-6-2 0,-8-1 2,-10 0-1,1 0 0,-7 0-2,-6-2-10,-1-1-9,-1 1-13,2-4-22,3 0-26,0 0-53,-1-2-124</inkml:trace>
  <inkml:trace contextRef="#ctx0" brushRef="#br1" timeOffset="49979.87">13085 8112 11,'-4'-4'82,"-1"1"-31,1 1-15,0 0 19,1 1-2,2 1-11,1 0-2,0 0-5,0 0-7,0 0-9,0 0-9,4 1 1,11 3 9,12 0 0,7 0-5,14-1-7,9-1 0,9-1-4,8 0-1,5 1 1,4-1-3,1 1 0,0 1-1,-6 1 0,0 0 0,-10-1-2,-5 1-6,-8-2-3,-12 0-9,-10-1-8,-6-1-10,-10 0-14,-6-2-26,-3-4-34,-5-2-50</inkml:trace>
  <inkml:trace contextRef="#ctx0" brushRef="#br1" timeOffset="50259.89">14063 8020 88,'6'0'-71,"-1"-1"323,-1 1-231,4 0-25,3 0 36,10 0 7,-2 6-25,12 0-1,-3 4-6,-2-1-2,1 2-4,-5 0-1,-11 3 4,-4-2-3,-7 1 1,0-2 0,-18-1 5,-11 0 9,-9-2 0,-2 2-3,-2-3-4,0-1-4,9-3-4,11-1-1,11-2-8,11 0-36,0 0-89</inkml:trace>
  <inkml:trace contextRef="#ctx0" brushRef="#br1" timeOffset="60823.5">13522 9295 0</inkml:trace>
  <inkml:trace contextRef="#ctx0" brushRef="#br1" timeOffset="61619.55">13542 9288 24,'0'-2'0,"0"1"-8,2 1 5,-2 0 3,0 0 1,0 0 2,0 0 18,0 0 3,0 0-11,0 0 23,0 0 36,0 0 6,0 0-42,0 0-8,0 0-2,0 0-3,0 0-8,0 0-3,0 0 1,0 0 2,0 0-4,0 0 0,0 0-2,0 0-4,0 0 2,0 0 3,2 0-3,1 0 0,-1 0 1,2 0 1,1 1 6,2 3-4,1-1-2,-1 2 1,4 1 0,-5-2-5,1-1-2,4 2 1,-3-2-2,2 2 1,1-3-2,1 1 1,1 0 4,2 0-3,1 1 1,-1 0 1,3 1-3,-3 0 1,-1 2-1,-4-1-1,1 1 0,-3 2 1,2-3 0,-6 0 0,3 1-1,-3-2 0,3-1-2,-3-1 1,2 1 1,1-2-1,4 2 0,1-2 0,5 2 1,-5 1 0,4-1-1,-1 0 0,-1 2 2,-4-1-2,1 0 0,0 0 0,-4 0 1,4-1-1,-3 1 0,1-2 1,-3-1 0,3 1-1,-2-2-1,4 0 2,-3 1 0,6 0 1,-8-2-1,5 2-2,0 1 2,-3 0 0,2 3-1,1 0 2,-5-1 0,1 2-1,-3-1-1,3-1 0,-3-1 0,3 0 0,0-3 0,-3 3 0,2-2 0,-1-2 0,1 1 0,0 0 0,1 0 1,-1 0-1,4 0-1,-6 1 2,4 0 1,-1 1-2,2 0 0,-5 0 0,3 1 1,-3-2-1,-2-1 0,3 1 0,-4-1 1,2 0-1,0 0-1,1 0 1,-3 0 1,5 0-1,-2 0 0,0 1 0,3-1 1,-1 3-1,-2-3-1,3 2 2,-3-1-1,0 0 1,0-1-2,2 0 1,-6 0 1,4-1-1,-4 0 0,3 0 0,-2 0 1,2 0 0,1 0 0,0 0 0,0 0 0,1 0-1,-1 3-1,3-2 1,-3 2 1,-1-1 0,-3 0-1,0 1 1,0-3-1,0 0 0,0 0 1,0 0 1,0 0 1,0 0-3,0-3-5,0 0-2,0-1-11,0 3-16,-5-3-52,-8 4-145</inkml:trace>
  <inkml:trace contextRef="#ctx0" brushRef="#br1" timeOffset="62691.61">14312 9525 4,'-6'1'187,"-1"-1"-105,3 0-72,4 0 28,-2 0 21,-1 0-24,3 0-18,0 0 4,0 0 0,0 0-2,-1 0-2,1 0 1,0 0-1,0 0 1,0 0-2,0 0-1,0 0-7,0 0-2,0 0 0,0 0-2,0 0 1,6 0 2,2 3-3,1-1 1,1 2-1,7 1 0,-6 2-3,1-2 1,4 3 1,-5-2-2,7 2-1,-8-1 0,1 2 1,3-2 0,-9-1-1,2-2-1,-3 0 0,2-2 1,-6 0-2,1-2 0,2 0 0,-3 0 3,0 0-1,0 0 1,0 0 0,0 0 0,0-1-2,0 0 1,0 1 0,0 0-1,0 0-1,0 0 2,0 0-2,0 0 1,0 0 0,0 0 1,0 0 0,0 0 1,0 0-1,0 0-1,0 0 3,0 0-2,0 0 0,0 0 0,0 0 0,0 0 0,0 0-2,0 0 1,0 3-1,0-1 2,-3 2-1,-1 0 1,1-1 0,2 0 1,-2 0-2,2-3 1,-6 0 3,3 0-2,-3 0 0,0 0-2,-6 0 2,0 0-1,-3 0 0,-3 1 0,2 0 2,-5 1-2,2 0 0,5-1 0,0 0 1,1 1-2,5 0 1,3-2 1,6 0-1,-3 0 0,3 0-2,0 0-4,0 0 0,0 0-1,9 0-13,3-4-14,-1 2-27,-7-1-46,-4 0-105</inkml:trace>
  <inkml:trace contextRef="#ctx0" brushRef="#br1" timeOffset="63412.65">14345 9550 22,'0'0'139,"0"-1"-98,0 1-36,0 0 10,0 0 16,-2 0-20,-1 0-11,2 5 1,-3-1 3,-3 2-1,0 3 4,-4-2 0,2 3 4,1-2-5,-2 0 5,5-2 3,-1 0-1,5-4-6,1 0-6,0-2-1,0 0-1,0 0 2,0-4 3,7-4 2,-2-1-4,2-1 0,2-1-2,-2 2 0,-1 0 0,-1 2 0,-4 2 1,2 2 1,-3 3 2,0 0 10,0 0 7,0 0-4,0 2-8,0 3-8,0 1 1,0 0 0,-4 1-1,4-3 1,-3-1-2,1 2 0,2-3 1,-2-2-1,2 3 0,0-3-1,0 0 0,0 0-5,0-4 0,0-2-1,0-1 1,0 0 3,0-2 0,0 2 2,2 4 1,3-1 0,-5 3 1,0 1-1,1 0 0,-1 0 4,0 5 3,0 3-5,0 0 2,-1 2-3,-4-3 1,-4 0 0,1-1 0,3-1-1,4-2 3,-2-3-1,3 0-3,0 0 1,0 0-1,0-3-1,3-4 2,3-1-1,2-1-1,-1 3-2,-3 1-2,-1 2 3,-3 1-1,1 2 1,-1 0 1,0 0-1,0 2 2,0 1 2,0 2 1,0 0 0,3-3-1,-2 2-2,5-3 1,-2 0-1,-1 0 1,5 0 2,0-1-1,1 0-1,5 0 0,-3 0 0,4 2-1,-2 1 0,2 3 0,-1 3-2,-3-2 0,-3 2-16,-5 1-32,-3-5-91</inkml:trace>
  <inkml:trace contextRef="#ctx0" brushRef="#br1" timeOffset="68427.92">14017 9397 11,'4'-3'69,"-1"0"-27,1 3-37,-4 0 0,0-1 42,0 1-13,0 0-12,0 0-6,0 0-2,0 0-4,0 0 1,0 0 2,0 0-1,0 0-3,-4 0 2,4 0 0,0-1-4,0 1-2,0 0-3,0-1-1,0 1 1,0 0 2,0 0-4,-3 0 7,1 5 7,0 2-2,-5 3-6,3 3-3,-1 0 1,5 0-2,-1 0-1,1-1 0,0-1 1,0-2-2,0-3-1,0 0 0,1-2 2,-1-3-1,0-1-1,0 0-1,0 0-2,0-2-4,0-3-5,0 0-9,0-3 5,0-1-2,0-1 4,0 1 6,3 1-2,-1-1 5,2 3 5,-2 1 1,-2 1 1,0 3 2,2 0-1,-2 1-2,0 0 6,0 0 1,0 1 2,0 4-3,0 1-5,0 1 1,0 2-5,0 2-5,-4 0-54,-6 1-121</inkml:trace>
  <inkml:trace contextRef="#ctx0" brushRef="#br1" timeOffset="71176.1">14780 10082 25,'-23'5'225,"-5"0"-64,9-1-161,4-2 0,10-1 27,5-1 18,0 0-27,0 0-12,10-1 7,9-7-4,8-1 3,1-4-4,6-4-1,1-3-2,-2-1-2,1 2-1,-6 3 0,-5 4-2,-2 4-1,-4 4 0,-4 4-1,3 0-1,-5 9 1,-5 7 4,-1 8 9,-4 4-3,-1 3-2,0 0-4,0-3 0,0 0-2,0-6 0,0-3-2,0-5-6,5-5-25,3-9-52,-5-2-104</inkml:trace>
  <inkml:trace contextRef="#ctx0" brushRef="#br1" timeOffset="71992.15">12803 9966 34</inkml:trace>
  <inkml:trace contextRef="#ctx0" brushRef="#br1" timeOffset="72255.16">12803 9966 142,'0'-1'157,"-4"-2"-149,1 3 11,3-2 39,0 2-16,0-3-23,0 0-11,7-2-1,8 1 1,5-1 4,-3 0-1,6 2-3,-7 2-7,7 1 0,-4 0 0,-1 1 0,-1 5 0,-3 2 0,-3-2 0,-6 2 1,5-1-1,-8 2 2,-2 1-1,0 1 4,0 2 2,-12 1-4,-4 3 0,-7-1 1,-3 2-3,0 3 2,-2-1 1,-1-2 0,2 0-1,8-4 0,4-1-2,6-2 4,7-4-2,2-2-1,0-1 1,18 0-1,8 1 4,10-3-1,9-1 3,7 2-3,3-3-1,0 0-5,-2 0 0,-6 1-10,-4 2-32,-15-3-89,-18 0-268</inkml:trace>
  <inkml:trace contextRef="#ctx0" brushRef="#br0" timeOffset="87664.07">13953 9634 71,'0'0'26,"0"0"-24,0 0-1,0 1 75,0 0-12,-4 0-56,4 0-5,0-1 11,0 0 9,0 0-6,0 0-2,0 0 0,0 0 5,0 0 1,0 0 1,-4 0-9,4 0-4,0-1 2,-2 0 3,-1 1-8,2-1-4,1 1 1,-6 0-3,6 0 1,0 0 0,0 0 1,0 0-3,0 0 1,0 0 0,0 0 1,0 0-2,0 0 0,3-1 2,6 1 0,-5-2-1,3 2-1,-1 0 2,-1-1-1,-5 1 0,0-1-1,0 1 2,0-1 4,0 0-1,0-2-2,-5 0-1,-1 1 0,1 0-1,-1 1 0,1 1 0,4 0 3,-5-1-2,5 1-2,-2 0-1,2 0 0,1 1 1,-6 4 0,5-3 1,-2 2 1,2-2 0,1-1-1,0 0 1,0-1-1,0 0-1,0 0-2,0 0-2,0 0-16,0 0-32,4-1-73</inkml:trace>
  <inkml:trace contextRef="#ctx0" brushRef="#br0" timeOffset="89324.14">13525 9263 15,'2'-3'5,"3"0"1,-5 2 23,0 0-11,0 1-8,0 0 19,0 0 4,0 0 2,-3 0 0,-1 1 1,0 0-4,-2 0-1,1 1 0,5-2-4,0 0-2,0 0 0,0 0-6,0 0-7,0 0-3,0 0-3,0 0-1,0 0 2,0 0-1,0 0 1,0 0 2,0 0 0,0 0-4,0 0 0,0 0-1,0 0-4,0 1 0,0 1 3,0 2-3,1-1 2,3 1 1,8 0 0,-3 2 3,-3-2 1,5 2-3,-4 1-1,4 0 2,-4 1-2,1 0 0,-1-2-2,3 1 1,-3 1 0,1-3-1,2 1-1,-2 0 0,6 0 1,-4 1-1,4 0 0,1 1 0,-2 1 1,4 2 0,-1-1 1,2 1 1,-3-1-2,-2 2 1,-2-5 0,0 1-1,-3-2 0,2-1 0,-6-2 0,0 0 3,0-1-4,0 0 0,1 0 0,-1 1 1,3 1-1,-3 1 0,3 1 1,0 1 1,-1-2-1,-1 0 0,1 0-1,-2-1 0,3 1 0,-3-2 0,0-2-1,-1 2 2,1-3-1,0 2-1,-1-2 1,4 1 1,-3 2 0,-3-1-2,5 0 2,0 1-1,-2-1 1,-2 2-1,3-2 1,-5 2 0,2-2 0,0-1-2,0 2 2,3 0-1,-1 1 0,-3-3-1,5 0 0,-2 2 1,0-2 0,-1-1 0,4 2 0,-3 1 1,0-1-1,0 0 0,0-1 0,1 1 1,-1 0-1,-1 1 0,1 0 0,-3 1 1,2-1 0,0 1-1,1-2 1,-3-1-1,2 1 0,-3-2-1,0 0 1,0 0 0,0 0-5,0 0-15,0-5-17,0-3-35,-7-1-53,-8-2-156</inkml:trace>
  <inkml:trace contextRef="#ctx0" brushRef="#br0" timeOffset="90544.23">13792 9622 81,'0'-4'103,"0"0"-106,0-1 7,0 1 35,0 0-13,4 2-12,3 1-5,-3 1-3,-1 0 0,1 0 9,3 0 8,1 6 2,0-1-3,4 3 0,-1-1-4,4 0-7,-2-1-3,2 0 1,0-1-2,0-1-3,1-2 2,2 1-1,-3-1-1,-1-1-1,0 0 1,-3 0-2,-4-1-1,0 0 1,-3 0 0,-3 0 0,-1 0 2,0 0 1,0-3 2,0-4-2,0 1-4,-5-3 0,-2 2 1,3 1-1,1 0 0,3 1-1,0 1 0,0 0 0,0 0 0,0 1-1,0 0 1,0-1 1,0 0-1,3 0 0,-3-1 0,0 0 1,0-1-2,-7-1 1,-4 2-1,1-1 0,3 1 0,0 3 1,3-1 2,-2 2-1,5-1-1,1 2 0,0 0 0,0 0-2,0 0-3,0 0-2,0 0 6,0 0 1,0 0 0,1 1 0,-1-1 0,0 1-1,0-1 1,0 0-1,0 0 1,0 0 1,0 0 0,0 0 0,0 0-1,0 0 0,0 0 0,0 0-1,0 0-1,0 0-1,0 0 1,0 0-4,0 0 1,0 0-1,0 0-10,0 0 8,0 0 8,0 0 2,0 0-1,-5-2-1,-2 0 1,0 1 1,-1-2 0,3 2 1,1 0 2,0-1-1,0 2 1,1 0-2,-4 0 1,0 0-6,1 4 0,-5 4-1,5-1 2,-5 2 0,-1-3 0,7 0-2,-6-1 0,8-2 2,-1-3-2,4 0-1,0 0-2,0 0-9,7 0-1,4-6 10,6 0 3,-4 1 2,0 2 0,1 1 1,-2 1-1,-1 1-3,-4 0-4,-3 0-6,-2 2 7,-2 1 3,0-1 6,0 0 0,-4 0 0,-2 0 1,-5 0-2,4 0 0,-1-2-1,-6 2 1,5-1-2,3 1 1,0 0-1,1 1 2,5 1-4,-2 0 0,2 1 2,0-2 0,0 0 0,4-2-3,3-1 0,1 0-9,1-1 8,-2-5 5,1-3 0,-1 1 1,0 0 0,-7 2 0,1 0 2,-1 2-1,0 3 6,0 1 5,-1 0 1,-9 3-10,-1 3-5,1 4 1,1 1 0,-1 1 0,5-3 0,-1-1-1,6 0 0,0-5-1,0 2-1,0-5-1,6 0-7,5 0 5,-3-6 4,1-2 0,0 1 2,-5 1 0,-1 2 1,-2 2-1,-1 2 3,0 0 0,0 0 0,0 1-3,0 4-2,0 2 1,-1-1 1,1 1 0,-3-2 0,2 0-2,1-1-25,0-3-139</inkml:trace>
  <inkml:trace contextRef="#ctx0" brushRef="#br0" timeOffset="200167.55">13549 9249 52,'0'0'57,"0"0"160,-5 0-207,-1 0-6,6 0 5,0 0 8,0 4-18,0-1-1,0 1 2,4-3 0,0 1-5,-1-1 5,-3-1 0,0 0 1,0 0 3,0 0 8,0 0 16,0 0 2,0 0 3,0 0-4,0 0-8,0 0-6,0 0-5,0 0-4,0 0 0,0 0-2,0 0 0,0 0 0,4 0-2,-2 0 5,4 0 2,0 0 2,-1 0-1,2 0 0,3 0-1,-5 0 1,2 0-3,-2-1-3,1 1 0,-1-1-5,0 1 1,8 0 0,-5 0 1,0 0 0,3 0 0,1 0-2,-1 0 2,0 0 0,0 0-1,3 0 0,0 0 0,1-2 1,-4 0 0,2 0-1,-2 0 0,-3 1 0,2 0 0,-3 1 0,-3 0 0,3 0 0,-2 0 0,4 0-1,-2 1 1,1 2 0,-1-1 0,1 0-2,4-2 2,-3 0-1,-1 0-1,1 0 2,5 0 1,-3-3-1,0 0 0,-5-1-1,2 3 2,-1-1-1,0 2-1,-3 0 0,-3 0 1,5 0-1,-2 0 0,3 0 0,-3 0-2,3 0 1,-3 2-2,2-2 2,1 0-2,0 0 1,-2 0-2,5 0 4,-3 0 0,-1 0 1,-1 0 0,-1 0 0,-2 0 1,0 0 0,0 0-1,0 0-1,3 0 2,-1 1-1,3 0-1,0 0 0,-3-1 0,4 0 1,-1 0-1,2 0 0,-5 0 0,3 0 1,1 0 0,-4 0-1,0 0 2,2 0-1,-2 0-1,0 0 1,0 0 1,1 0-1,1 2 0,-1-1-1,-1 1 2,0-1-1,3 1-1,0-2 0,0 1 1,-3 0 0,3-1-1,-1 0-1,3 0 0,-3 0 2,3 0 1,-3-2-2,1 2 2,-4 0-1,-3 0 0,4 0-2,-4 0 2,1 0 0,5 1-2,-6 2 1,4 0-1,-4-2-2,1 0 1,5-1-5,-5 1 3,4-1 3,-1 0-1,0 0 1,-1 0 2,1 0 1,-2 0-1,3 0 0,-1 0 1,3 0-1,-6 0 0,2 0 0,0 0 1,-3 0 0,4 0-2,-3 0 1,4 0 0,1 0 0,1-2 0,2 0 0,-2-1 0,-2 1 1,1 1-2,-2 1 1,-3 0 0,2 0 0,0 0 0,-3 0-1,4 0 2,-4 0 1,2 0-2,-2 0 0,0 0 0,0 0 0,0 0-1,5 0 0,-4 0 1,4 0 1,-5 0-1,4 0-1,-2 0 2,3 0-1,-3 0-1,0 0 0,0 0 2,-2 2 0,5 3-2,-5-2 0,0 0 1,0-2-2,0-1-6,0 0-12,0 0-12,4-2-25,-4-4-41,3-3-56,-3 1-51</inkml:trace>
  <inkml:trace contextRef="#ctx0" brushRef="#br0" timeOffset="200819.58">14321 9183 17,'0'-1'-11,"0"0"111,0 1 68,0-1-142,0 1-8,0 0 14,0 0-4,0 0-18,0 0-5,1 0 9,9 2 0,-3-1-3,-1 1-1,3 0 0,1 2-2,4-1-2,-3 2-1,4 0-3,0 2 2,1 0-3,2 1 1,-1 1-1,-4 0 0,0 1-2,-5-3 2,2 2-1,-9-4 1,4 0-2,-5 0 1,0-4 1,0 0-1,0-1 0,0 0-2,-5 0-1,-3-4-2,-3 0 4,0 2 2,-4-1-2,-2 3 2,-1 0 0,2 0 1,4 0 0,1 5-1,0-2-1,4 1 0,0 0 1,3-2-1,1 0-1,-1-1 0,4 0 1,0-1-1,0 0-3,0 0 3,0 0-2,0-4 4,2 2-2,3-2 0,-5 3-1,0 0 0,2 1-2,-2 0 0,2 0-3,-2 0 0,0 0-3,0 0-3,0 0-2,3 0 2,-3 0-4,4 0-9,-4 0-8,1-2-37,-1-1-70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4T22:29:07.677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69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2-24T22:29:07.746"/>
    </inkml:context>
  </inkml:definitions>
  <inkml:trace contextRef="#ctx0" brushRef="#br0">4215 3091 35,'7'-5'283,"-1"0"-287,-6 1-3,4 2 21,-4-1 28,0 3-14,0 0-16,2 0-10,0 6 12,1 4 14,1 5-2,3 8-3,4 6 1,0 7 2,1 10-4,2 7 9,-1 10-16,1 12-5,-9 8-7,2 8 3,-7 1-5,0-3 1,0-1 1,-8-8-4,-6-3 3,1-5 1,4-7-1,5-6-3,4-6 2,0-5-1,9-2-1,4-1-2,2-3-2,0-1-3,-4-4-3,-2-2-5,-5-3 2,-4-4-1,0-3-2,0-4-8,0-4-3,0-6-7,0-5-19,-1-6-45,-2-7-88</inkml:trace>
  <inkml:trace contextRef="#ctx0" brushRef="#br0" timeOffset="1">4329 2972 68,'0'0'136,"0"0"-120,0 0 17,0 0 28,0 0-19,1 0-22,2 0-6,1 0 1,5-1 1,9-1 9,5-1 3,10 1-9,9-3-5,11 1-3,12 0-6,7 0 2,12 2 0,3 1-2,5 1 0,-3 0-2,-1 0-1,-3 3-1,0 2-1,1 1 3,-1-2-6,-4 3 3,2-1-3,-7-3 0,-3 2 0,-5-2-1,-7 0 3,-8-3 0,-9 1-1,-5 0 1,-7 0-1,-3 0-5,-7 1-7,-5 0-3,-3 2-5,-9 1-10,2 0-11,-2 0 6,0 1-7,-5-2-5,4-1-10,-2-1-12,-2-2 14,0 0 5</inkml:trace>
  <inkml:trace contextRef="#ctx0" brushRef="#br0" timeOffset="2">6293 3043 42,'0'0'24,"0"0"-35,0 0 16,0 0 19,0 0-12,1 1-12,5 0 7,-2 0 20,-4-1 8,4 1-2,-1-1-2,-3 0 0,4 3-5,-4-3-3,0 0 0,0 0-4,0 0-1,0 0-5,0 0-1,0 0-2,0 0-2,0 0-1,0 1-1,0-1 0,0 0-1,0 0-1,0 0 2,0 0-1,0 0 3,0 0-2,0 0 1,0 0 0,0 0-1,0 0-2,0 0 0,0 0-2,0 0-2,-4 0 1,1-1-1,-1 1 1,4-2 1,-4 2-2,4 0 0,-3 0 1,3 0 0,0 0-1,0 0 0,0 0-1,0 0 4,0 0 1,0 0 2,-3 0 0,2-1 3,1 1-7,0 0 6,-3 0-1,2-1 0,-2 1 0,-1-1 0,4 1-1,0-1 0,-3 1-3,3 0 1,-1 0-1,1 0 3,-5 2-6,1 8 2,-5 6 2,3 9 4,-1 4-2,3 9 2,4 5 2,0 6-3,0 6 5,0 6-10,1 7-2,-1 8 1,0 2-1,-1-2 0,-2-4-1,-1-3 0,4-4 3,0-2-2,0-3 0,7-2 0,4-1 0,0-4 0,3-5 1,0-1-1,-3-6 0,2-1 1,-4-1-1,-1-2 0,-1 2 0,-5-2 0,2 0-1,-4-2 0,0-2-3,0-6 1,0-2-4,0-6 2,0-4 0,0-5-8,-1-4-9,-2-5-20,-1-1-12,-3-3-47,-3-9-184</inkml:trace>
  <inkml:trace contextRef="#ctx0" brushRef="#br0" timeOffset="3">4539 4779 139,'-18'1'33,"5"0"-26,-1 0 51,6-1-5,1 0-29,-1 0-2,1 0 11,1 0-4,3 0 0,3 0-3,0 0 1,0 0-6,0 0-8,0 0-7,0 0-1,9 0-2,9 0 8,8 0 6,9 0-3,13 1-5,11-1-1,13 0-1,10 0 2,7 0 0,7-1 0,-2-2 0,-2 1 0,0 1-1,2 1-6,2 0 1,5 0-1,-1 0-2,-1 0 1,-5 0 0,-9 0-1,-10-1-1,-7 0-4,-14-1-2,-8 1-1,-11 1 2,-9 0 1,-8 0 0,-7 0-6,-5 0-3,-2 0-2,-1 1-12,1 3-21,-4-1-30,0 0-101</inkml:trace>
  <inkml:trace contextRef="#ctx0" brushRef="#br0" timeOffset="4">7354 5097 52,'0'0'14,"0"0"5,0 0 20,0-1-2,0 0-15,0-2-3,0 3-6,0-3 3,0 3 9,0 0-3,0 0 3,0 0-1,0 0-3,0 0-5,0 0 0,0 0-4,0 0-1,0-1-6,0 1 1,0 0 0,0 0 1,0 0 2,0 1 1,0 8-4,4 7 14,5 6-1,0 6-8,1 3-1,0 6-1,-2 1-2,-1 6 0,0 3-1,1 4-5,-1 4 0,-5 2 1,2 2 0,-4 0-2,0-2 0,0-2 0,-4-2 2,-3-4-1,-3-1 0,3-3 1,-4 0 0,-3-1-2,4 2 2,1-1 0,3-2 0,-1-2-2,3-1 1,1 1 1,-1-2-2,0 2 1,-2 0 0,1-1 0,2-1-1,-1-2 0,2-6 0,-1-3 1,3-4 0,0-2-1,0-5-1,0-1 0,0-4 1,3-2-4,-1-4-6,0-2-2,-2-2-6,0-2-3,0 0-7,0-2-30,-8-5-52,-3-6-43</inkml:trace>
  <inkml:trace contextRef="#ctx0" brushRef="#br0" timeOffset="5">7369 5011 16,'-2'1'99,"-4"-1"-49,6 1-45,0-1 18,0 0 19,0 1-19,0-1-9,0 0 2,0 0 8,0 0 2,0 0 1,0 0-2,0 0-8,4 0-4,9 0 1,2-1 1,10 0-1,3 0 1,9 1-4,5 0-3,5 0 1,8 0-2,1 0 2,7 0-3,5 0 0,-3 0 0,7-2-5,-2 0 1,6 0 1,3-1-1,-2 2-1,-1-1 0,2 0 0,-9 0 0,1 0-1,-7-1 1,3 2 1,-5-1-4,0 2 2,-4 0 0,-3 0 0,-5 0 0,-7 0 0,-8 0 0,-5 1 2,-5 1-2,-6 0 1,-5-1-1,2 0 0,-4-1 1,0 0-1,0 0 1,0 0 0,2 0-1,-2 0 2,0 0-2,0 0 0,-4 0 0,-1 0 0,-2 0 0,-4 0-2,3 0 2,-3 0-1,2 1 1,0-1-1,-2 1 1,4-1-1,-4 0 1,3 0-1,-3 0 1,0 0-5,1 0 1,-1 0-1,0 0-3,3 0-5,-3 0-3,0 0-2,1 0 0,5 1 2,-2 1 4,3-1-2,-1-1-3,3 1-2,-3-1 4,-2 0 5,3 0 5,0 0 1,-3 0 4,-1 0 0,-2 0 1,2 0 1,-3 0 2,0 0 1,0 0 3,0 0-3,0 0-2,0 0-5,0 0 0,0 0-2,0 0 2,0 0-1,0 0 0,4 0 4,-1 0-1,-3 0 1,1 0-1,2 0-1,-3 0 0,0 0-8,0 0-30,0 1-25,0 1-16,0-1-9,-7 1 2</inkml:trace>
  <inkml:trace contextRef="#ctx0" brushRef="#br0" timeOffset="6">9300 5016 67,'0'1'45,"0"-1"-37,0 0 8,0 1 13,0 2-11,0 1-7,0 2 3,0 2 5,0-1 0,0 4-3,-2 0 0,0 3-2,2 3 3,0 3-1,0 1 3,-2 4-4,2 2-4,0 2-4,-2 5-2,2 2 2,-2 4-4,-2 2-2,-3 1 2,3-1-3,-3 1 1,0-2 1,-1-1 0,-3-1 0,2 1 0,1-2 1,1 0 0,3 1 0,1-2 1,-1 3-3,-2 1-1,2 2 1,0-1-1,0 0 1,0 0 0,1 0-2,3-3 11,0-3-5,0-3-2,0-2 0,0 0-2,0-1 1,0 1-2,3-3 0,-3 2 0,0-3 1,0-1 0,0 1 1,4-1 2,3 1 0,4 2-4,0-2 0,0 2 0,2-1 0,-2 1 0,-3-4-2,-1-1 2,0-3 1,-6-2-1,-1-3 0,0-4 1,0-2 0,0-5-1,0-1-3,0-3-8,0-1-18,0 0-30,0-1-53,-4-4-96</inkml:trace>
  <inkml:trace contextRef="#ctx0" brushRef="#br0" timeOffset="7">7310 6827 213,'-20'0'5,"5"3"-7,4-3 47,5 0 6,1 0-35,-1 0-3,6 0 5,0 0-4,0 0-10,0 0 0,15 0 6,5 0 8,13 0-2,6 0 2,11 0-4,10 0-2,8-1-2,5-1-2,11 0 4,7 0-1,4-1 2,5 2 1,7 1 4,0 0-5,7 0-10,-2 0 0,-1 0-3,-4-2 2,-1 2-3,-6-4 2,-7 3-2,-7-2 0,-7 0-2,-7 1-1,-6 0 2,-9 0-4,-6 2 2,-8-1-3,-12 1 5,-12 0 0,-11 0 0,-2 0 0,-6 0 2,0 1 2,0 4-1,0-2-4,0 1-3,-6-3-13,5 1-20,-3 0-41,-7-2-63,-5 0-108</inkml:trace>
  <inkml:trace contextRef="#ctx0" brushRef="#br0" timeOffset="8">6351 4702 91,'0'0'16,"-1"0"21,1 0 48,-3 0-64,3 0-12,0 0-1,0 0-3,0 0 1,0 0 4,0 0 0,0 0 2,0 0 6,0 0-1,0 0-4,0 0-1,0 0-4,0 0 1,0 0-3,0 0 0,0 0 1,0 0 1,0 0 1,0 0 0,0 0 1,-4-2-6,0-1-4,-1 2 2,1-1 1,0 2-1,-3 0 1,0 0-4,0 3-2,2 5-1,-2 1 2,3 1 1,-1-1 2,3-1-1,2-2-2,0-1 1,0-1-1,4-3 1,0 0 0,6-1 1,-2 0 1,1 0 2,0-4-1,-3-3 0,1 2-1,0-4 1,-3 1-2,0 1 1,-4 1 0,0 0-1,0 2 1,0 2 1,0 2 1,-3 0-1,-1 0-3,-2 0 2,-3 2-3,3 4 0,-3 4-1,3-1 5,0-2-4,5-1 1,1-2 0,0-1-2,7 0 1,1-2 1,1-1 2,6 0-2,-4 0-13,3-6-48,-10-5-158</inkml:trace>
  <inkml:trace contextRef="#ctx0" brushRef="#br0" timeOffset="9">6378 4780 16,'-6'0'52,"2"-1"-43,4 1 2,-3-1 11,3 0-4,-3 0-9,2 0-2,-3-2 3,1 2 2,0-1 2,2-1 1,-2 1 0,-1-1-4,-3 0 0,3 2-2,-2-1 0,2 0-2,1 1 0,1 0-1,0 0 2,-2-1 2,4 0-1,-3 2-2,3-1 0,-3 1 0,2-1 0,1 1 2,0-2 0,0 0 2,-3 2-2,2 0 2,1 0-1,-3 0-4,3 0 1,0 0-1,0 0-3,0 0 1,0 0 0,0 0 0,0 0-1,0 0 1,0 0-3,0 0 4,7 0 3,0 4 1,4 2 0,-1 2-1,1-3-2,3 3 0,-3-2-3,-1 0 0,1 0 0,0 1-2,4-1 2,-4 1 0,3 0-1,0 0 4,0 0-3,1-1 0,-1 2-1,-2-2 0,1 1 0,1 0-2,-3 0 2,4-1 0,-5 1 0,4 1-1,0-2 1,-4 1-1,3-1 2,-2 0-1,-1 1-1,0-2 1,3 0 1,-2 0-3,0 0 2,0-1-1,0 0 1,0 2-1,0-3-1,-3 1 1,1 1-2,2 0 2,0 1 0,-3-1 1,2 1-1,0-1 0,-1 2 0,0-3-1,2 2 1,-4-1-1,-1-1 0,3 0 1,-3 0-1,1 0-1,1 1 1,2-1 0,-2 0 0,3 1 0,-2 0 0,-1-2 0,3 1 0,-1 2 0,1-2 1,-3 0-1,3 1 1,-2 0-1,-1-1 1,0 2 0,2-2-1,-3 1 1,1 1-1,-1-1 0,-1 1 2,1-1-2,4-2 0,-4 2 0,1-2 0,-1 0-2,1-1 2,1 2-1,-2-2 1,-1 1 1,3 1-1,-1 1 0,2-1 2,1 2-4,-3 0 4,1-1-2,2 1 1,-3-1-1,2 0 1,0 1-1,-3-2 0,1-1 0,-1 0-1,0 0 2,0-2-1,-3 3 0,3-2 0,-2 2 0,5 1 0,-4-2 1,5 1 0,-3 1-1,-1-1 2,3 2-2,0-1 0,-1 0 1,-3-2 0,1 2 0,-3-1-1,0-1 0,3 0 0,0-2-1,0 1 1,1 1 0,1 0 1,-1 1-2,2-2 2,-5 3 0,5-1 1,-2 0-1,1 0 0,-2 0 0,-1 0 0,-1 0 0,1-2-1,-1 0 0,-1 1 1,3-1-1,-3 0 0,-1 1 0,1-2 0,2 4 0,-2-1 1,5 0-1,0 0 0,-2 1 0,1-3 1,-1 4 0,0-3-1,-3 0 1,2 0-1,1 1 1,-3 0 0,3-1-1,0 0 0,1 1 0,-1-1 0,-3 0 0,3 2 1,-1-1 0,1-1-1,4 2-1,-3 0 3,-1-2-1,0 1 0,0 0 0,-3-1-1,2 2 1,3-2-1,-3 1 1,-3-1-1,2 0 0,2-1 0,0 2 0,-3-2 0,3 1 1,-3-1-1,1 0 0,-1 1 0,1-1 1,-1 1-1,2 1 0,-3-1 1,4-1 3,-3 1-4,0 0 0,-1-1 0,1 1 0,0 0 0,-1-3 0,-3 3 0,0-2 0,4-1 0,-4 2 0,1-2 0,4 2 0,-5 0 0,5-1 0,-3 3 1,2-2-2,3 1 1,-6 0 0,4-1 0,0 1 1,-5-1-1,4-1 0,-1 2 0,1-2 0,-4 0 0,1 0 0,2 0 0,0 1 1,1-1-1,-3 1 0,4-1 1,-1 2-1,1 0 0,1 1 1,-3-2-1,1 2 1,0-3-1,-1 1 1,1 1 0,-4-2-1,1-1 1,2 0 0,-3 1 0,0-1 0,0 0 0,0 0 0,0 0 0,0 0-2,0 0 1,0 0-8,0 0-9,0 0-10,0 0-47,-4 0-157</inkml:trace>
  <inkml:trace contextRef="#ctx0" brushRef="#br0" timeOffset="10">7754 5626 30,'-4'0'46,"0"-2"-2,-2 0-9,5 1 8,1 1-1,0-1-10,0 1-4,0 0-8,-3-1 0,3 1-4,-2-1 0,0 1 2,2 0-2,0 0 3,0 0-1,0 0 1,0 0 1,0 0-2,0 0-3,0 0 0,0 0-1,0 0 0,0 0-3,0-1-2,0 1-4,0 0-1,0 0 1,0 0-3,0 0-2,8 0-2,9 0 4,4 1 0,5 1 3,-1 2-4,3-2 1,2 0 0,-3 0-1,-1 0 0,-4-2-2,-2 1 2,-8 0-1,-2 0 0,-2-1 0,-6 1 0,-2-1-5,0 1-1,0-1-4,0 0-7,0 0-17,-2 1-33,-10-1-49,-5 0-130</inkml:trace>
  <inkml:trace contextRef="#ctx0" brushRef="#br0" timeOffset="11">7879 5419 86,'0'-1'77,"0"1"-75,0 0 12,-3 0 29,3 0-14,-1 0-20,1 0-5,0 0 2,0 0 6,0 0 3,0 0-5,0 1 11,8 6 6,1 0-4,2 4-3,4 3 2,3 0-5,-1 3-6,-2 1 0,3-1-7,-4-1 0,0-1 0,-3-1-1,0-1 1,-4-3-2,0-2 1,0-1 1,-7-1-1,1-2 0,-1-3-1,0-1-1,0 0 0,3 0-1,-3 0-2,0 0-12,0-5-15,0-5-31,0-1-40,-4-2-104</inkml:trace>
  <inkml:trace contextRef="#ctx0" brushRef="#br0" timeOffset="12">7857 5450 0,'0'-1'90,"0"-2"-86,0 1 17,0-1 12,0 0-16,0 1-7,0-1 3,0 3 2,0 0 2,0 0 3,0 0 4,0 0 0,0 0 1,0 2-2,-4 3-10,-5 5-7,-2 1 3,0 2 4,0 2-8,-3 0-1,4 0-1,-4 0-2,2-1-1,-2-2 3,3-2 0,1-1-2,-1-3 3,7-3 0,0 0-2,1-1 1,3-2 0,0 0-1,0 0-2,0 0-2,0-3-1,3-1 1,7-5 0,1 1 0,7 1 2,-3-3-2,2 3 1,1 0-1,0-1 0,-7 3 1,3-2-2,-3 0 2,-4 1 1,1 1 0,-5 0 1,1 3 0,-4 0 2,0 1 2,0 1 2,0 0 3,0 0 2,0 5 1,-11 6-12,-4 1-1,2 1 1,-1 0-2,2 0 2,1-1 0,0 1 0,-1-2 0,4-3 0,1-1-1,3-2 1,1-4-2,3 0 0,0-1-2,0 0 1,3-2 1,8-7 4,-3-2-3,6 0 1,-5-2-1,2 0 0,0 2-1,-4 0 0,1 1 1,-2 1-4,1 4 2,-7 1-3,4 2 3,-4 0-1,3 2-1,-3 0-1,4 0 3,0 0-1,-1 3 4,1 3 2,-3 2 0,2 0 0,-3 1 1,0 0-2,0 1 1,0-3 1,0 0-2,0 0 0,0 0-2,-4-2 1,4-1-1,0-2-1,0 0 0,0-2-1,0 0-1,0 0-1,0 0 3,1 0 2,6-3 0,0-3 0,2 0-2,-5-2 0,3 1 0,-3-1 1,3 2-1,-6-1 2,2 4-2,-3-1 3,3 2-2,-3 2-1,0 0 3,0 0 1,0 0 0,0 7 1,0 2-3,0 3 1,0 0-3,0-1 2,0-2 0,0 1-1,8-3 0,-1-1 0,1-2 0,1-1 0,-2-3 0,1 0 1,-4 0 0,3-1 2,-4-5 2,4 0-2,-7-2-3,0-1 2,0 1-2,0-1-2,-7-1 2,-4 1 0,-2 0-1,-2 1 2,1 1-2,-1 2 2,4 1-2,0 3 1,2 0 0,1 1 0,5 0-1,-1 1-2,4 3-1,0 1 1,0-2 1,0 2 0,7 0 0,4-2 1,4 1 1,-2 1 0,2-3 0,0 0 1,1 0-1,-5-2 1,-3 0-1,2 0 2,-6 0-2,-3-2 2,-1-2 1,0 0 0,0-1 0,-4-1-2,-7 0-1,-6 0 2,-2 2-1,5 0-2,0 2 2,6 2-2,2 0 0,-1 1-5,5 7 0,2 3 4,0 2-3,6 0-24,10 1-55,2-6-99</inkml:trace>
  <inkml:trace contextRef="#ctx0" brushRef="#br0" timeOffset="13">8146 5639 25,'0'0'36,"0"-1"-22,0 1 10,0 0 25,0 0-8,0 0-13,-7 0-2,1 0-8,-5 2-10,-3 4-3,2 3 0,-6-1 2,1 0-1,0 1 0,5-1 8,1-3 0,0 0-4,6-2-2,4-2-4,1 0-3,0-1-1,0 0-4,0 0-3,0-1 4,8-3 6,5-2-1,1-2-1,-2 1-1,4 1-1,-5 0 1,0 3-2,-4 1-2,1 0 1,-5 1-3,-3 1 2,1 0 4,-1 0 0,0 0 3,0 0 1,0 0 2,0 0-4,0 0 2,-4 0-1,0 0 2,4 0 3,-4 1-3,1-1-2,-1 3-1,1-1 0,3 0-2,-2 0 0,2-1 0,0 0-2,0-1 0,0 0 1,2 0 1,2 0 0,3 0 3,0 0 2,-3-5-1,0-1-2,-1 3 0,0-2 0,-3 0-1,0 3 1,0-1-1,0 2 1,0 1 2,0 0-1,-7 0-1,-4 0-2,1 5 0,0 2 0,-3 2 1,7-1 1,-1-1 4,3-2-3,4-1 0,0-2-2,0 0-2,0-2-1,4 0 1,9 0 1,-2-6 0,4-5-30,-12-2-145</inkml:trace>
  <inkml:trace contextRef="#ctx0" brushRef="#br0" timeOffset="14">8146 5644 0,'0'0'50,"0"0"20,0 0-42,0 0-1,0 0-8,0 0-6,0 0-3,0 0-1,0 0 1,0 0-2,0 0-2,0 0 8,0 0 0,0 0-3,0 0-1,0 0 0,0 0 4,0 0-3,0 0 1,0 0-4,0-1-2,0-3-3,0-1-3,0-1 1,0-2-1,0-3-1,4 0 1,0-4 0,3 0-7,-3-2-14,-1 1-32,-3 0-16,0 1-41</inkml:trace>
  <inkml:trace contextRef="#ctx0" brushRef="#br0" timeOffset="15">8115 5322 2,'0'0'181,"0"0"-161,0-3-9,0-1 32,0 0-16,0-2-18,4 1 2,1-2 2,-1-2-2,1 1-1,-3-1 0,4 0 5,-1-1-2,0 1-5,1-2-5,-5 1-3,2-1 1,-3-2-11,0 0-15,0-1-25,0-3-46,-7 0-38</inkml:trace>
  <inkml:trace contextRef="#ctx0" brushRef="#br0" timeOffset="16">8128 4911 74,'0'0'113,"-2"-3"-104,0 1 16,2-1 25,0 0-22,0-2-16,0-1 4,0 0 5,0-3 2,0-1-3,0 2-8,0-2-3,0 0-5,0-1-2,0-3-1,-2 1-1,-2-2-3,-3 2-7,-4-1-9,4 2 0,0 1 7,3 3-24,0 2-24,4 1-17,-2 2-13</inkml:trace>
  <inkml:trace contextRef="#ctx0" brushRef="#br0" timeOffset="17">8067 4540 9</inkml:trace>
  <inkml:trace contextRef="#ctx0" brushRef="#br0" timeOffset="18">8078 4530 116,'0'-4'62,"0"-2"-46,0 3 21,0-2 7,0-1-15,0 0-13,0 0-2,0-2 1,0-2-1,4-1-7,0 1 0,3-1-5,0 0-1,-3 1 0,3 0-1,0-1 1,-7 1-1,4 1-1,-4-1-6,0 1-11,0 1-10,0-1-16,0 1-26,0 2-24,0 1 1</inkml:trace>
  <inkml:trace contextRef="#ctx0" brushRef="#br0" timeOffset="19">8032 4200 152,'0'-5'44,"0"-1"-32,0-2 25,0-1 4,0-1-20,0 0-7,1-1-5,5 1 2,-5 1-4,2 1-4,-2 2 1,2 0-4,-3 3-5,0-1-17,0 1-27,0-1-65,0 0-51</inkml:trace>
  <inkml:trace contextRef="#ctx0" brushRef="#br0" timeOffset="20">7944 4016 105,'0'-1'75,"0"0"-74,0-1 11,-7-1 19,2 2-9,-6-1-12,-7 0-1,1 1 5,-8-1 4,-3 1 5,-1 1-1,-3 0-5,-1 0-2,5 0-9,-1 0-4,7 0 0,2 0-2,2 2-3,6 1-14,3-2-12,5 0-41,0-1-29,4 0-57</inkml:trace>
  <inkml:trace contextRef="#ctx0" brushRef="#br0" timeOffset="21">7378 4038 52,'-20'0'103,"5"0"-100,0 0 16,2 0 46,2 0-34,-3 0-13,-1 0 3,4 0-1,-6 0-1,6 0 0,-3 0-5,1 0-8,2 0-3,3 0-2,4 0-1,-2 0-2,5 0-5,1 0-20,0 0-38,0-1-41,0 1-19</inkml:trace>
  <inkml:trace contextRef="#ctx0" brushRef="#br0" timeOffset="22">7000 4046 144,'-18'0'9,"1"0"-8,-1 0 21,-2 0 23,3 0-26,-7 0-13,2 0-1,0 0 2,-1 1 7,4 0 0,2 0-3,-2-1-2,2 0-2,5 0-6,-4 0-1,5-2 0,0-1-8,0-1-20,1 3-21,-5 1-44</inkml:trace>
  <inkml:trace contextRef="#ctx0" brushRef="#br0" timeOffset="23">6568 4058 152,'-15'0'18,"2"0"-13,-2 0 28,4 1 23,-2-1-28,6 0-21,3 0-6,1 0-3,3 0-10,0 0-51,-1-2-124</inkml:trace>
  <inkml:trace contextRef="#ctx0" brushRef="#br0" timeOffset="24">8057 5749 46,'0'0'74,"0"0"7,0 0-58,-6 0 3,-1 0 5,2 0-12,-5 0-4,0 0 5,-5 0 6,0 0 2,-3 0-7,0 0 1,-3 0-9,0 0-7,-3 0-4,2 0-2,1 1-1,-4-1-5,3 2-22,-3-1-32,3 0-34,-5-1-76</inkml:trace>
  <inkml:trace contextRef="#ctx0" brushRef="#br0" timeOffset="25">7433 5719 25</inkml:trace>
  <inkml:trace contextRef="#ctx0" brushRef="#br0" timeOffset="26">7422 5719 208,'-14'0'23,"3"0"-12,3 0 44,1 0-18,-2 0-28,-2 0-7,-1 1-1,-6 2 0,1-3-2,2 2 0,-6-2-2,2 1-13,-5-1-29,2 1-33,-2-1-34</inkml:trace>
  <inkml:trace contextRef="#ctx0" brushRef="#br0" timeOffset="27">6897 5761 148,'-7'0'18,"-1"0"-3,5 0 33,-1-1-18,-3 0-21,3-1-4,-3 1-1,3 0-4,-7-2-1,5 1-3,-5 0-7,0-2-14,1 2-28,-4 0-21,0 0-7</inkml:trace>
  <inkml:trace contextRef="#ctx0" brushRef="#br0" timeOffset="28">6577 5768 81,'-6'1'86,"-3"0"-86,0-1 13,7 1 31,-1-1-31,2 2-14,1-2 2,-4 0 2,1 0-5,-4 0-7,0 0-17,3-4-23,-7-2-17,1 1-22</inkml:trace>
  <inkml:trace contextRef="#ctx0" brushRef="#br0" timeOffset="29">6372 5764 2</inkml:trace>
  <inkml:trace contextRef="#ctx0" brushRef="#br0" timeOffset="30">6372 5767 152,'0'0'22,"0"0"-25,0 0 10,0 0 0,0-4-13,4 1-22,-2-1-37,-2 0-15</inkml:trace>
  <inkml:trace contextRef="#ctx0" brushRef="#br0" timeOffset="31">6354 5637 0</inkml:trace>
  <inkml:trace contextRef="#ctx0" brushRef="#br0" timeOffset="32">6365 5637 30,'0'-1'171,"0"-1"-162,0-1-2,0-1 23,0-2-12,0-2-14,3 1-1,-3-1 4,0-3 2,1 1 3,-1-3 2,0 0-4,0-2-4,0-2-4,-8-1 0,-3-1-2,0 0 0,-2-2-1,-1-1-14,6 3-10,1 1-13,4 4-19,3 3-34</inkml:trace>
  <inkml:trace contextRef="#ctx0" brushRef="#br0" timeOffset="33">6266 5219 198,'0'-10'9,"0"2"-8,0-1 17,0 0-12,0 1-9,0 0-18,0-1-36,0 0-14,0-1-3</inkml:trace>
  <inkml:trace contextRef="#ctx0" brushRef="#br0" timeOffset="34">6201 4922 137,'2'-11'58,"3"0"-32,-1 0 18,0 2-5,1 1-27,-4 2-11,2 4-12,-3 1-46,0-2-86</inkml:trace>
  <inkml:trace contextRef="#ctx0" brushRef="#br0" timeOffset="35">6385 4738 6,'-2'0'37,"-3"0"-14,3 0-11,2 0 4,0 0 15,-4 0-5,4 0-7,0 0 5,0 0-1,0 0-4,0 0-1,0 0-1,0 0 2,0 0-2,0 0 3,0 0-3,0 0-3,0 0 1,0 0-4,0 0-5,0 0 0,0 0-5,0 0 0,0 0 0,0 0 1,0 0-1,4 0 2,3 0 3,-1 0 1,5 0-4,-3 0 1,2 0 0,1 0-3,0 0 0,-1 0-1,-3 0 1,0 0-1,1 0 0,-1 0-1,4 0 1,0 0 0,-3 0 0,5 0 1,-2 0 1,0 0 0,5 0 0,-5 0-1,4-2-1,-1-1 1,-4 3-1,1-2 0,0 2-1,-4 0 1,4 0 0,-3 0 0,1 0 0,0 0 0,-3 0 0,5 0 0,-4 0 0,4 0 0,1 0 1,2 0-1,-1 0 1,2 0 0,0 0-1,1-4 0,-1 4 0,-1 0 0,-6 0-1,1 0 0,-3 0 0,1 0 1,-1 0 0,1 0-2,0 0 2,0 0-1,1 0 1,3 0 0,-2 0 0,-1 0 1,3 0-1,3 0 0,-3 0 0,1 0 1,0 0-1,-4 0 0,0 0 0,2 0-1,-3 0-2,-1 0 1,-2 0-1,3 0-1,1 3 0,-1-2 1,1 1-1,2-2 0,5 1 1,-2-1 1,2 0 1,-1 0 2,1 0-1,-2-1-1,2-1 2,-1 2-1,1-3 0,-2 2-1,-2 1 1,0-2 0,-4 2-1,1 0 0,-1 0-2,-1 0 1,1 0-2,4 0 1,-5 0 3,3 0-2,-2 0 1,4-1 1,0 0-1,-1-1 2,1 1-1,3-1 0,1 0 0,-2 0 0,-1 1-1,-1 0 0,-1 0 1,1-2-1,-5 3-1,1 0 2,-1 0-2,0 0 1,-1 0-1,0-1 2,2 1-1,-2 0 2,2 0-1,2 0 0,2 0 0,-3-1-1,3 0 2,6-2 0,-7 2-1,5 0 0,-1 0 0,-3-1 0,-3 1-1,-1 1 1,-3 0 0,0 0-1,1 0 0,-3 0 0,0 0 0,5 0 2,1 0-1,2 0 1,-2 0-1,3 0 1,0 0 0,-1 0-1,1-1 1,0-1-1,-1-1 0,-2 2 0,-1 0 0,-3 1-1,0 0 0,-2 0 2,1 0-3,-3 0 1,4 0 0,-1 0 1,1 0 1,3 0-1,1 0 1,-1 0-1,1 0 1,1-2 0,2 0-2,-3 1 2,2 1-1,-3-1 1,-2 0-2,0 1 1,-3 0-1,0 0 2,-2 0-3,2 0 1,-2 0-1,3 0 3,-3 0-1,2 0-1,2 0 1,-1 0 0,-2 0 1,3 0 0,3 0 1,0 0-1,0-1-1,-4 0 1,1 1-1,0 0-1,-2 0 0,2 0 1,1 0-2,-3 0 0,6 2 2,2 0 0,-5-1-1,5 1 2,-2-1-1,1-1 1,-2 0 0,1 0-2,-1 0 1,-3 0-3,-1 0-11,1 0-8,-1-1-7,-3-2-25,0 0-45,0 0-46</inkml:trace>
  <inkml:trace contextRef="#ctx0" brushRef="#br0" timeOffset="36">7825 4614 103,'0'0'11,"0"0"-10,0 0 35,0 0-8,1 0-18,6 0 2,4-1 4,-5 0 4,5 1-2,0 0-6,-1 0-1,4 0 1,1 0 4,0 3-5,6 2 3,0 0 3,0-1-5,0 0-4,1 2-3,0-3 1,-5 0 1,-2 0-3,-1-1-3,-3 0 0,-7-2 0,-1 4 0,-3-2 1,0-2-1,0 4 7,0 1-2,-7-2 1,-8 3-4,1-1 1,-1-2-4,2 2 1,-2-1-1,-1-1 0,1 1-1,0-2-1,-1 0 0,1 1 2,0 0 0,0 1-2,-3 0 2,5 0 0,-2 1-1,-2 1 2,5-3-2,-1 3 1,2-3 0,3 0-2,1 0 2,3-2 0,4 1 0,-3-1-1,3-1 0,0 0 1,0 0-2,0 0 0,0 0-3,0 0 3,0 0-2,0-1 2,3-1-4,1 2-4,0 0-13,-1 0-23,1 0-46,-4 0-101</inkml:trace>
  <inkml:trace contextRef="#ctx0" brushRef="#br0" timeOffset="37">7886 4646 43,'0'0'115,"-3"1"-119,3 0 18,0-1 41,0 2-35,0 0-25,0 2 5,0 1 4,0 1-1,0 2 2,-1 0-1,1-2 0,-3 1-1,3-2 0,0-1 5,-3-1-3,2 0-3,1-2 0,0 0-1,0-1 1,0 0 1,0 0 3,0 0 4,0-1-4,0-3-8,0-2-2,-3 1 1,3-2 1,0 0 1,3 2-1,5-1-1,1 1 4,2 2-1,-3 1 0,-1 0 0,1 2 0,-1 0-2,0 0 1,-3 1 4,1 3-1,-3 0 2,0-2-1,-2 2 2,0-2-1,2 2-1,-2-2 2,3-2-3,-3 1 2,0 1-3,0-2 1,0 0 0,0 0-2,0 0-2,0 0 1,0 0 0,0 0-2,2 0 0,0 0 3,4 0 1,-3 0 1,1 1-1,3 0 0,-6-1 1,5 0-1,-5 0 1,3 0 2,-1 0-2,0-1 3,1 0-3,-4-2 2,0 3-2,0-2 4,-7 0-5,-1 1 1,-6 1-1,3 0-2,-4 0 1,-2 1 0,-1 2 1,5-2 1,2 2 0,4-3-2,3 1 0,4 0 1,0-1 0,0 0-3,3 0-3,11-4 4,4 0 1,8-1-1,0 0 1,1 0-1,1 2 0,1 0 1,-8 2 0,4 1 0,-9 0-1,0 0-1,-5 0 2,-4 0 0,-6 0-1,-1 0 2,0 0 4,0 0 4,-6 0-3,-7 0-6,0 0 1,-2 0 0,-3 0-1,1 0 0,-5 0 0,2 0 0,1 0 1,1 0-1,3 0 0,-3 0-1,8 0 1,0 0 0,3 0-1,6 0-1,-2 0-3,3 0-4,0 0-5,0-3-5,0-3 3,0 2 2,4-2 8,2 3 3,-2-1 1,3-1 1,-6 3-2,4 2 4,-3 0-2,0 0 1,0 0 1,1 0-1,-3 0 5,0 3 3,0 2 5,-5-2-1,-5 0 1,-7 1-1,2-1 2,-2 0 2,-1-2-6,3 1-3,2-1-3,2 2-1,3-3-3,5 0-5,3 0-9,0-6-42,3 0-91</inkml:trace>
  <inkml:trace contextRef="#ctx0" brushRef="#br0" timeOffset="38">7367 5044 0,'0'0'4,"0"0"0,0 0-1,0 0 10,0 0 25,0 0-24,0 0 49,0 0-8,0 0-20,0 0-3,4 0-7,-4 0-4,0 0-3,0 0 1,0 0-3,0 0-5,0 0-3,0-4 2,0 1-5,0-3-2,0 0 3,0-1-5,0 0 2,0-1-2,0 1-1,2 0 0,1 1-1,-1-1-2,-2 1-16,0 0-17,0 0-27,0 0-56,0 2-22</inkml:trace>
  <inkml:trace contextRef="#ctx0" brushRef="#br0" timeOffset="39">7371 4838 136,'0'0'85,"0"-2"-77,0 2 27,0-3 5,0 3-23,0-1-6,0 0 4,0-2 4,0 0-1,0-1-6,0 0-2,0-2-3,0 1-2,0-2-5,0 0-2,0 1 2,0-1-5,0 0-8,0-1-15,0 2-29,0-4-35,-2 1-30</inkml:trace>
  <inkml:trace contextRef="#ctx0" brushRef="#br0" timeOffset="40">7380 4609 146,'0'-1'21,"0"-2"6,0 0 37,0-2-18,0 2-22,0-3-4,0 1 1,0-1-5,2-1-9,-2 1-2,0-1-4,0 0 0,0 1 1,0-1-5,-4 1-2,2 0-10,-3 0-4,1 1-10,4 0-11,-2 1-13,2-1-30,-3 2-17</inkml:trace>
  <inkml:trace contextRef="#ctx0" brushRef="#br0" timeOffset="41">7369 4421 126,'4'-7'78,"1"1"-72,-1 0 35,3 1 3,-7-1-33,4 1-7,-1-2-2,1-1-2,0 2-2,-1-1-7,-2 1-11,2 0-17,-3-1-56</inkml:trace>
  <inkml:trace contextRef="#ctx0" brushRef="#br0" timeOffset="42">7340 4183 39,'0'0'50,"0"0"-35,-1 0 47,-2-2 4,-1 0-23,4 0-6,-4 0-1,1 1-6,-1-2-2,2 0-5,2 0-6,-3 2 3,3 0-1,0 0-3,0 1-2,0 0-1,0 0-8,0 2-4,0 6-1,9 3 6,5 2 1,1-1-5,2 1 0,1-1 0,0-3 0,-3 0-4,-4-2 4,-1-1-2,-3 1 1,1-3-2,-2 2-7,-2-4-14,-4 3-23,0-2-22,0-2-36,0 1-55</inkml:trace>
  <inkml:trace contextRef="#ctx0" brushRef="#br0" timeOffset="43">7310 4291 193,'-2'0'84,"-2"0"-82,4 0 22,0-1 31,0-3-47,6-2-10,9-3 4,3 0 2,6-2-1,-1 0-1,5 0 0,-3-1-3,-3 2-10,-2 1-42,-7 0-64</inkml:trace>
  <inkml:trace contextRef="#ctx0" brushRef="#br0" timeOffset="44">6339 4799 43,'0'0'73,"0"0"-65,2 0 18,-2 0 13,0 0-23,2 0-15,-2 0-1,0 0 1,0 0 7,0 0-1,0 0 7,0 0-1,0 0-3,0 0 0,0 0 0,0 0-2,0 1 2,0-1 0,0 0 3,0 0-2,0 0 0,0 0-5,0 0 2,0 0-3,0 0-3,0 0 1,0 0 1,0 0-1,0 0 1,0 0-3,0 0 5,3 0-2,-3 0-1,0 0 2,0 0-4,0 0 4,0 0-3,0 0 0,0-2-2,0 0 1,0 2 0,0 0 0,0-1 0,0 1 0,0 0-1,0 0 0,0 0 0,0 0 1,0-1-1,0 1 0,0 0 1,0-1-1,0 1 0,0-2 0,0 2 1,0 0-1,0-2 1,0 2 0,-3 0-2,3 0 5,-2 0-19,0 0 29,2 0-13,0 0-2,0 0-3,0 0 1,0 2 3,0-1-1,0 0 0,0 1 1,0 0-1,0 0 1,0 1 0,0 0 0,0 0 1,0-2-1,0 3 0,0-1 1,0 0 0,0 0-1,0 1 0,0 0 0,0-1-1,0 1 0,2-1 1,3 1-1,-4-2 1,2 1 1,-2-2-2,2 0 2,-3-1-1,3 0 0,-3 1 1,1 1 0,-1-1-1,0 0 0,0 0 0,0 0 1,3 1-1,-3 0 0,0 0 0,0 1 1,0 0-1,0 2 0,0-2 0,0 2-1,1 0 1,2-1 0,0 0-1,-3 2 1,4-1 1,-4-1-1,1 0 0,2 1 0,-1 0 0,-2-1 1,5 0-1,-5 1 0,2-1 0,0 2-1,0-2 1,2 2 1,-1 0-1,-3 0 0,1 2 0,-1 0 0,0 1 1,0 0-2,0 1 2,0-1-1,0 1 0,0-1 1,0-1-1,0-1 0,0-2 0,0 1 0,0-1-1,0-1 1,0 2-1,0 0 1,0 0 0,0 1 0,0-1 0,0 2 0,0-1-1,0 3 2,0-3-1,0 2 0,0-1 0,0-1 0,0-1 0,0 1-1,0-1 1,0 0 0,0-1 0,0 1-1,0-2 1,3 0 0,-3 2 0,0-1 0,0 0 0,0-2 1,0 3-1,0-1 0,0-1 0,0 1 0,0 0 0,0-1 0,0 1 0,0 2 0,0-2 0,0 1-1,0 1 1,0 0 0,0 0 0,0 1 0,0 1 0,0-3 0,0 1 0,0-2 0,0 0 0,0 0 0,0 0 0,0 0 0,0-2-1,0 0 1,0 1-1,0 0 1,0 2-1,0 0 1,0 0 0,0 0 0,0 1 0,0 0 0,0 0 0,0-2 0,0 1 0,0 0 0,-3-1 0,2-1-1,-2 0-1,1 1 0,0-3 2,2 3-1,0-1-2,0 0 2,0 2 0,0-1 1,-2 1-1,2 0 2,-2 1-1,0 0 1,-3 0-1,5-2 1,-5 0-1,4 0 2,1-3-1,-4 0-2,4 0 1,0 0-2,0 0 2,0 1-1,0 1 1,0 1 0,0 1 0,0 0 0,0 1 0,0 1 0,0 0 1,0-1-1,0 0 2,0-1-2,0-2 1,0 0 0,0-1 0,0-1 0,0-1-1,-3 2 0,3-2 0,0 1 0,0 1 0,0 0-1,0 1 2,0 0-1,0 1 0,0 0 0,0 0 0,0-2 0,0 2 1,0-1-1,0-2 2,0 0-1,0 1 0,0-2-1,0-1 1,0 2-1,0 0 0,0-2 0,0 1 0,0 0-3,0 1-3,-3 1-10,2 0-7,-3 0-12,4 1-12,0-1-13,-3 0-19,3 1-5</inkml:trace>
  <inkml:trace contextRef="#ctx0" brushRef="#br0" timeOffset="45">6278 5592 107,'0'0'88,"1"2"-85,2 3 3,4 0 19,1 0-12,-1 3-5,0-2 3,1 2 5,-4 0 4,1 0-2,-1 2 2,0-2-2,-1 2-5,1-1-3,-1-1-4,-2-1-1,2 0-2,-2 0-2,2-1 1,-3-2 1,0-1-2,0-2 0,3 1 0,-3-1 1,0 0-1,0 0 1,0-1-2,0 0 0,0 0-1,0 0 2,0 0-1,0 0 1,0 0-1,0 0-1,0 0 1,0 0 1,0 0 1,0 0 2,0 0 1,0 0-1,1 0-1,2 0-1,-2 0 2,-1 0-2,0 0-2,3 0 1,-3 0 0,0 0 0,0 0-1,0 0 0,0 0-11,0 0 25,0 0-12,0-1-1,3 0 2,-3-2-1,4-1-3,0 0 1,-2-3 0,7-2 0,-3 0 0,3-1 1,1 0-1,3-1 0,-3 0 0,1 3 1,0-3-1,-4 3 0,4-3 0,-6 4-1,1 0 1,0 1 0,-6 5 1,2-2 0,-2 3 0,0 0 0,0 0 1,3 0-1,-3 0 0,0 0 1,0 0-1,0 0 0,0 0 0,0 0 1,0 0-2,0 0 3,0 0 0,0 0 2,0 0-2,0 0 3,0 0-2,0 0-1,0 0 0,0 0 0,0 0 0,-3 0 1,1 0-3,-3 0 0,-2 0 0,-1 0-1,0 2 1,-3-1-1,-2 0 1,2 1 1,-7 2 0,3-3 4,-5 2 1,-2-1 3,2-1-2,3-1-1,0 1-2,1 0-1,7-1-2,-1 2 1,5-2-3,3 0 0,-2 0 0,4 0 0,0 0 0,0 0-4,0 0-1,0 0-3,0 0 1,4 0 4,3 0 0,-1 2 0,2 0-6,3 1 3,-1-1-1,1 1 1,-5-1 2,3-1-1,-3 0-2,1-1 0,0 0-3,-3 0-2,7 0-2,-3 0-1,3-4-4,-2 0 1,-1 0-5,-1 2-1,-3-1 2,-1 3 7,-3-1 8,0 1 6,0 0 5,0 0 2,0 0 7,0 0-3,0 0-4,0 2 3,0 0-3,-4-2 3,4 2 1,0 0-1,0-2-2,0 0-3,0 2 0,-3 0-2,-1 2-2,4-1 0,-4 1 1,4 2-1,-5-1 0,3-2 0,2 2 0,-2-4 0,0 2 0,2-3 0,0 0 0,0 0 0,0 0-1,0 0-4,0-6 6,4 0 0,3-1-1,1 1-2,-1 0 2,0 1-2,0 3-1,-6-2 3,2 4-2,-2 0 0,-1 0 1,0 1 4,0 4 1,0 2-2,-5 0 2,-2 2-1,-4-3-2,6 1 0,0-2-2,1-1-7,2 1-43,-6-5-143</inkml:trace>
  <inkml:trace contextRef="#ctx0" brushRef="#br0" timeOffset="46">7400 5014 198,'0'0'46,"0"0"-39,0 0 31,0 0-1,0 0-23,0 0-6,-3 0 7,2 0 1,-2 0 1,-1 0 0,1 0 1,3 0 3,-4 0-3,4 0-1,-4 0-3,2 0-5,-3 0-2,-4 0 4,4 0-5,-5 0 0,-4 0-3,2 0 1,-1 0-2,-1 0-1,-1 0 1,-2 3-1,-2-2 1,-2 0-2,2 0 0,2 0-2,3-1 0,-1 1-7,8-1-1,-2 0-10,8 0-19,-2 0-28,1 0-58,-4 0-130</inkml:trace>
  <inkml:trace contextRef="#ctx0" brushRef="#br0" timeOffset="47">6943 5042 207,'0'0'44,"0"0"-44,-4 0 14,-2 0 11,5 0-18,-6 0-4,4 0 0,-1 0 4,-4 0 3,1 0 2,1 0-4,-1 0-6,-1 0-2,1 0 0,-3 0-1,2 0-9,2-1-18,-3 1-30,0 0-63</inkml:trace>
  <inkml:trace contextRef="#ctx0" brushRef="#br0" timeOffset="48">6672 5064 144,'0'-2'11,"0"1"-9,0-2 25,0 3-1,0-1-13,-7 0 7,-3 0 1,2-1-6,-3 1 3,-4 1-2,2-1-5,-5 1-3,0 0-5,-1 0 1,2 0-3,3 0 0,-1 0-2,2 1 1,5-1-7,1 1-19,3 0-27,1 1-43,-1-1-16</inkml:trace>
  <inkml:trace contextRef="#ctx0" brushRef="#br0" timeOffset="49">6315 5079 6,'-21'0'131,"2"0"-131,-2 0 1,3 0 5,7 0-2,-4-1-6,-1 1-14,1 0-37</inkml:trace>
  <inkml:trace contextRef="#ctx0" brushRef="#br0" timeOffset="50">5883 5044 175,'-1'-4'31,"-2"2"-1,3 0 31,0 0-14,-2 1-17,2 1-7,0 0-1,0 0-4,0 0-9,0 2-4,0 4 4,9 3 8,5 2-8,-4 3-6,1-1 0,0-1-2,4-2-2,-1 0-3,-3 0-1,-1-3-12,-3-1-18,1-3-33,2-3-30,-5 0-29,2-7-5</inkml:trace>
  <inkml:trace contextRef="#ctx0" brushRef="#br0" timeOffset="51">6068 5033 150,'0'9'76,"0"7"-73,-10 3 19,2 3-5,1 2-12,-1 2-1,1-1-2,1-2-2,-1 0 2,0-4-2,3 0-2,4-2-19,0-6-49,-4-4-81</inkml:trace>
  <inkml:trace contextRef="#ctx0" brushRef="#br0" timeOffset="52">7740 3549 102,'0'0'88,"-4"0"50,-4 0-135,1 0 22,5 0 30,-2 3-37,0 3-15,0 4 2,-3 3 8,1 2 4,2 2 2,3-1 2,1 0 0,0-2-5,0-1-4,8-4-3,3 0-2,2-4-3,5 1-3,0-3 2,3-1-2,-2-2 4,2 0 1,0-6-1,1 0 2,-8-5-2,1 0 0,-7-1-1,-3-3-2,-1-2 3,-4-3-3,0 1 2,-9 0-1,-6 2-3,-4 5 1,1 2 1,-3 5-4,-4 4 0,1 1-10,-2 3-8,2 9-8,-1 2-4,6 4-14,3 0-30,5-1-78</inkml:trace>
  <inkml:trace contextRef="#ctx0" brushRef="#br0" timeOffset="53">8061 3715 172,'0'0'145,"0"6"-123,0 4-4,0 1 15,0 3-13,-4 2-14,4-1-3,0-1 0,0-1-3,0-4-3,0-1-8,0-3-7,0-2-24,0-2-56,0-1-118</inkml:trace>
  <inkml:trace contextRef="#ctx0" brushRef="#br0" timeOffset="54">8189 3500 125,'-6'-2'168,"-1"1"-161,3 1 29,1 1 19,-1 9-50,0 6-8,0 4 4,-3 4 2,7 1 2,-4 2 0,4-3 9,0-3 1,0-1-3,8-4-3,6-3-6,3-5-1,5-2 1,3-2-2,0-3 2,4-1 0,1-2 5,1-7-1,-7-4-4,-2 1 0,-8-2 0,-4 0-2,-8 3-3,-2 0 0,-2 3 1,-15 3 2,-5 5-1,-5 0-5,1 13-7,-2 5-8,2 7-27,1-1-70,-3-4-175</inkml:trace>
  <inkml:trace contextRef="#ctx0" brushRef="#br0" timeOffset="55">5069 5330 0,'0'-3'14,"-1"0"223,-6-1-213,3 1-15,1 0 45,-1 3-12,4-1-23,-2 1-3,2 0 0,0 0 4,-2 0-2,2 0 0,0 0 2,-2 1-2,-2 6-6,-6 6-9,6 5-3,0 5 3,1 3-1,3 0 0,0 1-2,0-1 2,10-4 0,7-3-1,1-4-1,4-2 0,-1-5 0,-2-2 0,3-4-1,-2-2 1,-2 0 1,4-5 0,-5-6 4,1-4-1,-3-1-1,-6-1-1,-4-1-3,-4-1-1,-1-1 0,-1 2 1,-17-2-4,0 1 1,-3 3-2,-1 3 0,0 6 2,2 4 2,1 3-10,-2 0-10,4 10-9,2 5-13,1 1-31,3 2-91</inkml:trace>
  <inkml:trace contextRef="#ctx0" brushRef="#br0" timeOffset="56">5350 5575 291,'0'8'30,"0"2"-32,0 2 18,0 2 12,0-1-28,0 1 7,0 1-5,0-5 0,0 1-2,0-1-4,0-2-8,0-3-12,0-2-27,0-1-62,0-2-57</inkml:trace>
  <inkml:trace contextRef="#ctx0" brushRef="#br0" timeOffset="57">5337 5376 99,'0'-7'80,"9"-1"-76,2 1 11,1-1 21,4 2-16,-1 1-6,0 1-4,3-1-2,-4 3 3,0 0-5,0 1-3,-6 1-3,2 0 1,-9 0-2,2 0 4,-3 0 1,0 3 2,0 0 9,0 2 1,-10 2-7,-2-1-5,1 1-2,0 0 3,0 0 1,-1 1 0,7-2 2,2 0-2,3 0-5,0 0 0,4 1 0,12-1 3,6 1-3,0 0 1,4-2-1,-1 1 1,3 0-2,-4 1 1,-8 0 0,1 0-1,-11 0 0,-4 0-1,-2 2 2,0 0 3,-15 1 0,-3-2-3,-1 0 3,-1-2 1,-2-1-1,4-3 6,4-1-4,0-1-2,7 0-1,6-3-11,1-3-22,0-1-44,5 0-126</inkml:trace>
  <inkml:trace contextRef="#ctx0" brushRef="#br0" timeOffset="58">6326 4958 3,'0'0'14,"0"0"19,0-2-22,0 1-9,0-2 1,0 1 10,0-2-3,0 2 4,0-1 6,0 1-3,0 1 1,0 0 1,0-2-2,0 2 2,0 0-3,0 0-1,0 0-3,0 0-3,0 0-3,0-1 0,0 1-4,-4 1 4,1-1-3,1-1 2,0 1-1,-1 0-2,2 0-1,1-1 3,0 1-2,0 0 2,0 1-1,-3 0-1,3 0-1,0 0 0,0 0-1,0 0 0,0 0 3,0 4 2,0 2 6,0 4 3,0 1-1,4 2-10,3 3 1,0-1 2,-1 2-4,1-1 1,4-2 2,-4-1-1,1-2-3,-1-1 1,-1-2-1,-1-2 1,1-2-1,-6-4-1,0 2 1,0-1 3,0-1-1,0 0 3,0 0 2,0 0 0,0-3-6,-4-4-5,-3 0 2,-3-1 0,-1-1-2,1-3 0,-1 1-4,1-1 1,1-2-5,0 1-3,1 0 3,2 3 3,1 3 3,2 1 3,1 2-2,0 0 4,2 2-1,0 0 1,0 0 0,0 2-2,0 0-2,0 0 0,0 0-116,0 0 229,0 4-109,7 4 0,1 0 5,3 3-2,3 0 3,0 1-1,-3-3-4,3 0 2,-7-2 2,1 1-1,-4-2-1,1-1 3,-3-2-2,0 0 0,2-1-3,-4-2 1,0 0-1,0 0-1,0 0-2,0 0-1,0 0-7,3 0-7,-3 0-22,0 0-53,0 0-40</inkml:trace>
  <inkml:trace contextRef="#ctx0" brushRef="#br0" timeOffset="59">6407 5083 0,'1'0'61,"2"0"-34,1-4-13,0 0 16,-1-2 10,0-1-9,1 0-12,2 0 3,-1-1-7,1-1-2,1 0-3,-3-1-4,7-1-3,-4 0-1,4 1-3,-3 0 4,1 3 0,-5 2 2,0 2 1,-1 0 0,-2 1 0,-1 2-2,0 0-1,0 0-1,0 0 1,0 0-1,0 0 1,0 2-2,-4 4-1,-2 1 1,-2 0 0,1 2 0,-4-1 1,0 2 1,4-1-2,-1 0 1,-1-1-1,0 0-1,3-1 2,-1-2-1,4 0-1,2-3 1,-2 0-1,3-2 1,0 0-1,0 0 1,0 0 2,0-2 0,0-4-1,0 0-2,4-1 0,2-1 0,-1 0-1,2-1 0,0 1-4,-1 0 1,1 2-2,-3 0 0,-1 2 2,-2 1 0,2 2 4,-3 0-2,0 1 0,0 0 3,0 4-1,0 2 2,-4 0-1,-6 3 3,0 0-2,-1 0 0,0-3-1,0 2 0,0-1 1,0-2 0,5-1-1,-1-2 5,0 0-2,6-2 0,-2 0 3,3 0-3,0 0-1,0-2-4,0-2-4,0-2 2,3 0-2,1-1 2,2 0-2,-1-1 3,1 1-1,-2 2 2,-1-1-1,1 3 1,-4 0 0,2 2 3,-2 1-1,0-1 0,0 0 1,0 1 1,0-1-1,0 1-1,-2 0-1,-9 0 1,5 0-1,-5 0 1,4 0 0,-1 0 2,1 0-3,3 0 0,-3 0 1,2 0 1,1 0 0,2 0-2,0 0 1,2 0 0,0 0-1,0 0-1,0 0-4,0 0 4,0 0-6,2 0 7,9-1-1,-3 0 1,2 1-1,1 0 0,-1 0-1,1 0 1,4 0 1,-4 0 0,-1 0 0,-2 0 0,-4 0 0,-1 0 0,-3 0 0,0 0 4,0 0 0,0 0 2,0 0 2,0 0-5,-7 0-1,-1-1-3,-5 0 2,1 0-1,-1-2 0,-2 0 0,0 1 0,1 2 0,3-2 0,1 2 0,0 0-1,2 0 1,1 0 1,3 0-4,1 0-1,3 0-2,0 0 0,0 0-9,10 0-8,2 0-9,8 0-25,5-4-37,-6-4-43</inkml:trace>
  <inkml:trace contextRef="#ctx0" brushRef="#br0" timeOffset="60">6425 4782 25,'0'1'58,"0"-1"22,0 0-52,0 0-1,0 0 4,0 2-13,0-1-6,0-1-4,0 1-3,0-1 0,0 0-4,0 0 1,0 0 2,0 0 2,0 0 4,0 0-2,0 0 5,0 0 2,0 0 0,4 0-4,-4 0-2,1 0-1,4 0-1,-3 0 0,1 1-2,3 0 2,-2 1-1,3 0 1,1 0-2,2 0-3,-2 0 3,1-1-3,0 1 3,-1-1-3,4 1 2,-4-1-1,0 1 0,2-2 0,3 2-3,-2 1 4,0-2-1,1 0-1,2 1 0,-1-2-1,2 2 1,-1-2-2,3 1 2,-2 1 0,0-1-1,-1 1-1,-3-1 1,0 1 0,2 1-1,-2-1 0,0 1 0,0-1 2,0 1-1,2-1-1,-2 1 1,1-2 1,4 1-1,-5-1-1,0-1 0,0 0 2,0 0-1,0 0 0,-5 0 0,3 0-1,-3 1 0,1 0 0,0 0 0,1 1 0,2 0 0,-2 0 1,0 2-1,4-3 0,-1 2 0,0-1 1,-3-1-1,5 0 0,0 1 0,0-2 0,1 0 1,-3 0 0,2 0 0,-1 0 0,2 0-1,-6 0 0,2 0-1,-4 0 1,3 1 0,-3 0 0,1-1 0,0 2 0,-3-2 0,3 1 0,4 2 0,-5-3 0,5 0 0,-3 0 1,3 0 0,-1 0-1,1 0 1,-1 0-1,1 0 0,2 0 0,0 0 0,-3 0 0,-2 0-1,-1 2 2,-3-2-2,2 0 1,1 1 0,-3-1 0,3 2 0,1-2 0,2 0 0,2 0 1,1 0-1,-2 0 0,3 0 1,-3 0-1,0 0 0,-5 0-1,5 0 2,-4 0-2,1 0 1,-1 0 0,0 0-1,-1 0 1,0 0 0,3 0 0,-2 1 0,1-1 0,2 1 0,1-1 0,-1 0 0,-1 0 0,0 0 0,2 0 0,-3 0 0,2 0-1,0 0 0,-3 1 0,-1 0 1,3 1-1,-2 0 1,1-1 0,2-1 0,-2 1 1,-2-1-1,1 0 0,4 0 0,-3 0 1,3 0-1,-1 0 0,0 0 0,-1 0 0,0 0 0,2 0-1,-4 0 1,1 0 0,-1 0-2,-1 2 2,1 1 0,1-2 0,-1 0 0,4 0 0,0-1 0,0 1 1,-3-1-1,4 0 1,-1 0-1,-3 0 1,2 0-2,-5 0 1,0 0 0,-1 0-1,3 0 0,-3 1 1,3 1 0,-3-2 0,0 0 0,0 3 0,-1-3 0,0 1 0,-2 0 0,3 0 0,2 0 0,-2 1 0,-2-2 0,2 1 0,1 0 0,1 0 0,1 0 0,-3 0 0,3 1 1,-3-1-1,0-1-1,0 1 1,2 0 0,-2 1 0,-4-2 0,4 1 0,-4-1 1,2 0-1,-2 0 0,0 0-1,0 0 1,0 0-1,2 0-1,0 0 1,0 0 0,1 0 0,1 0-1,1 0-8,-4 0-6,2 0-11,-3-1-22,0-1-55,0 0-133</inkml:trace>
  <inkml:trace contextRef="#ctx0" brushRef="#br0" timeOffset="61">7925 4847 204,'-4'0'47,"1"0"-34,3 0 27,0 0-14,0 0-22,4 2 0,6-1 6,1 0 0,-1 0-5,1 3 1,0-1 2,4 2-1,-1 1-1,3 1 0,-2 0-1,3 1 0,-5 1 1,2-2 2,-1 1-2,-3 0 0,1-2-4,-3 1 3,2-2-1,-7-1-1,-1 0-2,1 1 3,-4-2 0,0 0 0,0 0-1,-4 0 1,-3-1-1,1-1 0,-3-1-1,0 0 2,1 0-2,-2 0 0,-1 0-1,1 0 1,-4 0-2,2 0 0,1 1 1,-5 1-2,1 1 0,0 1 0,-1-1 0,1 1-1,0 0 2,0 0-1,1-2 0,1 1 0,2-2 1,0 0 0,-3 0 1,6-1-1,0 0 1,3 0 0,3 0-1,-5 0 0,7-2-1,0 0-4,0-1 0,0 0-5,7 0-4,1 1-20,2 2-38,-6-1-106</inkml:trace>
  <inkml:trace contextRef="#ctx0" brushRef="#br0" timeOffset="62">7962 4901 12,'2'0'215,"-2"0"-188,0 0-14,0 0 17,4 0-17,-4 0-16,3 0 3,-3 5-1,0 0 5,0 1-1,0 1-2,0-1 1,0 1-1,-9-2-1,0 0-1,-1 0-1,3-2 2,0-2 1,0-1 0,6 0-1,-5 0 1,5 0-1,1-3-7,0-2-1,0-2 3,0-1 1,1-1 0,9-1 3,1 2 0,2-2 0,-2 3 1,0 1 0,0 1 0,-4 2 2,-3 3 2,-4 0 2,1 0-4,-1 0 2,0 2 10,0 5-2,-5 1-4,-2 1-2,-4-2 0,0 2 0,0-1-1,-1-1-1,1 0 1,-1-2-1,3-1-1,0 0-2,3-4 2,3 3 2,3-3 0,0 0 1,0 0-1,0-5-8,0 0 0,3-1-2,1-2 3,3 1-5,-1-2 0,-2 2 1,3 2 3,-3 0 1,3 2 2,-7 2-1,3-1 1,1 2-5,-3 0 1,5 2 6,-5 2 1,4 1 1,-3 0 1,2 0-1,1-1-3,3 0 1,-1-1 0,4-2-1,-3-1 5,6 1-2,1-1 0,1 0 1,2 0 1,-4 0-5,5 0 1,-2 0-1,-2 0-1,-2 0 0,-2 0 0,-6 0-1,5 0 2,-7 0-1,-2 0 1,2 0 0,-3 0 1,0 0 6,0 0 2,0 0 4,-3-1-10,-8-4-4,-6-2 0,-2 1-13,-6-1 26,1-1-13,-2 2-1,2 1 0,2 1 0,0 4-10,7 0-11,4 0-59,-2 0-161</inkml:trace>
  <inkml:trace contextRef="#ctx0" brushRef="#br0" timeOffset="63">7264 5177 59,'-6'0'184,"1"0"-163,3-1 7,-1-2 15,3-2-15,0 1-19,0-2-6,0 2 0,5 0 3,2 2-3,-3-1 1,-4 1 2,0 2 2,0 0-2,0 0 1,0 0 1,0 0 2,0 0-1,0 0 5,0 0-7,0 0-1,0 0 2,0 0-5,0 0 0,0 0-2,0 0 1,0 0 0,0 0 0,0 0 2,0 0 3,0 0 2,0 0-3,0 0 3,0 0-2,0 0 1,0 0-2,0 1-2,0 3 1,0 1-1,0 3 1,0 0 1,0 1-3,4 2 0,3-2-2,0 1 3,1 1-1,2-1-3,0 0 3,1 1 1,4-1-4,-1 0 1,1 2 0,-2-3 1,2 0-2,-4 2 0,-3-3 2,-1 0-2,-3-2 1,1 0-1,0-2 0,-3-2 1,-2-1-1,2 0 0,-2 0 0,0-1-1,0 2 1,0-2 0,0 0 1,0 0 0,0 0 0,0 0 1,0 0-1,0 0 0,0 0-1,0 0-1,0 0 1,0 0 1,0 0-3,0 0 0,0 0 1,0 0-1,0 0 1,0 0 1,0 0 0,0 1 1,0-1 1,-4 0-2,-7 0 0,0 0 0,-4 0 1,-3 0 0,1-4-1,-5 1 1,-1-2-1,0-1 0,1 0 0,-5-1-1,-2 0 1,1-1 0,2 2 0,0-2 1,9 3-2,-4-1 1,7 1 1,3 0 0,1 4-3,9-2 0,1 1 0,-3 2 0,3 0-2,0 0-7,0-1-3,0 0 1,0 1-4,3 0-5,1 0-10,0 0 3,0 1 5,1 4 3,2-2-13,-3 2-29,-2 0-59</inkml:trace>
  <inkml:trace contextRef="#ctx0" brushRef="#br0" timeOffset="64">7253 5183 140,'0'0'89,"0"0"-76,0 0 6,0 0 17,0 0-17,0 0-15,0 3 0,0 3 6,0-1-2,-6 3-3,2-1-2,-7 1 4,1-1 1,2 2 3,-3-1-3,0-1-2,5 0 1,-1-3-1,3-1-4,-2 0 0,5-2-1,1-1 0,0 0 1,0 0-2,0 0 2,0-4-1,4-3 0,3-3-2,1 0 1,1-1-1,2 2 0,0-1 1,0 4 0,-4 0-1,1 4 1,-1 0-1,-5 2-1,3 0-2,-3 0 5,-2 2-1,0 4 6,0-1 2,0 2-3,-12 1 2,0-1 0,1 1 0,-7-1-2,5 1 1,-2-2-2,0 0-2,1 0-1,4-3 1,0-1-1,6 0 0,3-2 2,1 0-2,0 0-4,5-7-3,11-3 3,2 0 1,4-1-5,-5 0 0,1 2 1,-6 1 1,2 3 3,-8 1 1,1 1 1,-3 3 0,-4 0 1,0 0 1,0 0 3,-4 4-3,-9 3-1,-2 0 2,1 3-1,-1-1-2,2 1-1,3 1-3,9-2-14,-3 0-41,-3-3-164</inkml:trace>
  <inkml:trace contextRef="#ctx0" brushRef="#br0" timeOffset="65">7404 5400 107,'3'-2'22,"-2"-1"-19,2 2 21,-3 1 10,0 0-19,0 0-5,1 5 12,2 3 10,-3 4-3,0 2-12,0 3-4,0 1-7,0 2 4,0 0 0,-3 3-1,-1 1 2,0 0-1,0 0-6,0 1-2,-2 1-2,2-3 1,0 0-1,4-4 1,-4-1-1,2-2 1,-1-2 0,-1 0 1,2-2-2,0-4 0,-1-1 0,2-3-3,1-3-3,0-1-7,0 0-12,0-5-15,0-3 7,0-5 3,0-3-9,4 0-7,-4-2-1,2 0-9</inkml:trace>
  <inkml:trace contextRef="#ctx0" brushRef="#br0" timeOffset="66">7378 5555 81,'2'13'35,"0"1"-31,5 0 20,-6 1 19,5 0-14,-5 0-9,2 0 2,-2-2-4,-1 2-8,3-2-3,-3-1-1,0-2-2,0 0-2,0-3 0,0-4 0,0-1-1,0-2-1,3 0-3,-3 0-2,4-5-9,-3-4 5,5 0-20,-6-3-20,1 2-33,2 2-20</inkml:trace>
  <inkml:trace contextRef="#ctx0" brushRef="#br0" timeOffset="67">7339 5737 38,'0'1'92,"0"-1"-74,0 0-14,0 0 7,0 0-5,0 0-10,0 0 1,4 0 6,0 0-6,-1-1-23,-2 0-21,-1 1 5</inkml:trace>
  <inkml:trace contextRef="#ctx0" brushRef="#br0" timeOffset="68">7378 5716 29,'2'-1'95,"-2"0"-81,0 0-12,0 1 16,0-1 6,0 0-8,0 0-5,0 1 3,0 0 4,0 0-1,-4 0-1,-1 0-1,-5 0-2,0 0 5,2 1-3,-3 3 0,7 0-5,-3 3-4,5-2 0,-1 0-1,3 0-3,0-2 1,0 2-1,3-4-2,6 1 0,2-2 2,4 0 3,-2 0 2,2-2 3,-1-4-2,-2 0-5,-2 1-1,0-2 0,-5 2-1,-3 1 0,-2 0-2,0-1-1,0 2-1,0-1 2,-13 2-3,2-1 1,-4 2 3,-3 1-2,1 0 0,-1 0 0,3 6 2,2 0-1,2 1 0,0 0 0,7 1 0,-2-1-1,6-1 2,0 1-2,7-2 2,7-1-1,3-1-2,2-1 2,3-2 2,-2 0 0,2-2 1,-4-4-2,-1 0 1,-4-2 1,-4 0 1,-5 2-2,-4 0 1,0 2-1,0-2 1,-11 1-1,-6 0 0,-2 0 0,-3 3-1,-3 1 1,5 1 0,1 0 0,-1 3 1,8 6-2,1-1-1,4 1-1,4 1 1,3-3 0,0 0 0,10 0-1,2-2-1,6-2 1,2-3-8,2 0-7,-5-3-10,2-5-31,-1-2-41,-7-3-32</inkml:trace>
  <inkml:trace contextRef="#ctx1" brushRef="#br0">10769 5993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4-12-14T13:18:07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12262 2015 195,'0'0'-55,"0"0"152,-2-1-72,2-1 10,0-1 24,0-1-3,0 2-17,0-1-17,2 0-2,1 1 0,-1 1 1,2-1-2,-1 1 2,-2 1-1,2-2-11,1 2-1,3 0 1,4 0-2,6 0 0,8 2 6,9-1 1,12-1 1,14 0-4,9-1-3,15-4 1,5 1 0,5 0-2,5 1-3,-3 3-2,-6 0 2,-1 0-4,-14 6-1,-7-1 3,-14-1-1,-12-1-1,-9-1-2,-14 0 1,-8-2 0,-6 0-1,-5 0 2,0 0 6,-14 0 1,-3-2-12,-12 0-2,-3 0-4,-8 1-12,-3 1-25,4 0-50,3 0-72</inkml:trace>
  <inkml:trace contextRef="#ctx0" brushRef="#br0" timeOffset="1403.07">12149 2070 111,'0'-2'14,"0"0"-13,4-2 71,-2 1-25,4-2-8,-1 1-10,0-1-2,-1 1-3,3-1-1,0 0-6,-2 1-5,0-1-1,0 3 8,-3-3 7,0 4-3,0-1-5,-2-1 1,0 2-2,0-1 0,0 2-3,0 0 0,0 0-4,0 0-7,0 1-6,0 6-2,0 6 6,0 5 3,0 6 1,0 6 5,0 5 2,2 6 0,3 3-4,-5 2-2,0 3 1,0 3-2,0 3-1,-5 2-4,3 0 7,2 0-1,0-1 2,0-1 1,7 0 1,-2-3-4,5 1-2,-3-4 0,0-3 1,-3-2 2,2-3-6,-2-2 1,3 0 5,0-2-3,4-1 2,-3-2 5,-1-3-11,0-2 1,-3-3-3,-2-1 2,-2-3 4,0-1-2,0-2-2,-5-2 2,1-3 1,1-2-3,3-3 0,0 0-1,0-1 3,0-4-1,0 0-3,0-1 1,0-1 5,0-1-3,0 2-4,0-3 2,0 2 4,0-2-2,0 1-4,0 1 3,0-1 4,3 1-3,0-1-3,-3 0 1,0-1 4,1 1-2,-1 1-2,0-2 1,0 1 3,0 0 0,0 0-7,0 3 4,0 2 4,0 1-3,0 4-4,0 2 3,0 1 3,0 0-4,0 1 1,0 0 0,0-1 0,0-2 1,0-1-2,0 0 1,0-2 1,0 0 0,0 1-3,0-2 3,0 1 0,0-1-1,0 1-2,0-1 2,0 0 1,0-2-1,0 1-1,0-1 1,3 0 0,-3-1-19,0 1-40,-4-6-46,-13 0-202</inkml:trace>
  <inkml:trace contextRef="#ctx0" brushRef="#br0" timeOffset="2772.16">12378 3793 223,'-9'0'44,"1"0"-38,-6 0 21,2 0 14,-1 1-18,-8 1-16,5 0-4,-7 1 1,1-1 5,-1 1-5,-1-1 3,-5-2 11,3 0-2,-2 2-5,-1-1-9,-2 1 5,-5 0-3,-6 2-7,-2 2 2,-1 0 2,1 2 4,-1-1-4,4 0 3,-4-1 12,6 1 4,2-1-4,1-1 1,-4 1-1,5 0-2,3-1-8,-2 0 0,1-1-2,1 2-2,-5-1-1,2 0-3,2-1 3,-1-1 2,4 1-4,2-1 0,-5 3 3,1-3 1,1 2-4,-6 0-1,6 0 5,-2 0 1,1-2 0,0 2-3,4-2 2,2 0 0,4-2-1,-2 3-1,2-2 3,1 1-3,-4 0-3,1 1 3,-2-2-1,2 2 1,-2 0-2,-3 0 1,-3-1 1,-2 2 1,0 0-3,-1 0-1,-1 1 4,0-2 1,2 0-2,1-1 0,5-1 7,2 0-1,4-2-4,2 0-3,1 0 2,1 0 1,1 0-5,-1 0 0,-2 0 5,5 0-1,-3 1-4,-1 1 0,2-1 4,-5 1 0,0 2-3,-1-1-1,1 1 4,-1-2 0,-4 1-3,4-2 0,-1 1 3,-1-2 4,1 0-5,1 0 1,-2 0 6,1 1-1,2-1-4,1 1-2,-1-1 4,0 0-4,-2 0-2,-2 0 2,3 1-1,0 0 3,1 0-3,-2 1 1,2 1 2,-5-1 0,-2 2-3,0-1 0,-4 3 2,-2-2 5,-1-1-7,1 2 2,3-2 3,-1 0 1,6-3-6,1 3 0,0-1 2,2 0 0,-2-2-5,5 2 0,0-1 4,4 0-6,3-1-8,9 2-19,5 1-29,0-2-77,12-1-174</inkml:trace>
  <inkml:trace contextRef="#ctx0" brushRef="#br0" timeOffset="5144.3">9200 4269 332,'-4'0'24,"4"0"-21,0 0 15,0 0 34,0 0-17,0 0-22,0 0-9,4 0 5,4 0 7,2 0-4,2 0 0,4 0 6,-1 0 5,5 0-7,-1 0-1,6 0-1,3 0 0,1 0-5,6 0-1,-2 0-3,6 0 1,2 0-4,4-2-5,5 1 6,-3-1-2,6 1-1,-3-2 0,5 0 0,0-1 3,-1 0-3,1-1-2,0-1 4,-3 1 1,-2 2-4,-1 0-1,-6 3 3,-3 0 1,-5 0-3,-3 1-2,0 2 4,-4-1 1,1 1-3,-1-1-1,2 0 4,5-2 1,1 0-3,-1 0-1,4 0 2,0 0 3,1-4-5,-4 1-1,0 0 4,-1 0 0,-2 1-4,-5 0 0,-4 0 3,2 1 1,-4 0-4,-3 1-1,1 0 5,-2 0 0,0 0-3,-1 0-2,2 0 5,3 0 1,5 0-4,1 0-1,6-2 5,6-2-2,4-1 0,0-1-4,-2 0 5,-3 3-2,-6 1 0,-5 0-4,-2 2 3,-6 0-1,-2 0-4,-3 0 6,-1 0 0,-4 0 0,-1 0 1,4 2-2,-1-2 1,6 0 3,4 0-2,5-4-1,3-2 3,4-3 4,-2 2-5,1 0-2,-5 4 3,-3 0-2,-4 2-3,-2 1-1,-2 0 3,-7 0 2,1 0-4,-3 0 1,2 0 0,-6 0 3,4 0-4,3 0 3,3 0 0,3 0 2,8 0-4,-4 0-1,8 0 4,-1-1 0,-2 1-4,0 0 0,-2 0 3,-3 0 1,-2 0-5,-5 1 0,-3 0 4,2 1 0,-3-1-3,-4 0 0,6-1 4,-1 0 0,4 0-3,4-1 2,4-4 0,3 0 2,3 1-5,5 0 2,-4 1 1,1 1 1,-6 1-5,-2 1 0,-3 0 4,-8 0 0,2 0-2,-4 0-2,-5 0 4,0 1 1,-1-1-4,-2 0 0,3 0 5,2 0-1,1 0-3,0 0 0,3-1 4,1 0 0,-1-2-5,0 1-1,-4 2 5,-6 0 0,2 0-5,-3 0 2,0 0 1,0 0 0,-4 0-19,-2 0-14,2 2-10,0 1-23,4-2-26,0 0-12,0 0-22,7-1-3</inkml:trace>
  <inkml:trace contextRef="#ctx0" brushRef="#br0" timeOffset="6276.35">12708 4127 7,'6'-3'85,"-6"-2"8,1 2-5,-1 0-10,0 0-18,0 0-14,-4-1-14,-3 1-1,3 0-5,-3 1-11,3-1-8,0 1 0,-1-1 2,3-1-5,2-1 2,0-3-1,0-2-1,0-3-1,0-3-1,0-3 9,0-6-1,-4-2-4,-3-3-1,1-1 1,-1-3-3,0 1 1,3 1 0,0 2-1,4 0 3,0 2-5,0 0 0,0 2 4,7-1-5,-3-1 0,0 0-2,-1-2 4,1 1-2,-2 3 0,-2 2-2,0 1 4,-5 3-2,-2 2-1,3 2 0,0 1 3,0 3-2,-3 1 1,4 3-3,-1 0 3,3 4 1,1 1-4,0 1 2,0 0 1,0 1-2,0 0-5,4-1 0,3 2-11,-3-1-13,3 0-10,-3-1-2,-3 2 5,-1 0 8,3 0 6,-3-2 13,0-2 9,0 1-8,0-1-7,0 3 3,-3-1 9,2-1 4,-2 3-6,2-1-19,1 0-14,0 1-8,-3-1 0,3-1 16,0 0 28,0 1 9,0-1 17,0 0 20,0 0 6,0 0-2,0-1-5,0 0-5,3 1-4,-3 0-4,4 0-2,3 0-9,-1 0 1,5 1-3,0 1-3,4 0-2,3 0-2,7 0-1,3 0-3,5 0 1,5 0-1,-1 0 0,5 1-4,4 2-1,4 0 4,7-1-4,2 2 0,4 0-1,1 0 1,4 0 2,0 0-4,4 0 3,2-1-1,6 0 2,5 1-2,1 1 2,-2-1 0,-5 2-1,-6-2-2,-5 1 0,-5-2 2,-13 0 0,-5 1-3,-5-1 1,-7-1 2,-3-1 0,-3-1-3,1 0 2,-5 0 2,2 0-2,1 0-1,1 0 1,1-1 1,5 1 1,-1-1-4,4 1 2,-1 0 1,-3 2-1,-2 4-2,-1 0-1,-6-1 5,-7 1-1,-2-2-4,-5-1 2,-5-2 3,3-1 0,-2 3-3,5-3 1,-2 0 3,8 0-1,-1 0-3,3 0 1,4 0 2,-3-3-2,1 2-3,-2 0 1,-4 1-2,0 0-5,0 0 1,-2 0 1,1 0 2,-2 0-1,3 0 0,1 0 6,-2 0 1,5-2 0,-2 0-4,5-1 4,-2-1-1,1 2 0,-2-1-7,-1-1 4,-5 1 4,-1 0-1,-1 1-3,-3 1 2,-6 1 2,2 0 0,-1 0-3,-2 0 1,0 0 4,0 0-3,0 0-2,0 0-1,0 0-1,4 0 1,3 0 0,0 0 3,-3 0 4,3 1-3,-3 1 4,3 1 1,-3 2 5,-4 1 0,1 6-3,-1 3 4,0 3 4,-5 6-1,-2 2-8,3 4 1,-3 4 4,7 1-5,0 2-3,0 1 0,7-2 1,4-1 0,-1-2-2,1-4 5,0 0 4,-3-4-4,-1-1-2,3-3 1,-6-3 3,-3 0-3,2-1-3,-3-3 0,0-1 3,0-1-1,0-2-11,-3 0 5,-1-4 4,0 1-5,0-2-6,-3-2-2,7-1-8,0-2-27,0 0-42,0-10-115</inkml:trace>
  <inkml:trace contextRef="#ctx0" brushRef="#br0" timeOffset="7075.4">15675 1866 37,'3'0'35,"-2"0"158,2 0-124,1 0-40,3 0-1,-1-2 3,2 2-8,6 0-9,1 0-11,5 0-2,-1 3-1,6 3-1,-1 0-10,5 1-30,-4 1-60,1-6-149</inkml:trace>
  <inkml:trace contextRef="#ctx0" brushRef="#br0" timeOffset="7203.41">16231 2008 374,'0'0'36,"1"0"-33,2 0-14,4 1 19,-3 0 3,7 1-14,2 3-6,5 1-46,-2 2-127</inkml:trace>
  <inkml:trace contextRef="#ctx0" brushRef="#br0" timeOffset="7292.41">16506 2117 66,'2'0'99,"7"0"-120,-1 3-32,2-2-8</inkml:trace>
  <inkml:trace contextRef="#ctx0" brushRef="#br0" timeOffset="7431.42">16801 2271 243,'0'4'-9,"0"0"9,0 1 7,0 1-2,0-1-6,0 1 1,5 2 2,6-1-13,1 5-62,6-2-51</inkml:trace>
  <inkml:trace contextRef="#ctx0" brushRef="#br0" timeOffset="7560.42">17049 2509 124,'0'8'25,"0"1"20,0-1 17,-5-1-20,3 3-2,-7-2-9,5 3-12,2 0-14,2 2-2,0 2-6,4 2-20,11-2-66,6-1-142</inkml:trace>
  <inkml:trace contextRef="#ctx0" brushRef="#br0" timeOffset="7891.45">17196 2861 415,'-10'3'6,"3"5"-12,3-2 4,3 3 9,-5-1-1,6 2-3,0 4-3,3 2 0,8 3-14,3 0-28,-2 2-15,-1 1-19,-5-3-19,1 0 11,-4-1 29,-2-3 49,-1-2 6,0-1 0,0 1 0,-1-1 0,-2 1 0,2 0 3,-6 0 18,2 1 19,-1 2 11,-3-3 11,1 0 2,-3 0 6,4-3-9,-4 0-11,0 0-8,2 1-5,1 0-12,-2 0-19,6 1-8,0-1 3,4 2-1,0 0-12,0 0-12,0 0-5,3-1 2,-2 1-2,-1-1 10,0-1 8,0 0 11,-4 0 0,-7 2 2,-2 0 2,-2 2-12,1 0-92,2-1-136</inkml:trace>
  <inkml:trace contextRef="#ctx0" brushRef="#br0" timeOffset="8000.45">17017 3690 73,'-17'11'346,"2"-3"-270,0 2-27,2-1-12,2 1-7,0-1-14,2 2-11,7 0-18,-2-4-63,4-5-175</inkml:trace>
  <inkml:trace contextRef="#ctx0" brushRef="#br0" timeOffset="14699.84">14780 4549 46,'-4'0'28,"2"0"142,-1 0-129,1 0-6,2 0 8,0 0-12,0 0-11,5 2-2,1 1 7,0 1-9,0 2-6,-2 0-6,-3 1-2,-1-1 0,0 3 4,0-1 0,-1 0-3,-3 1-2,-3-1 3,0-2-1,3 0-3,-1-4 0,3 1 4,2-1-1,0-1-4,0-1 1,0 0 3,-2 0 2,2 0-3,-2 0 3,-3-2 0,4-3 1,-4-2-4,-1-2 5,0-2 7,5 0-3,-3 0-8,1-1 1,0 3 3,2-1-1,1 4-5,-3 0-2,2 2 5,1 1 1,0 2-3,-3 1-1,1 0 4,0 0-1,-5 4-4,-2 4-2,3 6 4,-4 2 2,0 0-5,3 2 1,1-2 3,1-2-1,1-2-3,2-3 0,0-4 4,2 0 0,0-4-3,-2 0 0,2-1 10,-2 0 2,0-5-4,-2-5-5,-3-6 0,-4-4-1,4-2-4,-2-2 0,5 0 3,-3 1-1,5 7-2,-4 4-1,-1 3 6,3 6 0,-6 2-5,-1 1-1,-1 3 1,-4 8 1,4 3 0,-6 4-3,5-1 8,4 0-3,0-1-2,5-2 1,1-3 1,2-2 4,1-1-4,0-5-1,0 0 4,0-2-2,0-1 0,0 0 3,1-2 0,5-7-3,0-4-4,-2-4-4,0 1 1,-4-2-2,0 2 0,0 2-3,0 3 8,0 7 1,0 1 0,-4 3 1,-2 0 0,-5 5-3,-4 9-2,-1 3 4,1 3 4,1 0 2,2 1-4,5-5-2,4-2 4,2-3 3,1-2-6,0-4 3,0-2 3,0-3 0,0 0-2,0 0 0,0-2 5,0-7-6,0-3-5,0-2 1,1-3-1,2-2-3,-3 1-4,0 3 2,0 1 4,0 4 4,0 7-2,-7 0 1,-2 3 1,-3 5-2,-6 7-2,-2 5 2,3 2 6,0 1-3,3-2-2,5-3 1,3-2 3,1-5 2,5-2-7,0-3 2,0-3 4,0 1-3,0-1-2,0 0 2,0-1 3,0-7-3,0-3-8,-2-6-3,-2 1 4,-2-3-4,-1 2-4,-4 2 0,0 4 9,0 3 3,0 7-2,-2 1 3,-2 3 0,-1 5 1,-1 4 0,4 0 3,-2 2 2,5-1 1,2-1-6,3-2 4,1-3 4,2-3-3,2-3-3,0 0 0,0-1 4,0 0-1,0 0-5,0-1 3,0-5 0,0-5-3,0 0-8,0-5 0,0 1 1,0-4-3,0 2 2,-5 4 1,1 4 7,0 3 1,-3 4-3,3 1 2,-6 1 2,2 3 0,-3 8-3,-2 5 4,5 4 2,4 1 1,-2-1-5,5-3 2,1-2 3,0-5-2,0-3-3,0-3 0,0-2 3,0-2-2,0 0 0,0-3 3,0-4 1,0-6-6,0-5-7,-6-3 0,2-4 4,0 1-5,0 0-2,0 5-2,-3 5 6,3 6 5,-1 3-1,1 5 1,-4 1 4,-3 11-2,-3 5-4,3 5 4,1 3 1,-1-2 1,5-1-4,5-4 2,-2-3 3,2-5 0,1-4-6,0-2 2,0-2 4,0-2-2,0 0-3,0 0 6,-6-6-1,5-2-7,-3-5-7,1-4-1,-1-2 3,-3 1-2,3-1-3,-2 6 5,-1 1 6,0 5 0,3 4-1,-6 3 2,2 0 3,-3 4-1,-2 5-3,2-1 6,3 2 0,-3 0-1,4-1-4,0 1 1,3-3 3,-5 0-2,3-1-4,0-2 3,-1-2 4,0 0-3,0-2-4,3 0 4,0 0 2,4-4-3,0-5-4,0-2 0,0-3 4,4-2-3,-1-1-4,-2 2 3,-1 3 0,0 1-1,-1 5 1,-6 4 2,-4 2 1,-2 0 1,-2 8-5,-7 5 4,5 4 3,-4 2 1,6 3-2,2-1 2,2-1 1,4-2 0,0-5-4,6-2 4,1-4 1,0-3-2,0-2-4,0-2 3,0 0 3,0-2-2,4-7-2,-1-4 0,1-5 1,-4-3-6,0-2-5,0 1 0,0 3 1,-3 4 0,-1 5-2,-4 5 8,-2 4 5,-3 1-6,-2 9 0,0 8 3,0 3 5,-1 4-2,5 1-3,4-4 1,3 0 5,3-6-2,1-3-5,0-5 1,0-2 7,0-3-3,0-2-8,0 0 6,0 0 4,0-6-1,0-4-7,0-5-2,0-4 0,-6-3-7,2-1-5,-3 2 4,-1 3 3,-3 6 1,-2 5 1,-2 7 5,0 0 5,-5 7-3,1 7-1,-2 4 4,1 3 6,8 2-6,1-3-2,4-1 3,3-4 3,4-2-5,0-4-2,0-4 2,0-3 4,0 0-7,0-2 0,0 0 5,0-4 3,1-7-5,2-3-6,-3-5-4,0-1 1,0-2-7,0 2-4,-7 3 7,-1 6 4,1 3 1,-3 7 1,-1 1 5,-3 5 2,-3 6 0,-1 5-4,3 1 5,0 1 8,8-3-6,3-2-2,-1-1 1,5-4 3,0-2-3,0-2-5,0-3 5,0-1-1,0 0-3,0 0-1,0 0 4,0-5 3,0-4-8,0-4-8,-2-4 3,-4 0-6,2 1 1,-3 2 1,3 5 7,-3 3 6,4 4-3,-1 2-3,0 2 3,-3 8 3,-2 4-1,3 2-2,0 0 5,0-1 3,6-4-5,0-3-3,0-2 3,0-2 4,0-2-6,0-1-3,0-1 5,-1 0 2,1 0-3,-4-4-6,-3-5 2,3-3-3,-3-5-5,3 1-1,1-1 0,-1 4 4,2 4 0,-1 3 4,-1 3 5,0 3 2,-3 0-2,-4 1-5,-4 7 6,0 0 5,-2 3-4,-1 1-1,4-1 3,-1 0 1,5-2-5,0-2-2,3-1 4,2-2-2,2 0-4,-1-1-1,0 1 2,-1 0-5,3-1-16,-3 1-29,3 1-44,-4-2-106</inkml:trace>
  <inkml:trace contextRef="#ctx0" brushRef="#br0" timeOffset="15634.89">12696 4792 405,'7'0'20,"-2"-3"-27,11-1 19,2 1 29,4 0-15,-1 1-20,8 2-3,4 0-7,3 3-3,2 3-15,-3-1-11,-2 2-6,-3-3 1,-7 0 1,-8-2 12,-8-2 5,-7 0 16,0 0 19,-14 0 23,-4 0-15,-6-2-6,-2-1 4,-5 2 4,2 1-2,0 0 2,3 0 0,-3 0 0,5 6-11,4-1 1,5 1-1,1 0-8,7-3-8,7 2 0,0 1 0,0 0-2,13-1 2,1 1-1,5-2 4,6 0 2,1-4-4,2 2-1,1-1 5,-2 1-2,-4 1-3,0 0 0,-8 2 4,-2-2 0,-7-2-5,-3-1 0,-3 0 7,-5 0 7,-8 0-7,-6 0-4,-4 3 1,0-1 3,-6 3-4,8-2 3,-1 2 7,2 1 2,5 2-6,4 1-3,1 0 0,6 1-3,4 1-1,0-2-3,8 0 5,9-1 1,0-3-3,5-2-1,4-1 6,-2-2-3,-2 0-1,-3 0-1,-2 0 0,-6 0-5,-4 0-2,-4 0 1,-3 0 9,0 0 8,-10 0-5,-2 1-1,-6 3 1,-3 1 3,-1 2-2,4-1 1,1-1 6,3 0-4,3-2-3,5 1-5,4-2 1,0 1-1,2 1-4,0 0-2,0 2 4,6 0 2,8 2-3,1 2 2,2-1 3,2 3 0,2-1-2,-2-1-2,-3-1 5,-8-4-1,-1-2-4,-7-2 0,0-1 6,0 0 6,0 0-3,-3-1-4,-5-2 1,-3 2-2,-5 0-4,0 1 0,-1 0 2,0 5-1,-1 2 0,2 3-2,2 0 3,1 0 2,5 3-5,2-4 1,5 0 3,1 1 0,7-3-6,8-1 4,-2-3 0,5-2 2,1-1-4,-2 0 1,-2 0 1,-1-1-7,-7 0-6,-6 1-7,2 0-8,-3 0-14,0 8-29,0 1-52,-4 0-220</inkml:trace>
  <inkml:trace contextRef="#ctx0" brushRef="#br0" timeOffset="95579.46">8457 4884 54,'-3'-1'23,"-1"-2"121,4 0-137,-3 1 0,3-1 12,0 1 6,-1 1 3,1-1-12,0 1-5,0-1 2,0-1 3,0 0 2,0-3 5,-3 1 4,0 0 6,2-1-7,-2 1-4,1-1 0,0 0-3,2-1 0,0 3-10,0-2 4,0 2-5,0 0-2,0 1-7,0 0 4,0 1 1,0-1-1,0 2-4,0 0 4,-2 0 0,2 1 2,-2-1-5,2 1 3,0 0 3,0 0-2,0 0-4,0 0 0,0 0 4,0 0-5,0 6-4,0 4 7,8 6 6,-1 1-4,0 5-1,0 2 2,1 3 3,-1 3-4,-3 3-4,0 4 2,-2 3 2,-2 4-2,0 3-2,0 1 0,-4-2 5,-2 3-4,-1 2-1,0 2 0,0 1 5,6 3-3,-3 0-4,-2 0 4,5-1 2,-2-4-2,1-3-4,2-2 4,-2-3 0,2 0-1,0-2-3,0-1 3,0-1 3,0-2-4,0-1-3,0-1 5,0-2 0,0 0-2,0-2-1,0-1 2,-2 2 4,0-2-5,-5 1-2,3-2 3,2-4 1,-2-1-1,4-2-1,0-2 0,0 1 4,0 0-4,0-3-2,-3 0 3,2-1 2,1-1-4,0-2-1,-3 0 3,3-3 1,-3-1-2,2-1-2,-2-2 3,-1 0 1,1 0-2,2 0-1,-2-1 1,-1 2 3,4 0-4,-3 3-1,2 1 3,1 4 3,0-2-4,-3 3-3,3 0 3,0 0 3,0 0-4,-4-2-2,4 1 4,-2-3 2,-3 2-4,1-2-1,-1-1 3,1-1 3,3-1-4,-2-2-4,3 1 4,0-2 1,0 0-3,3 1-1,1-2-2,2 0-12,5-1-11,-4 1-20,1-1-44,-4-3-105</inkml:trace>
  <inkml:trace contextRef="#ctx0" brushRef="#br0" timeOffset="117815.74">9444 6897 144,'0'-19'57,"0"3"0,0 1 17,6 4-1,-6 4-18,1 3-10,2 4-10,-1 2-16,0 15 2,2 7 3,-1 9-5,-1 8-4,2 3-5,-2-1-10,3 1 1,-5-3 4,0 0 4,0-8-12,0-4 1,-7-8 0,3-8-6,2-4-8,-2-8-2,4-1-2,-3-12-16,1-9-22,-3-8-5,4-7 12,-5-5 14,5-6 3,-2-2 10,2 3-3,1 3 20,-3 12 14,3 10 32,-3 9 13,2 7-6,1 5-4,0 0-18,0 10-11,7 5 0,4 5-4,4 2-3,5-1 2,-1-2-6,5-3-3,1-6 3,2-4 1,0-5 0,-1-1-3,-2-7 1,1-6 1,-8-3-10,-2-5 1,-1-1 4,-3-1-4,-7 2 0,3 3-1,-7 6 6,0 7 5,0 5 1,0 10 2,0 9-1,-6 9 5,5 8 1,1 3-7,0 3-1,0-3 0,7-3-1,1-5 2,-2-4-5,1-3 2,0-6-8,-2-4-26,1-3-29,-6-5-37,0-6-108</inkml:trace>
  <inkml:trace contextRef="#ctx0" brushRef="#br0" timeOffset="118227.75">10110 7135 146,'4'-8'78,"-1"-1"-55,-3 1 21,0-2-1,0 1-9,-9 0-17,-2-1-12,-4 1-9,-3 4 11,-2 3 7,-3 2 8,-2 6-5,4 8-3,-1 4-1,4 2 7,1 3-14,6-3-2,4-3 2,7 0-5,3-8-3,12-1 4,2-4 1,9-4 1,-1 0-3,-1-6 1,-2-5 4,-3-2-6,-4-2-13,-3 0-7,-4 0 0,-5 2 3,-3 2 7,0 2 9,-6 5 7,1 4 2,-2 3 3,0 7-4,5 3-1,2 2-3,0-2-3,6-1 1,5-2 0,4 0-3,1-3-3,-1-2-8,0-3-16,-1 0-44,-3-2-33,-5 0-44</inkml:trace>
  <inkml:trace contextRef="#ctx0" brushRef="#br0" timeOffset="118579.78">10265 7136 34,'0'8'329,"0"3"-298,-7 8-27,2 2 24,-1 3-1,2 4-18,0 0-5,4 1-1,0-3-4,0-5-12,2-1-17,3-6-14,2-4-9,-3-6 3,-4-4 34,0 0 21,0-11 0,0-8 1,-10-3 18,2-6-2,-5-4-14,-2-1-2,0-2-1,1 0 1,-1 2 0,9 5 17,1 4 10,5 7 5,0 4-15,13 2-9,3 3 2,7 5-7,4 3-6,3 0-1,1 8 0,-2 3-1,-4 3-4,-4 2-2,-5 1 4,-6 0-6,-10 0-3,-4 0 2,-17 0 9,-5-3 3,-6-2-1,-3-2 8,-1-6 4,4-4-6,3 0-9,8-8-8,3-4-25,11-1-60,4-1-101</inkml:trace>
  <inkml:trace contextRef="#ctx0" brushRef="#br0" timeOffset="118919.79">10525 6997 232,'0'-4'253,"-2"-1"-239,-4 5-23,6 10 19,0 5 3,2 9-4,7 4-3,2 3-2,-3 0-4,2-1 3,-4-4-10,-1-3-7,-1-4-12,-4-4-5,0-5 1,0-3-3,-7-5-13,-1-2-10,-3-9-5,1-6-18,-1-9 1</inkml:trace>
  <inkml:trace contextRef="#ctx0" brushRef="#br0" timeOffset="119147.84">10467 6960 1,'0'-24'20,"1"7"167,9 3-121,5 3-25,7 5-7,2 0-4,6 5 4,5 1-17,0 0-15,1 4-1,-6 3 2,-3 1-1,-6 0-10,-3 3-3,-7-3-1,-11 1 8,0 0-3,-4 1 4,-13 2 9,-1-2 2,-7 4 4,-1 0 3,-1 1 7,4 2 4,3 1-1,5-2-10,11 2-3,4 0 2,0 0-14,12-5 0,10 2 5,6-5 0,3-4-5,5-1 0,-4-4 1,-3-1-5,-1 0-37,-3-1-53,-6-6-69</inkml:trace>
  <inkml:trace contextRef="#ctx0" brushRef="#br0" timeOffset="119675.84">10953 7132 165,'0'6'244,"0"0"-224,0 0-17,0-1 41,4-3-6,4 1-24,6-3-9,3 0 0,1 0-3,-1-6-9,-4-2-9,3-3 2,-8-2 0,-1-1 2,-7 0 3,0 0 5,-4 1 2,-10 2-5,-3 5 11,-5 6 11,-4 0 10,2 6-8,-3 9-1,3 1-1,4 5-1,3-2 6,4 2-14,7-3 1,6-2-1,0-3-5,6-2-1,9-4 5,7-1-1,2-6-1,2 0-2,5-2 2,-2-8-1,-1-2-9,-5-3-13,0-2-11,-8-2-2,-2 1-6,-1 1 20,-8 2 15,-4 4 8,0 5-4,0 4 16,0 2 5,-4 5 0,1 9-15,0 4 6,3 0-9,0-2 3,3-2-8,4-2 1,4-3 4,2-2-1,2-3-4,0-2 3,-1-2 4,1 0-5,-7 0-2,4-6 2,-7-3 3,5-1-1,-3 1-4,-1-1 1,-2 4 3,3 4-1,-5 2-4,0 0 1,-2 6 4,2 3 0,3 3-3,-1-1 1,0 0 5,6-2-2,-2-2-3,0-1 1,4-2 2,-1-3-1,0-1-4,0 0 1,0-2-4,4-4-19,-2-2-10,5 0-51,-1 2-71,-2-1-113</inkml:trace>
  <inkml:trace contextRef="#ctx0" brushRef="#br0" timeOffset="120431.93">11571 7191 258,'7'0'89,"-3"-3"-81,3-3 49,4-2-18,-4 1-24,1-3-14,1 0-2,-3-2 1,0 0-14,-3-3-7,-3 2 10,0 0 10,0 3 0,-9 1-3,-4 3 19,-3 3 16,0 1 6,-4 2-1,-2 6-7,0 9-4,-6 3-11,3 4-8,-1 1 4,6 1-8,1-4 0,8 0-5,5-2 3,3-6 2,3-1 0,7-3-4,6-7 2,6-1 2,3-3 0,5-8-5,1-6 3,-2-3-3,-1-5-4,-2-1-3,-3-4 4,-2-2 6,-5-3 0,-2 2-12,-5 1 13,-1 5 2,-1 7-3,-4 7-3,0 6 6,0 7 4,-4 2 0,-6 13-5,2 5 3,-3 5 2,1 5-3,3 2-6,0 1 2,3-2 3,4-3 4,0-3-14,0-5 6,4-2-4,4-4-10,4-3-12,-1-5 5,4-5 5,3-1 4,1-2 0,5-8 1,2-3 10,5-1-11,-6 1-7,-2 2-4,-3 1 3,-9 4 8,-4 2 8,-3 1 6,-4 3 13,0 0 21,-3 7 6,-1 3-1,0 3-9,1-2-7,2 0-8,1-2-4,0-1-1,1-2-6,6-3-5,2-2 3,-2-1 2,-3 0 0,3-4 0,-1-4-3,-1-2 4,-5 0-5,0 0-4,0 1 3,0 1 3,0 1-4,-7 4-4,3 3 0,-7 0 5,-2 7-3,2 4-2,-3 4 5,6 0 3,1 1-4,7-4-3,0 2 5,7-2 4,4-2-3,7-3-3,-1-3 7,5 0 1,1-2-2,1-2-5,1 0 3,-3 0-1,-5-2-2,-2-2-2,-4-3 2,-2 0 2,-4-2-3,-3-1-1,-2-2 3,0-1 4,0 0-4,-7 0-2,1 1 4,-4 1 2,5 4-6,2 1-1,0 4 2,3 2 3,0 0-10,10 2 0,2 4 5,6 3-13,-1 0-24,1 1-27,-3-3-60,1-3-140</inkml:trace>
  <inkml:trace contextRef="#ctx0" brushRef="#br0" timeOffset="121459.95">12160 7170 360,'0'-3'106,"0"-1"-107,4 2 27,4 1 17,2-1-24,-2 1-15,3-1-8,-2 2 6,2-2-4,-4-2-4,-3 1 3,0-2 6,-1-1 2,-3 1 1,1-1 5,-1 0 14,0 1 1,3 2-5,-3-1-1,3 4-2,-3-1-4,1 1-11,-1 0-4,0 0 4,0 1-1,0 4-1,-1-2-2,-6 1 3,0-2 2,0 1-4,4-3 0,3 0 2,0 0 3,0 0-6,0 0-3,6-5 6,-1 0-1,8 2-3,-8-2-1,4 2 4,-2 0 1,-5 3-4,0 0-1,-2 0 4,0 0 0,0 0-2,0 3-1,-2 1 4,0 1 0,-5-3-3,5 1 0,0-2 2,2 0 2,-2-1-4,2 0-1,0 0 4,0 0 0,4 0-5,0-1 1,5-2 3,-5 1-1,0 0-7,2 0 3,-6 1 2,1 0 2,-1 0-7,0 0 3,0 0 2,-1 1-1,-5-1 0,5 1-1,-3-1 5,4 1 1,-3 0-4,3 0 0,0-1 4,0 1 0,0-1-4,0 1 2,3 0 3,-3 0-2,1 0-2,-1 0 1,3 0 0,-3 0 3,0 0-4,0 0 2,0 0 2,0 0 2,0 0-3,0 0-3,0 0 6,0 0-3,0 0-2,0 0-3,0 0 6,0 0 3,4 4-6,0-1 1,3 3 4,0-2-2,1-1-3,1-1 0,4-2 4,-1 0-3,3-3-1,-4-3 0,-3-2 0,-3-1 2,-1 0-5,-4-3 0,0 1-4,0 2 12,-7 0-6,-6 5 0,-2 2 2,-3 2 1,-1 3-4,-1 9 1,-2 3 4,1 5 0,3 3 3,7-1-11,0-1 6,11-2 0,0-4-2,7-2-3,8-2 6,3-2 0,-1-5-3,5-2-2,2-2 6,-1-3-3,-1-5-5,-2-3-6,-2-1 2,-6 0-4,1 0-8,-5-1 6,-2 4 13,-4 1 3,3 3-3,-3 1 0,-2 4 5,0 1-2,0 8-1,0 4 2,-2 3 3,2 2-1,0-1-4,0-3-1,8-3 2,2 0 3,1-5 0,-3-4 4,1-2 9,0 0 4,-3-5-5,5-7-1,-7-1 4,0-4-4,2 0-3,-6-4-9,4 1 4,0 0-4,3 0-7,3 3-1,5 5 0,0 5-23,6 5 0,-8 2-15,-2 3-22,0 6-62,-4 0-137</inkml:trace>
  <inkml:trace contextRef="#ctx0" brushRef="#br0" timeOffset="122140.98">9154 6861 33,'0'-9'337,"0"4"-333,0 2-17,0 3 11,3 0 8,2 0 4,5 0-9,-4 0 0,3 3 3,0 5 5,-5 7 12,0 4 12,-1 9-3,-3 5 3,0 11-8,0 5-12,-6 5-5,1 0 0,-2-1 2,-4-8-13,7-4 3,-2-7 0,6-6-2,0-6-13,0-8-13,0-7-16,0-7-39,0-6-105</inkml:trace>
  <inkml:trace contextRef="#ctx0" brushRef="#br0" timeOffset="123416.05">9146 6752 393,'-7'-8'64,"0"2"-63,3 1 1,4 0 15,2 1 6,8-3-16,8 1-4,9-3 2,2 1-1,7 0-3,6-3 4,9-1 5,0 3 3,11-1 1,6 1 3,11-1 1,11 4-5,14 0-4,13 1-1,9 4 5,5 0-6,1 1-9,-7 0 3,-6 0 0,-13 0-13,-12 0-9,-12 0 1,-10 0 5,-1-1 8,-7-3 3,-6 0 3,-3 1 4,-4 1-2,-4-1-2,-1 3 5,0 0 5,1 0-2,3 5-3,0 1-3,0 1 1,-1 3-2,1-1-2,-6 0-7,-5-2 1,-4-3-2,-6-2-12,-4-2 5,-4 0 13,-5-2 4,2 0-3,-1-4 4,4 3 6,3 0 6,-1-1 3,6 3-1,2 0 6,1 1-7,4 0-3,-4 1-4,3 5-4,-2 1-3,-2-2-3,-5-1 0,-2-3 1,-2-1 0,-4 0-2,-1 0 3,-2-4 5,-1-1-2,1 0-3,2 1 1,-2 1 7,3 0-5,0 3 0,3 0 0,-3 0 2,4 5-2,-5 1-5,1 1 4,-3-1 1,-4 0-2,-2-2-3,2-1 3,-6-3 4,6 0-3,6 0-2,2 0 1,8-2 4,-1-4-5,5 1-5,-3 4 3,-1-2 4,0 3-3,-8 2-7,-2 3 0,-6 3 1,-5 0 1,-4-1 1,-2 3 7,0-4 1,0 2 0,0-2 0,0-1 4,0 0 2,0-2-3,4 1-2,5-2 5,2 2 1,0 1-1,3 1-4,-2 3 5,4 3 0,-5 0-5,0 3-2,-4 4 3,-3 3 0,-4 1 0,-4 6-6,-13 3 4,2 4 3,-2 2-1,-1 4-6,6 0 3,2-1 4,6-3 9,4-2-15,0-3 2,0 1 5,7-3-2,1-1-1,2-2 0,-2-1 2,0-2-3,-1-2-4,-5-2 2,-2-2 3,0-1-4,0-2-2,-4-3 3,-2-5 4,3-1-5,-1-3-4,1 0 4,3-2 3,0-2-4,0 1-3,0-1 4,0 0 1,0 0-2,0 0-5,0 0 5,0 0 3,0 0-4,0 0-8,-1 0 6,-10 2-3,-7-2-4,1 4-1,-8-2 6,-1 2 7,2-1-2,0 1-1,1-1 2,2 0 4,2 0-3,2 1-1,-1 0 1,-4-1 3,1 1-5,-4 0-2,-3-1 3,-4 0 3,-3 0-4,-4-2-1,-6-1 2,-8 0 3,-8 0-3,-7-2-3,0-3 5,-6 1 2,-3 0 0,1 0-2,1 2-1,6-1 3,5 3-1,7-1-2,3 1 4,4-2 3,3-1-8,-3 1 0,1-1 3,-3 0 0,-7 1-4,-7-2-2,-3 2 5,-9 2 0,-2 0-3,-5 0-2,-5 0 5,-2 0 0,-2 0-4,2 0-1,0 0 5,12 0 1,2 0-4,9-3 0,7 1 8,4 2 1,1-1-3,0 1-2,4 0 1,3 0 1,2 1-3,-2 4-3,0 1 3,-3 2 2,-2 0-4,0-2-1,1 0 4,-3-4-1,0-2-3,0 0 1,2-3 1,1-5 1,1 0-4,3-1 0,1 3 3,2-1 1,3 1-5,5 5-2,1 1 3,1 4-6,3 8-9,5 1-8,3 3-15,8-2-37,5-4-94</inkml:trace>
  <inkml:trace contextRef="#ctx0" brushRef="#br0" timeOffset="124363.11">9935 8322 17,'2'-20'289,"-2"-1"-270,0 2-21,0 2 32,-2 4 36,-7 5-21,-2 2-22,-4 6 3,-7 0 4,-6 6-7,-1 8-15,-3 3 5,-2 3 11,4 4-2,4 5-2,2 3-7,6 0-1,5 3-3,6-3-7,7-4 0,3-5 1,10-7-1,9-5-5,2-7 1,5-4 4,3-6-1,2-8-5,0-5-7,-5-1-8,-8 4-1,-6 3 1,-8 5 14,-4 5 8,-3 3 3,0 3 3,-7 12 1,2 5 0,3 10-2,2 0-1,0 2-2,0-4-2,4 1-2,6-7-4,2 0-4,2-4-14,-1-4-43,-2-4-90,-3-7-224</inkml:trace>
  <inkml:trace contextRef="#ctx0" brushRef="#br0" timeOffset="124772.13">10314 8442 51,'7'-12'251,"-6"0"-199,2 0-50,-3 4 26,0-2 11,0 4-18,0 1-13,-7 2 4,-4 3 7,0 0-2,-6 0-7,-1 7 3,-2 4 8,1 2 2,1 1-2,-1 3-3,5 1-2,4-2-2,3-1-3,3-3-3,4-4-3,1-3-2,13-4-6,1-1 4,5-4 0,2-6-3,2-4-10,-2-2-12,-5-1-6,-2 2-16,-7-1-6,-2 3 12,-6 5 30,0 2 13,0 5 5,-3 1 15,-1 2 0,-3 10-10,5 3-7,2 3 0,0 1-3,5-2-3,6-2-3,1-5-10,4-2-2,-1-5-12,0-3-17,-1 0-35,-1-6-44,-2-5-92</inkml:trace>
  <inkml:trace contextRef="#ctx0" brushRef="#br0" timeOffset="125287.16">10443 8384 283,'0'-4'70,"0"3"-32,0 1 28,0 5-23,1 8-30,4 4-6,1 1 1,3 1-8,0-4-6,0-2-1,2-5 4,-4-4-2,4-2-2,-1-2-1,1-2 3,-3-7-1,2-5-6,-3-1 3,4-1 8,-5 1 4,0 1-3,0 3 2,-1 2 10,0 5-2,-4 2-5,-1 2 4,3 6 4,-3 5 3,0 5-9,3 0-2,-3 0 4,4-2 0,0-3-5,3-3 2,-1-2 3,5-4-7,-4-1-1,4-1-2,-3 0 5,2-7-6,-2-1-13,-1-1-2,-1 0 7,-2 2 4,-2 2 3,0 2 4,1 1 6,-3 2 1,4 2-2,0 7 9,6 4-1,-2 0-9,6 1-5,-4-4 0,8-3 5,0-2-5,-2-4-4,4-1 5,-2-3 4,0-6-5,-6-1-10,4-3-2,-5-2 1,-3 2-7,-1 0 7,0 1 8,-5 1 8,2 2-2,3 2-1,-7 2 6,4 3 4,-4 2-2,0 0-5,0 0 6,-3 1 1,-5 6-7,2 3-2,-5 1 4,1 1 8,5 5-2,-2-1-6,7-1 1,0 0 0,4 0-6,7-3-3,7-2 2,-1-1 3,1-6-4,4-2-3,2-1 1,4-4-4,1-6-19,3-3-32,1-3 25,-7-3-206</inkml:trace>
  <inkml:trace contextRef="#ctx0" brushRef="#br0" timeOffset="125863.19">11324 8242 425,'-10'-7'103,"3"4"-101,7 3 18,0 9 12,0 7-9,1 9-20,2 6-3,0 5 2,-3 1-2,0-1-10,-6-4-3,-2-4 12,-3-5 4,4-8-2,3-7-1,0-5 4,4-3-2,0-7 0,0-10-5,0-6-2,0-6-2,0-3-7,0-3-5,0 0 4,-2-3 8,-3 2-1,5 1 2,0 6 6,0 5 4,0 5-1,7 7 8,4 2 4,7 8 0,3 2-7,8 0-6,8 9-1,-1 4 0,4 3-5,-5 3-5,-4 0-5,-9-1-4,-5 1-8,-6-2-14,-8-3 8,-3-1 24,-10-2 8,-9-3 14,-4 1 15,0 0 6,-5-2 2,3 1 3,-3 2 3,9 1-4,1 2-16,12 1-9,6-1-6,0 1-4,10 1-7,8-5-5,6 1-10,-1-3-17,2-2-31,-3-6-53,-2 0-242</inkml:trace>
  <inkml:trace contextRef="#ctx0" brushRef="#br0" timeOffset="126172.21">11661 8399 132,'0'8'237,"0"1"-229,3-2 7,12-2 37,2-2-27,1-3-17,5 0 0,4-5-1,-1-3-9,2-3-7,-3-1-4,0-1-6,-4 2 8,-2 1-9,-3-1-17,-8 3 3,-5-1 17,-3 4 17,-3 0 12,-8 2 22,-9 3 8,-2 0 0,-3 9 1,-7 4 7,7 2-9,-1 4-10,8 4-3,5 1-8,8 0-6,5-2-6,5-3 1,12-2-2,8-7-7,3-2-2,1-7 4,3-1-8,-3-5-15,-1-8-25,-6-5-57,-3-4-150</inkml:trace>
  <inkml:trace contextRef="#ctx0" brushRef="#br0" timeOffset="126575.23">12096 8382 540,'-11'8'29,"1"3"-30,6 1 21,4 3 2,0 0-14,0-1-7,0-2-7,0-1-15,10-6-16,-4-4-5,3-1 10,-1-2 8,2-6 14,1-5 8,0 1-4,-3 0 3,1 1 6,2 1 3,0 3 0,-3 2-4,2 4 7,-4 1 7,-4 0-6,1 5 15,-3 5 9,2 2-7,-2 1-7,0-1 0,0-2 3,0-3 1,4-1-18,3-2-7,4-4 2,1 0-3,4-2-23,2-6-28,-2 0-48,2-4-79</inkml:trace>
  <inkml:trace contextRef="#ctx0" brushRef="#br0" timeOffset="126964.26">12431 8474 546,'0'4'30,"2"-2"-21,7-2 61,6 0-32,0 0-25,3-6-12,-1-5-2,-3 1-12,1-2-9,-8-1 2,-1 0 8,-6-1 9,0 1 4,0 0-2,-6 1 2,-4 3 2,-2 2 2,1 3 0,-7 3 1,2 1 5,-3 6-3,-3 7-5,1 1-2,-4 3 3,4 3-1,-1 0 0,6-2-2,5 0 6,7-4 1,4-3-6,0-4-1,9-3 3,9-4 3,1 0 0,1-7-1,2-6 1,1-4-5,0-2-4,-7-2 2,2-1 0,-2-4 1,-5-2-6,-4-4-1,-3-1 3,-4 2-11,0 2 1,0 8 10,0 9 7,0 6-1,0 6 4,0 0 4,0 12 2,-3 7-5,-1 7-4,0 7-2,4 3 1,-5 0-2,3 0-10,0-3-14,0-5-17,2-5-31,2-4-52,2-7-149</inkml:trace>
  <inkml:trace contextRef="#ctx0" brushRef="#br0" timeOffset="127088.26">12669 8482 445,'0'0'254,"-2"0"-225,-2 2 36,4 0 1,0 2-25,0 0-25,0 1-12,0 0-2,2-2-12,2-3-41,-1 0-58,-3-2-128</inkml:trace>
  <inkml:trace contextRef="#ctx0" brushRef="#br0" timeOffset="127855.31">9329 8122 512,'-7'-4'21,"0"0"-20,6 3 11,1 1 31,0 2-14,0 13-27,0 11 2,7 15 5,-3 11-4,3 15-5,-6 3 2,2 3 4,-3 0-8,-3-6-3,-5-6 2,-6-8 5,-1-9-4,0-8 0,2-9 1,2-10-2,4-7-14,3-10-22,4-5-15,0-16-42,7-12-86</inkml:trace>
  <inkml:trace contextRef="#ctx0" brushRef="#br0" timeOffset="128655.35">9314 8071 204,'-3'-14'274,"-1"2"-272,4-1-6,3 0 10,9 1 20,3 4-13,1 1-9,6 1-6,-3 2 10,4 3 8,3-1 2,2 1 1,9 1 6,8-2-1,5 1-3,7-1-8,8-2 0,10-1 3,10-1-2,13-1-3,12-3 0,15-1 3,10-4-9,8 3-4,3 2 3,1 5-1,-8 5-3,-7 0-8,-14 9-16,-18-1-10,-14 3-6,-24-2-1,-10 3 8,-20-3 22,-3 0 6,-12-3 4,2-2 5,2-3 10,7-1 9,6-6 1,11-3-3,5 0-2,7 2-7,1 3-5,2 4-2,-8 0-3,-6 7-13,-8 2-11,-15-1-14,-6 1 2,-7-4 13,-3 0 14,-3-1 7,0-4 4,3 0 0,-1 0 7,7-6 7,7-3 4,4 0 2,9-2-6,4 2-2,5 0-2,0 4-3,-3 3-5,0 2-3,-9 0-2,-3 4-2,-10 4-5,-5-1-1,-8 0-2,-3 0-1,-1-3 4,0-2 8,0-2 1,3 0-5,4 0-1,1 0 5,10-2 2,7-4-2,4-1-4,5 2 4,-2 0 0,1 3-3,-2-2-1,-2 2 7,-8 2 1,1 0-6,-4 0-4,-1 0 5,2 0 0,3-2-6,5 1-3,-5-2-1,1 2 1,4-2-6,-5 0 1,2 0 12,-5 1 3,1-1-3,-5 0 0,-1 2 7,-3 1 4,-4 0 2,-2 0-1,0 0-2,-3 5 0,0 1-4,-2 1-4,2 0 2,1 4-3,-3-2-1,2 3-1,0 1 4,3 0-1,-1 2 0,-3 4-3,-1 4 3,0 7 4,0 6-3,-5 8 6,-4 9 2,0 8-4,-4 9-5,2 5-3,0 1 5,4-5-3,3-9-2,2-7 0,2-9 5,0-9-1,6-6-1,1-7 0,-3-7 4,3-6-3,-4-5-4,1-4-19,-3-2-37,-1-1-50,0-6-166</inkml:trace>
  <inkml:trace contextRef="#ctx0" brushRef="#br0" timeOffset="129235.38">9417 8903 187,'0'-4'353,"0"-3"-306,-3 3-42,3 1-9,3 0 16,1 2 2,3 0-8,-3 1-5,4 0 5,-4 0 1,8 0 2,-1 0 3,4 0 9,10-1 5,11 0 2,13-1-5,19 2-3,19 0-1,17 0-5,20 0 1,18 3-1,15 1 2,18 1-6,5 1-6,5-1 1,1 0-1,-3-3-1,9-2-4,-7 0 0,-1-1 4,-9-2 1,-7 1-6,-9 2 0,-13 0 3,-13 6-1,-18 6-7,-20 6-7,-23 3-1,-19 1-6,-20 2-15,-16-3-5,-10-1 22,-7-4 12,-5-7 4,-6-4 0,3-5-16,-2-4-42,5-14-175</inkml:trace>
  <inkml:trace contextRef="#ctx0" brushRef="#br0" timeOffset="130144.43">8436 7039 222,'-2'0'261,"2"0"-241,0 0-24,17 4 8,8 1 31,6 1-6,8-3-19,5 1-7,3-4 3,6-1 2,4-7-6,3-3 2,-2 1 1,2 2-2,-3 4-4,-7 4-11,-7 2-12,-7 9-5,-12 1-6,-8 2 2,-6 1 0,-3 0-23,-7 0-10,0-5-55,0-7-68</inkml:trace>
  <inkml:trace contextRef="#ctx0" brushRef="#br0" timeOffset="131335.5">8339 6997 151,'5'-3'-77,"5"-3"342,-6 0-261,5 3-3,-5-1 4,4 3 3,-4 1-8,2 0 1,-6 0 1,0 0-1,0 0 10,0 0 35,-3 0-12,-1 0-4,0 0 1,1 0 0,1 0-2,0 2-8,2 3-12,-2 7 1,2 6-1,0 8 0,2 9 1,6 6 3,6 3 7,0 7-17,-2 3 3,1 3 2,-6 3-2,0-1-3,-3 3-4,-4-5 7,0-1-2,-3-2-2,-5-2-1,1 1 3,-4-1 0,2 3-3,4-1-2,-2 3 5,7 0-2,0-3-2,0 0-2,0-9 4,1-2-2,2-4 0,-3-3-2,0-3 4,0-3-2,-4-6 0,4-4-2,-3-5 4,3-6 0,0-6-3,0-1 0,0-2 1,0 0 0,0 0-4,0 1 0,0-1 4,0 0 1,0 0-3,0 0-1,0 1 6,0 0-1,0 2-4,0-3-1,0 3 5,0-1 1,0 0-6,0 1 2,0 1 3,0-2 0,-3 2-4,3-2-1,0 0 5,0 0-1,-1 0-4,1 3 1,-3 0 3,2 3-2,1-1-5,0 0 1,0-2 3,0 0-1,0-3-5,0-2 0,1 0 2,2-2 6,4-4-1,-3-5 2,-1 3 0,-2 1 3,-1 3-4,0 3 0,0-1 5,0 2-1,-1 0-4,-6 2-1,4 2 0,-1 4 2,0-2-1,4 2-2,0-3 4,0 0-2,4-2-1,0-1 0,6-2 5,-2 0 6,3 0-3,-1-4-1,4-1 2,-3 2-2,2 1-6,0 2 0,4 0 1,4 3 2,2 4-5,5 1 0,3 3 5,5-3-1,3-2-4,7-1 0,2-5 4,4 0 1,0-5-5,5-5-1,5-3 5,-1-1 0,0 5-3,5 3-2,-3 5 2,-3 1-6,-6 0-4,-8 5-2,-6 3 8,-15-1-1,-10 3-43,-5-2-13,-6-1-2,-4-5-49,-7-2-209</inkml:trace>
  <inkml:trace contextRef="#ctx0" brushRef="#br0" timeOffset="133583.64">10026 9535 181,'-4'-16'287,"-11"3"-267,-5 7-36,2 5 11,2 1 22,0 0 6,-2 3-12,2 8-8,2 5 4,-1 4-2,6 5-3,5 4 4,4 3 5,0 2 0,13 4 3,6-2-3,10 0-2,2-2-3,3-3-6,0-1 1,-6-3 3,-6-3-5,-7 0 2,-11-4-5,-4-3 2,-7-3 1,-12-4-1,-9-4 1,-5-6 4,-9-2-2,-5-14-6,-6-3-5,3-6 4,3 1-5,11 3-6,11 3-2,16 8-10,9 3-29,11 6-31,12 1-40,7-1-77</inkml:trace>
  <inkml:trace contextRef="#ctx0" brushRef="#br0" timeOffset="133859.65">10272 9775 2,'0'0'326,"0"0"-300,0 0-32,0 7 7,0 2 34,0 4 2,-3 1-18,2 3-10,-3 1 9,-3-3 8,3 2-2,-3-4 6,4-2 1,-1-2-2,4-3-8,2-1-9,7-2-5,5-3 3,1 0-1,4-2-4,1-7-3,2-2-5,-5-2-7,-3 1-16,-10-1-6,-4 1-3,0 4 4,-18 0-8,1 5 15,-8 3 17,2 0 1,3 7-8,1 5-8,5 4-1,5-1-15,7 0-39,2-3-51</inkml:trace>
  <inkml:trace contextRef="#ctx0" brushRef="#br0" timeOffset="134167.67">10460 9791 11,'0'1'407,"0"6"-380,0 4-28,0 2 17,7 2 20,4 0-18,0-1-11,0-2 0,0 0-3,-1-5-5,4-3-1,-3-2 4,0-2-2,0 0-3,-1-8-6,1-3 4,3-1-4,-3-1-6,-1-2 6,-1 4 8,0 3 2,-3 2-2,-1 6 2,-1 0 5,0 6 6,-1 9 0,4 3 0,-2 1-1,5 1-1,0-2-2,1-5 1,3-3-2,1-6 0,-2-4-7,2 0 4,0-3 0,-1-6-3,-3-3-3,-5-1-6,1-2-4,-3 0-20,-2 1-20,0 4-15,-2 1-28,0 6-91</inkml:trace>
  <inkml:trace contextRef="#ctx0" brushRef="#br0" timeOffset="134462.68">10941 9873 17,'0'-11'387,"-2"3"-329,-2 2-52,-1 3 42,5 3-3,0 0-32,0 9-13,5 3 0,1 2 0,-1 2 2,2-2-4,1-2-3,-4-4 3,0-3 4,3-5-1,-3 0-3,5-4 4,-2-7 2,1-3-2,3-1-5,-1 1 2,1 1-1,-5 3-7,0 3-9,-1 3 6,-5 4 9,4 0-7,-4 9 1,3 5 7,-3 2 2,4 1-6,-3-1-5,5-4 7,-2-4 4,3-3-4,1-4-2,3-1 1,6-4-6,4-5 3,4-4 2,4-1-46,-1-2-119</inkml:trace>
  <inkml:trace contextRef="#ctx0" brushRef="#br0" timeOffset="134815.71">11350 9831 49,'0'9'132,"0"-5"129,0 1-230,0-1-9,4-3 24,3-1-3,3 0-11,-2-7-12,3-2-12,-5-3-4,-2-1-5,-1-1-3,-3-1-3,-5-1 4,-7-1 1,-3 3-2,-3 1-4,-4 7 3,-2 4 6,2 2 0,-5 7-3,4 7 7,0 6 3,1 5-4,5 3-4,4 3 3,9-4 0,4-1-2,2-5-5,11-8 5,9-6 1,2-7-2,5-4-2,1-10 6,1-7 2,-5-4-6,-1-5-5,3-4 5,-10-1 3,0 0-5,-4 0-3,-3 1-1,-5 3-2,2 5 3,-3 6 2,0 7 3,-4 9 3,2 4-4,-3 17 5,0 11 10,0 12-1,0 6-10,0 7-3,3-1 0,1 0 1,4-3-7,3-5-12,5-6-25,-4-7-55,2-9-65,-7-11-82</inkml:trace>
  <inkml:trace contextRef="#ctx0" brushRef="#br0" timeOffset="135354.73">9553 9494 111,'8'-14'351,"-1"4"-323,-7 7-28,7 3-2,-3 0 7,2 8 7,1 8-2,-3 8 3,0 4-1,-4 8-4,3 3-3,-3 5 3,0 4-2,0 2 0,-3 0-7,-1 1 1,0-2 0,-3-2-3,2-8-5,0-7 0,2-8 0,-1-10-6,4-8-13,0-6-21,7-4-20,-2-12 15,4-12 4,-2-6-59</inkml:trace>
  <inkml:trace contextRef="#ctx0" brushRef="#br0" timeOffset="136111.78">9600 9489 39,'3'-10'390,"1"-2"-352,4 0-33,10 1 12,6 2 26,9-2-14,9 3-15,8-1-11,14 1-1,5-2-1,14 1 1,8-1-2,6 2-2,9 1 1,-1 1-4,6 2-13,-4-2 1,-1 0 19,-10 0-3,-6-1-23,-8 3 0,-7 2-2,-11 2 14,-10 0-13,-4 2 7,-8 4 19,-2 1 5,-6-1 8,1 1 5,0-2 12,-2-3 1,5-2-7,-2 0-8,4 0-2,-1 0-9,-2 0-8,1 0-7,-10 0-8,-4 5-11,-6 3-5,-7 1 10,-7 0 9,3-2 5,-6-1 5,3-2 3,3-2 4,4-2 2,2 0-3,5 0 3,4 0 9,2 0 10,1 0 5,-2 0-19,1 0-3,-6 1-4,-1 5-5,-6-1 0,0 2 3,-4-1-1,0 2-2,-3 0 1,-3-1 4,4 1 0,0 0-1,-3 3 9,2 0 5,0 2 1,5-2-4,0 3-3,5 3 8,-2 3-1,1 4-4,-2 5-3,-3 7-1,-1 3-3,-4 5-5,-3 3-1,0 0 3,-10 0-2,5-2-2,-5-3 1,4-3 1,4-3 1,0-5-3,2-4 0,0 2 4,0-3 0,0 0-7,0 1 2,0-3-3,-3 0-4,-3-2-6,-4-3-3,-3-4 12,1-4 0,-3-3 0,-1-5-1,1-3 2,0-1 4,4-7-1,-5 0-1,1 1 5,-3 0 0,-3 4-4,-5 2 1,-8 1 3,0 2-1,-11 7-1,-2-2 2,-7 3 3,-10-2-2,-11-1-2,-8-2 1,-9-4 10,-7 1 10,-3-2 2,-3-5-2,0-5 3,-2-2-12,-4-4-2,-3-1-6,-4-1-1,0-4-3,1 4-2,3 1 2,6 3 2,5 5-1,9 4-2,10 3-1,15 2 1,12 7-4,11 4-14,10 3-24,11-1-18,8-1-34,5-4-81</inkml:trace>
  <inkml:trace contextRef="#ctx0" brushRef="#br0" timeOffset="137875.87">8446 8522 58,'4'0'192,"-4"0"-180,7 0-16,-3 0 6,3 0-2,-1 0-2,2 0 0,-5 0-11,-1 0-14,-2 0 2,0 0 25,0-2 4,-5-1 1,1 1 5,0-2 14,-1 0 0,4 1-7,-2-2-5,0 0 8,3 0 3,0 0-9,6 0-5,-2 0 1,-2 1 0,-2 3-4,0 1-3,0 0 8,0-1 12,0 1 2,0 0-8,-5 0-7,1 0 2,0 0-7,4 0-6,-3 0 3,3 0-1,-1 0-2,1 0 0,0 0 0,0 0 2,0 0-8,0 0-9,0 0 3,-3 0-11,-1-1-11,0 0 5,1-2 14,-1 3 13,1-1 1,-1 0-1,2-1 6,0-1 0,0 1-1,-1-1-1,1 1 3,2 0 0,0-2-4,0 1-3,0-1 4,0 1 3,-2 1-4,0 0 0,2 1 6,-2-1 4,2 2-2,-3 0 3,2 0 1,-3 2-2,4 2-3,0 6 0,0 2 6,0 7 5,0 5-3,1 4 3,6 4 4,-1 2-2,1-1-7,-3 6-7,0 1 0,-1-1-2,-3 2-3,0 0-2,0 3 5,0 0-1,0 1-3,-5 2-1,3-3 1,-2-1 3,-3-5-4,1-2 0,-2-2 3,1-3 0,0-1-2,3-2-1,1 0 3,0-2-1,3 2-1,0 1-2,6-1 4,-2 0-1,0-3-2,0-2 0,2-3 3,-5-3 1,2-4-3,-3-2 0,0-2 2,1-1 3,-1-2-4,0 4-1,0-2 2,0 5 2,0 3-7,0-1 1,3 3 4,-1 0 3,2 0-9,-4-1 3,0-2 6,0-1-3,0-4-1,0-3 0,0-5 2,0-2 2,0 0-4,0 0-1,0 0 7,0 0-4,0 0-5,0 0 0,0 4 3,0 1-1,0 2-1,0 1-1,0 2 5,0 0-2,0 2-2,0-2-1,0-3 4,0-1-2,0-4 0,0-2-2,0 0 4,0 0 1,0-2 0,0-2 0,0-4 1,0 1-1,0-2-4,0 2 0,0 4 3,0 0 0,0 2-3,0 1 0,0 0 3,0 0-2,0 0-5,0 0 1,0 4 5,0-3-1,0 1-2,0-2 1,0 0 1,0 0 3,5 0-3,-3-3 0,2-2 3,-2 3 1,0-1-3,1 3 0,4 0 1,4 0 3,4 7-6,4 3 2,8 2 6,3 0-5,4 0-1,5-3-2,0-2 4,1-2 0,0-5-4,2 0 1,4-5 3,2-3 0,5-2-3,4 0 0,4 0 1,3 5 2,5 4-5,4 1 0,-1 2 3,-3 8 1,-2 1-5,-6 2-6,-7 1 2,1-3-9,-4 0-10,-1-5-7,-7-4-1,-3-2-21,-12-2-65,-10-9-239</inkml:trace>
  <inkml:trace contextRef="#ctx0" brushRef="#br0" timeOffset="147015.4">8861 4921 9,'11'-4'43,"0"-2"-21,-2 2-11,-1-2 56,-1 1-37,-3 3-9,-1 0-3,-3 2-2,0 0-2,0 0-1,-3 0-5,-1 4 1,-7 2 0,0 0-4,-2 1 33,-2 0-26,-5 0-6,1 1-1,-6 0-5,1 3 1,-2 2 3,0 0-2,2 2-2,2-1 6,6 0 2,8-2-5,5-3-5,3 0 1,3-2 2,10-2-1,3-1 0,12-4 7,1 0 2,5 0-2,-1-6-5,-1 2 0,-6 0 0,-1-1-1,-8 3-3,-3 0 1,-10 2 3,-4 0-3,0 0 1,-15 0 7,-5 4-1,-9 2 0,-1 4 1,-4-2 7,5 3 8,-4 0-8,5-1-5,-1 1-1,9-2-2,6 0-3,6 0-4,8-3-1,0 2 0,8-1-1,8-1-1,6-1 3,7 0 5,-1-5-2,5 2-4,-5-2 3,1 0 0,-8 0 0,-3 0-3,-4 0 1,-10 0-3,-3 0 0,-1 0 2,-5 0 10,-6 0-2,-10 0-6,-3 4-2,-2 1 2,-2 3 1,2 3-1,-1 0-2,5 2 4,4 0 3,8 1-5,3-2-4,7 1 3,0-1 2,7-1-3,7-2-2,4-3 3,5-2 5,0-3-4,2-1-4,-1 0 4,-2 0 4,-5 0-4,-6 0-4,-4 0 4,-6 0 1,-1 0-2,0 4-2,-4 1 7,-11 2 2,-2 2-4,-5 0-3,0 2 3,-2 0 2,4 2-3,2-2-3,3-1 4,7 1 0,-2-2-1,9 0-7,1-1 5,4 0 1,7-2-3,8-2 0,4 0 1,-1-4-2,6 0-2,-6 0-3,-3 1 6,-6 2 0,-6 1 2,-7 0-4,0 1 4,-4 2 7,-7 1-2,-6 0-3,-6 3 3,6-1 1,-3-3 3,5 1-4,4-2-2,7 0 3,-1-1-6,5 1-4,0 0 4,5 2 1,3 2-2,3-1-2,3 4-3,-3 0-14,-1 2-46,-1 0-76,-5-2-105</inkml:trace>
  <inkml:trace contextRef="#ctx0" brushRef="#br0" timeOffset="148255.47">8982 5596 368,'-11'-2'8,"1"2"-27,4 0 18,2 0 17,1 0-1,1 5-13,2 5-10,0 1 4,9 2 6,1 0 0,1-1-3,-1-1-1,-2-3 3,-1-1 2,-1-3-3,-1 0-1,-3-4 2,0 0 2,0-3 2,-2-7-5,0-4 0,0-3-2,0-1-6,0-1 5,0 2 3,0 3 1,4 4 0,0 4-1,3 6 9,-1 0-1,-1 5-3,2 6 9,0 3 10,2 5-1,-5 4-12,3-1-4,1 0 0,-1-1-3,0-2-2,1-1-3,1-4 4,2-3-1,0-6-3,0-3 0,0-2 5,2-6 0,0-6 0,0-7-4,1-4 1,-3-3-1,-1-1-1,-1 0-2,-3 0 6,1 6-3,1 4 0,-4 8-1,2 6 2,-2 3-4,3 8-5,-1 7 8,5 5 10,0 4-1,0 0-4,0 1-3,0-1 4,2-2-1,-5-1-5,3-5 0,-1-1 2,1-2 1,-3-6-4,1-3 1,-1-3 3,3-1 1,0-10-1,3-5-2,0-2 3,0-3-1,-3-3-6,-4 4 0,1-1 1,-4 3-2,-1 5 1,-1 5 4,-2 5-1,0 2 3,0 2-7,0 9 0,0 4 9,2 4 3,0-1-4,5 1-4,1-3 3,2-3 0,2-3-3,3-3 0,1-4 2,-1-3 1,0 0-1,1-9 0,-1-3 1,-4-3 0,0-1-3,-3-3-1,2 2 2,-4-1 0,1 3-2,1 4-1,-5 5 2,1 5 1,-1 1-6,-2 9-2,2 8 8,1 2 4,0 4-5,3-2-1,1-1 2,1-5 2,5-3-4,-3-5 0,4-1 5,-2-5-1,2-1-1,-1-2 0,1-7 1,-2-2 2,-2-4-6,0-2 1,-3-1 1,2 2-2,-5-1-7,5 0-2,-4 3 1,2 3-1,-3 4 0,0 5 5,-4 2 1,2 6 2,1 7 6,-1 2 10,2 4 4,2 2-4,0-3-5,2-1-2,-1 0-4,2-3 4,2-2-3,-1-2 2,0-3-4,-2-4 0,2-3-4,-3 0 1,2-5 2,2-6 0,-1-6-4,5-1-2,-5-1 3,-3 0 2,3 0-5,0 2 2,-4 4 1,-1 5 1,-3 3 0,-1 5 0,0 0-3,-2 5 2,0 6 8,3 3 0,1 5 1,0-1 1,3-1-3,0-2 5,1-3-4,1-1-2,2-2-5,0-4 0,1-3 3,4-2 1,-3 0-2,3-6 1,-1-4 0,-2-2 1,-2-4-15,-3 0 2,2-1 8,-5-2-1,2 1-3,-3 3 0,2 3 6,-6 6 2,1 2-3,-1 4 0,0 0 2,3 6 1,-2 6 3,6 5 4,0 3 3,2 1-1,-3-3-5,6 0-4,-4-4 10,-1-1-7,4-2-6,-3-4 0,1-1 4,-1-5-1,2-1-3,-3-2 1,5-9 5,1-5-2,1-3-6,1-4-1,-7 2 6,-1 0-4,-3 2-5,-1 4 2,-1 4 7,-2 6 0,0 5-2,0 0 0,0 12 3,0 7 2,-2 5-4,-1 4 0,3-1 1,0-1-2,3-2-24,3-4-56,1-8-109</inkml:trace>
  <inkml:trace contextRef="#ctx0" brushRef="#br0" timeOffset="180591.31">13264 5969 236,'3'0'178,"-3"-5"-140,0 2-35,0 0 1,0 2 27,4 0 11,3 1-19,4 0-4,0 0 1,6 0-7,1 0 0,4 2 0,3-2 1,1 3-7,8-2-1,-1 1-1,2 1 0,4 1-5,1 0-2,-4 2 4,1-1-2,-3 1-13,-9-3-16,0 2-4,-13-3-1,-2-2-5,-6 1 6,-4-1 10,0 0 20,0 0 3,-4 0-4,0 0-2,1-1-1,0 0 0,3 1-3,0 0-13,0 0-8,0 1 12,0 3 12,0 1 7,0-1 2,3 0-3,0 0 0,-2-1 5,-1 0 1,3-1 5,-3-1 3,0-1 10,0 1 2,0-1-5,0 3-3,0-3 1,0 3-5,0 2-3,0 3-3,-3 7 7,2 6 0,-5 8-3,2 6-2,-4 9 6,1 9-3,-2 7-5,0 6-3,5 3 1,0-3-3,4-7-1,0-8-1,0-7 1,4-6 2,0-5-4,-1-5 1,1-1 3,-4-3-2,0-2-1,0-4-1,0-2 3,-4-2 0,4-1-3,-3-2-1,3 0 4,0 0-1,0-2-2,7-2-2,0-3 4,0-3 0,4-1-2,-6 0-2,5-2 2,-4-2 1,-2 1-2,-4-1 1,0 2 4,0-2-1,0 4-2,0-2-1,-2 2 3,0 0-1,-3 0-2,4 0-2,-3 0 4,-2 2 0,5-1-4,-3 2 1,1-1 3,0 1 0,2-2-2,-2 0-1,2 0 5,1-1-2,0 0-2,0 0-1,0 1 1,0 0 2,0 2-3,-6-1-5,5 3 3,-4-1 3,3 0-6,0 2 2,-3 0-4,3 1-12,2 0-18,0-1-10,0 0 4,0-3 4,0-1 8,0-2 1,0 0 21,0 0 13,0 0 0,0 0-2,0 0 6,0 0-1,0 0-3,-2 5-3,-2 0 2,-1 1 1,1-2-3,2 2 0,-3-1 5,4-4 5,1 1-1,0-2 1,0 0 12,0 0 13,-3 0-2,0-2-10,2 0-3,-3-3 1,1 3-4,-5 1 4,-1 0-2,-6 1-5,0 0-8,-6 4 0,-3 2 3,-2-1-1,-6 0-1,-1 1-1,-9-3 2,-7 2 1,-2-4-2,-9 2 1,-4-3 6,-5 0 1,-2-6-5,2 0 1,-1-3-3,5 2-2,1 1-4,4 2-1,10 1 3,13 3 0,16 0-3,14 1-3,7 6 0,11 1-13,13 2-28,5 0-31,0-2-65,3-2-262</inkml:trace>
  <inkml:trace contextRef="#ctx0" brushRef="#br0" timeOffset="181005.34">12939 6958 10,'8'-2'332,"-4"-1"-326,3 1-6,-3 2 15,1 0 18,-5 3-17,0 5-2,0 1 10,0 2 6,-9 3-4,-3-2-4,-6 3 2,-4-2 4,2 1 0,-2 1-5,2 0-4,2 4-2,6-5 2,2 0-17,9-4 1,1-1 1,7-1-1,15-1-2,6-3 0,6 0 3,11-1 1,-2-1-5,3 2 0,-5 1 2,0 1-1,-9 1-5,-3 1-5,-12-2 3,-2 1-2,-4-3-4,-4 0-7,-3-1-8,-1-2-30,-3-1-61,0-4-103</inkml:trace>
  <inkml:trace contextRef="#ctx0" brushRef="#br0" timeOffset="181999.4">13015 6975 2,'0'0'339,"0"0"-325,0 0-16,4 0 22,7 0 15,1 4-21,3 0-3,-3 4 3,0 1-1,-6 2-9,-1 1 1,-5-1 2,0 0 1,-7-1-3,0-2 1,-2-2 4,4-1-2,-2-3-1,3-2 1,-2 0 5,5-2-18,1-6 5,0-4-1,0-3 3,0 0 0,0 2-4,0 2 2,1 4 2,2 1-1,-3 5-4,0 1 4,0 0 0,-4 4-2,0 4-1,1 2 3,3 5 4,0 0 0,0 1-3,7 1 2,4 0 4,0 0-3,2-2 1,-2-2-9,0-2 6,0-5-2,-3-1-4,1-5 3,-5 0 4,1 0-1,-3-7-4,-2-4-1,0-4 2,0-3-2,-11-4-3,1 1 3,-1-1-2,-3 4 6,3 4-2,4 3 1,3 5 1,2 3-1,-1 3-2,3 0-3,0 9 3,0 6 3,5 3-2,2 4 3,-1 2 0,3 0-1,-1-4 2,2-2-6,-3-4 3,-3-2 0,2-6-3,-6-1 2,0-4 7,0-1-2,0-1 10,-2-9-9,-6-4-1,-2-6-4,-4-2-4,4-4 2,-3 0 0,3 1-12,-1 1-1,0 5 1,4 6 9,0 5 2,7 8 2,-2 0 0,2 6-5,0 7 4,4 6-1,8 3 6,-1 2 3,4-1-2,-2-1 0,-2-1 5,1-4-4,-2-2-2,-3-6-4,-3-1 2,-3-3 3,-1-2-2,0-3 0,-4 0 6,-7-3-3,-4-5-5,-3-6-3,-3-4 0,-1 0 1,0-4-7,-1 2-6,7 5-1,0 6 19,4 5-3,1 4-2,4 2 0,0 9 2,4 5 0,3 3-1,0 1 8,10-1-8,5-5 1,2-3-6,5-3 5,-4-4 5,4-2-5,-9-2-3,-2 0 3,-4 0 3,-6-6-3,-1-3 0,0-2-1,-8-3 2,-2-2-2,-2 2-6,-1 1 6,-2 1 3,4 5-8,0 3 7,2 4 3,0 6 3,3 5-6,-1 5-2,3 2 8,4 0-7,0-1-1,0-3-5,11-3 1,-1-3-23,4-4-82,-6-4-245</inkml:trace>
  <inkml:trace contextRef="#ctx0" brushRef="#br0" timeOffset="182912.45">13707 6820 85,'0'-6'-73,"0"-1"347,0 0-267,0 3-3,6 4 40,-2 0 2,-2 9-32,5 8-6,-5 8 7,0 6 3,-2 6-5,0 4-1,-2 4 11,-7 4-1,1 3-2,-1 3-2,0 1 6,1 3-13,1 1-8,0 3 5,3 0 4,-1 0-1,5-4-9,0-3-3,0-6 4,0-3 1,-2-4-4,-2-2-3,-2-6 0,-1 0 6,-1-4-4,1 2 0,-3-3 3,6 1 1,0 0-3,4-2 0,0 0 1,2-2 2,4-4-6,4 1-3,1-2 7,-3-2-10,5-2-31,-6-4-27,4-4-29,-10-4-65</inkml:trace>
  <inkml:trace contextRef="#ctx0" brushRef="#br0" timeOffset="183012.45">13647 8299 36,'-4'12'67,"1"0"-31,2-1-35,1-2 2,0 2 0,0-5-39</inkml:trace>
  <inkml:trace contextRef="#ctx0" brushRef="#br0" timeOffset="183272.47">13689 8349 257,'0'2'93,"0"3"-67,0 0 16,0 0 12,0-1-22,0 0-20,0-2-7,0 1 2,0-3-5,0 1-4,0-1 2,0 0 4,0 0 3,0 0-5,-4-2-1,-3-1 18,-2 2 6,-2 1 2,-7 0-4,-1 0 3,-9 4-3,-4 3-8,-4 0 1,-6 0-3,-2 0-3,1-1-4,-1 0-4,0-5 3,3-1 2,6 0-7,4-3 0,6-4 1,13-3 1,5 2-5,3-2-9,4 2-2,7 2-4,4 2-9,0 4-21,-1 0-48,1 6-99</inkml:trace>
  <inkml:trace contextRef="#ctx0" brushRef="#br0" timeOffset="183759.51">13350 8204 46,'4'-5'198,"0"0"-155,1 4-30,-1 0 34,-2 1 11,-2 0-12,0 6-10,0 6-10,-6 2-5,-10 3 0,-3 1 0,-5 3 2,-5-2 5,3 1 1,-5 1-8,5 0-3,5-3 0,3 1 1,0-2-3,8-2-10,6-1-1,1-2-1,3 0-2,3-2-4,7-2 2,1-1 2,8-1-2,2-1 2,0-2-2,5 3 2,-2-2 0,-2 2-5,-1-4 0,-5 2 6,0-2-6,-5 1-7,0-1-3,0-1 3,-5 0 4,-2-1-5,-1 0 5,-3 0 6,2 0 0,-2 0-3,0 0-2,0 0-2,0 0-5,2 0-20,-2 0-30,2-2-19,0-5-21,-2-2-111</inkml:trace>
  <inkml:trace contextRef="#ctx0" brushRef="#br0" timeOffset="184105.52">13428 8292 482,'-9'-4'46,"4"3"-40,-1 1 16,5 0 22,-2 8-27,2 2-13,1 3-3,0 3-3,0-1 3,0 3-1,0-1 1,0-2-2,0 2 1,0-1 1,-3-3 0,-1-3-3,4-3-2,-3-4 1,2-3-1,1 0-11,-3-8-27,0-5-6,2-5 1,-6-3 14,5-4 17,0-1 6,2-4 7,0 5 3,0 2 15,0 5 20,4 7 3,0 5-9,0 3 0,2 3-3,-5 7 0,2 9-9,-3 4 4,0 4 0,0 4-7,0 1-7,-3 1-1,-4 0 3,-1-4 0,-1-4-7,1-1 4,4-8-1,-1-6-4,5-6-5,0-3 0,0-15-14,2-6-27,-2-9-67,0-7-282</inkml:trace>
  <inkml:trace contextRef="#ctx0" brushRef="#br0" timeOffset="187350.7">13726 8230 84,'9'-7'97,"-5"1"29,-4 2-119,0 3 0,0 1 17,0 0 2,0 0-13,-7 3-1,1 2-4,-1-1 2,1 2-3,1 1 3,-1 1 5,1 4 5,1 5 2,0 8 1,1 12 1,3 12-2,0 11 0,3 11-1,1 8-8,3 7-7,0 5-5,-1 3 6,0 2-7,1-4 2,-1-5-2,4-6 2,-5-9 1,5-3-3,-6-5 0,-1-3 0,-2-2 3,-1-5-4,0-4-1,-7-4 5,-1-3-2,-3-6-2,0-5-1,2-5 5,3-4-2,0-5-2,1-5-1,3-6 4,2-3-1,0-3-4,0 1-2,2 4 4,4 2 4,3 3-5,2 3 0,-3 3 4,2 3 0,-3 2-4,-6-2-2,2-4 2,-3-2 0,0-7-1,0-3 4,0-4 0,0-1 4,-3-11-9,3-9-2,0-4 1,0-6-5,0 1-19,0 5-19,0 8-8,0 8 16,-1 8 3,-5 1 11,1 8 0,-2 5 5,0 2-15,0 1-33,1 0-36,-1-3-4</inkml:trace>
  <inkml:trace contextRef="#ctx0" brushRef="#br0" timeOffset="187637.74">13700 9984 10,'0'-12'138,"0"-2"-48,0-1-27,0 2-13,0 2 1,0 4-7,0 4-16,0 2-3,-4 1-5,-7 1-5,-3 6-8,-1 1 1,2 0 1,-5 0 1,3-2-6,-2-1 5,-1-4 6,-2 0-2,-3-1-5,-6 0-3,-6-5 4,-9-5-2,-6 0-4,-9-2 1,-12 0 3,-8 2 1,-1 1-5,-4 0 7,4 3 3,3 3 1,1 3-4,5 0-3,3 1 2,6 4-1,5-1-3,0-1-6,7-2 3,4 0-2,4-1 0,5 0-2,-1-1 2,4-2-6,-1-1-7,2 1-10,2-1 8,5 0 0,-2 2-18,1 1-13,1 0-20,-5-1-28,1 1-180</inkml:trace>
  <inkml:trace contextRef="#ctx0" brushRef="#br0" timeOffset="188255.76">12315 9689 33,'-8'4'357,"-10"2"-350,3 5-10,-3 0 6,5 1 11,-2 1-2,-1 0-6,3 0-4,0-1-2,-2-4 1,4-1 6,-5-4 6,4 0 12,1-2 3,0 1 3,4-1 0,3 0-14,1 4-6,3-1-8,0 2-3,7 2-3,4 0 3,4 0 3,0 0-2,2 1-2,1-2 1,2 0 3,-5 0-2,0 2-2,-1-1 2,-1 0 5,-2 0 0,0 0-1,0-1 3,0 1 0,2-2 2,0 1-7,3-3-2,0 2 4,4-2-2,-1 1-4,5 1 2,-3 3 2,-3-1-2,-6 4-4,-1 1 2,-2 1-1,-4 1-9,-3-2-12,-2-5-11,0-2-19,0-4-34,-2-2-100</inkml:trace>
  <inkml:trace contextRef="#ctx0" brushRef="#br0" timeOffset="188719.78">12393 9761 99,'-4'0'99,"0"-4"104,0 1-200,4 0-8,0 3 22,2 0 4,2 3-20,-2 4 0,-2 6 6,0 5-4,0 2 6,-6 3 12,-1-1 9,-1-1-8,1 0-8,0-2-1,3-5-3,0-3-5,1-5-6,3-3 1,0-3 1,0-3-6,7-9-7,0-5-5,-3-3-9,0-3 6,-1 1-1,1 1 9,-2 2 14,0 3 1,0 4 1,1 7 11,-3 5 5,2 0-5,2 9-6,5 5 5,-2 6 2,-2 2-6,2 4-4,0-3 2,-4 0 2,-3-2-4,0-4-3,0-4 3,0-4 6,-4-8-4,-3-1-3,0-1 0,-4-12-2,-4-4-4,-1-4-3,1-3 2,0-1-4,2 2 0,6 2-2,3 5 5,4 6 6,0 4-3,0 6-5,2 0 1,7 5 2,1 4-10,0 3-10,1-1-11,-3-2-24,-1-1-58,-7-5-136</inkml:trace>
  <inkml:trace contextRef="#ctx0" brushRef="#br0" timeOffset="191427.94">13221 5565 179,'-4'2'31,"1"-2"122,-1 0-137,4 0 1,0 0 27,0 0-17,8 2-6,7 4 11,8 2-3,0 1-7,4-1-8,-1-2-4,3-1-3,6-3 2,0-2 0,9 0 0,3 0 0,6-2-4,4 0-3,1 1 1,5 1-1,-6 5-1,-7 5-4,-11 2 2,-6 1 1,-9 1-9,-8-1-1,-3-2 4,-2-2 5,-3-3-4,0-5 0,5-1 3,1-1 1,4-7-11,-1-3-26,5-4-40,-7-7-130</inkml:trace>
  <inkml:trace contextRef="#ctx0" brushRef="#br0" timeOffset="191926.97">14000 5588 278,'-7'2'57,"3"-1"-43,1 0 13,3-1 31,0 0-7,0 0-28,7-4-8,4-3 8,2-5-2,-2-2-9,0-3-4,0 2-1,-4-7 6,1-1-5,-2-3 1,1-1-2,-3-6-3,-1-2 0,4-4-5,-3-4 2,3-6 1,-2-3-3,1-5-1,2 1 2,1 6 1,-3 6-2,3 13-2,-8 8 4,-1 10 1,0 7-4,0 2 2,0 3 1,0 1-2,0 0-8,-4 5-14,-4 3 6,4 1 4,1 1-8,-1-2-12,4-2-7,0-2-8,0 0-11,7-2-14,-5-2-8,0 0-57</inkml:trace>
  <inkml:trace contextRef="#ctx0" brushRef="#br0" timeOffset="192247.99">14115 4851 61,'-11'-2'-45,"0"-2"75,0 0-31,3 1 4,-1 1 17,5 0 57,0 2-30,4-1-31,0 1-1,0 0-6,0 0 3,6 0 25,5 1 14,11 1-6,2-1-4,9-1-10,3 0 1,8 0-2,6-1-5,10-2 3,5-4 2,8 0-5,3 1-9,0 1-4,1 2-8,-1 1-1,2 2-4,-6 2-1,-11 5 1,-13 1-20,-15 1-14,-21-1-4,-2-1 6,-10-1 10,-7-2 15,-7-2 7,-2-1 2,-7-1-9,1 0-20,1 0-29,-4-3-44,2-1-160</inkml:trace>
  <inkml:trace contextRef="#ctx0" brushRef="#br0" timeOffset="192645.01">14857 4768 144,'0'0'14,"0"-4"158,0-2-166,0 2-3,0 1 35,3 0 15,-3 1-18,4 2-19,-3 0-11,9 0-2,0 7 3,5 4 5,6 1 3,0 3 3,4 0-4,1 1-8,-1 0-1,2-1 1,-8-1-2,-4 0-3,-5-4-2,-10 0 2,0 0-4,-20-1-6,-6-1 6,-10 0 2,-3-5 2,-4-1-2,-1-2 0,-2 0 1,8-6-11,10 1-28,13 1-34,13 0-75</inkml:trace>
  <inkml:trace contextRef="#ctx0" brushRef="#br0" timeOffset="194683.12">15074 4288 45,'-7'0'-3,"4"0"182,2-1-158,1-2 1,0 2 9,0-4 4,1 2-7,2 1-8,4 0-7,-6 0 2,2 0 6,-3 1 8,0 1 3,0 0 1,0 0-1,0 0-4,0 0-10,0 0-9,0 2-4,-3 7-1,-3 4-2,1 6 0,4 8 4,1 7 1,0 10-2,8 10 2,6 6 1,-3 6 0,0 2-4,-5 0-3,-4-3 2,-2-4 0,0-5-1,-2-7-2,-3-9 5,1-6 0,2-8-4,0-6-1,-1-6 1,2-4 2,1-7-4,0-3-4,0 0-6,1-6-19,4-8-27,0-10-65,-5-9-276</inkml:trace>
  <inkml:trace contextRef="#ctx0" brushRef="#br0" timeOffset="210275.01">18235 4531 11,'0'0'-4,"0"0"8,0 0 2,0 0 27,0 0 18,0 0 85,0-1-53,0-1-43,0 0-4,0 1 7,-3 1 0,0-3-12,2 1-8,1 2-6,0-1 2,-3 1-4,3 0-6,0 0 2,0 0-2,0 0-2,0 0-5,3 0-2,5 0 4,6 0 2,6 0 5,6 0-1,4 0 0,5 0 2,4 0-3,6 0 0,-2 0 1,8 0-3,3 0-3,6 0-2,2 0 3,4 2-3,9 2-2,-3-2 0,4 2 1,1-2 2,-2 2-3,-3-1-1,-3 1 3,1 1 0,-4-2-3,1 3 1,1 0 2,0 0 0,5 1-3,-1-1 0,-4 3 3,0-1 2,-4 0-6,-3-1-1,0 0 6,-8 1-2,-3-1-1,-3-2-3,-3 1 7,0-2-3,-4 0-2,-4 0 0,0-1 3,0 1 1,2-1-4,-1 2 0,5-2 3,-3 2 0,2 1-3,1 1 0,0 1 3,-8 2-1,0 0-2,-2 0-1,-3 1 4,-3 2-2,-2-1 0,1 0-1,-4 1 2,1 0 2,2-1-4,-1 2 1,9 1 2,-1 0 1,-4 2-4,7 0 0,-4 2 2,1 1 2,-3 1-4,-3 3 1,-3 2 5,-1 1-3,-3 2-1,0 2 1,-6 0 1,1-1 2,1-2-5,-3-1 0,4-2 4,-2 0-1,2 2-4,3-1 1,1 4 2,1 0-1,-1 1 1,6 1 1,-5 1 3,2 1 4,-5 0-4,-2-2-2,-1 2 3,-3-2-4,-1-1-2,-3 0 1,-1 0-1,-1 1 2,-1 1-4,3 0 1,0 1 2,-3-1 0,3 3-2,-3-3-1,2 3 4,-4 0 0,2 0-5,-1 0 3,-1-1 1,2-3 2,-1-1-2,-2 0 1,2 0 2,-3 1-1,1 1-2,5 2-2,-5 0 2,-1 1 0,0 1-2,0-1 0,-4-2 1,0 0 0,-3-1-2,-2-1 0,5-1 3,-4 1-1,4-1-2,-3 1 0,0 0 3,3 2-1,-6-4-3,2-1 2,-1 1 3,1-4 0,-2 0-4,2-1 1,0-1 2,-2 1-2,4-1-1,4 0 1,-3 1 9,5 0-11,0-2-1,0-1 1,0 2 3,0-3-1,0 1-3,0-2 1,0 2 4,-4-3-2,-3 1 0,3 0-1,0 0 3,0 1-2,-2-1 0,5 1 0,-3-2 1,1-1-1,-1 0-1,0-1 1,-8-3 0,6 3 1,-4-1-2,-4 0-1,3-1 0,-4 2 1,2 0-4,-1-1 2,2 1 3,-2-3 0,3-1-5,1-1 3,0 0 4,2-2-2,5-2-2,2 3 1,-5-3 3,5 0 0,-2 0-5,2 1 3,1-3 2,-7 2 0,2 1-4,-1-1 1,-3 0 4,1 0 0,-3 0-6,-5-1 2,3-1 5,-3 1-4,1 0-3,0 0 2,2 1 5,-5 0-4,7-2-3,-1 2 3,-4-1 3,4 0-3,-2 3 0,0-3-2,2 1 4,-1 1-1,2 0-2,-4-1 1,-1 2 4,-2-2-2,3 2-3,-3-3 1,1-1 3,5 0-3,-5 0-2,5-1 2,-4-1 2,-2 1-1,1 0-4,0 0 3,-6 1 2,1-2-1,3 1-4,-5 2 3,0-1 3,2 1-2,3 1-3,1 1 2,1 0 4,2 0-3,4-2-1,-3 0 0,3-2 5,1 1-3,-1-3-3,-3 0 3,-1 1 2,-1-2-3,0 0-4,-9 0 2,-2 0 5,4-1-4,-5-1-4,3 0 4,-1 1 4,2 4-4,-2-3-3,-1 3 3,-1-1 2,-1-2-1,1 3-2,5-2 1,-5 1 2,5-2-1,-1 0-4,2 0 3,-2-1 4,-2 0-3,2 0-5,-5-1 3,3 1 5,-5-1-4,0 0-3,-2 0 2,-2 0 4,1 0-2,-4 0-3,2-1 2,-4 0 4,2 0-2,4 0-2,-4 1 0,3 0 5,-1 0-5,0 0-1,6 0 2,-3 0 6,4 1-4,-1 1-5,-1-2 2,-4 0 4,-6 0-4,-1 0-4,-4 0 4,-4 0 4,-3-3-4,-2-1-4,1 2 4,0-3 3,1 2-2,4-1-4,6 2 3,-3-1 4,0 2-3,1-1-4,-4-1 3,1 2 3,-4 1-2,1-1-2,-2 1 0,1 0 3,-3 0-2,-2 0-2,-1 2 1,1 0 2,0 0 0,1-2-5,6 0 4,3 0 4,1-2-5,2-2-1,-2-2 2,3 0 2,1 1-2,-2-1-2,2 2 2,-1 1 2,1 2-1,-2 1-5,-2 0 4,0 5 3,-1 1-3,3 0-4,-5 1 4,6 0 4,0-2-4,2-2-3,7 1 3,-1-1 4,2-1-4,1-1-4,-4-1 4,-3 0 3,0 0-4,-8 0-3,4 1 4,-2-1 4,-2 2-4,1 2-4,-5 0 4,1 1 3,0 0-3,0 1-3,0-1 2,5-2 6,4 0-5,2-2-4,0 0 4,3-1 4,-2 0-4,2 0-4,-1 0 5,-2-2 3,1-2-3,1 2-4,-2 0 4,-6 2 1,6 0-2,-2 0-2,-1 0 2,0 4 2,3 0-1,5-2-4,-2 1 4,5-2 2,3-1-3,-1 0-3,3 0 5,1-3 2,-4 0-5,1 0-3,-1 0 5,1 1 3,-5 1-4,2 0-5,-4 1 5,-5 0 4,0 1-5,-2 2-3,-7-1 4,8 1 4,-5-3-5,4 0-2,5 0 4,-1-4 3,8-1-5,-1 1-2,3-2 4,2 1 3,0 1-5,2 1-3,-2 0 5,2 3 3,2-2-5,0 2-3,-1 0 5,4 0 2,-3 0-4,1 0-3,0 0 5,-3 0 3,5 0-5,-5 0-3,-2 0 5,-3-1 2,3 0-4,-5 1-2,0 0 4,1 0 2,2 0-5,1 1 1,1 1 1,1-1 3,2 2-4,2-2-1,0 0 2,4 2 3,-1-3-5,6 1 0,0 0 3,1-1 2,5 0-4,-5 0-2,5 0 4,-5 0 2,4 1-5,-4 0 0,4-1 2,-3 1 3,3-1-4,3 0 0,-3 0 0,3 0 4,4 0-4,0 0-1,0 0 6,0 0 0,0-2-5,0 1-2,0 0 5,0 1 2,-3 0-3,-1-1-3,1 0 3,-3 0 4,4-1-7,-2 2-2,-1-1 6,3-3 2,-2 1-6,2-2-1,2 0 4,0-1 1,0 0-3,0 3-3,0-1 6,0 0 1,0 1-4,0 2-2,0-3 5,0 2 0,0-2-2,-4 2-2,4 1 4,-3 1-2,0-3 2,3 3-6,0 0 6,0-1-2,0 1 2,0 0-6,0 0 6,0 0 0,0 0-4,-1 0 2,1-1 2,0 0 0,0 1-3,0 0-2,0 0 5,0 0 0,0 0-4,-3 0 0,2 0 4,-2 0 0,3 0-4,-4-1 0,4-1 4,-4 0 0,4 0-3,-3-2 0,0 3 2,2-3 1,1 0-4,0 0-1,-3 3 3,3-2 4,0 2-6,0 1 2,0 0 0,-2 0 2,2 0-3,-2 0 0,2 0 2,0 0 1,-2 0-5,2 0 3,-2 0 0,2 0 2,0-1-3,0-3 0,0 0 2,0-3 0,0-3-3,0 3 2,0-3 0,0 1 1,0-1-2,-7-1 1,3 2 0,-5-2 1,1 0-2,1 1 1,-3-2 0,2-1 1,1-2-4,3-1 2,2-1 4,0-1-5,2 0 2,0 1-3,0 0 4,0 0 1,0 1-6,0-1-3,-9 0 5,1-2 3,-6 1-7,1-2 1,0 2 4,-3 2 2,4 2-3,1 5 1,0 1 2,4 2 1,3 2-5,2 3 4,-1-4-1,2 4 1,1-1-3,0 0 0,0 0 2,0-2 2,0 1-4,0-1-1,0 2 5,0-3 1,0 1-4,-7-4 0,-4 2 3,1-1-1,0-1-1,-3 1-2,0-3 4,-1 2-2,2-2 0,-2 2-2,1-1 4,1 0-1,-6 0-3,0 0 2,-3 1 0,-1-2 2,-1 1-4,0-2 1,-2 2 2,1-5 1,-2 3-4,5-5 2,-4 4 0,1-1 2,2 1-4,0 1 2,2 0 0,4 1 1,-2 0-1,2 0-3,-2 1 4,6 0 1,-3-3-6,1 2 2,0 0 2,3 0-7,-2 4-3,1 0-3,3 3 5,1-1 0,-2 2-5,5 2 3,-5 0 4,3 0-2,3 0 0,0 0 4,2 0 4,0 0-2,0 0-10,2 0-10,-3 0-7,3 0-8,0 0-24,0-2-13,0 0-13,0 0-35,0 0-63</inkml:trace>
  <inkml:trace contextRef="#ctx0" brushRef="#br0" timeOffset="210700.04">12989 7219 30,'-4'0'72,"1"-1"-13,0 0-13,3-3-12,0 2-24,0-2-6,0 1-6,0-2-1,0 0 3,0 0-10,-1-1-6,-10 1 8,0-1 9,-2-2 4,-2 2 18,5 2 23,2-1 18,6 0-5,0 4-13,2-1-7,0 1-6,0-1-10,0 2-9,8 0 4,3 6 2,3 2-7,3 4-1,2 3-4,3 3 2,3 0 0,-1 0-9,-1 2 1,0-2 2,0-1-1,-3-1-4,-2-2 0,-3-2 4,-1-3-1,-6-3-5,-2-1 0,-3-4 3,-3-1-1,0 0-4,-3-3-1,-11-7-2,-3-3-3,-4-1-3,-2-3 3,-6-2 4,-2-5 5,2 2-1,4-1-1,3 5 5,6 2 3,5 4-3,4 2-1,3 4 4,3 4 1,1 0-1,0 2-4,0 0 2,0 0 1,4 4-2,6 2-1,1 2 7,3 1-3,8-2-2,-1 0 3,5-1 5,1-2-5,6-2-4,-7-1-1,-1-1 3,-2 0-2,-10 0-4,-4 0-9,-9 0-18,0 0-34,0-2-48,-11-2-138</inkml:trace>
  <inkml:trace contextRef="#ctx0" brushRef="#br0" timeOffset="211600.09">14000 8203 42,'0'0'4,"0"0"109,0 0 11,-4 0-90,-3 0-6,3 0 15,-2 0-1,5-1-9,-5-1-8,1 1-5,-2-1-8,-2-2 2,-3 2-1,-5-1-1,-4 0-6,-5 1 0,-10 1 6,0 1-1,-9 0-4,4 4 4,-5 3 5,3 0-3,1 0-4,0 3 1,8-3 3,-1-1-5,6 1-3,7-3-1,5-2 1,6-1-2,4-1-5,7 1 1,0-1-1,0 0-17,7 1-15,0-1-12,4 1-26,-7-1-58,-4 0-139</inkml:trace>
  <inkml:trace contextRef="#ctx0" brushRef="#br0" timeOffset="212008.11">13393 8105 6,'0'-1'85,"0"0"83,-1 1-118,-2 0-25,0 0 15,-1 0 9,-2 1-8,-3 3-17,0 3-5,-3 1 2,-6 1 0,0 2-3,-6 1-5,2-1 4,-3 2 1,-4-1-4,5 2-7,-2 0 4,3-1-1,7-1-7,-1-1-3,9-2 1,4-1 2,4-4-3,4 0-3,11-4 2,7 0 5,5-1-1,3-5-1,5 0 3,-4 0 3,2 4-4,-5 2-6,-2 0 4,0 0 2,1 2-3,-1 2-5,-1-1 5,3 3 1,-4 0-8,-2 0-26,-1-2-36,-8-3-89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14T00:24:19.73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5326 8280 17,'3'0'47,"-2"0"-20,2 0 21,-1 0-12,0 0-10,0 0-4,-2 0 6,0 0-3,0 0-3,0 0-5,0 0 3,0 0 3,0 6 4,0 4-8,0 4-8,0 4-4,0 3 2,0 3-3,0 2 1,0-1-4,0 1 0,-2 0-1,2-2-1,0 0-1,-2-3 0,-3-1 2,1-3-2,0-2 0,0-3-2,1-5 2,-1-1-1,4-4 0,0-2-5,0 0-1,-3 0-8,2-5-6,-2-3 7,-1-4 7,4-1 3,0-1 3,0-1-2,0-1 3,0-1 0,7 4 0,-3 0 0,3 5 0,-3 2 1,-3 2 0,2 4 1,-3 0 0,0 0 7,0 0 6,0 5 9,0 7-6,3 2-8,-3 5-3,0 0-1,0 1 3,0 2-4,0-1-1,0-1-3,0-2-2,0 0 1,-3 0 0,-1-3 1,4 0-2,-4-1 0,-3-4-4,4-1-2,-4-2-4,3-2-6,2-3-4,-2-2-17,2 0-16,2-3-44,-3-8-53</inkml:trace>
  <inkml:trace contextRef="#ctx0" brushRef="#br0" timeOffset="624.03">5425 8286 46,'0'0'169,"-7"1"-140,0 0-25,0 2 15,3-2 14,0 0-12,2 0-7,2 0-1,0-1 0,0 0 0,0 0 3,0 0 4,0 0-1,0 0-1,0 0 0,0 0-2,0 0 2,10 0-4,1 0 2,7 0-4,2 0-2,6 0-4,5 0-2,3 0-2,4 0 0,-1 0 0,2 2-1,3 0-2,-2-2 2,3 3-1,-1 0 0,-3 1 0,1 0 0,-4 1-1,2 1 1,-1 0-6,-2 0 0,-2 0 3,-7-1 2,-2-3 0,-10 1 2,0-1-2,0-2 2,-6 0 0,6 0 0,-6 0-1,3-3 2,-2 1-2,2 0-2,-4-2-1,0 3 0,-3-1 1,0 1-2,-2 0-1,3 1-2,-1 0-2,-2 0-1,-2 0-4,2 0 1,0 1-2,-2-1-4,3 0-4,-3 1-4,1 0-4,2 0-6,-3-1-6,4 0-8,-1 0-14,1 0-4,3 0 7,1 0 24</inkml:trace>
  <inkml:trace contextRef="#ctx0" brushRef="#br0" timeOffset="947.05">6326 8342 8,'0'0'15,"0"0"10,0 0-12,0 0-8,0 0 1,0 0 9,0 0 2,0 0-3,0 0 0,0 0-2,0-1-3,0-2-4,0 1 0,-4-2-2,4 2-4,0 2 3,0-1 2,0 0 3,0-1-2,-5 2 2,3 0-1,-2 0 9,4 0 11,-3 0-3,0 0 0,2 0 0,1 0-1,-4 0-1,4 0-4,-3 2-2,0 2-2,3 6 2,0 2 3,0 3 1,0 4-3,0 4-5,0 1 1,0 4-4,6 2 0,-2 0-2,0-2-1,-1-1-3,-2-2 2,2-2 1,-3-2 0,4-2-3,-1-1 1,3-3-2,-2-3-1,0-1 0,-1-3 0,-3-3 0,0-2-1,0-1-6,0-2-11,0 0-16,0 0-36,-7-5-63</inkml:trace>
  <inkml:trace contextRef="#ctx0" brushRef="#br0" timeOffset="1408.08">5232 8784 6,'0'0'19,"0"0"254,0 0-232,0 0-36,0 0 14,11 0 16,4-1-9,5 0-5,10 1 2,5 0-6,2 0-9,5 1-2,4 3-4,0 0 1,6 0-1,4 0-1,1-2-1,4 0 0,2-2 1,5 0 0,4 0 0,-3 0-1,4 0-1,-7 0-1,-5 0-9,-7 1-13,-5 2-4,-17 1-4,-7 0-5,-10 0-6,-11 1-3,-4-1 10,0-1 2,-8 0-1,-13-3-58</inkml:trace>
  <inkml:trace contextRef="#ctx0" brushRef="#br0" timeOffset="2580.14">5761 8017 130,'0'0'64,"0"0"-54,0 0 2,0 0 18,0 0 2,0 0-3,0 3-12,0 3-14,0 3 0,0 3 1,0 1 9,-4 1 3,4 4-2,-4 1-1,1-1-6,-1-1 1,2-1-5,-5-2 2,3-1-2,0-2-1,0-1-1,-2-3 1,5 0 0,1-5-2,-3 2 0,3-4 0,0 0 0,-3 0-5,3 0-9,0-5-20,0-2 3,0-4-3,0-2-13,6-1-30,-5 0-38</inkml:trace>
  <inkml:trace contextRef="#ctx0" brushRef="#br0" timeOffset="3592.2">5725 8018 132,'0'-2'34,"0"-1"-33,0 1 4,1-2 18,-1 2-3,3-4-12,1 4 4,-2 0-6,3 0-5,-1 0 0,0-1-1,2 1 0,-3-2 0,4 3 0,-2-2 0,5 0 0,-3 1-1,1-2 0,1 3 1,2-2 0,0 0-1,7 2 1,-6 0-2,4 0 1,-4 1-1,-1 0-2,3 0 0,-7 0-1,3 0-2,-3 3 1,0-2 3,-3 0 2,0-1 0,-1 0 2,-3 1-1,0-1 1,0 0-1,0 1 1,0-1 7,0 1 3,0 0 3,0-1-5,0 1 0,0 2-2,0-1 2,4 0-4,-4 2-1,4-2-3,-4 2 1,3-2-2,-3 2 2,1 1 0,2-2 5,-1 2-2,-2 1 0,0-3 6,0 2 1,0 1 0,0 0 0,0 2-6,0 0-1,0 2 2,0 5 0,0-1 2,0 3-1,0-1-3,0 1 0,0-4 0,0 1-2,0-1 1,0-3-3,0-2 3,0 0-2,0-3 2,0 0-2,0 0-2,0-2 2,-2 0 1,2-2-2,0 0-1,0 1 0,0-1 0,0 1-1,0-2-1,0 1-1,0 0 2,0 2 2,0-2-1,0 0 0,0 0-2,2 2 3,0-2-1,1 0 0,-3 0-1,0 0 1,0 1 0,0-1 0,0 0 0,0 1 0,0 0 0,0-1 1,-3 0 0,3-1-1,-2 0 1,2 0 1,0 1 1,0-1-1,0 0-1,-2 0 0,-1 0 1,2 0-1,-2 0 0,-1 0 2,-6 1 0,5-1 1,-6 0 0,-5 0 2,4 0 1,-6 0 1,-2-1-2,-2 0 3,2-3-1,3 2-1,1 1 0,8-2 4,-3 2-7,4 0 0,3 0 0,1 1-4,-1 0 0,4 0 0,0 0 1,0 0-5,0 0 1,0 0-3,0 0-5,0 0 0,0 0 0,0 2 4,3 2 1,5-3-3,0 4 6,2-4 1,1 0 0,0 2 2,-1-2 0,1 1 0,0-1 0,-1-1 1,-2 1-1,-1-1 0,-3 2 1,-2-2-1,-2 1 0,2-1 1,0 0-1,-2 0 0,0 0 0,0 0 0,0 0 1,0 0 0,-2-1-1,-6-2 1,-3 1 0,-4 0-1,-1 0 1,3 1 1,-4 0-1,-1 1 0,7 0-2,0 0 3,2 0-2,5 3-1,0 0-5,4 0 2,0 1 1,0 0-2,0-1-6,8 1-13,3-3-19,2-1-27,1 0-35,-9-6-50</inkml:trace>
  <inkml:trace contextRef="#ctx0" brushRef="#br0" timeOffset="4113.22">5759 8022 21,'0'0'34,"0"0"-29,0 0-2,0 2 12,0 2 4,0 2 0,0 3 9,0 2 0,0 3-4,0 3-5,0 1-2,0 1 1,0-2-4,-5 1-1,-1-1-2,-2-2 2,-2-1-4,5-1 0,-5-3 0,2 1 1,1-4-2,3 0-5,1-3-1,1-2 0,2 0-2,0-2-4,-2 0-4,2 0-13,0 0-7,0-5 0,0-4 5,0 0-5,2-2 2,3 1-12,-1-2-41</inkml:trace>
  <inkml:trace contextRef="#ctx0" brushRef="#br0" timeOffset="4352.25">5825 8056 102,'0'7'60,"-3"2"-55,-1 3 0,2 1 21,0 0-8,-1 1-12,-1 0-2,0 1-3,-2-1-1,1 0 0,-1-2 1,-1 0 0,3-5-1,1-1 0,-1-1 0,4-4 2,0-1-4,0 0-5,0 0-23,0-7 3,0-3 3,7-2-14,-2 0-16</inkml:trace>
  <inkml:trace contextRef="#ctx0" brushRef="#br0" timeOffset="4847.28">5864 8029 145,'0'0'86,"0"6"-69,0 4-6,-6 6 16,-1 3-6,3 2-1,-3 2-2,3 1-2,-3-2-7,3 1-5,-1 2-2,3-4-2,0 1 1,0-3 0,2-4-2,0-1 1,0-6 0,0-1 0,0-5-5,0-2-8,4 0-16,3-9 6,0-3 13,1-6-1,-1-1-16,0-4 11,-1 2-7,-2-3 16,-2 0 4,3-1-2,-5 2-7,1 0 8,2 5 6,1 3 2,-1 6 8,-2 3 5,2 5 10,-3 1-2,0 0 14,0 9 1,1 4-18,2 6-7,0 3-3,1 2-2,0 0 1,-1 0-4,-2-3 1,2 1-4,-3-1-3,2-3-1,-2-1 1,0-4-1,0-3-1,2-5 2,1-1-3,-3-3-5,0-1-12,4-1-14,-4-8-4,2-4 21,0-4 1,3 0-7,-4-5-12,2 2 0,1 1 15,-1 0 11,-3 6 6,1 3 5,-1 6 2,0 2 12,0 2 18,0 0 9,3 9-1,-3 3-18,0 3-11,0 3 0,0 3-1,0 1-4,0-2-4,0-1-3,0 0-2,0-2-1,0-3-6,0-1-51,0-4-76</inkml:trace>
  <inkml:trace contextRef="#ctx0" brushRef="#br0" timeOffset="14185.82">5915 7943 12,'0'0'21,"0"0"-2,0 0-4,0 0-1,0 0 4,0 0-1,0 0-8,0 0 5,0 0 4,0 0-4,0 0-4,0-1 2,0 0-1,0-1 0,0 0-5,0 0 2,4-1-3,0-1-3,1 0 3,1-2-1,-1-1 0,0 0 0,1-3 8,2 2-3,-4-1-7,3-2-1,2 0 0,-5-2-1,7-2 1,-3 0-1,2-2 2,1 0-2,-3 0 0,1 2-2,-2 1-5,1 4-16,-4 0-19,3 3-28,-4-1-31</inkml:trace>
  <inkml:trace contextRef="#ctx0" brushRef="#br0" timeOffset="14648.84">6193 7483 81,'0'0'34,"0"-1"-48,0-1 9,4-2 19,-3 2-6,4-2-6,-3 1 1,1-1 6,-1-1-3,-2 2 4,2-2 3,0-1-3,2 0-4,0-1-4,3-1 2,0-3 0,0-2-3,4 0 0,0-1 0,-1-2-1,4 2 0,-3-1-1,1 1 0,-1-1-12,-2 1-60,-2 1-12</inkml:trace>
  <inkml:trace contextRef="#ctx0" brushRef="#br0" timeOffset="15060.87">6582 6850 114,'0'-6'27,"0"0"-40,0-1 13,4 0 11,0 0-10,3-2-1,4 1 0,-4-1-1,6 0 0,-5 0-2,-1-1-6,-3-1-1,-1 1-5,-3-2 5,4 2 6,-4 0 3,4-2 1,-1 2-2,1-2-12,-2 3-4,3-3-21</inkml:trace>
  <inkml:trace contextRef="#ctx0" brushRef="#br0" timeOffset="15456.89">6944 6305 100,'0'-3'12,"0"-1"-20,0 0 14,0-1 22,0 1-17,6-2-9,2 0-1,-1 0-2,1 0 1,-2-3 1,4 1-1,1 1 0,-3-3-1,1 2 1,2-4 1,-3 1-1,2 1-4,1-3-4,-7 1-19,3 0-31</inkml:trace>
  <inkml:trace contextRef="#ctx0" brushRef="#br0" timeOffset="15945.92">7297 5668 62,'3'-7'5,"5"1"0,-1-4 29,3 2-10,4-4-10,4 0-1,-4-3-5,4 0-1,-6 1-3,2 0-3,-3-2 1,-2 2-2,2 0 1,0-1-1,-3 4-1,-1 0 5,0 0 7,-1 2-5,3 1-5,-7 1-1,0 4-13,-2-1-128</inkml:trace>
  <inkml:trace contextRef="#ctx0" brushRef="#br0" timeOffset="17273">7715 5132 180,'0'-5'25,"2"-2"-48,2 0 19,5-4 18,1 1-5,4-2-4,0-1-3,1-2 5,-2-1 0,-1-1 11,5 0 4,-7-2 1,5 3-2,-4-1-6,0-1-3,-1 1-9,0 2-1,-1 1-4,-1-1 0,4 2-6,0-2-19,4-1-23,-1 1-30,0-1-41</inkml:trace>
  <inkml:trace contextRef="#ctx0" brushRef="#br0" timeOffset="17685.02">8204 4477 179,'0'0'63,"0"-2"-65,-1-1 3,1-2 22,0-1 2,4-2-16,8 0-7,6-3 1,0 2-2,-2-2 0,-1 1 0,-4 0-1,-5-1 1,1 3 1,-1-2-2,-4 0-3,1 1-3,-3 0-9,0-1-16,0 1-8,4-1-14,0-1-13,0 1-5</inkml:trace>
  <inkml:trace contextRef="#ctx0" brushRef="#br0" timeOffset="18121.04">8592 3895 9,'0'-6'27,"0"0"-11,0 0 31,0 1 16,0-1-20,2 0-11,0 1-1,5-4-2,-3 3-8,3-3-5,1 0-1,2 0-5,1-3-1,-1 0-2,5-2-4,-1 0 0,-2-1-2,2 0 1,-3-2-2,2 0-6,-1 1-9,2-1-9,-3 0-8,2 0-11,-6 1-12,4 1 3,-4 0-8,1 1 0</inkml:trace>
  <inkml:trace contextRef="#ctx0" brushRef="#br0" timeOffset="18544.07">9089 3162 11,'0'-6'99,"0"2"-67,0-2 4,0-1 23,0 2-14,0-3-24,4 2-8,-4-2 2,4 1-1,3-1-11,0-3-2,1-1-1,5-2 0,1 0 1,1-1-1,2-2 1,-2 2-2,3 0 1,-4 1 0,-4 0-3,1 2-14,-4-1-14,-3 1-23,3 1-19,-3 0-35</inkml:trace>
  <inkml:trace contextRef="#ctx0" brushRef="#br0" timeOffset="18884.1">9456 2572 10,'5'-8'110,"1"0"-85,-2-1 9,3 0 21,0 0-16,4 0-10,0 1-15,0-3-5,6-1-4,1 1-2,1-3-1,3 3-3,-2-1 2,-3 4-2,-6 1-31,-9 1-93</inkml:trace>
  <inkml:trace contextRef="#ctx0" brushRef="#br0" timeOffset="21212.22">5801 7933 2,'0'-3'0,"0"-3"51,0 3 71,0 0-104,-3 0-6,2-1 17,-2 0-1,1 3-8,0-4-3,-2 3 2,1-3-3,-4 2 7,6-1-3,-6-2-5,3 3-3,-3-3-2,3 0-3,-3 1-2,5-3-1,-7-1-3,3-2-1,-5-1 0,1-2 1,0 0-2,-1-2-1,-4 0-8,1-2-11,-1 1-6,2-1-21,0 0-16,-3 2-32,4-1-43</inkml:trace>
  <inkml:trace contextRef="#ctx0" brushRef="#br0" timeOffset="22044.29">5390 7294 1,'0'0'10,"4"0"-9,-2 0 1,-2 0 22,2 0 141,-2 0-131,0 0-27,0 0 17,0 0 8,0 0-17,0 0-10,0 0 1,0 0 0,0 0 3,0 0 9,0-4 3,0-1-4,0 0-4,0-1-3,-4-4-4,0 0-3,-1-3-3,-1-2 1,-1-2-1,0-3-1,-1 0-1,-3-5-4,-2 0-10,-2 0 1,-3 0 1,4 2 4,0 3-6,3 4-4,-3 0-21,3 3-21,-2 1-26,2 3-25</inkml:trace>
  <inkml:trace contextRef="#ctx0" brushRef="#br0" timeOffset="22477.3">5054 6635 81,'-6'-4'84,"2"1"-77,-3-1 2,6-1 41,-5-1-7,5 0-20,1 1-11,-3 0-2,2 0-4,-2-1-3,-1 0 1,1 1-2,-1-3-2,-3 1 2,-1-3 1,-1 0-3,-5-2-3,2 1 2,-2-4-9,-1 1-8,2-1 4,-1-1-6,2 3-9,1 2-14,6 1-6,3 0-4,-2 3-11</inkml:trace>
  <inkml:trace contextRef="#ctx0" brushRef="#br0" timeOffset="22892.32">4726 6080 2,'-4'-4'35,"0"-1"-11,0 1 21,-3 0 6,5-1 6,-5 0-17,3 1-15,0-3-2,0 1-2,1 0-8,-1-1-1,1 2-6,-1-2-2,0-1-2,-3 0-1,0-1-1,-1-2-1,-1 1-4,-2-1-8,0 0-14,0-4-4,0 0-12,0 1-29,5-2 2,-5 2 5</inkml:trace>
  <inkml:trace contextRef="#ctx0" brushRef="#br0" timeOffset="23272.34">4307 5458 53,'-7'-4'5,"3"0"-4,-3-2 28,5 0 13,-2 1-6,4-2-6,-3 0 0,3 2-2,0-2-3,0 2 3,-1 1-5,1 0-11,-3-1-3,-1 2 1,1-3-7,-1 1-3,0-2 1,-3 0-1,-2-2-6,-4 1-15,3-4-11,-4-1-6,0 0-22,2-3-18,-5 2-3</inkml:trace>
  <inkml:trace contextRef="#ctx0" brushRef="#br0" timeOffset="23704.37">3912 4798 43,'0'-5'94,"0"0"-94,0-1 1,0 1 14,0-1 27,0 0-6,0-1-21,0 1-5,0-2 1,0 1 1,0-3 2,-1 1-6,-3-1-3,-3-2-5,-2-2 3,2-3-3,1 0-2,-6-1 2,1 1-7,-1-1-15,1 0-13,-2 3-14,-2-2-8,1 2-34</inkml:trace>
  <inkml:trace contextRef="#ctx0" brushRef="#br0" timeOffset="24092.44">3504 4125 90,'-3'-4'6,"3"-1"-11,0 2 10,0-2 15,0 0 1,0 2-10,-1-2-5,-5 0 2,5-2-5,-6 2 4,1-2-2,-1-1-3,0 1-3,3-4 1,0 2 0,0-1-1,1-1-10,-1-1-17,4 0-29,-4-1-13</inkml:trace>
  <inkml:trace contextRef="#ctx0" brushRef="#br0" timeOffset="24504.41">3261 3603 92,'0'-4'20,"-3"1"-15,-1-1 29,0-1 9,2-1-5,0 0-11,0 0-7,-3-1-7,5-2 1,-5 0-5,4-1-4,1 0-1,-4 0-1,-3-1-2,0 3-1,-4-3 0,2 3-7,-4 0-10,3-1-8,-4 1-10,-1-1-6,2-1-11,-2 0-21,1-3-5</inkml:trace>
  <inkml:trace contextRef="#ctx0" brushRef="#br0" timeOffset="24901.44">2911 3074 33,'0'-4'52,"-4"1"-48,1 0 1,-1-1 7,2 0 7,2-2 0,0 0-10,0-4-4,0 2 2,0-2-7,0 0 0,0 1 2,0 1-2,0 0 0,0 0 0,0 2 0,0-2-2,-4 1-5,-1-1-1,-1-3-6,-1 0-19,-1-2-12,-2-1-10</inkml:trace>
  <inkml:trace contextRef="#ctx0" brushRef="#br0" timeOffset="25316.46">2515 2590 52,'0'-2'24,"-4"-1"-14,1 1 20,-1-2 12,0-1 3,4 0-20,0-2-9,0-2-2,0 2 0,0-1-3,0-1-3,0 1-4,0-1 0,0-2-3,0 1 0,0 0-1,-3 0 0,1-1 1,0-2-2,-2 3-2,-5-3-9,2 0-9,0 1-13,-1-2-9,1 1-20,-4 0-8</inkml:trace>
  <inkml:trace contextRef="#ctx0" brushRef="#br0" timeOffset="25724.48">2246 2120 36,'-9'-8'18,"1"2"25,-2-3 12,2 1-14,4 0 2,-3-3-15,5 3-9,2-2-3,0 0-1,0-1-13,0-4 0,0 3 0,2 0-2,2 1 1,-1 1 1,-3 3-2,0-1-2,0 0-6,0 1-14,0-1-18,0 0-23,-3-1-63</inkml:trace>
  <inkml:trace contextRef="#ctx0" brushRef="#br0" timeOffset="26052.5">2126 1739 24,'-4'-7'56,"1"2"-12,-1-2-3,1-3-15,3-2 6,0 0-2,0-4-6,0 2-1,0 0-7,-4 2-4,0 2 2,0 2-7,-1 2-1,0 1-3,1 2 0,0 3-3,-2 0-3,3 0-13,-1 0-49,0 0-40,-7 1-55</inkml:trace>
  <inkml:trace contextRef="#ctx0" brushRef="#br0" timeOffset="28512.64">9957 2150 54,'0'0'18,"0"0"73,0-6-48,0 1-31,0 2 7,4-2-6,-1 1-8,2-2-4,5 0-1,-3 0-1,3-1 2,-1 0 1,4-1 4,-5-1 2,3 1 6,1-1 2,-4-1 0,6 0 0,-3-2-2,0 0-1,0 1-1,2-2-3,-2 0-1,0 0-2,0-2-4,1 2-3,-1 0 2,5 1-1,-5 3-2,0-1-31,-3 2-40,-3-1-101</inkml:trace>
  <inkml:trace contextRef="#ctx0" brushRef="#br0" timeOffset="29044.67">10471 1599 178,'-7'-5'15,"7"-1"7,0-1 21,0 1-9,0-1-9,4 1-11,6-1-10,5 2-3,0-2 1,5 0-2,6-1 1,-2 0 0,1-1-1,-4 1-2,1-1-16,-4 2-37,-7-2-55</inkml:trace>
  <inkml:trace contextRef="#ctx0" brushRef="#br0" timeOffset="39292.25">5171 6875 17,'0'0'16,"0"0"-3,2 0 16,0 0 8,-2 0-6,0-1 0,0 1 4,0 0 3,2 0-6,-2 0 2,0 0-3,0 0-3,0 0-6,0 0-4,0 0-4,0 0-1,0 0-5,0 0 0,0 0-4,2-1 0,1 1 1,-3-2 0,4 2 4,-3-1 0,5 1 4,-6-1-1,4 1 0,-1-1 1,-2 1-3,2-1 0,-3 1-4,4-1-3,-2 0 1,3 0-3,1 1 2,-2 0-2,0 0 0,-1 0 0,4 0-1,-2 0 0,5 0 3,-2 0-1,2 0 0,-4 0 4,2 0-4,-1 0 3,1 0 0,-1-1-3,0 1-3,0 0 2,0 0 0,-3 0-2,2 0 1,-2 0 0,3 0 0,0 0 1,1 0-1,2 0 1,0 0 0,-1 0-1,1 0 1,0 0 0,1 0-1,-3 0 0,1 0 0,0 1 0,-3-1 0,3 2 0,0-2 0,-2 0 0,1 1 0,-1-1 0,0 0 0,-1 0 0,2 0 0,1 1 0,1-1 1,3 0-1,-3 0 0,1 0 0,2 0 0,-3 0 0,1-1 0,-1 0-1,-3 1 0,1 0 1,1-1 0,-1 1 0,-1-1 0,0 1 0,1-1-1,2 1 1,0-1 1,1 1-1,0-1 0,3 0-1,-4-1 1,-1 2-1,1-1-2,0 1 3,1 0-2,-3 0-1,1 0 2,0 0 0,-1 0 0,1 0 0,-2 0 1,1 0-1,2 0 0,-2 0 0,-1-2 1,-1 2 0,1 0-1,1 0 1,-1 0 0,0-1 0,4 0 0,-5 0 0,3-1 0,-3 2 0,1 0-2,0 0 2,-3 0-4,3-2 3,-2 2 0,2 0 0,0-1-1,0 1 0,-3 0 1,5-2 1,-5 2-2,4-1 1,2 1 0,1 0 0,-3 0 2,5-1-2,-2 0 1,0 0 1,-1-2-1,-2 3-1,-1 0 1,-1 0 0,-2 0-1,0-1 1,-1 1-1,1 0 0,-1 0 1,2 0 0,5 0 0,-3 0 1,5-1 0,4-3-1,-4 3 0,5 0 0,-7 0 0,3-1 0,-4 2-2,-2 0-3,-3 0-5,-4 0 3,0 0 0,0 0 3,0 0 0,0 0 3,0 0 0,1 0 1,5 0-1,-2 0 2,3 0 0,4 0 0,-1-1 1,4 0-1,-3-1 0,4 0 0,-2 0-2,-5 2 1,3 0 0,-7-2-1,2 2 0,-5 0 1,2 0 0,-3 0 1,0 0-1,0 0 0,0 0 0,1 0 0,5 0 0,-2 0-1,2 0 2,3 0-1,0-2 1,-3 1-1,3 0 1,-2 1-1,0 0 0,-2 0-1,0 0 0,-5 0 1,2 0-2,1 0 1,-3 0 0,6 0 2,-2 0-2,3 0 2,-3 0-1,3 0 1,0 0 1,1 0-2,3 0 1,-2 0 0,3-1-1,2 0 0,-6-1 0,2 1 1,-4 1-2,-1-1 1,-3 1 0,0 0-1,0 0 1,-2 0 0,0 0 0,2 0 0,0 0 0,2 0-1,-1 0 1,4 0 1,-3 0-2,0 0 2,0 0-1,2 0 0,-6 0 0,0 0 0,1 0 0,-1 0 1,0 0-1,0 0 1,0 0-2,0 0-7,0 0-29,-1 0-40,-13 0-46,-8 0-134</inkml:trace>
  <inkml:trace contextRef="#ctx0" brushRef="#br0" timeOffset="48435.78">2123 1554 1,'3'0'2,"1"0"-1,-4 0 1,0 0 8,0 0 37,0 0-11,0 0 2,0 0-14,0 0-8,0 0-8,0 0-4,0 0-2,0 0 0,0 0-1,0 0 5,0 0 2,0 0 1,0 0 2,0 0-1,0 0 3,0 0-2,0 0-1,0 0-1,0 0-4,0 0-1,0 0-2,2 0 3,-2 0-3,0 0-1,2 0 3,1 0-1,-3 0 4,4 1-2,-2 1-1,2-2 0,-1 1 0,-2-1 0,4 0 0,0 1 0,2-1 1,1 2 0,0-1 1,2-1-1,4 2 1,-3-2 4,3 0-6,-1 2-3,2-1 1,-1 1 2,-2-1-2,-1 1-1,-2 0-1,0-1 2,-3 1-2,1-1 1,0 0-1,0 1 0,1 0 0,0-1 0,4 1 5,-1-1-3,1 0-2,5 1 3,-2 0 1,2-2-3,-2 3 1,-1-2 0,-2 0 0,1 0-1,-2-1-2,0 1 2,3 0-1,-8 0 1,5-1 0,0 1-1,-4 0 1,-2-1-1,2 2-1,0-2 1,-3 2 1,6-2-1,-2 1 0,5 0 0,1-1 1,-3 2 0,6-2 0,0 0-1,-1 1 0,1 0 1,-2 0-1,3-1 0,0 0 1,-1 0 1,1 0-2,-3 0 2,2 0-3,-4 0 2,3 0-2,-4 0 2,2 0-1,-3 1 0,2-1 0,-2 1-1,3 0 1,0-1 0,1 1 0,0-1 1,2 0-1,2 1 1,-4-1-1,5 0 0,-7 0-1,2 0 1,3 0 1,-4 0-2,0 0 1,4 0 0,-3 0 0,0 0 1,3 0-2,-5 0 2,5 0-2,-1 0 1,1 0 0,-3 0 1,-1 0-2,-2 0 1,1 0 1,2 1-1,3-1-1,-3 0 1,2 0 0,0 0 0,-2 0 1,0 2-2,-2-2 1,5 0 1,-6 1-2,2-1 1,-1 2 1,-2-2-2,1 1 1,4-1 1,-1 0 0,-1 0 0,1 0-1,0 0 0,1 0 0,-1 0 0,4 0 0,-3 0 2,2 0-4,-7-1 1,-3 1 1,3 0-1,-2 0 1,2 0 0,1 0 0,5 0 0,-3 0 0,1 0 0,3 0 1,0 0-1,3 0 1,0 0-1,0 0 0,-2 0 0,2 0 0,-4 0 0,1 0 0,-7 0 0,-3 0 0,-5 0-2,-2 0 2,2 0 0,-3 0-1,3 0 1,-2 1 1,3-1-1,1 0 0,6 0 0,4 2-1,0-2 2,5 0 0,2 0 0,3 0 2,-2 0-3,1 0-1,-2 0 1,-5 0 0,-2 0-2,-1 0 2,-5 0 0,-3 0 2,-1 0-2,-3 0 1,0 0 0,2 0 0,3 0-2,4 0 2,0 0-1,4 0-1,1 0 1,3 0 0,1 0-1,2 0 1,0 0 1,4 0-3,-2 1 0,0 1 4,-2-1-1,0-1-1,0 0 1,-5 0-1,1 0 1,-5 0-1,-2 0 0,4 0 0,-4 0 0,0 0 0,-4 0 1,-1 0 0,1 0-1,1 0 1,6 0-2,-3 0 1,4 0-1,2 0 0,5 0 2,2 0-1,1 0 0,1-3 0,-5 2 1,1 1-1,-2-2 0,-1 2 0,-5-1 0,-3-1 0,-3 2-1,-1 0 1,-3 0 0,1 0 0,-1 0 0,0-1 0,3 1 0,1 0 0,3 0 0,5 0 3,6 0-1,-3-2-1,8 1 2,2 0 0,-1-1 0,1 0-3,-4 1 0,0 0 1,-3 1-1,-5-1 1,-2 1-1,-4 0-1,-4 0 1,0 0 0,-3 0-1,-4 0 1,2 0 0,-2 0 0,4 0 0,3 0-2,1 0 4,6 0-1,1 0 0,0 0 0,5-2-1,-2 2 1,-1 0-1,5 0 0,0-1 0,-5-1 0,-2 2 1,-1 0-1,-2-1 0,0 1 0,-1-2-1,0 1 4,0-1-3,4 2 2,-2-2 0,5 1-2,-3-1 0,7 2 0,-1-3-1,0 3 0,0 0 1,1 0 0,0 0-2,-1 0 3,0-1-1,-2 0 0,1 1 1,2-1-1,2 1 1,-2-1-1,1 0 0,0 0-1,0 1 1,2-1 0,-6 1 1,1 0-3,-2-1 2,-1 1 0,1 0 0,-1 0 0,1 0 0,-3 0 0,0 0 0,3 0 0,3 0 0,1 0 2,5 0-2,2 0 0,0 0 0,0-1 0,-1 1 0,1-1 0,-5 0 0,-2 1 0,-4 0-1,-3 0 1,-6 0 0,-1 0 1,0 0-2,2 0 1,3 0 2,2-2-2,-4 1 0,4 1 0,0 0 0,1 0 0,2-1 0,4 0 0,-1 1 0,-2-1 0,2 1-1,-6 0 1,1 0 0,-5 0-1,0 0 0,-3 0 1,-1 0 1,-1 0-1,5 0 0,-4 0 1,4 0 0,0 0-1,4-1 0,2 0 1,1 0 0,4 0-1,2-1 1,-2 1-2,2 0 1,-6 0-1,-3 1 0,-4 0 1,2 0 0,-2-1 0,-3 1 0,-1 0 0,0 0 0,-3 0 0,2 0 0,3 0 0,0 0 0,-1 0 0,-1 0 0,1 0 0,2 0 0,3 0 0,-1 0 0,5 0 0,-2-1 0,2 1 0,1 0-1,-3 0 1,-2 0 0,-2 0 0,0 0 0,0 0-2,-4 0 3,4 0-2,-6 0 0,5 0 1,-2 0 0,1 0 0,5 0 0,1 1 0,0-1 1,5 1-2,-2-1-4,-4 1-1,4-1 2,0 1 3,-3-1 1,-4 1-1,-3 0 2,1-1-2,-5 1 1,0-1 0,3 0 1,3 0-2,-2 0 1,3 0 1,-2 0 0,2 0-1,0 0-1,0 0 0,4 0 2,-2 0-2,5 0 1,-3 0 1,-2 0-2,2 0 1,-4-1 1,3 1-1,0-1-1,-3-1 2,3 1 0,-3 1-1,0-1 1,-3 1-1,1-1 0,-1 1-1,2-2 2,-2 2-2,3 0 2,-3-1-2,2 1 2,-4 0-2,2-1 1,2 1 0,2-1 1,4-1-1,-1 1 1,3 1-1,1-2 1,1 1-2,-5 1 1,0 0 0,-1 0 0,-7 0-1,-3 0 1,-2 0-1,-2 0-1,0 0 3,0 0-5,2 0 3,0 0 1,1 0-1,5 0 2,-1 0 0,4 0 0,0 0 1,-5 0-1,8 0-2,-6 0 2,6 0-1,-3 0 0,-1 0 1,1 0-1,-4 0 0,-3 0-1,-1 0 0,1 0 1,3 0 0,-3 0 1,3 0-1,1 0 0,1 0 0,2 0 0,0 0 0,0 0 0,0 0 0,-1 0-1,8 0 1,0 0 1,-1 0-1,2 1-1,-5 1 1,1-2-1,-2 1 2,2 0-1,0-1 1,2 1-1,-3-1 0,0 1 0,1-1-1,3 1 1,-6-1 1,4 1-1,-5-1-3,0 0 1,0 2 0,-5-2 1,5 1 1,-4-1 0,1 1 0,2-1 1,-2 0 0,5 0 0,-2 0 0,7 0-1,1 0 0,1-2 0,-2 0 0,1 2-1,-6-1 0,2 1 1,-1 0-1,-7 0 0,-2 0 0,1 0 0,-5 0-1,2 0 2,-2 0 0,2 0 0,-1 0 2,5 0-1,-1 0 0,3 0 0,2 0-1,-4 0 0,4 0 0,-3 0 0,1 0 0,-1 0 1,2 0-1,-6 0 0,3 0 0,-3 0 0,3 0 0,-1 0 0,0 0 1,-1 0-1,3 0 0,0 0 0,2 0 0,1 0 0,-3 0-1,1 0 2,0 0-1,0 0 0,-2 0-1,4 0 1,-4 0-1,-3 0 1,2 0-1,0 0 0,-1 0 0,-5 0 1,4 0 0,-1 1 0,1-1 1,0 0 0,0 0 0,6 0-1,-6 0 0,3 0 0,1 0 0,-2 0 1,5 0 0,-4 0-2,0 0 2,4 0-1,-3 0 0,1 0-1,6 0 1,3 0-1,-4 0 1,0 0-1,0 0-1,-3 2-1,-3-1 2,0 0-2,-1-1 3,-2 0 0,-1 0 0,-2 0 2,3 0-2,3 0 1,-1 0 1,0 0-2,4 0 0,-4 0-1,3 0 0,-3 0 0,-1 0 1,-1 0-2,-1 0 0,3 1 0,-3-1 2,3 1 0,-1 0 0,-1-1 0,3 1 1,3-1 2,2 0-3,2 0 2,1 0-2,-3 0 1,-4 0-2,2 1 0,-7-1 0,-1 0 2,1 0-1,-4 1-1,0-1-2,1 1 2,2-1-2,0 1 2,1-1 2,2 1 0,1-1 1,4 1 0,1-1 1,2 0-2,-3 0-1,2 0 0,-2 0 0,0 0 0,0 0 1,0 0-2,2 0 2,-2 0-1,-3 0-2,2 0 1,1 1 1,-1 0-2,1 0 2,0 1 0,1-2 0,2 1 0,-1 1 0,1-1 0,1 0-1,-4-1 2,2 2-2,-2-2 1,0 2-1,-4 0 1,1-2-1,-4 2-3,0-1-2,2 0-1,-2 1 4,4 0-2,1 0 3,-2-1 2,4-1 0,1 0 1,2 0-1,-1 0 1,5 0 1,-6 0-4,2 0 2,-4 0 0,-3 0 0,0 0 0,0 0 2,-3 0-1,-3 0 0,5 0 1,-2 0-2,-3 0 0,2 0 0,1 0-1,3 0 1,-1 0-1,1 0 0,0 0 1,1 0 0,0 0 0,-1 0 2,3-1-2,-4 0 0,-2 0 1,3 0-1,0 1 1,-3-1 0,3 0-1,-2 0 1,2 0 0,0 1-1,0-3 0,-1 3-1,1-1-1,1-1 2,-1 2 0,0-1 0,0 0 0,-3 0 0,2 0 0,-1 0 0,1 1 0,1 0 0,-3-1 1,3 1 0,-3-1-1,3 1 0,0-1 0,-3 1-1,2 0 1,-1 0-1,1 0 1,-4 0 0,2 0 0,-2 0 0,1 0 0,4 0 0,1 0 0,-1 0 1,4 0 1,0-2-1,-3 1 0,1 1-1,2 0 1,-4-1 0,1 0-1,-1 0 0,0 1 1,-6 0-2,4 0 1,2 0-1,-3 0 0,0 0 1,0 0-1,-1 0 0,4 0 0,-7 0 1,7 0 1,-3 0 0,0 0 0,0 0 0,3 0 1,-3 0 0,2 0 1,4 0 1,-2 0-2,-4 0 0,0 0 0,2-1-2,-2 1 0,3 0 0,-1 0 0,-2 0-2,0 0 1,1 0 1,1 0 0,-3 0 0,4 0 1,-3 0 1,0 0-1,3 0 0,-1 0 1,0 0 2,-1 0-2,2 0-2,-3 0 1,3 0-1,-3 0 2,0 0-2,0 0 2,-1 0 0,1-1-3,3 1 2,-3 0-1,3 0 0,-1 0 0,1 0-1,1 0 1,6 0 0,-1 0 0,2 0 0,0 0 1,-5 0-2,-6 0-2,-4 0-2,-4 0-22,-21 1-22,-6 0-74</inkml:trace>
  <inkml:trace contextRef="#ctx0" brushRef="#br1" timeOffset="122825.09">6090 6871 15,'1'0'6,"2"0"-10,-1 0 53,-2-1 15,0 1-31,0 0-14,0 0 7,0 0 14,0 0-13,0 0-9,0 0-1,0 0-1,0 0-4,0 0-2,0 0-2,0 0-1,0 0-6,0 0 1,0 0 0,0 0-2,0 3 1,-2-1 0,2 1-1,0 0 0,0 1 0,0-1 0,0-2 0,0 2-1,4-2 0,2 0-1,-3 0 2,5-1 2,-1 0-2,0 0 1,0 0 0,-3-2-1,0-2 1,-1 2-2,-3-3 1,0 2 0,0-1 0,0-1 0,-7 1 0,0-1 0,-1 1 0,1 2 0,-2 2 1,3-1-2,-1 1 0,-2 0-5,1 1 1,1 5-4,0-3 5,3 2 1,0 0 3,1 0-2,1 0 1,2-1-3,0 1 4,2-1-2,6-2 0,2-1 1,-2-1-1,2 0 2,-2 0 2,3 0-2,-5-1 2,1-1 0,-4-2-1,-3-1 2,0 1-2,0 0-2,0-1-1,0 4 1,-7-2-2,-4 1 1,4 2 0,1 0-1,-3 0-1,3 0-3,-1 5 4,0-1 1,3 1 0,1 0 2,2-1 0,1-2-1,0 1 2,0-1-2,0-2-1,4 0 1,3 0 2,-3 0 1,0 0-1,-1 0 3,-3-1-1,0-2 1,0 0-1,0 0-4,0 1 1,0 1-6,-7 1-9,-4 0-63</inkml:trace>
  <inkml:trace contextRef="#ctx0" brushRef="#br1" timeOffset="185153.69">7975 1534 9,'0'0'-9,"0"0"9,0 0 0,0 0 1,0 0 0,0 0-1,0 0 15,0 0 14,0 0-8,0 2-2,0 0-3,0 0-9,0 0 8,0-1 3,0 0-1,0 0-6,0-1-2,0 2-1,0-2-3,0 1-4,0 2 4,0-3-3,0 0 1,0 0 1,4 0 6,-1 0 2,-3 0 4,4 0 3,0 0-4,-1 0 1,1-4-5,0 2-1,-1 1-3,-3-2-2,1 1-1,2 0-1,-3 1-2,2-1 4,-2 1-2,0-2 1,0 1-2,0 1 3,-6 0-1,2 1 0,-3 0 1,-3 0-2,2 0-1,-3 0-2,0 5-1,2 0 0,1 0 1,4-1 0,-3-1 0,7 2 0,0-3-1,0 0 0,0-1-2,0 1 1,0-1 2,0-1 1,7 0 2,-2 0-1,5 0 0,-4 0 2,1 0-4,-1-1 2,-1-1-2,-1 0 1,-4 1 0,2 0 0,0 0 0,-2 1 3,0 0 0,0-2-3,0 2 1,0-1 1,0-1-3,0 1 0,-4 1 0,0 0 0,1 0 0,-1 0-3,0 0 0,2 0 1,-1 3 0,1-2 1,2 2 1,0-2-1,0 1-1,0-1 0,0 0 1,5-1 3,1 0-1,2 0 1,2 0-1,-2 0 0,2-2 0,-5 0-1,0 0-2,-1 0 1,1 1-2,-3-2 0,-2 0 2,0 1 2,0-1 1,-2 0-1,-3 1 0,-1 1 2,-2 0-1,1 1 2,3 0 2,-2 0 1,2 0 1,0 0-4,1 1-2,-3 2-2,4 1 2,-2 0-1,2-1-1,2 1 1,0-2-1,0 0-1,0-1 0,0 0 1,2-1 1,0 0 1,7 0 0,-1 0 2,6-4-4,-3-2-3,1 4-9,-3-1-11,-6 1-26,-3 0-86</inkml:trace>
  <inkml:trace contextRef="#ctx0" brushRef="#br1" timeOffset="192680.13">8028 1562 17,'0'0'35,"0"0"-15,0 0-18,0 0-2,0 0 1,0 0 2,0 0-1,0 0 7,0 2-4,4 1-7,-4-1 7,0 0 40,0 0-29,0 1-11,0-1 4,0 1 1,-4-1-3,-1 1-3,1 1 5,-1 1-2,3-1 5,0 0-1,0 4 2,-1 0-2,2 1-2,-3-1 5,-2 1-2,1 0-2,2 2-5,-1-2 1,1 1-2,-4-2-1,3 0-2,0-1 0,-2-2-2,1 3 2,1-2 1,-1 0-2,1 1 1,0 1 0,-3 0 2,0 0 2,3 1 1,-3 0-1,3-1 0,0 1-1,-3 0-1,3 1-1,-1-2 0,1 1 1,0-1-2,0 1 0,-3-2 2,3 0-2,-2 1 0,1-2 0,2 1-1,-1-1 1,-1 0 0,3 1-1,0-3 0,0 3 1,-4-1 0,2 1 0,-2 1 0,1 1-2,-2-1 3,0 2-1,0-2-1,1 2 1,2-3-1,-1 1 0,0-1 0,1 0 1,0 0 0,1 0 1,2-1-2,1 1 1,0 0 0,-3-1 1,2 1 1,-5-1-2,5 2 3,-2-1-4,2 1 1,-2 1-1,-1-1 0,4 3 0,-3-2 1,3 0-1,0 0 0,-4 0 1,4-2 1,0 0-2,-4 1 1,4 0-1,0-1 0,-2 1 1,2 0 0,0 1-1,0 0 0,0 1 1,-3-1-2,1 1 2,-2-1-1,2 1 1,-2-1 0,1 0 0,-1-1-1,-3 0 1,3 0 0,0 2-1,-2-1 0,5 1-1,-3 1 1,4-1 0,0 0 0,0 1 0,-3-1 0,3 0 1,0-1-1,-2 0 2,2 1 1,-2-2 0,2 0 0,-5 2 0,3-3-2,-2 1 1,2-2 0,-2 3-2,1-1 0,2 1 1,1 2-2,0 0 2,0 0 0,0 2-1,-3 0 0,0 1 0,2-1 1,-3 0-1,-3-1 1,2 1 0,-1-2 2,-1-1-1,1 0 5,1 0-2,-1-2 1,2 0-4,1 0 1,0-1 1,-1 1-1,3 2 0,-5 0-1,2 1 2,0 0-2,0 2-1,-1-1 1,3-2 0,-2 2 0,-3-1-2,3 0 2,2-1 2,-5 0-2,3-2-1,0 1 0,-2 1-1,5-2 2,-3 1-2,-3-1 0,3 1 1,-3 1 0,2 1-1,3 1 0,-4 0 0,2 1 0,-3 1-1,0 0 2,-1-3-2,5 1 3,-1-2-3,0 0 1,1 0 0,-1-2 0,0 2 0,2 0 0,-1 1 0,3 0 0,-2-1 0,0-1-1,-2 2 1,4-1 1,-4 0-1,1 2 1,-1-2-1,0 1 0,-3 0 1,3 2-1,1-2 0,-1 1 0,1 0 3,-1-2-5,0-1 2,2 0 0,2 2-1,-5 0 1,1-2 0,2 4 0,-5 0 0,3-2 0,0-1 2,-3 0-3,3-1 1,1 0 0,-1 2 1,0-2 0,1 1-1,-1-3 0,-1 0 0,4 2 1,1-1-1,-5 1 0,0 0 0,4 3 0,-6 0 0,0 3 0,0-1 0,-1 0 4,4-1-3,-3-2 1,3 1-2,-1-1 2,3 1-1,-3-1-1,4-3 1,1 2-1,-3-1 1,3-1-1,-1 1 1,-2 0-1,-1 2 2,-3 1-2,3 0 4,-3 0-2,0 0-2,-1 1 0,3 1 0,-1 0 1,1 1-1,1 0 0,0-2 2,0-1 0,1-4-2,-1 2 0,4-2 1,-4 2 0,-1-3-1,3 2 0,-2 1 0,1 1 2,1 0 0,0 3-1,0 0-1,-2 1 1,-1-1 1,0-1 2,0-3-3,2 0 1,-4-1-1,3 0 1,0-2 0,-3 0-4,3 0 2,-1 0 0,1 4 0,-5 0 2,3 0-4,-4 2 4,5-2 0,-2 0-2,4-1 0,2 0-1,-2 0 2,0-1-1,2 0-1,1-1 1,-3 0 1,-1 0-1,2 1 1,0 0-1,-5 1 1,3 1 1,-2-2-2,-1 1 0,7-1 0,-4 1 0,1 0 0,3-1 0,-4-2 0,4 3 0,-4-1 0,-1 1 0,3-1 1,-5 0 1,1-2-1,2 0-2,-3 1 2,7 1-1,-4 0 0,1 1-1,3 0 1,-1 2 0,-2 0-1,3 1 2,-3-2 0,2-1-2,1 0 1,-3 1 0,2-3 1,1 2-1,-3-2 0,3 2 0,-4-1 1,-1 1-1,-1 2 0,3-2 0,-1 1 1,0-1 0,4 0-2,-7 1 1,2-1 0,1 0 1,3 0-2,-2-2 1,-1 1 0,4-1 0,0 1 0,0 2 0,-3-1 0,2 0 0,-2 4 0,-1-2 0,0 2 0,1-2 1,-1 0-1,4-3-1,0 1 1,0-1 0,0-1 0,-3 1 0,3 1 0,-2-2 0,2 2 0,-2-2-1,2 3 2,-4-2-2,2 2 1,-3 0-1,1-1 2,-1-1 0,4 0-1,-5-1 0,2 0-1,3-1 1,-6 1-1,4 0 0,3 0 1,-1 0-1,1-1 1,0 2-2,0-3 2,0 2 0,-3 0 0,3 1 0,-4-1 0,4 2 0,-3 0 0,-1-1 0,0-1 0,4 0 0,-5 0 0,1-2 0,2 2 0,0-1 0,-2 0 0,4 2 0,-3-1 0,2-1 0,-2 0 0,0 0 0,2-1 0,-2 1 0,-1 1 0,1 0 0,2 0 0,-4-1 0,0 3 0,4-1 0,-6 0 0,5 0 0,-5 0 0,3 0 0,-3 1 0,3-1 0,0 0 0,0-2 0,-2 1 0,5 0 0,-2 2 0,2 1 0,1-1 0,0 1 0,0 1 0,0-2-2,-3-1 4,3-1-2,-3 2 0,2-2 0,-4-1 0,3-1 1,-2-2 0,4 0 0,-2 1-1,-2 3 0,-1 0-1,-1-1 1,3 1 0,-1 1 0,0-1 0,1 4-1,0-3 1,-2 1 0,5 1 0,-3-3-1,1 0 1,0 1 0,-1-1 0,2-1 0,-4 3 0,1-2 0,1 2 1,-1-3 1,2 0 0,0 0-3,-2 0 0,1 0 1,2 2 0,-2 0 0,-1-2 0,-2 2 0,5-3 0,-3 1 0,-1 1 0,3 0 0,-2 0 0,-3 1 0,1 3 0,1-3 0,-1 3 1,2-3 0,1-1-2,0 3 0,2-2 1,1 1 0,0 1-1,-3-2 1,2 4 0,-2 0 0,-4-2 0,0 0 1,3-4 0,0 2-1,0-3-1,-1 1 2,4-1-1,-2-1-1,1 1 0,2 2 0,0-1 1,-2 2 0,2-1-1,0 3 1,0-3 0,0 2 0,-3-2 0,2-2 0,-5 2-2,5-2 1,-3-1-1,-2 1-1,5 0 3,-3-1-2,-1 1 0,0 0 0,4-1 1,-4 3-1,3 0 1,0 0 0,-5 2 0,5-2 1,0 1 0,-1-2-1,2 0 1,-2-1 0,2 0 0,-2-3 0,-1 1 1,4 1 0,-7 0-2,3-1 0,1 2 2,-1 0-2,0 1-1,4 0 1,-5 1 0,3 0 1,-2-1-1,-1 1 1,3 0 0,2-1 1,-2-1-1,-2 0 0,1-2 0,2 1 1,-2 0-1,-1 1 0,0-1 0,4 2 0,-6-1-1,5 1 1,1 0 0,-3 1 0,2 1-1,-4-1 1,3-1 0,2 0 0,-3-1 0,-1 1 0,2-1 1,0-2 0,0 1-1,-2-1 0,1 0 1,-1 0-1,0 0-1,4 1 0,-6 1 1,5 2 0,-2 2-1,-1 1 1,0-1 1,-3 1-1,0-1 0,3-1 1,-2 1-1,2-3 1,-1 1-2,3-2 1,-2-1 0,4 0 0,-4-1 0,1 1-1,0 2 1,2 0 0,-2 1-1,-1-1 1,4 1 0,-4-1 0,1 1 0,3-1 0,-2 1 1,0-2-1,2-2 0,-4 1 0,4 0 0,-3 0 1,3 1-1,-4-2 0,4 3 1,-4-2-1,2 4 0,-3-2 0,-1 0 0,2 1 1,1 0-2,-1 0 1,4 0 0,0-1 0,0 2-1,0-1 1,0-1 0,0-1 0,0 0-1,0-1 1,0-2 0,0 0 1,0 0-1,-3 0 0,2 1 1,1 2-1,-3-1 0,0 1 0,3 1 0,-1-2-1,1 1 1,0 0 0,0 0-1,0 0 1,0-1 0,0 1 0,0-2 1,0 2-1,0-1 0,-3 1 0,2 0 0,-2-1 0,3 0 0,0-1-1,0 1 1,0 0 0,0-3-1,0 3 1,0-4 1,0 2-1,0 0 1,0-1 0,0 0 0,0 1 0,-2-2-1,0 2 0,2 1 0,-3 1 0,3 1-1,-4 2 1,4 0 0,-4 0 0,2-1 0,-2 2 0,-1 0 1,3-2-1,-2 2-1,-2-2 2,5-2 0,-3 0-2,4-1 2,-3-2 0,3 2 0,-3 0-1,2 0-1,1 0 1,0-1 0,0 1 0,0-3-1,0 4 1,0-3-1,0 1-11,0-2-54,0-1-80</inkml:trace>
  <inkml:trace contextRef="#ctx0" brushRef="#br0" timeOffset="211620.22">7032 3026 0,'0'0'67,"4"0"33,-4 0-59,0 0-31,0 0 3,0 0 6,0 0-5,0 5 1,0 3 6,3 3 3,-3 2-6,0 2-2,0 6 4,0 1-1,0 4-2,0-1-2,0 3-7,0-1-3,-3-1 4,-1-2-8,-2 1 2,-3-2-2,3-1 0,0 1 0,1-2 0,2 2-1,-1-5-1,4 0 1,-3-2-3,3-2-6,0-1-6,0-3-13,0 0-7,0-5-21,0-3-35,0-2-60</inkml:trace>
  <inkml:trace contextRef="#ctx0" brushRef="#br0" timeOffset="212048.24">7032 3010 20,'-2'-2'202,"2"0"-200,0-1-10,0 3 5,13-3 18,5 0-7,8 0 0,6 0 2,6 0-2,1-1-6,8 1 9,-1-2 6,4 1 3,-3 2-4,0 0-6,-8 2-6,-4 0-4,-2 0 0,-2 2 0,-5 3-2,2 0-3,-2 0 0,-2-1-4,-2-3-1,-2 1-3,-7-1 7,3-1 6,-5 0-1,1 0-4,-3 0-16,2-1-26,-4 1-28,-6 0-22</inkml:trace>
  <inkml:trace contextRef="#ctx0" brushRef="#br0" timeOffset="212312.26">7830 3025 88,'0'1'56,"0"1"-62,0 1 4,0 3 17,0 0 5,0 2-9,0 4 10,0 3-2,0 2 3,0 4 1,0 2-2,0 2 1,3 1-5,-1-1-3,2 1 1,-2-2-7,-2-2-1,0-3-1,0-2-4,0-1 1,0 1-1,0-5 0,0 0-1,-2-3 0,-2-1-1,4-4 0,0 0 0,0-1-4,0-2-17,0 2-29,0-3-47,-2 0-72</inkml:trace>
  <inkml:trace contextRef="#ctx0" brushRef="#br0" timeOffset="212624.28">6886 3509 45,'-10'1'224,"5"-1"-214,-1 0-12,5 0 17,1 0 28,0 1-30,0 0-12,12 1 6,9-1 6,3-1 3,9 3-3,6-3 1,7 1-1,4 0-7,5-1 2,-3 1-3,7 0-4,-2 1 1,-2 1-1,-4-2-1,-4 3-1,-4 0-2,-3 1-14,-2 1-19,-6 0-27,-3 3-23,-5-3-47</inkml:trace>
  <inkml:trace contextRef="#ctx0" brushRef="#br0" timeOffset="213544.33">6483 4320 15,'0'-6'309,"0"1"-284,0 4-23,0 0 28,0 1 21,0 0-23,0 1-22,3 6-1,8 5 11,-1 6 2,1 4-5,0 1-3,0 4-5,-4 1 3,-3 2-2,-2-3-1,-2 4-1,0-2-2,0-1 1,0-4-3,0 1 0,0-6-2,0-2-4,0-5-7,0-3-15,0-3-26,5-4-24,1-2-45,1-2-86</inkml:trace>
  <inkml:trace contextRef="#ctx0" brushRef="#br0" timeOffset="214260.37">6498 4377 11,'-6'-7'-10,"1"2"9,4-2 2,1-1 1,0 1 10,0 2 47,6-1-31,5 1-17,0 2 13,0-1 9,1 1 5,4 0 1,3 0-2,6 0-7,3 2-2,5-1 0,5-1-8,3 1-6,7 0-7,3 1 1,0 0-3,5 1-2,-6 0-1,3 2-2,-8 2 0,-1 2-4,-4 1-7,-1 0-6,-6 1-3,-8-1-2,-4-1-3,-9 0 9,-5-3 14,-4 1 1,-3-2 3,0 0 1,0 0 1,0-1 0,0 1-4,0 0-4,0 0-2,0 0-11,0 0-3,0 0 5,6 0 9,-4 0 4,3 0 1,-1 0 2,0 1 2,-1 0 1,-2 1 5,2 0 7,-3 2-2,4 2-4,-4 0-5,0 3-3,0 1 0,0 4 0,0 1 0,0 4 5,-4 2 5,-3 3 3,-1 1 0,1 2 4,-2-1 1,1 1-8,4-4-6,-3-1-2,7-3 2,-3-1-2,3-2-3,-1-2 0,1-3 0,-3-2-1,0-3-1,2-3 0,1-4-7,0 0-14,-3-1-7,3 0-3,-4-2-16,0-2 7,1-1 24,-3 1 15,4 0 4,-5 2 2,2-2 9,1 3 9,-3 1-1,2-1-7,-5 0 3,2 0 2,-5 0 0,-2 1-4,-2-2-1,-4 1 0,-2 0 0,-11-3 8,-6 3-4,-7-2-5,-7 0 4,-6-1 0,-5 0 1,-3-1-5,0 0 2,-2 4-6,4-1 2,7 0-2,5 2-3,10 0-4,10 0-2,15 0 1,8 0-4,11 0-13,11 0-52,14 0-52,4 0-168</inkml:trace>
  <inkml:trace contextRef="#ctx0" brushRef="#br0" timeOffset="-214516.32">5932 3559 2,'0'-1'240,"0"-1"-175,0 2-47,0 0 14,0 0 16,0 12-17,0 5-15,0 7 9,4 6-11,0 0-9,-1 1 0,1 0 1,-4-2-4,0 0 1,0-2-1,0-2-3,0-1 2,0-4-1,0-3 0,-4-3-6,4-3-12,0-4-25,0-4-28,0-3-57,0-4-112</inkml:trace>
  <inkml:trace contextRef="#ctx0" brushRef="#br0" timeOffset="-213828.28">5901 3575 355,'0'-3'8,"0"1"-15,3 1-6,12-3 26,5 3 1,6-4-4,6 2-1,8-1-6,2 1-1,-3 1 0,4 0-1,-3 2-1,-1 0 0,-4 0 0,-2 0-1,-2 2-2,-5 2 0,-4 1 2,-5 3 0,-3-1 1,-3 0-2,0 2 5,-5-3-4,-4 2 3,3-3-2,-1 1 6,3 0 2,-3 0-3,7 1-3,-3 1-2,3-1 2,2 0-1,1 2 4,1-2-4,-4-1 2,0 0-1,-2-2-2,-1 0 4,-5 0-3,1-2 0,-4-2 0,0 2-1,0-2 4,0 0 0,0 0 1,0 0-1,0 0 0,0 0-1,0 0-3,0 0 0,0 0 2,0 0-1,0 0-1,0 0 1,0 1 1,-4 3-4,-7 0 2,0 4 0,-2-1 2,-2 0-1,4 3 3,-3 0 2,4 2 2,-1 2-3,4 1 1,3 2-3,1-1-1,3 2 1,0-2-2,0 0-2,0-2 1,0-3 1,0 0-1,0-1 2,0-3-1,0 0 1,0-2-1,0-1 3,-8 0-1,1 0-2,3-1 1,-3 2-1,-2 0 0,1-3 0,4 1-1,-3 0 0,7-2 0,-3-1 0,3 0 1,-4 0 3,0 0-1,-3 0 3,0 0-2,-1 0-2,-1 0 1,-2-3-1,-4-2 0,-3-1 0,-3-1 1,-8 0-2,1-2 1,-8 3-4,-3-1 2,-4 4 2,-3 0 0,2 1 3,-2 2 0,0 0 2,7 0-5,6 0-2,9 0 1,9 1-3,8 0-5,7-1-32,4 1-82,4-1-219</inkml:trace>
  <inkml:trace contextRef="#ctx0" brushRef="#br0" timeOffset="-196777.28">7846 3386 2,'2'0'-2,"0"0"127,1 0-62,-3-2-57,0 1 9,0 0 24,0 1-15,0 0-14,0 0-3,0 0-3,1 0 4,-1 0-2,0 0 1,0 0-2,0 0-3,0 0 5,0 0 1,0 0 4,0 0 3,0 0-2,0 0 8,0 0-3,0 0-10,0 3-6,-1 3-1,-4 3 2,3 0 0,-3 3 2,3 0-1,0 0-2,0 1 0,0 1-2,-2-3 4,1 2-3,-1-3 1,1-2-2,2 0 3,-2-2-2,2-3 1,1 0-1,-3-3 3,0 0 0,2 0 1,-2 0 3,-1 0-2,0 0 0,-3 0-1,-2-1-2,-2-1-1,-1-1-2,-2 3 3,-1-1 0,-2 0 2,-1 1-1,3 0-1,1 0 0,0 0 2,0 0-1,3 2-3,0-2 0,5 0-1,1 0-1,3 0-4,2 0-23,0 0-57,0 0-152</inkml:trace>
  <inkml:trace contextRef="#ctx0" brushRef="#br0" timeOffset="-175681.08">7454 3758 81,'0'-2'91,"0"-1"-59,0 0-4,0 0 17,0 1-8,0 0-13,-2 1-6,2-1-1,-2 1 0,2 0 3,0-1 1,0 2 6,0 0-1,0 0-1,-3 0-1,3 0-2,-1 0-2,1 3-13,-5 5-3,-1 4-3,-1 5 0,1 2 1,6 0 2,0 0-3,0-1-1,0-2 1,8-2 0,3-5-2,5 1 0,-1-4 1,2-2 0,1-1 0,0-3-1,-1 0 1,0-6 2,-1-2 1,-4-3-1,-2-2 0,-4-3-2,-6 1-1,0-3 0,-2 0 0,-12 4 0,-1 1 0,-2 4 1,2 2-1,0 4-1,-3 3-1,7 0-15,-2 8-15,2 5-28,3 4-23,-6 0-76</inkml:trace>
  <inkml:trace contextRef="#ctx0" brushRef="#br0" timeOffset="-175408.06">7708 3886 66,'0'3'210,"0"-2"-54,-1 3-159,-6 1-3,1 2 15,5 1 5,1 1-15,0 1 1,0 1-3,0-2-26,0 2-25,4-5-41,-4-1-101</inkml:trace>
  <inkml:trace contextRef="#ctx0" brushRef="#br0" timeOffset="-174969.03">7846 3749 125,'0'2'-37,"0"-2"280,-5 1-240,5 0-10,0 2 14,0 0 6,9 3-9,9 2 6,0 3-2,3 2-4,1 1 0,-2 1-3,-5 0 0,-4 1 1,-4-1 1,-7 0-2,0 0 3,0-2-3,-7 0 5,-8-2-4,2-3 3,-2-2 0,4-2 7,-3-4 7,3 0 2,1-5-9,-4-5-2,3-4-1,4-2-1,7-2-6,0 0 2,3 0-3,15 3 0,-1-1-1,0 1 0,3 0 0,0 2 0,-3 2-1,-4 3 0,-6 1-1,-7 4-5,0 1-9,-4 1-13,-14 1-3,-3 0-12,-8 1 4,1 5-16,3 3-56</inkml:trace>
  <inkml:trace contextRef="#ctx0" brushRef="#br0" timeOffset="-173463.94">7039 4973 78,'0'0'151,"0"-1"-15,0 1-124,0 0-9,0 0 33,-7 0 8,7 3-25,-4 3-12,4 3-3,0 2 1,0 2 1,0 0 0,4 2-1,-2-2-3,0 0 1,1 0-1,1-2 0,3-3-2,0-2 1,-3-3 0,3-1-2,-3-2-1,4 0 3,1-3 3,2-6-1,-3-4 0,2-4-1,1 0-3,-5-2-1,-1 0 0,-5 4-4,0-1 1,0 4 1,0 3 4,-11 2 0,0 1 0,0 3 0,-3 2-1,-6 1-4,1 1 0,-3 5 2,1 4-1,3 3 0,0-1 0,3 3-7,9 3-17,-1 2-26,3-2-56,4-1-118</inkml:trace>
  <inkml:trace contextRef="#ctx0" brushRef="#br0" timeOffset="-173127.92">7328 5092 20,'0'0'-7,"0"0"265,0 4-223,-5 2-34,1 3 18,0 0 15,4 2-18,0 1-8,0 1-6,0 0-1,-3 1-4,3-3-22,0 0-34,0-5-62,0-4-58</inkml:trace>
  <inkml:trace contextRef="#ctx0" brushRef="#br0" timeOffset="-172747.91">7608 4869 68,'0'0'48,"0"0"157,-11 0-194,0 6-10,0 2 25,0 1 1,-2 3-22,-1 2-4,3 0-1,3 2 1,-3 0 0,7 1 1,-3-1-2,5 0 7,2-2 1,0-2 1,0 0 3,0-2 1,9-1-2,2-3-5,1-1 0,4-2-2,-3-1 1,3-2-2,-1 0 0,0-3 1,-4-4-2,-2-1-1,-5-1-4,-2 2-3,-2 1-3,0 2 2,-6 4 1,-5 0 0,-5 0-8,4 4-9,-2 8-9,3 2-22,-4 3-71</inkml:trace>
  <inkml:trace contextRef="#ctx0" brushRef="#br0" timeOffset="-167348.59">6790 4305 59,'4'0'-52,"-4"-2"309,0 2-219,0 0-33,0 0 35,0 0 22,0 0-22,0 0-19,0 0-11,-4 2-5,-6 5-3,2 2 4,-3 0 0,-3 3-2,0 1 0,-7 1 1,-1 3-1,-1 1-2,-8 3-1,-1 2-1,0 1 0,0 1 0,3-2-1,1 2-3,4-6-7,9 0-12,1-6-8,13-3-15,1-8-41,0-2-55</inkml:trace>
  <inkml:trace contextRef="#ctx0" brushRef="#br0" timeOffset="-167115.58">6893 4365 138,'4'-1'126,"-3"-1"-16,-1 1-121,0 0-4,0 1 21,0 0 10,0 0-10,0 6-6,-5 5-1,-9 3 1,-8 3 0,-2 3-3,-6 1 1,-5 0 2,4 0 0,-5 1 2,4-2-1,2 2-1,1-2 1,5-3-1,9-2-1,6-7-1,9-2-3,0-5-28,9-1-30,13-8-26,6-6-21</inkml:trace>
  <inkml:trace contextRef="#ctx0" brushRef="#br0" timeOffset="-166931.57">7043 4359 25,'18'-4'-25,"-7"1"188,-10 1-157,2 2-7,-3 0 26,0 0 40,0 2-16,-8 8-28,-6 3-19,-6 2-2,1 3-3,-10 1-3,1 2 5,-3-1-4,-3 1 0,2 1 0,0 0-7,-1-1-5,5 2 1,-1-4 4,8 2-21,3-5-15,7-2-14,8-6-24</inkml:trace>
  <inkml:trace contextRef="#ctx0" brushRef="#br0" timeOffset="-166718.55">7214 4361 19,'0'0'204,"0"0"-137,-18 2-75,1 5 5,-3 4 22,-4 3-6,-3 3-11,2 2-1,-1 2-1,-3 1-1,1 0 0,-1 1-1,1 4-2,-1-2 0,1 4-3,-1 0-1,2 1-3,4 0-1,1-3-1,5-3 2,10-7-8,7-7-15,0-9-31,14-2-30</inkml:trace>
  <inkml:trace contextRef="#ctx0" brushRef="#br0" timeOffset="-166512.54">7207 4483 13,'33'-14'-11,"-7"2"226,-10 1-167,-4 4-44,-2 4 4,-4 0 33,-1 3-16,-5 0-11,0 0 3,0 9 0,-10 4-11,-2 6-4,-10 2-4,-6 3-5,-6 3 4,0-2-3,-6 2 2,1 0 3,-3 0-1,0 2-2,1-2 0,2 3 1,4-5-2,9-2 0,6-7-1,13-3-15,7-9-26,7-4-25,17-8-34,4-10 5</inkml:trace>
  <inkml:trace contextRef="#ctx0" brushRef="#br0" timeOffset="-166355.53">7389 4539 79,'11'-5'128,"-10"4"-119,-1 1-4,0 0 66,-1 1 10,-17 8-50,-3 5-21,-8 4-8,1 2 0,-5 0-2,2 3 1,-2-3-1,5 3-1,2-2-5,-1 2-14,5-2-15,3-2-15,7-2-8,7-6-40,5-4-29</inkml:trace>
  <inkml:trace contextRef="#ctx0" brushRef="#br0" timeOffset="-166251.53">7321 4692 106,'15'-1'136,"-15"1"-2,0 0-105,-8 8-23,-15 1 22,-5 8-12,-2 2-14,-6 1-2,1 5-15,-6 2-100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0T21:58:17.09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4690 3808 24,'0'-1'3,"0"1"-2,0-1 4,0 1-5,0 0 0,0 0 1,0-3 1,0 2 0,0-1 8,0-1 9,-3 2-12,2-1 3,1 0 6,0 1-6,0 0 26,-3 1-6,3 0-11,0 0 0,0 0 1,0 0-4,0 0-1,0 0-2,0 0-1,0 0-2,0 0-4,0 0 5,0 4 5,0 2 1,0 2-3,0 1 0,0 1-2,0 4-5,0 0-2,-4 3-2,4 3 3,-4 4-1,-3 5 1,0 3 1,0 4 0,3 1-3,2 1 1,2-1-3,0 1 0,2-5 1,5-1 1,4-3 0,-4-2 0,-2 1 1,2 1-1,-4 1-1,1 1 0,-2 3-1,2 2 0,-4 0 1,7 2-2,0-1-1,-3-1 0,3 1 0,1-3 1,-1 1 0,0-1 1,-3 0-1,-4 0 0,0-3-1,0 0 2,0-1-2,-4-1 1,-1-1 0,3 1-1,-2 1 0,4-1 2,0 0-1,-3 1-1,3-2 1,0-1-1,0 0-1,0-3 1,0 3 0,0 0 0,0 3 1,0 1-1,-4 3 0,-3 1 1,3 1-1,-5-2 0,0 0 1,3-1 0,-2-2 0,1-3 0,3-1 0,-2-2-1,5-3 0,-2 0 0,3-1 0,0 2 0,0-1 0,-4 3 0,4 4 0,-7 1 0,1 2 0,-3 3 0,3 1 0,-1 0 0,-1 1 0,1-1 0,3-2 0,1-2 0,-1-1 1,4-1-2,0 0 1,0 1 0,-3 0 0,-1 2 1,0 0-2,-3-1 2,-3 1 0,0 1-1,-1-2 0,-1 4 1,-2-3-1,1 3 0,5-1 0,1 1 0,3 0-1,1 4 1,3-2 0,0 2 0,0 2-1,0-1 1,0 3 0,-4 0 0,-3 2-1,-1 0-1,-1-2 2,1 0-1,1-3 4,0-1-4,0 0 0,6-1 2,1-1-1,0-1-1,0-2 0,0-2 0,4-2-9,4-4-31,2-3-22,-6-6-48,0-5-83</inkml:trace>
  <inkml:trace contextRef="#ctx0" brushRef="#br0" timeOffset="1445.08">4679 3745 33,'-10'1'31,"9"-1"-23,-2 1-9,3-1 6,0 2 8,0-1-8,7 0 8,8-1 3,5 0-9,6 0 4,-2-1 13,5-3 11,-3 2-12,-2-1 0,2 2-2,5 0-3,4 1-5,5-1-5,3-1 6,10 0-8,-3 0-5,7-2 2,-3 1 1,5-1-3,3-2-1,1 1 3,3 0-2,2-1 0,0 2 0,-3-1-1,-1 1 1,-3 2-1,0 0 0,-4 2 0,2 0 3,2 0-2,3 0 1,1 0 0,3-1 2,4 0-1,3-2-2,6 1 2,2-1-1,2 0-1,-5 0-1,-1 2 2,-5 1-3,-3 0 2,-3 0-1,-4 0 2,-7 1-1,4 1-1,-4 1 0,-6 0-3,5-1 5,-2 2 0,-1-2-2,1-1 0,3 0 0,2-1 1,3 0 0,-1 0 0,-4 0-1,0 2-1,-6 0 1,2 1 3,-7-1-1,5 0 0,-5 0-1,7 0 3,1-1-2,4-1 2,9 0-3,-3 0 1,1-1-2,-4-3 3,-2 3-3,-7-2-2,-2 2 4,-5 1-2,-4 0 0,-6 0 0,-4 0 0,-2 0 0,-1 0 0,1 1 0,-1 2 0,2 0 0,2-2 0,1 2 0,2-1 0,0 1 1,-6-1-1,-5-1 0,-6 2 0,-6-3 0,-2 2 0,-6-2 0,-4 0 0,3 1 0,1-1-1,2 1 2,-2 0-1,3 0 0,1-1 0,2 1 0,-5-1 1,5 0-1,-6 0 1,3 0-2,-3 0-3,-2 0-9,-2 0-15,0 0-14,0 0 1,-4 1-16,-2-1-24,-1 1 1</inkml:trace>
  <inkml:trace contextRef="#ctx0" brushRef="#br0" timeOffset="2180.13">9360 3708 35,'0'0'29,"0"0"-29,0 1 0,0-1 2,0 0-1,0 1-1,4 1 0,-4-2 0,7 0 0,-6 0 0,2 0 1,1 0 2,-1 0-1,1 0 3,-4 0 4,3 0 3,-3 0-1,0 0 2,0 0 7,0 2 3,0-2-5,0 1-9,1 1-6,2 0-1,-2-1-2,2-1 2,1 1-1,-1 0-1,3-1 1,-4 3 0,0-2 2,-2 1 10,0 4 11,0 0-2,0 4-5,-2 0-4,-2 2-6,-4 3 0,1 1-2,0 2-3,-4 4-1,4-1 0,-1 2 0,1 2-1,3 0 0,2 2 1,2 0-1,0 0 1,0 1-1,0 1-1,0 0 2,0 2 2,0 2 3,0-1 3,0 2 1,0 2 2,0 1 0,0 2-4,0 1-4,2 5 1,0-1-4,0 2 1,-2 4-1,0-3 1,0-1-2,0-3 0,0-2 1,0-1-1,0-1 0,0 0 0,0-1 1,7 1 2,1 1 1,3 2 2,3 2 2,-3-1-5,-1 1 0,-3-2-1,0-1-2,-7 2 2,0-2 0,0 1-1,0 4-1,0-1 0,-7 1 1,0 2-2,3-4 2,4 2 0,0-4 1,0-1-2,0-1 0,0-2 0,7 3 2,1 0-1,3 1 5,-3 0-1,9 2 3,-7-3-6,1 1 0,3 0 0,-9-2-2,2-2 2,-3 2-2,-4-2 0,0 2 1,0-3 1,0 2-2,-1 0 2,-10-1-1,0-1-1,-3-1 0,0 0 1,0-1 0,-1-1 2,4 2-2,-2 2 0,2-1 0,3 2-1,2-1 0,5 0 1,1 0-1,0-2 2,0-3-1,4-1 1,3-3-1,0 0-1,3-5 2,-3-2 2,1-1-5,-5-5-1,-2 1-5,-1-4-30,0-1-46,-8-2-112</inkml:trace>
  <inkml:trace contextRef="#ctx0" brushRef="#br0" timeOffset="3195.18">4578 7616 265,'6'1'24,"7"0"-51,8-1 15,9 0 20,9 0 20,16 0-16,7 0 8,16-1 18,8-3-15,5 2-1,10-2-5,1 2 2,11 2-10,5 0-8,11 0 2,8 2-1,8 2 1,8-1-2,4-1 0,1-2 0,-1 0 1,0-2-3,-1-2 2,-5-1 5,-4 0 11,-12 1-3,-6 2 3,-15 0-10,-7-2 0,-4 3-6,-5-1 1,-3-2-1,-6 2-1,-2-2-1,-1-1 3,-8 2-1,4-1-1,-6 3 0,-2 1 0,-2-2 0,-1 2 1,-6 0-1,1-2 0,-5 0 0,3-2 2,-3 1-1,0-2 0,-4 0 0,-3 2 0,-5-1-1,-1 2-1,-9 2 1,-4 0 1,1 0-3,-8 0 0,2 0-2,-1 0-1,-4 0-1,4 0 4,-5 0-1,-2 0 3,-4 0 0,-5 0 0,1-1 0,-6-1 1,5-1-1,5 0 0,4-2 0,1-2-4,4 2-11,-5-2-24,-9 1-83</inkml:trace>
  <inkml:trace contextRef="#ctx0" brushRef="#br0" timeOffset="4704.26">4730 4927 119,'0'1'-4,"0"0"7,0-1 7,12 0-9,1 0 40,0 1-18,5 1-20,1 0-1,5 1 0,5-1 1,-1 1 0,8-1 4,3 0 4,4 0 2,5 0 4,1 0-2,1-2 1,4 4-6,3-4 2,10 0 2,4 0-2,4 0-2,10 0-3,0 0-1,-1-4-2,1 4-1,-5 0 6,-2 0-3,0 0 2,-6 0-2,0 0 0,0 0 0,1 0-4,3 0 1,-1 0-1,-1-2 2,2-1-1,6 1-2,-4 0 2,4 0-1,-4 0-1,-2 2 0,-8 0-2,-8 2 1,-3 1 0,-6 1 1,0 0-2,-3 2 2,-1-2-1,3-1 3,0-1-3,3-2 1,5 0 0,2 0-1,1 0 0,3 0 1,1 0-2,-4 0 2,-1 0-2,1 0 1,-4 2 1,0 0-2,1 2 1,2-3 0,-3 1 1,1 0 0,-1-1 0,0-1 1,-4 0-1,1 0-1,-1 1 0,1-1 1,-4 0 0,1 0-1,-3 0 1,-7 0-2,-3 0 1,-1 0 1,-6 1-1,-3-1 0,-2 1 0,-5 1-1,-3-1 2,3 0-2,-6 0 2,0-1 0,-2 0 0,-1 0 0,2 0 0,0 0 0,3 0 0,5-3-2,2 0 2,6-2-2,1 2 1,2-2 0,-2 2 0,-4 3 1,0 0-2,-8 0 0,-2 0-1,-6 0 0,-5 0-5,-2 3-7,-4 2-9,0-3-18,-20-2-68</inkml:trace>
  <inkml:trace contextRef="#ctx0" brushRef="#br0" timeOffset="5688.33">4600 6173 309,'-9'0'12,"7"0"-19,2 0 11,0 0 8,2 0-10,15 0 0,9 0 9,12-3-8,5 2 2,8-2-2,-1 1 4,5 1 0,6 0 3,5 0 1,4-2 3,9 2 0,6 1-4,9 0-1,9 0-1,5 0-7,12 2 1,2 3 1,9 0 0,2-4 2,6 1-3,-4-2 7,-2 0 4,4-3-5,2-4 1,3-2 0,-2 2-4,-7 0-2,-6 4-3,-15 3 0,-9 0 1,-11 0-1,-9 2 1,-7 4-3,-3 2 2,-5 1-1,0-2 2,-1 0 0,1 0-2,4-3 2,-4 0-1,7-1 1,-1-2-1,-5-1 1,2 2-1,-6 0 1,-5 0-2,-3 1 1,-7 1 0,-7 0-1,-3 0 1,-4 0 0,2 0-1,2-1 0,-1-2-1,4-1 1,6 0 0,-5 0 1,3 0-4,2-1 3,-3 0 0,-3-1 0,-3 2 0,-1 0 1,-6 0 0,-2 0 0,-5 0 0,-9 0 0,-6 0 1,0 0-1,-8 0-1,2 0 1,-2 0-2,-3 0-5,0 0-18,-11 0-16,-15 0-95</inkml:trace>
  <inkml:trace contextRef="#ctx0" brushRef="#br0" timeOffset="7399.44">6033 3728 63,'-3'0'11,"1"0"-12,2 0 3,0 0 19,0 0-5,0 0-12,0 0-4,0 0 1,0 0 5,0 0 9,0 0-1,0 0 0,-2 0 7,-2 0-5,-3 0-4,3 3-5,-3 2-3,-4 3 5,9 4 2,-3 5 1,1 6 6,4 5 4,-4 6-3,4 6 0,0 6 0,-2 4-14,2 1-2,-4 1-3,4-4 5,-5-2 4,3-4 6,2 0-2,-4 1 0,4-1-6,-3 4-1,-1 0 0,4 4-3,-3 1 2,3 3-3,0 0 1,0 1-1,0-1 3,-1 1-2,-2-3-1,3 2 0,-4-2 2,4-2-1,0 0 5,0-3-2,7 0-2,1-3 0,-1 0-2,0 0 2,-3-1-2,-4 3-2,0-4 2,0 0 0,0-3 0,-7-1 0,0-1 2,3 0-2,0-1 1,0 2-1,4-2 4,0 1-4,0 0 0,0 1 2,0 3-2,0 2 1,0 0-1,0 2-3,0-1 3,0-1 0,-3-2-1,-1-2 1,0-6-2,4-2 1,0-1 0,0-3 0,-3 0-1,3-2 2,0-2-1,0 0-1,0 0 0,0 2 2,0-3-2,0 5-2,0 0 2,0-1 2,0 3-1,0-2-1,0 0 1,0 0-2,0 0 1,3 1 1,-3 0 0,0 2-1,0-2 0,0 2 1,-3 1-1,-1-1 2,-3-2-2,5 2 0,0-5 0,2 0 0,0-1 0,0-1 0,0-3 1,0 2 0,0 0-1,2-2 3,0 4-3,1-1-1,-3 2 0,0 2 1,0 2 0,0 2-1,0 2 0,0 0 0,0 1-1,0-2-5,0-4-7,-3-10-10,3-10-3,0-8-24,0-13-106</inkml:trace>
  <inkml:trace contextRef="#ctx0" brushRef="#br0" timeOffset="8892.53">7614 3766 10,'0'-1'95,"0"-2"-84,0 0-1,0 1-13,0 0 3,0-1 82,0-1-78,0 2-6,0 0 0,0 1 3,0 1 0,0 0 0,0 0 1,0 0 11,0 2 10,0 6 4,0 5 3,0 8 1,0 6-4,-2 7-8,-7 6-3,4 4-2,4 5-6,-2 3-3,3 2 1,0 3-4,0-1 6,0 0-1,0-1 0,0-1 2,3 3 1,-3 3 1,0 1-2,0 1-2,0-1-3,0-2 0,-4-2-1,4-1 0,-3 0-3,3-1 1,0-3 2,0 2-3,3-1 1,1-3 3,2 0 2,-4 0-2,3-3 2,-5 0-4,0 2 2,0-2-1,0 0 2,-2-2-2,-3-2 3,3-3-6,2-2 1,0-4 1,0-2-2,0 2 2,0-3-2,0 1 1,0 0-1,0 3 1,-4 0-2,0 3 3,-3 0-1,-4 1 0,7 0-1,-3-2 0,2-3 1,3-3-1,2-5-1,0-2 2,0-1-2,0-1 1,0 0 0,2-1 0,3 3 0,-4-1 0,2 0 0,-3 1 1,0 0 0,0-1 0,0-1-1,0 2 0,0-1 0,0-2 0,0 2-1,0-2 0,0 3 1,0 1 0,0 1 0,0-1 1,0 0-2,0-1 2,0 1-1,0-2 0,-4-1 0,4 1 1,0-3-1,0 3 0,0-3 0,0-1 1,0 0-2,0-1 1,0 1 0,0-1 0,4 0 0,-1 0 1,1 1-1,-4 1 0,4 0 1,-1 2-1,-3-1 0,1 1 2,-1-1-3,0-1 2,0 2 0,3-2-1,-2 0 0,5 1 1,-5-2 0,2 1 2,-2-1 7,2 0-6,1-1 1,1-1-1,-1 1 0,-2 0-1,0 0-2,1 0 0,-3-1-1,0 2 1,0 0 0,0-3-1,0-1 1,0-3-1,0-3-1,0 0-1,0-5 0,0-1-3,0-3-1,0 0-17,-3-8-37,-5-7-90</inkml:trace>
  <inkml:trace contextRef="#ctx0" brushRef="#br0" timeOffset="11199.65">6864 4177 19,'0'0'62,"0"-2"57,0-3-118,0-2 7,0 0 23,0-3-7,0 2-18,0-2 0,0 1 6,0 1 7,0-2 1,-3 2 2,3-2 1,-4 1-6,4 0-2,-4-1-4,4-2 0,-2 0-5,-3-1 0,5-2-5,-4 0 0,4-1 0,-6 0 0,3-3 0,-1-2-1,0 1 0,1-1 0,-1 1 1,4-1-1,0 2 1,0 2-1,0 1 1,0 0-2,-3-1 1,2 0 1,1 0-1,0-1 1,-3 1-1,-1-1 0,1 0 1,2 0-2,-2-1 1,1 2 0,2 0 0,0 2 0,0 4 0,0-1 0,0 3 0,0 0 0,0 2 1,0-1-1,0 2 1,0-3 0,0 1-1,0 1 1,0-2-1,0-1 0,0 4-1,0-2 1,0 0 0,0 2 0,0 1 0,0 1 0,0 3 1,0 0-1,0 1 1,0-2 0,0 2 2,0 0-3,0 0 1,0 0-1,0 0-1,0 0-3,0 0 1,0 0-4,0-3-6,0 3-12,-2 0-9,0 0-38,-2 0-30,-1 0-14</inkml:trace>
  <inkml:trace contextRef="#ctx0" brushRef="#br0" timeOffset="11595.67">6807 3353 3,'0'-1'23,"0"-1"0,0 0-6,0 0-6,0-1 0,0 0 4,-3 2 7,2-1 9,-6 0 6,7 2 7,-5 0-3,1 0-5,0 0-9,-4 2-20,1 5-1,-4 5-2,-7-1 1,5 3-5,-2 0 1,-3 0 0,5-1 0,0-1 1,0-3-2,6-1 1,-1-3 0,5-3 0,1-1 0,2-1 0,0 0 1,0 0-1,0 0-2,0-3-4,2-5-2,9-1 0,3-3 5,1 1 1,-2 1-1,2-1 2,0 0 2,-1 2-2,-1 0 1,-2 3-1,-3 2 1,-1 1 1,-4 2 2,1 1-1,-3 0 3,6 1 3,2 8 10,4 4 2,3 1-7,-4 3-1,4-1-8,-4-1 2,5-2-3,-6-2 4,-1 0-8,1-2 1,-3-1-7,2 0-30,-6-3-84</inkml:trace>
  <inkml:trace contextRef="#ctx0" brushRef="#br0" timeOffset="12991.76">6750 7934 12,'0'0'304,"0"0"-297,0-2-6,0-4 14,0-1 2,0-1-13,0-4-4,0 1 3,0-1-3,0 0 3,0 1 9,0-1 14,0 0 6,0-1-5,0 1-4,-4-4-2,1 2-7,3-2-4,-4 0-3,2-6-5,2-1-2,-2-3 0,2-4 1,0-4-1,-2 0 1,2-1-1,-3 2 0,3 2 1,-2 4-1,2 6 1,0 5 1,0 3-1,0 4 1,0 4 0,0 2-2,0 3 0,0-1 0,0 1 0,0 0 0,0 0-1,0 0-1,0 0-1,0 0-2,0 0-4,0 0-8,0 0-4,0 0-4,0 0-5,-2 0-19,2 0-43,-4 1-35,1 1 8</inkml:trace>
  <inkml:trace contextRef="#ctx0" brushRef="#br0" timeOffset="13344.78">6752 7356 23,'0'-1'51,"0"-2"-44,0 0-7,0 0 7,0 0 4,0 1 1,0-1 6,0 2 16,0 1 5,0 0 6,0 0-4,0 0-8,-2 0-7,-7 0-5,1 0-2,-2 4-10,-1 6-4,0 2-1,-1 3 1,1 0-1,0-1-2,-2 2 0,6-2-1,0-2 0,3-1-1,2-4 0,0-2-1,2-3 0,0-2-1,0 0-5,0-5-12,4-6 13,7-3 0,-3-3-4,4-2-11,1 3-7,-4 0 13,2 3 13,-4 4 3,-3 3 1,3 3 7,1 3 4,3 2 7,6 9 7,4 4-3,4 2-11,1 3-6,-1-3-3,-1-1-1,2-4-2,-6-3 2,2-3-5,-5-2 0,-6-1-13,-11-3-118</inkml:trace>
  <inkml:trace contextRef="#ctx0" brushRef="#br0" timeOffset="17288">9953 5431 17,'0'-4'22,"0"0"62,0-1 7,0-2-84,0 1 1,0 0 35,0 2-11,0 1-16,0-1-3,0 2 0,-3-1 2,3-1 0,-4 0-4,1-2-2,2 2-2,1 0-4,0-5 1,0 2 0,0-2 1,0 0-2,0-3 1,0 1 1,4-1-4,-2-1 4,3 0-2,-5 0 2,1 2-3,2 0 2,1 0 1,3-1-2,0-2 0,4 0-2,-1-2 3,4 2-3,-2-3 0,2 3 1,-1 0-1,2-2-1,-1 3 1,-3-1 2,-3 0-2,0-1 0,4 1 0,-1 1 0,-3 0-1,2 1 0,-2 0 0,3 2 0,-1 1 0,4 0 0,1 1 0,0 0 0,3-2 1,-1 3 0,1-1-1,-1-1 0,1 1 1,1-1 0,1 1 0,-2 0-1,0 1 0,-1 1-1,-2 1 1,3 2 0,-3 0-1,0 2 0,2 0 0,0 0 0,-1 1 1,2 0 0,2 0 0,-2 0 1,-1 0-1,1-1 1,3-1 0,1 1-1,-3 1 0,2 0 0,-2 0 0,1 0 0,-5 0 0,2 3-2,-2 0 2,2 3 0,-2 1 0,2-2 1,-5 2 0,6-1-1,-2-1 0,6 0 1,0-2-2,-1 3 2,4 0-1,-3 0 2,2 2-1,-6 3-2,1 1 1,-2 3 2,-3 0-1,-2-1 1,2 2-2,-6-2 1,1 0 0,2-3-1,-4 1 0,4-1 0,-3 0 0,3 1 0,0 0 2,-1 0-2,3 3 0,-1 1 0,1 2 1,1 1 0,-3-1 1,0 2-2,-1-2 1,1-1-2,-4-2 1,4-2 0,0-1 0,-4-1 0,3 1 1,-1-2-1,0 1 0,2 1 1,-6 0-2,5 2 2,-3 2 0,-1-1 0,-1 3 0,-4 1 1,2-1-1,-3-1-1,0-2 1,0-2-2,2 0 1,-2 0 0,4 1 0,-4 0 0,0 0 0,0 0 1,0 2-1,0 0 1,0 0-1,0-2 0,0 1 0,0-1 1,-4 1-1,2-3 1,-2 4 0,-1-2-1,3-1 0,-2-1 0,0 2 0,1-1 0,-7 1 0,5 0 2,-2 0-2,-4 0-1,0 3 2,1-3-1,-1 2 1,-3-2-1,3 0 1,0-3-1,1 1 1,-1-3 0,0 1-1,-1 1 0,1 0 1,0 0-1,-1 0 1,-2 2-1,-1 0 2,-1-1-1,0 1 4,-2-2-2,2 2 2,4-3 0,1-2-3,0-1 0,-3-1 0,4-3 0,-1 1-1,-3 1 1,1 0 1,0-1-5,-3 2 4,1-2 1,0 4 0,-5-3 1,1 3-1,-3-1 1,-2-2 0,2 0 0,4-2 3,-2-1 2,1-2-3,1 0-1,1 0-3,-1 0 1,3-3-1,-2 1 1,-2 1 0,2 0-2,-2 1 5,2 0-3,-1 0 1,0 0-1,1 0 0,2 0-2,-3 0 2,1 0-1,-1-4-1,-1 2-1,1-2 1,1-2 0,-5-1-1,2 2 1,-2-1 0,-2 0 0,0 1 0,-4 0-1,4 1 1,-2-1-1,1 2 0,5-2 0,-2 1 0,3 0 0,2-4 0,-4 1-1,2-1 0,2-5-1,-4 2 1,2-1 1,-2-1 0,-1 0 0,-1 0 0,4-1 0,4-2 0,-3 2-1,2-3 0,5-3 1,0-1-2,5-3 1,0-2 0,-1-2-2,-2-3 1,1-2-2,-6-3-22,2 1-15,-2-3-15,1-1-44,-2 3-173</inkml:trace>
  <inkml:trace contextRef="#ctx0" brushRef="#br0" timeOffset="18600.08">9465 4808 38,'6'0'28,"5"0"-19,0-2-7,-3 2-2,-2-1 1,-2 1 9,-3 0-10,5 0 6,4 0 15,3 0-26,3 0 44,6 0-11,-1 0-9,8 0 13,2 3-4,2-2-2,6 2 2,7-2-6,-1-1 2,6 0-3,1 0-7,3 0-6,-4-2-3,3-1-4,-4 1-1,-4 1-1,0-2 3,-2 3-2,-2 0 0,-8 0 0,1 0-2,-4 4 0,-2 0-8,3 2-9,-1-1-8,6 0-8,-2-1-25,-6-2-42</inkml:trace>
  <inkml:trace contextRef="#ctx0" brushRef="#br0" timeOffset="19526.14">9550 6263 209,'14'0'14,"1"0"-19,9 0 43,6 0 1,2-2-13,6-1-5,6 0 3,3-1 0,13-2 2,1 4 2,7-2 0,0 3-12,-2 1-11,-3 0-5,-4 0-2,0 0-11,0 0-6,-2 0-9,4-2-2,-1-4-1,1-1 3,0-3-8,-3 0-2,-2 0-13,-10 0-42</inkml:trace>
  <inkml:trace contextRef="#ctx0" brushRef="#br0" timeOffset="22149.29">9507 4306 138,'1'0'29,"6"0"-44,6 0 24,5 0 25,4 0-9,6 0-3,5 0 0,2 0-2,-2 1-5,-2 3-10,-5 0-3,-5 2 3,-6 0-2,-5 4 1,-10-1 1,0 3 2,-11 0 1,-11 1 1,-9 3-1,-6-2-2,-5-2-2,3-1 2,0-1-2,7-1-2,9-2-1,3-1-1,6-2-1,9 1-16,5-3-72,0-2-165</inkml:trace>
  <inkml:trace contextRef="#ctx0" brushRef="#br0" timeOffset="23212.35">4390 4444 179,'-18'0'49,"3"0"-56,8 0 24,1-2 34,2 2-29,4 0-6,0 0-1,0 0-10,0 0-8,4 0 2,9 0 7,9 0 1,2 0-3,5 0-1,7 0-1,8 0 3,5 0 1,5 0 3,3 0-3,-4 0-5,-2-1 0,-6 1-1,-4 0 1,-6 0-2,-4 0 0,-2 0 0,-13 1 1,-2 1-14,-5-1 0,-7 0-14,-2-1-10,0 0-25,0 0-51</inkml:trace>
  <inkml:trace contextRef="#ctx0" brushRef="#br0" timeOffset="23477.37">4875 4376 133,'7'1'65,"11"0"-70,1 2 29,3-1 13,5 1-22,-2 1-6,0 1 2,-3 1-8,-5 1-3,-6 4 1,-4 0 3,-7 1-3,0 1 4,0 1 12,-18-1 8,-6 0-2,-9 0-4,-2 0-4,-2 2-8,-1-2-4,2-1-3,7-2-7,5 0-55,9-7-192</inkml:trace>
  <inkml:trace contextRef="#ctx0" brushRef="#br0" timeOffset="38288.25">4368 5640 30,'0'2'-4,"-3"-2"122,3 0-54,-1 0-24,1 0 7,0 0-16,0 0-21,0 0 0,0 0 2,0 0 0,0 0 2,0 0-1,0-1 1,0 0 4,0 1-5,0 0-3,0 0 1,0 0-1,0 0-3,0-1-5,5 1-2,6-2 0,10-2 1,-4 1-1,8-1 1,-2 2-1,4-1 0,-4 2 0,4 0-1,-3 1 0,-2 0-2,0 0-7,4 0-10,-1 0-19,4 0-25,2 0-24,-2-6-82</inkml:trace>
  <inkml:trace contextRef="#ctx0" brushRef="#br0" timeOffset="38584.25">5011 5607 35,'1'3'-35,"2"-2"197,0 1-159,4-2-3,1 1 22,5 2-8,6-3-8,2 0 2,0 0-2,4 0-4,-3-3 3,-3 2-1,1-1 1,-3 2 0,-4 0-6,0 0 0,1 0-2,-2 0-11,4 0-15,-5 0-47</inkml:trace>
  <inkml:trace contextRef="#ctx0" brushRef="#br0" timeOffset="38868.25">5712 5596 29,'6'2'113,"2"-1"-93,1-1 19,0 0 2,4 1-29,-2-1-7,1 1 0,5 0-2,-3 2 2,1-1-4,2 0 0,2 2 2,1-2-3,-2 0 1,3-1-2,1 0-11,4-1-13,2 0-31,5-6-28,2 0-16</inkml:trace>
  <inkml:trace contextRef="#ctx0" brushRef="#br0" timeOffset="39133.28">6468 5583 2,'7'4'-2,"-2"-2"9,5-1 132,-3-1-108,3 1-5,1 0 22,3-1-17,-2 1-6,4-1 2,3 1-8,-1-1-3,1 0-10,4 2-4,-4-2 2,5 0-1,1 0-3,-2 0 1,4-2-5,-1 0-14,-2-1-14,5 0-21,-1-1-17,1-2-5,-4 3-25</inkml:trace>
  <inkml:trace contextRef="#ctx0" brushRef="#br0" timeOffset="39330.28">7343 5576 0,'7'1'116,"-6"1"-103,5 0-10,2-1 17,-2 0-1,9 1-3,3-2-2,4 0 9,2 0 3,2 0-14,1-3-10,-1 0-2,-4 1-20,-2 0-80</inkml:trace>
  <inkml:trace contextRef="#ctx0" brushRef="#br0" timeOffset="39488.3">7964 5583 14,'0'5'-14,"7"-2"14,1-1 46,2-2-39,2 0-12,6 0-3,2 0-8,3-1-8</inkml:trace>
  <inkml:trace contextRef="#ctx0" brushRef="#br0" timeOffset="39704.32">8607 5580 28,'7'1'116,"0"1"-106,4-2 23,4 0 20,2 0-31,9 0-7,1 0-13,3 0-2,1 0-7,-2-1-25,3-4-14,-2 2-18,-1-1-14</inkml:trace>
  <inkml:trace contextRef="#ctx0" brushRef="#br0" timeOffset="39868.32">9296 5572 96,'0'0'75,"4"1"-67,6 1 14,-2-1-8,6-1-9,7 0-3,8 0 0,8 0 0,5-4-6,4 1-20,0-1-30,-3 0-13</inkml:trace>
  <inkml:trace contextRef="#ctx0" brushRef="#br0" timeOffset="39956.33">9817 5569 55,'4'1'47,"7"2"-27,0-1-2,3-1 3,3-1-16,5 0-6,-4-1-34</inkml:trace>
  <inkml:trace contextRef="#ctx0" brushRef="#br0" timeOffset="41408.41">6890 3652 33,'0'0'-33,"0"-1"117,0 0-35,0 1-33,0 0 30,0 0-3,0 0-21,-3 0-14,-2 0-7,-2 3 2,-4 3-1,0 0 2,0 0 10,5 1 1,-1-2-2,0 2 2,7-2-2,0 1-1,0-1-6,0-1 1,7 0-2,6-1-1,6-2 4,2-1-5,0 0 2,-2-4 2,2-2 0,1-2-1,-8-1-1,-4-1-1,-2-1 0,-8 0-1,0-2 1,0 0-3,-15 2 2,-7 1-2,-5 1 1,-3 5-2,-5 1-1,0 3 0,-2 0-2,2 6-1,2 1 4,5 4 1,4 2 0,6-1-1,7 0 1,4 0-1,7 0-1,3-2 1,15 0 1,5-3-1,8-1 0,4-3 3,5-3-1,-4 0 0,2 0-2,-5-7 2,-12-1 1,-3-1 2,-11-2-1,-7 0-2,0 0 3,-18 1-1,-14 0-3,-6 3-1,-3 7-4,-9 0-8,1 12-24,-5 5-71,-6 4-172</inkml:trace>
  <inkml:trace contextRef="#ctx0" brushRef="#br0" timeOffset="42476.47">7043 3146 84,'0'-3'207,"0"0"-184,0 3-22,0 0 12,0 4 17,0 8-23,0 7 6,0 6 11,3 3-7,1 0-6,0-1-1,-1-1-4,1-2 0,0-5-1,3-2-3,-3-4-2,3-4 0,-5-3 1,0-4 1,0-2 0,0 0 4,3-4 6,6-7-7,-4-5-6,-2-5 2,1 0-3,-5-3-3,2 0 3,-3 1-2,1-1 3,-1 4-2,0 3 2,0 6 0,0 5-5,0 6 8,0 0-7,0 7-5,0 10 12,5 2 6,6 2-7,2-3-1,3-1-1,5-4 4,1-1-1,4-4 3,1-1-1,-1-1 3,0-5 0,-2-1 6,0 0 0,-2-3 2,-4-5-2,-3-3 1,-6-1-6,-3-5-3,-4-2-2,-2-1 0,0-2-2,0 0 0,0-1-3,0 4-6,0 6-1,0 2-20,0 8-57,-2 3-98</inkml:trace>
  <inkml:trace contextRef="#ctx0" brushRef="#br0" timeOffset="44488.59">6779 7725 74,'0'0'88,"0"0"-85,1 0-1,-1 0 24,3 0-11,-3 0-13,2 0 9,0-1 8,1-4-1,-2 2-4,2-2 0,-3-1 9,0 1 3,0 2-1,-4 0-7,-1 1 0,-4 0-9,1 1-1,1 1-3,-4 0-4,0 2-4,-2 4 0,2 3 1,0 2 2,7 1 0,0 0 0,4 1 1,0-4-1,5 0-1,9-1 1,4-4 0,-1-1 1,8-2 2,-4-1 0,5-1 0,-2-6 1,-5-2 0,-1-1-1,-4-3-2,-8 1 3,1-2-4,-7 0 1,0 0 0,-7 2-1,-10 2 3,2 4 1,-5 2-3,-5 3 2,3 1-1,-3 4-2,-2 6 0,1 3-1,0 4 0,6-4 1,5 1-2,4 0 0,8-5 2,3-3-2,0 0-3,4-4-4,13-2-2,1 0 3,7-4 1,-1-6 4,1 1-2,-4-4-3,-2 1-10,-5 1-10,-3 0-11,-7 0-49,-4 3-93</inkml:trace>
  <inkml:trace contextRef="#ctx0" brushRef="#br0" timeOffset="45244.65">7618 7845 97,'0'-2'226,"-15"0"-249,2 0 20,-2 2 33,-1 0-18,-3 0-10,-3 0 3,-7 5 7,1 0 1,-5 3 7,1-1 7,-2 1-5,5 0 0,6-2-4,2 1-2,3 0 1,5-1-2,3-1-5,9 2-3,1-3-5,0 2-1,8 1 2,12-1 1,9 0-2,0 0 2,9-3 0,-2 1-1,-2-1 0,0 1 0,-6 0-2,-2 0 0,-2 3-1,-5 1 0,-1 1 2,-3 4 1,-6 0-3,-2 1 1,-7 2 2,0-2-1,-5 1 5,-13-1-5,-4-2 3,-3-2 2,-1-1-1,-8-2 1,1-4-3,-3-2 0,-4-1 0,1-2-2,6-7-4,5-2-6,10-2-10,14-1-30,4-2-49,0 2-107</inkml:trace>
  <inkml:trace contextRef="#ctx0" brushRef="#br0" timeOffset="75460.4">14345 3089 62,'0'33'62,"0"9"2,5 8 7,5 8 3,-3 10-22,4 7-14,-4 11-23,5 7-9,2 6-3,-1 2 0,-1 1-1,-2 0 2,2-4-2,0-8-1,-1-10 8,-5-7 5,3-9-1,-1-6-6,-2-5-2,-1-5-1,0-4-3,-5-2 1,0-3-3,0-3 2,0-3-1,0-6 1,0-1-2,0-5 0,0-4-7,0-4-5,5-3-7,-5-5-14,4-5-29,-2-1-47,-2-11-117</inkml:trace>
  <inkml:trace contextRef="#ctx0" brushRef="#br0" timeOffset="76235.43">14378 2891 3,'-9'-2'96,"0"0"-71,-1-1-6,0 2 21,6 1 6,3 0-10,-2 0-6,0 0-6,3 0-3,0 0-4,0 0-6,0 0-6,0 0-4,0 0-2,16 4 6,8 0 8,14 2 0,5-2 1,14-2-1,13-2 2,13 0-2,9 0-3,13-3 1,9-2-4,11 0-1,4-1 0,8 1-4,-2 1 0,4 1-1,-1 1 0,-5-2-1,3 2 1,-5 1-1,-2-2 1,-8-1-1,-10 1 0,-13 1 0,-10-3-1,-14 2-2,-11-1 0,-12 2 4,-17-1-2,-12 2-2,-11 1 2,-4 0 0,-2 0-1,-1 0 0,4 0 2,2 0 0,1 0-4,1 0-5,-1 0-3,5 1-2,-5 0 0,2 2-12,-2-1-2,-3-1-12,-5 4-18,-3-2-35,0 0-33</inkml:trace>
  <inkml:trace contextRef="#ctx0" brushRef="#br0" timeOffset="76735.47">17213 2881 68,'0'0'46,"0"0"-31,0 0 4,0 0 14,0 0-6,0 2-6,0-2-8,0 2-4,0 1 5,0 0 2,0 2-4,-5-1 1,3 1 1,0 1-1,-5 1-1,3 3 2,-4 3-2,-2 2-3,2 6 1,-1 5 4,0 8 2,5 6 1,-5 6 1,5 8 1,0 2-1,4 1-3,-4 3-10,1-1-2,0 4 0,2 1 1,-6 2 2,0 1-3,-3 0 1,-1-1-1,-4-1-1,-3 1 4,0-2 1,1 1 1,2-2-2,1-6-3,5-5 0,7-3-2,0-6 1,0-2-1,2-2 1,0-3 0,0-1-3,0 0 3,0-1 0,0-3 1,0-2 0,0-3-3,-2-2 2,2-3-2,-3-2 0,2-1-2,1-2-1,0-4-8,-4 1-7,-2-4-11,-2-1-24,-3-3-51,-4-5-74</inkml:trace>
  <inkml:trace contextRef="#ctx0" brushRef="#br0" timeOffset="77211.5">14656 4976 219,'-3'-1'16,"3"1"-19,0 0 25,0 0 21,14 0-29,12 0-1,16-4 5,8 2 4,18-3 2,6 0-2,16-2 6,6 1 3,11-1 6,9-1-6,6-2-6,9 0-7,8-1-4,-4-1-11,5-1 1,-1 2-3,-6-1-1,-9 2-1,-10 1-1,-16 1-3,-10 2 1,-13 2-2,-7 2 1,-13 1-1,-2 0 0,-4-1 6,-6 2-1,-3 0-1,-5-1 0,-5-1-1,-6-2-6,-6 1-12,-11-4-23,-7-2-51,-11-2-175</inkml:trace>
  <inkml:trace contextRef="#ctx0" brushRef="#br0" timeOffset="77915.53">15553 3002 190,'7'-2'27,"-3"-1"-33,2 3 5,-1 0 13,1 6-5,1 3 8,1 7-6,-1 4 2,-3 8 7,0 8 6,-1 8-2,1 9 5,-1 8 2,3 9-1,-2 10-9,-2 13-4,3 8-3,-5 7-6,0 3-3,0-1-1,0-1 1,-2-11-3,-7-9 4,-3-10 3,1-11 5,6-4 4,5-5-4,0-6-3,4-4-6,11-4-1,3-5 0,2-3 0,-8-1-2,-1-5-1,-2-4 1,-2-4 1,-3-4 0,-4-5-1,0-5-1,0-4-2,0-2-7,0-3-14,0-6-36,0-8-63,0-8-120</inkml:trace>
  <inkml:trace contextRef="#ctx0" brushRef="#br0" timeOffset="78549.59">14560 3964 276,'15'-6'24,"-7"4"-31,8-2 19,7 1 27,8 1-18,5-1-9,7 2 2,10-2 3,4 2 7,5-1 1,12-1-4,4 2-4,12 0-1,8-3-1,18-1-5,9 0-1,12-3-1,15 0 0,5 2-2,7-1 1,1 1-5,-13 6 0,-11 0-3,-13 0 1,-14 0 0,-12 0-1,-7 0 0,-9 0-1,-10 0 1,-11 0 0,-8 0 2,-9 0-1,-18 0-1,-3 0 1,-12 0 1,-5 0-1,-5 0 0,2 0-1,3 0 1,0 0-2,9 0-4,9 5-5,4-3 6,3 3 0,-2 0-9,-5-2-11,-6 3-16,-18-4-51,-12 0-142</inkml:trace>
  <inkml:trace contextRef="#ctx0" brushRef="#br0" timeOffset="79676.65">13804 4005 318,'0'0'23,"-1"0"-22,-5 0 31,6 0 15,0 0-32,6 0-19,5 0 8,4 0 5,5 0 3,2-2-7,1-1-3,4-1 0,-3 1-2,2-1-4,0 1-17,-2 1-22,-2 2-45,-7 0-99</inkml:trace>
  <inkml:trace contextRef="#ctx0" brushRef="#br0" timeOffset="79936.66">14317 3994 39,'5'1'212,"8"-1"-132,-9 1-97,2-1 22,7 0 18,3 0-17,0 0-4,5 0 1,-2 0-1,5 0-8,0 0-8,1-1-5,-3-1-5,2-1-11,-2-1-18,-5-1-47</inkml:trace>
  <inkml:trace contextRef="#ctx0" brushRef="#br0" timeOffset="80168.67">14995 3967 180,'17'-2'37,"3"1"-20,-2 0 47,-1 0-17,5 0-32,-4 1-14,-1 0-2,1 0-13,-7 0-37,-1 0-63,-5-1-64</inkml:trace>
  <inkml:trace contextRef="#ctx0" brushRef="#br0" timeOffset="80336.68">15554 3969 176,'7'0'70,"-3"1"-72,6-1 12,3 1 15,-2-1-14,4 0-10,2 0 0,5 0-7,3 0-22,-4-3-26,4-1-92</inkml:trace>
  <inkml:trace contextRef="#ctx0" brushRef="#br0" timeOffset="80491.69">16118 3974 165,'10'0'75,"-6"1"-77,3-1 22,1 0 12,3 0-19,5 0-11,2 0-7,1-3-23,2 0-23,4 0 1,-3 1-51</inkml:trace>
  <inkml:trace contextRef="#ctx0" brushRef="#br0" timeOffset="80632.7">16692 3958 55,'11'0'83,"0"0"-62,3 0 22,-2 0 9,4 0-16,2 0-20,-3 0-8,2 0-5,2 0-8,-1 0-52,-5-1-112</inkml:trace>
  <inkml:trace contextRef="#ctx0" brushRef="#br0" timeOffset="80855.7">17156 3987 384,'0'1'34,"0"1"-48,0-1 15,2-1 13,14 0-11,2 0 0,7 0-3,0 0-5,7 0-8,4 0-2,-3 0 7,7 0-6,-2-1-5,2 1 11,5 0 5,-1 0-2,-1 0-7,0 0-16,0 0 7,-4 0 11,-1-2 7,-10-2-2,-6 2-14,-10 0-24,-5-1-48</inkml:trace>
  <inkml:trace contextRef="#ctx0" brushRef="#br0" timeOffset="82259.78">19884 3699 310,'0'0'7,"0"0"-7,0 0 18,0 0 7,2 0-25,0 0-3,-2 4 5,2 2 5,-2 4 12,0 4 5,0 4 6,0 5 3,0 7-3,0 6-1,0 6-9,-4 3-8,-5 4-3,-4 0-6,-2 0-2,-7 1 0,-5-4 2,4-3-3,-1-6 0,2-4 1,4-5 0,5-6-1,5 1 0,1-6 1,3-1-2,-2-3 0,2-2-6,3-4-5,1-2-10,0-3-7,0 1-14,0-3-20,0 0-52,0-3-78</inkml:trace>
  <inkml:trace contextRef="#ctx0" brushRef="#br0" timeOffset="82775.83">19764 4465 255,'0'0'14,"-3"1"-9,3 0 39,0 0-20,3 0-23,14 0 4,8-1 6,7 0 0,7-1-4,8-3 0,3-3 8,11 1 5,3-1-5,3 0 11,3 0 3,0 1-7,-2 0-8,0 1-8,-4 4-1,1-2-1,3 1-4,2 1 2,2-2-1,4 1 0,1 0 0,2-3 0,0 0 0,-5-2-1,-1 2 2,5 0-1,-6-1 1,0 2 1,5-1 1,-8 2 11,-2 0-12,-10 1-1,-13 1-3,-2 0 2,-6 0-2,-7 0 0,0 0-1,-2 0 0,-4 0-1,-3 1 1,1-1 2,-6 1-1,-4 0 2,-1 0-2,-3 0 0,-3 0 0,-4 0-1,0 0-4,0 3-13,0 2-11,-8-3-11,-9 1-32,-5-3-111</inkml:trace>
  <inkml:trace contextRef="#ctx0" brushRef="#br0" timeOffset="83444.86">19956 3640 224,'-3'0'8,"-1"0"-8,4 0 19,0 0 7,0 0-24,14 0 2,8 0 19,6 0 3,11 0-9,12 0-8,6 0 1,10-3-2,9-1-3,10 2-1,6-1-1,6 0 2,8 1 0,5-1-2,3 2 0,0-2-2,-6 3-1,-2 0-1,-8-1-13,1-2-7,-7 0-1,-8 0 0,-11-2 7,-12 0 11,-14 0 4,-11 2 1,-11 0-1,-10 1-1,-6 1 2,-8 1-5,-1 0-55,0 0-58,-8 2-7</inkml:trace>
  <inkml:trace contextRef="#ctx0" brushRef="#br0" timeOffset="83724.89">21827 3597 166,'0'1'35,"0"2"-41,4 1 13,7 0 13,1 3-13,6 0-2,-1 1-2,1 1 0,0 1 7,-4 2 9,3 1 10,-5 3 4,4 7-4,-4 2-5,5 6-3,-5 7 6,6 6 0,-4 4-6,4 2-5,-2-2-5,2-2-5,-6-5-5,3-4 1,1-4 2,2-6 1,0-6-1,-3-3 0,0-5 1,-6-2-2,-4-6-4,-5-2 2,0-3-16,-4 0-32,-20-8-131</inkml:trace>
  <inkml:trace contextRef="#ctx0" brushRef="#br0" timeOffset="84212.92">21754 3555 92,'0'0'109,"0"0"-101,0-2 27,5 0-4,3 0-3,0 0-8,-1 0 1,-3 1-2,-4 1-5,0 0-1,0 0-4,0 0-3,0 0-6,0 0-1,0 0-19,0 0-22,3 0-19,1-1-5,5 1 8,0-2-10</inkml:trace>
  <inkml:trace contextRef="#ctx0" brushRef="#br0" timeOffset="85379.99">21842 3599 102,'7'0'117,"-7"0"-113,4 0 4,2-2 25,1 0-18,-3 0-13,3 0-2,-6 0 1,2 0 1,-3 0 1,0 1 2,0 1 0,0 0 7,0 0 12,0 0-1,0 0-9,0 0-9,0 0-6,-4 3-3,-5 6 4,-5 6 3,3 7 9,-1 7 6,-6 6 3,1 3 0,-4 3-3,5 3-8,-8 0-3,2-2-3,-3-1-2,0-5-1,2-4-2,1-3 3,3-3-1,-1-3 1,5-2 0,0-4-2,4-3 2,0-2-2,2-5 1,2-2 0,7-3-2,0-2-9,0 0-23,5-6-21,10-4-10,-4-5-63</inkml:trace>
  <inkml:trace contextRef="#ctx0" brushRef="#br0" timeOffset="86304.03">21800 3650 17,'0'6'89,"0"-1"-81,0 1 1,0 2 6,0-2-7,-2 1-6,-4 0-1,0 0 1,1 0-2,-1 4 6,2 0 15,-3 4 2,2 2 7,-4 3 4,-5 3-7,2 2-12,-9 1-4,2 0-2,-2 1-6,-4 0 1,4-3-4,-1-2 2,-5 0 0,8-2 0,1-2-2,-2 0 1,8-1 0,2-2-2,2-1-2,5 0-5,2 1-16,1-1-20,-3 0-31,-1-1-29</inkml:trace>
  <inkml:trace contextRef="#ctx0" brushRef="#br0" timeOffset="87200.08">21488 4234 0,'-10'0'0,"-1"0"3,1 0 22,-1 0 6,0 0 6,0 0 11,-3 0-1,1 0-7,1 0-7,-6 1-7,3 0-6,-1 1-9,-3-1-8,-2 2-2,2 1 1,-5 0-1,0-2 2,2 3 7,-3-1-3,2-1 3,-1 2 6,0 0 0,-2-2-1,4 1-1,-6 0-2,3 0-4,-1-1-4,-2 1-2,1 1-1,-2 0 0,-1 0-1,-2 2 0,-7 1 0,-1-1 0,-5 2 1,5 1 0,-5-3-1,4 1 2,3-3 4,6 1 0,-1-1-1,2 0-1,1 0-3,4-2 2,-1 2-1,2 0-1,-4 1 0,1-1-1,-4 1 0,2-1 0,-2 1 0,-3 0 1,2 0 0,-2 0 0,2-1 0,5-1-1,-3 0 1,5 0 0,-3-1 0,2 0-2,4 0 1,1 1 0,-1 0 0,2 1 0,2-1 2,-2 1-2,2-2 0,-1 2 1,1-2-1,-3 1 0,5-2 1,-5 0-1,-1-1 2,7 0-1,-2-1-1,0 0 3,5 0 0,-1 1-3,2 0 0,2 1-2,2-1 5,-2 0-4,5 1-2,-1 0 0,0 0-1,6 2-11,0-1-36,0-1-66,0-2-189</inkml:trace>
  <inkml:trace contextRef="#ctx0" brushRef="#br0" timeOffset="91704.35">20647 3796 153,'5'1'89,"-5"-1"-87,0 0 10,0 0 39,0 0-27,0 0-20,0 0 3,0 0 10,0 0 11,0 0 3,0-1-1,0-3-5,0-1-7,1-1-4,-1 0-3,3-1 1,-3-2-8,0 2 2,0-2-2,0 0-1,0-2-2,4 0 0,-1 0-1,2-1 0,2 1 0,3 0 0,-4 0 1,5 0 0,0-3 0,0 1 0,1-2 0,0 1 0,3 0 1,0-3-4,0 0 2,3-2 2,-1 0-2,4 1 0,-4 3 0,5 0 0,-4 0 0,-3 4 0,2 0-2,2 1 4,-2 0-2,2 1 0,-5 1 0,4-1 0,-2 0 0,2 2-2,-2-2 4,7 1-2,-6-1 0,6 1-2,-7 2 1,2 2 0,-1 1-1,0 1 0,-5 1 0,-1 1-1,-2 0 1,-2 3-3,-3 4 3,3 0 2,-3 3 1,3 0 0,-3 0 1,-2 1-2,2-1 1,-2 0 0,3 0-1,-1-2 0,0 0 1,0 1-1,3-2 0,-3 0 0,2-1 0,-6-2 0,1 0 0,-1-2-8,0 1-21,0-2-22,-1-1-38,-16 0-112</inkml:trace>
  <inkml:trace contextRef="#ctx0" brushRef="#br0" timeOffset="92136.37">21261 3440 92,'10'-2'139,"-8"1"-135,-2 1-5,0 0 11,2 0-6,0 2-10,5 5 15,-3 0 5,3 2 6,4-1-10,-4 0 1,4-2-3,-6-1 1,4-1 2,-2-1 2,0-2 0,-3-1 1,3 0-2,-6 0 4,3 0 2,3-4 1,0-5-11,2 2-5,-5-4-1,3 0-2,-3-2 3,3 0-5,0 2 0,4-1-13,6 4-13,5 1-31,-4 2-49</inkml:trace>
  <inkml:trace contextRef="#ctx0" brushRef="#br0" timeOffset="93508.46">21463 4427 201,'0'0'44,"0"0"-45,0 4 15,0-1 14,2 3-13,3 0-9,2 1-3,-3-1 2,0 1 3,-1-1 0,-3 2 5,0 0 4,0 1-1,0 2-2,-6 1-1,-6 4-2,-1-2 3,-2 2-3,-3 1-3,0-2-4,3 1 0,-8-1-2,7-1 0,-2-1-3,-2-2 4,2 0-2,1-3 2,-2-1-1,-2-1 0,2-3 1,-2 1-3,0-2 3,-3 2-1,-2-2 0,-2 1 2,-2 1 4,-4 0 2,5-2 0,1-1-2,5 1 2,1-2-3,5 0-2,0-3 0,1-4-2,2-1 2,-6-4-3,3-1 2,0-2-3,-7-1 1,2-1-1,-5 0-1,-2 0-1,4 0 2,-1 2-1,4 2 0,5 2 0,6 1 0,-1 3-1,6-2-2,-1 1-2,5 1-3,0-3-1,2 1-2,0-3-2,0 2 2,0-1 0,0-1 1,0-1-3,0-1-5,0 2 5,0 2-4,4 1-1,-2 1-2,4 3-3,5 1-15,3 0-26,-1 2-57</inkml:trace>
  <inkml:trace contextRef="#ctx0" brushRef="#br0" timeOffset="94192.51">20763 4215 49,'2'-7'61,"0"1"5,1 3-6,-3 0-11,0 2-8,0 1-7,0 0-8,0 0-5,-7 3-10,-6 5-9,-5 3 0,-4 4 0,-2 0 3,1 1-2,-6-2 4,8 1 0,-2 0 0,1-2 2,3-1-2,-3-1-4,5-2-3,0-2 2,9-1-2,4-2 0,4-4-1,0 0 0,0 0-4,0 0-3,2-2-2,7-4 6,6-3-4,0-1-3,5-2-3,-1 0 1,-1-3 5,2 2 1,-1 0 3,-3 5 3,-3 2 2,-4 1 0,-2 5 0,-3 0 1,-3 0-4,2 0 4,1 5 4,-1 2 6,0 3-3,-2 0-6,2 0 1,-3-2-1,6 1-1,-2-1-2,3 0 0,0 0-1,-2 1-5,5-1-33,-10 0-157</inkml:trace>
  <inkml:trace contextRef="#ctx0" brushRef="#br0" timeOffset="96444.63">21336 3947 36,'0'0'110,"0"0"-104,0 0-3,0 0 14,-2 0 0,-4 3-12,2-3-4,-2 0 7,5 1 7,-2-1 3,2 0 1,1 0 0,0 0 7,0 0 4,0 0-1,0 0-4,0 0-5,0 0 0,0 0-3,0 0-5,-3 0-1,0 0-2,3 0-2,0 0 0,0 0-5,0 0 1,0 0 0,0 0 1,0 0-2,0 0-2,0 0 2,0 0 0,7 0 0,3 0 2,0 0-1,1 0 1,0 0-2,1 0 0,5 0 1,-5-1-2,4 1 1,-1-3-2,0 3 0,3-1 0,2 0 1,-2 0-1,-1-1 1,-2 1 0,3 0-1,-6 0 1,-1 1-1,1-2 1,-1-1 0,0 2-1,-6 1 1,7 0-1,-6 0 0,3-1 0,2 1 0,-3-1 0,6 1 0,-1-1-1,0 1 2,0 0-1,1 0 0,-3 0-1,1 0 2,0-1-1,-7 1 1,1 0-1,-2 0 0,0 0 0,-1 0 0,2 0-1,2 0 1,2 0 0,0 0 0,0 0 0,2 0 1,0 0-1,-3-1 0,5 0 0,-4 0 0,0 0 0,-2 1 0,0 0 0,-2 0 0,5 0-1,2-1 1,0 1 0,-1-1 0,-3 1 0,0 0 0,4-1 0,-4 1-1,1-1 2,0 1-2,-1-1 1,3 0 0,-1 0 1,0-1-1,4 1 0,-6 1 0,2-1 0,-5 0-1,1 1 1,-2 0 0,-3 0-1,2 0 0,-1 0-1,0 0 0,0 0 2,5 1 0,0 0 0,4 0 0,-3-1 0,3 0 0,2 0 0,-4 0 1,1 0-1,1 0 1,-1 0-1,-3 0 0,-2 0 1,0 0-2,-3 0 1,3 0-1,-1 0 1,3 0 0,-3 2-1,3-1 1,0 0 0,4 0 0,-3 1 0,5-1 0,-6 0 0,4 0 0,-7 0 0,3 0 1,-1-1-1,-4 1 0,1 0 0,1-1 0,-2 0 0,2 1 0,-2 1 0,0-2 0,1 2-1,-1 2 1,-2-3 0,2 2 0,-2 1 0,0-1 0,2 0 0,-2 1 1,0-3-1,0 4 0,0-4 1,0 1 0,0 0 0,-6-1 1,-1 1-2,-3 1 2,-1-1-2,-6-1 0,5 2-2,-5-1 1,3 0-3,-1 2 3,6-1-4,3 1 1,-1-3-2,5 2-8,2-2-21,0 0-33,2-1-49,2-3-129</inkml:trace>
  <inkml:trace contextRef="#ctx0" brushRef="#br0" timeOffset="96940.65">22238 3947 89,'1'0'35,"6"0"-34,-3 0 29,6 0 6,-4 0-20,0 0-2,1 0 10,-1 0 1,-3 4-6,-2 1 5,-1 0 6,0 0-8,0 3-3,-5-1-2,-9 0-4,0 0-3,-3-3-2,2 0 3,0 0-3,5-2 1,3 1-5,3-2-1,4-1-2,0 1-3,0 0-1,0-1-1,0 3 5,0-1-3,5 0 2,6 0-1,5-1 1,2-1-4,5 0-3,4 0-20,3 0-44,-3-5-85</inkml:trace>
  <inkml:trace contextRef="#ctx0" brushRef="#br0" timeOffset="102592.99">16553 4418 146,'0'0'62,"-6"0"-61,2 0 27,3 0 32,-2 0-26,3 0-23,0 0-2,0 0 9,0 0 2,0 0-4,0 0 4,0 0 1,0 0 5,0 0-3,0 0-2,0 0-1,0 0-1,0 0-7,0 0-1,0 0-5,0 0-2,7 0 2,4-2-5,2 0 2,6 1-1,6-2 2,3 0-1,2-1-3,4 1 2,0-1-1,4 0 1,-2 0 0,2 2-2,-4-1 0,0 1 2,-1 0-2,-3 0 1,8 0-1,1 0 0,0-1 1,2 2-1,4-2 0,1 0 0,-3-1 1,1 1-2,-8-1 1,-2 4 1,-12-2-2,-7 2 1,-6 0-2,-5 0 0,-4 0-2,0 0-1,0 0 0,0 2 1,0-2 2,0 3-5,0-2 3,0 1-4,0-2-4,0 0-10,0 0-18,2 1-27,-2-1-54,0 0-145</inkml:trace>
  <inkml:trace contextRef="#ctx0" brushRef="#br0" timeOffset="102980">17314 4290 297,'0'0'24,"0"0"-25,0 0 24,6 0 8,9 0-21,7 0-4,2 0 7,2 0 2,1-1-3,-5 0 1,0 1-4,-5 0 2,-4 0-3,-3 0-6,0 4-1,-3 2 3,0 3-2,-7 2 5,0 2 3,0 2-1,-14 0-2,3-1-4,-4 0 1,-2-1-1,-1 1 0,-4-3-1,-2 0 1,3-2 1,2-1 1,-1-4-4,8 1 1,2-4-1,9 1-2,1-2-9,0-1-28,0-8-87,0-6-222</inkml:trace>
  <inkml:trace contextRef="#ctx0" brushRef="#br0" timeOffset="103860.06">17664 3361 40,'1'-1'156,"-1"1"-118,0 0-13,0 0 23,0 0-16,0 0-18,-1 0-9,-3 0 0,-3 0 2,-3 0 2,3 0 0,2 0 1,-4 0 6,-4 0-1,-4 0-7,-8 0-2,0 0-3,-11 0 2,-2 0-4,-2 3 0,-11 1 1,5-1 0,-4 1 1,0 0-4,-2 1 4,1 1-1,2 0 0,1-1-2,5 0 0,4-2 0,5 1 1,4-2 1,1-1-2,2 0 1,2-1 0,6 0 0,-2 0-1,6 0 1,6 0-2,3 0-2,4 0-4,-1 0-10,2 0-7,1 0-27,0 0-30,0 0-29,0 0-3</inkml:trace>
  <inkml:trace contextRef="#ctx0" brushRef="#br0" timeOffset="104268.08">16767 3357 39,'1'0'72,"2"0"-46,0 0 5,-3 0 15,0 0-10,0 0-7,0 0 3,0 0 1,-7 0-7,-7 0-9,-1 3-10,-6 2 2,-4 6 3,1 1 2,-2 3 0,4 0 2,1 0-2,7-1-2,5 0-4,7-3-4,2 0-1,0-4 0,11 1 0,7 0-2,3-5 2,9 0 0,4-2-3,0-1 4,4 0-3,-3 0-4,-2-1-17,-7-2-36,-6 0-53,-9 0-204</inkml:trace>
  <inkml:trace contextRef="#ctx0" brushRef="#br0" timeOffset="161156.4">16970 4717 41,'0'0'-41,"-2"0"78,-1 0 42,2-1-51,1 1-17,0-2 3,0 2 1,0 0-6,0-1-7,-3 1 1,2 0 0,1 0-1,0-1 1,0 0-1,0-2 5,0 3 4,-6-1 5,5 0-2,-3 0 0,-2 0 0,-1 0-3,2 0-1,-2-1-2,1-1-1,-3 0 0,-3-2-2,4 0-3,-3 2 2,0-2-3,0 1 1,5 1-1,2 1 1,0-1 0,1 2 1,0 0-1,2 1 3,1 0-5,0 0-1,0 0-5,0 2 5,0 4 2,11 5-1,-1 1 6,3 1-1,4 1 0,4-1 2,-4 0-3,2-1 1,2 1-2,-4-3 0,-5 0-2,2-2 1,-3-1-2,-2-1 2,-3-1-1,-1-2 2,-1 0-2,-4-1 0,2-1 2,-2-1 0,0 0 1,0 0 3,0 0 1,0 0-1,0-3-4,0-1 1,-6-3-3,-1 0 0,-2-2-1,1 2 0,-2 1 0,2 0 1,1 4 0,1-1-1,2 2 0,-1 1-1,1 0 0,-1 0-2,4 1-1,-2 4-1,3 1 3,0 3 0,4-1-2,14 0 4,9-1-10,1-2-33,5-4-48,-9-1-131</inkml:trace>
  <inkml:trace contextRef="#ctx0" brushRef="#br0" timeOffset="162172.46">17125 4689 38,'0'-3'127,"0"0"-113,0 1 1,0 1 25,0 0-2,0 1-18,0 0-13,0 0-7,0 3 0,-7 3 4,-1 3 0,-5 2 2,-2 2-5,-7 0 0,0 3 1,1-3-1,-8 0-1,5 0 1,-4-2-1,5-2 0,2-1-1,3-2 1,2-2-1,5 0-1,6-2-1,2-2-3,3 0 3,0 0-3,0 0-6,3-1 6,7-6 4,7 1 2,0-3 0,6 1 1,-1-1 0,-4-1 1,-2 4 5,0 0 2,-1 0 0,-4 2 5,-4 1 1,-3 3 1,-1 0-4,-3 0-2,0 1 1,0 6 6,0 2-3,-4 3-5,-14 0-4,0 2-3,1-1 0,-5 0-1,4 0 1,-3-1-2,0-1 0,2 0-5,2-2-1,0-1-10,1 0-12,4-2-17,6-3-16,1-2-42,5-1-40</inkml:trace>
  <inkml:trace contextRef="#ctx0" brushRef="#br0" timeOffset="162660.49">16942 4787 23,'0'0'115,"0"0"-110,0 0-4,0 0 3,0 0 1,0 0-5,0 0-1,0 0 1,0 0 1,0 0-1,0-4-1,0 2 0,0-2 2,0 2 0,-3-1 1,-1 0 2,0 1 5,-3 0 1,3 1-6,-3 0 1,5 1-3,0-1 0,2 1 1,-2 0-2,2 0 2,0 0-3,0 0 2,2 1 11,13 6 11,3 1-1,0 3-4,5-2-5,-3 1 4,4 1-3,-5-3-3,-1 1-1,-3-3 1,-1-1 1,-6 0-6,1 0-1,-8-2-1,2-1 0,0-2 1,-3 0-1,0 0 6,0 0-3,0 0 1,0 0-5,-11-4-2,-2-3-1,-2 1-1,1-3 0,-1-1 0,-1 0 1,4 0-2,-2-3 1,0 3 0,4 1 0,1 2 0,3 2 1,2 4-1,1 1 1,3 0-2,0 0-3,0 0-3,0 7 5,3 1 0,7 3 0,8 0 1,0 0 1,-1 0-1,6 0 1,2-3 0,-3 0-1,-2 1-12,-9-1-48,-11-3-124</inkml:trace>
  <inkml:trace contextRef="#ctx0" brushRef="#br0" timeOffset="183380.72">20346 8039 52,'-5'2'230,"0"6"-220,4 6-18,1 8 15,0 5 29,1 8-16,15 6-6,2 7 6,-3 3-2,4 5-5,1 0-3,-1 2-2,-1 0-2,-1-5-2,-3-1-1,-6-5-1,-2-4-1,-6-4-2,0-6 1,0-3 2,-7-4-4,0-5 2,3-6-9,-3-8-14,7-6-30,-4-1-57,1-13-107</inkml:trace>
  <inkml:trace contextRef="#ctx0" brushRef="#br0" timeOffset="183692.72">20306 8007 63,'-11'0'201,"5"0"-195,1 3-7,5-1 32,7 0 7,15 0-13,11-1-4,10-1 0,14-4-7,13-3-1,6-2-2,10-2-3,-1 3-6,1 2 1,-6 0-4,-7 1 1,-5 1-3,-7 2 1,-11 1-2,-4-2-4,-6 1-5,-17 1-5,-7-1-2,-9 1-10,-7 0 1,0 0 17,0 0-20,0-3-54,-6 1-38</inkml:trace>
  <inkml:trace contextRef="#ctx0" brushRef="#br0" timeOffset="183936.73">21446 7913 120,'13'0'32,"-1"0"9,-1 2 13,-1-1-23,-2 1-17,-4 1-3,3 1 5,0 2 0,-3 2-5,1 3-2,0 2-1,2 5-1,0 6 1,3 6 6,-5 6 4,2 5 4,-3 4-3,1 5-5,-3 2-7,-2 1-1,2-2-4,1-3-2,1-4 1,-4-5 1,4-2-2,-4-4 1,3-2 0,-3-3 0,0-3 0,0-4-1,0-3 0,-6-2 0,5-3-7,-3-2-16,4-3-23,-5-1-34,5-3-61</inkml:trace>
  <inkml:trace contextRef="#ctx0" brushRef="#br0" timeOffset="184192.74">20652 8912 237,'-23'5'54,"12"1"-53,10-1 35,1-3 12,4 2-32,16-2-10,6-2 6,9 0 7,11-4-7,9-5-4,12-2 1,3-2-4,4 1 5,1 3 1,-7 3-9,-5 2-3,-4 2-3,-4 2-5,-7 2-7,-6 4-37,-14 1-51,-6-3-83</inkml:trace>
  <inkml:trace contextRef="#ctx0" brushRef="#br0" timeOffset="184852.78">20295 7974 33,'-16'4'270,"5"-2"-259,6 0-11,-1 1 24,6-2 20,0-1-39,6 0-5,6 0 2,10 0 5,12-5 2,5-7 2,6-2 6,10-4 2,2-4 2,6-1-1,3-2-8,2 0-5,-3-1-6,2 1 1,-6 0-3,-4 2-1,-3 0-8,-8 3-3,-9 3-4,-6 3 3,-12 3 1,-2 2 8,-7 3 2,-6 1 0,-4 5 2,0 0 2,0 0-5,0 3-37,-7 1-31,-4 2-60</inkml:trace>
  <inkml:trace contextRef="#ctx0" brushRef="#br0" timeOffset="185192.81">21207 7627 30,'-1'3'219,"-2"-3"-213,3 1 8,0-1 24,4 0-12,14 0-12,7 0-2,9 0 2,6 0-1,7-3-3,6-1-2,0 0-3,-3 1-3,0-1-2,0-1 1,-2 0 0,-2-1-1,-4 3-1,-3-3 0,-9 4-5,-3 0-2,-8 0-5,-2 2 0,-6 0 0,-3 0-3,0 2-5,-1 0 0,2 0-1,-2 2-12,-2-2-12,5 1-23,-9-1-27</inkml:trace>
  <inkml:trace contextRef="#ctx0" brushRef="#br0" timeOffset="185445.87">22071 7593 170,'-8'4'5,"-3"0"2,0 2 46,-2 0-27,-5 2-18,-4 2-1,-5 2-1,-5 2-2,-8 1-3,-3 1 3,-3 1 3,-2-2 5,-2 0 4,4-1 7,1-2-1,11-4-2,7-1-7,8-2-7,6 1-4,4-5-2,4 2-1,4-2-6,1 0-21,0 0-27,0-1-38,0 0-116</inkml:trace>
  <inkml:trace contextRef="#ctx0" brushRef="#br0" timeOffset="185786.84">21967 7630 17,'17'-8'13,"5"-1"-2,4 1 34,-1 1-16,3 2-15,-7 0 24,-2 3-12,-2 2-13,-7 0 5,-1 0 7,-7 0-4,-2 2 8,0 4 7,0 0 0,-7-1-10,-1 3-3,-1-2 1,2 0-3,-1 1-5,4 2-2,-3 4 0,4 2 3,2 7-1,-4 5 3,3 6-3,0 8 1,-3 5-9,3 5 0,0 3-3,-4 0-2,-4-4-2,5-4 0,-5-4 0,2-7-1,1-2 0,0-4 0,3-4-1,-2-2 0,3-6-1,3-7-5,0-4-8,0-3-19,0-3-25,0-4-35,0-7-57</inkml:trace>
  <inkml:trace contextRef="#ctx0" brushRef="#br0" timeOffset="186180.89">22045 8351 10,'0'-4'3,"0"2"241,0 1-215,0 1 28,0 3 9,0 6-49,-9 7-6,-3 4 4,-5 6 4,-2 5-4,-9 6-8,-3 1-3,-3 2 0,-8 0-2,-2-1 2,-1 0 2,1-3 0,3-4-2,7-3-1,6-7-3,10-5 0,7-7-10,8-7-27,3-3-65,3-13-137</inkml:trace>
  <inkml:trace contextRef="#ctx0" brushRef="#br0" timeOffset="187679.95">15964 8473 46,'0'-2'198,"0"1"-161,0 1-44,1 8 5,5 7 21,2 10 0,1 6-9,2 5-5,4 3 5,-1 3 10,3 1-5,-2 0 0,0-1-4,-1 0-3,-3 0-5,-5-3-2,-4 0 0,-2-3 0,0-3-2,0-5-3,-4-5-13,0-6-20,1-3-21,-1-5-35,0-8-69</inkml:trace>
  <inkml:trace contextRef="#ctx0" brushRef="#br0" timeOffset="188296.98">15992 8392 105,'0'-4'143,"0"0"-127,11-1-21,14 0 14,3-1 25,9 1-22,12-1-10,1 2-1,11-2-1,4 2 0,5-2 0,-2 3 0,1-1 0,2 2 0,-3 0 0,-4 2 2,-3 0-2,-7 0 0,-4 4 1,-4 2 0,-4 0-1,-9-1 4,-5 0-2,-3 0 4,-8 1 4,-4 0 8,-4 0-2,-5 3 4,-3 1 3,5 5 3,1 6-6,-2 4-5,5 8-3,0 5-4,-1 5-2,1 5-2,7 2-2,-5-1-1,4 1-2,-4-6 1,5 1 0,-6-6 1,-3-1-2,-2-1 1,1-1 0,-7-6 1,4-2-1,-1-1-2,-3-7-7,0-1-12,0-5-13,0-2-9,0-3-6,0-5 0,0-3-4,0-1-3,-7 0 16,3-1-7,-9-3 7,-2-3 35,1 1 5,-3 2 1,-1 3 2,3 1 8,0 0 4,3 0 8,6 0 16,1 0-4,4 0-14,-3 0 6,1 0 3,-1 0 1,-7 0-1,0 1-8,-7 1-6,-6 2-6,-2 0-1,-9 1-2,-8-1-4,-4 2 1,-10-2-2,-4 0 2,0 1-1,-2-2 4,-1 1 0,0-1 0,6 0-1,5-2-2,9-1-2,16 0-2,12 0-1,14-4-11,2-2-43,4-1-118</inkml:trace>
  <inkml:trace contextRef="#ctx0" brushRef="#br0" timeOffset="189080.03">15675 7596 138,'0'-2'69,"0"2"-19,0 0-50,7 4 1,1 9 26,5 7-1,1 5-13,-2 8-6,4 4 2,-5 4-1,2 4-2,-3 2-3,1 0-2,1-2 4,-1-3-5,-3-5 0,3-2 2,0-6 10,3-1-11,-8-5 1,5-2-1,-7-2-2,-1-4-9,-3-3-3,0-4-3,0-3-5,0-4-7,-3-1-9,1-7-29,0-7-43</inkml:trace>
  <inkml:trace contextRef="#ctx0" brushRef="#br0" timeOffset="189689.07">15735 7573 75,'-7'-3'12,"4"1"-5,3 1 29,0 0 0,0 1-23,0 0-12,4-2 6,14 0 9,9-3 5,5-2-1,9 0-6,11-1 3,2-3 5,4 0 0,9 2 1,2-2-1,4 4-9,0 2-9,5 0-1,-4 3-3,-6 0 0,-5 0-3,-6 1-2,-7 0-1,-1 0 1,-3-1 3,-7 0 0,-2 0-1,-5-4 4,0 2-1,-4-1 1,-6 1 0,-2 0-1,-5 2 0,-1 0 0,-4 2-2,1 0-18,0 0-1,0 2-4,-7 4 9,3 0 0,-6 1 6,5 1 9,-6-1-2,1-1 4,-1 1 1,0-1-2,0 0 0,-4-1 3,0-1-2,0-1 2,-2 0 0,6 0 1,0 2-1,0 0 5,0 2 6,3 5 3,4 3 3,1 7 7,1 4 2,2 7-7,1 3 1,5 6-7,-5-1-6,4 4-4,-1 0-1,-1-3-4,-7-1 0,1-4 0,-2-3-1,3-1 1,0-3 0,-2-3 0,1-2 0,-1-5 0,1-3 0,1-3-2,-2-1 1,4-6 1,-6-1-2,5-1 1,-3-2 1,-3-1 0,3 0 1,-6-2-2,4 1 1,-3-1-1,-2 0 1,0 0-1,0 0 1,0 0-6,0-3-18,-15-3-38,-11-3-47,-12 1-174</inkml:trace>
  <inkml:trace contextRef="#ctx0" brushRef="#br0" timeOffset="191232.15">17049 8373 79,'-16'0'185,"10"0"-196,6 0 11,0 0 30,0 0-12,9 0-21,11 0 3,6 0 2,6-1-1,3-1 2,8 0-1,1-1 4,6-1-1,3-1-2,0 0 7,-5 1-5,-3 0-5,-9-1 0,-3 2 0,-2-2 0,-3 3 0,-5-2 0,5 3 0,-9-1 0,1 1 0,-2 1 0,-1 0-1,-6 0 1,-3 2 0,-4 2-2,-1 0 1,-3 0 1,0-1-1,0-1 1,0 1-4,-4-2 2,0 0-1,-2 0 2,5-1-5,1 0-1,0 0 4,0 0 1,0 0 2,0 0 0,0 0-1,0 0 2,0 2 3,0 1 2,0 3 2,0-1 3,0 2-4,1 0 1,2 2 1,0 1 0,1 1 1,3 3 0,-3 3-2,4 2 5,3 6 0,0 2 3,5 4-1,-4 4 0,4 3-6,2 0-5,-3 1-3,3-2 1,-6-2-2,4-4 0,-5-4 0,0-3 0,-3-3 0,1-3 0,2-2 0,0-2 0,3-4 0,1-1-1,-2-2-1,3-1-2,2 0-5,-2-1-2,-5-1 3,0 1 0,-4 0 2,-6 1 5,2-1 0,-3-2 1,0 2 0,0-1 1,-4-3 0,-3 3 0,4-2-2,2-2 1,1 1 0,0-1 0,0 0 0,0 2 1,0 0-2,0 0 1,-3 0 0,1 0 1,0 0-1,2 0 0,-3 1 0,3-3 1,-2 0-1,2 2 0,0-2 1,0 0-1,0 0 2,0 0-2,0 0 1,0 1-1,0 0 1,0 1 1,0 1 4,-6 1-1,1 0-1,-6 1 0,-1 3-3,-6 0 2,-3-1-1,-8 1 1,-9 1 3,-8-2 6,-6 1-2,-5 0 1,-10 1 1,-1-3-1,0 0-4,4-2-4,7-1-2,10-1-1,7 1-1,9-2-6,12 1-13,6-1-31,6 2-45,3-3-176</inkml:trace>
  <inkml:trace contextRef="#ctx0" brushRef="#br0" timeOffset="196768.48">16926 8548 0,'5'0'6,"-4"0"118,-1-1-82,3 1-34,-3-2 12,4 0 22,3 0-12,0-2-11,0 1-1,-2-1 1,0-1 0,1 1-2,1-2 0,-2 1 1,0-4-4,1 1-6,-1 1-2,5-1-2,-3-2-3,3 1 0,1-1 0,3 1-1,-2-1 2,4-1-2,-1 2 1,-3 0-1,1 2 1,-2 1-1,-3 4 1,-2-2-1,-6 3 1,2 0-1,-2 1 2,0 0 2,0 0-2,0 0-1,0 1-3,-6 5 0,-4-1 2,0 1-4,2 1-10,1-2-11,3-1-14,-1 0-10,5-3-18,-2 2-48</inkml:trace>
  <inkml:trace contextRef="#ctx0" brushRef="#br0" timeOffset="197276.52">17124 8399 3,'0'-1'24,"0"0"-17,0 1 5,0-2 38,0 2-8,0 0-22,0-1-2,0 0 2,0 1 2,0-1 0,-3 1 0,-1 0-5,-2 0 1,1 0-5,-2 0-5,-2 3-1,1 1 0,-3 0-1,0 0-2,-5 1-2,3 1 0,-1 0 0,0 1-2,0-1 2,-1 1-1,5 0 1,-1-1-1,0 0-1,1 0 0,4-1 0,4-1-1,2-2-1,0-2-1,0 0 1,7 0 0,4-6 3,4-1 0,0-1-2,5-2-1,-1-1 0,-1 3-4,2 0 5,-8-1 0,6 2 2,-7 0-1,0 4 0,-2 0 1,-8 2-1,5 1 0,-6 0-1,1 0 3,-1 0 3,0 0-1,0 0-1,0 0 7,0 0 0,0 2-1,0 3 0,0 4 1,0 2-3,0 2-2,0 1-1,0 0-1,0 0 0,0-1-2,0-2-2,0 1 2,0-3 1,0-3 0,0 0 0,0-2 2,0-3-3,0 0-1,0 0-1,0-1-1,0 0-10,0 3-40,0-3-49,0 1-125</inkml:trace>
  <inkml:trace contextRef="#ctx0" brushRef="#br0" timeOffset="-190128.77">16492 7899 30,'0'1'4,"-3"3"-14,0-2 46,2 3 14,1-3-37,0 3-13,0-1 6,0-1 5,0-1 0,0-1-4,7-1 5,-2 0 2,4 0 0,-7 0 3,5 0 0,-3-4 1,1-1-6,-4-1-4,2 0-1,0-1-2,-3 1 2,0-1-1,0 1 1,0 2 0,-3 0 1,-6 0 1,3 2-1,-5 1-4,-2 1 0,-1 0 1,3 0-3,-2 4 0,2 3 2,6 1-2,-2 0 0,3 1 0,4 0 0,0-1-2,0-1 0,11-1 0,3-2 0,4-3 0,1-1 0,1 0 0,-2-2 1,0-5 3,-3 1-3,-2-3 0,-7 2 0,-1-1 0,-4 0-1,-1-1 0,0 1 1,-1-1 0,-12 2 0,-2 1 1,-2 4-2,5 2 3,-6 0-2,-2 6-1,2 2 0,1 3 1,5 0-1,2 2 2,9-1-4,1-2 1,0-2 1,11-2-2,6-3 1,1-2-1,1-1 2,-1 0 0,-1-5 1,-3-2 0,-3 1-1,-6-1 0,0 0 0,-5-1 0,0 0-1,0-1 1,-10 3 1,-4-1-1,-1 2 1,-1 5 0,1 0 0,1 1-1,2 8-2,3 2-1,7 2 3,2 0-3,4-1-7,11-3-56,3-2-85</inkml:trace>
  <inkml:trace contextRef="#ctx0" brushRef="#br0" timeOffset="-188568.67">21085 7279 201,'0'0'59,"0"0"-54,0 0 5,0 0 22,0 3-5,0 3-10,0 3-5,0 1-5,0 3 1,4 4 5,0 3 0,3 5 1,2 5 1,-3 2 1,6 5-2,-1 0-5,-3-3 3,0 0-7,2-4-1,-4-3-1,-4-2 1,3-5 0,-1-3 3,-4-4 0,0-1 3,0-3-2,1-2 1,-1-3-1,0-1 0,0-2-4,3-1 0,0 0 1,-3 0 0,0-1-3,0-4-3,0 0-1,0 0-2,1 1-2,2 0-7,-3 3-2,1-2-10,-1 1-10,0 2-20,0-1-34,0 0-84</inkml:trace>
  <inkml:trace contextRef="#ctx0" brushRef="#br0" timeOffset="-187055.57">21313 8868 17,'0'0'67,"0"0"107,0 0-150,0 0-8,0 0 16,0 4-7,0-1-10,4 5-1,0 4-4,-1 3 0,-2 3 2,2 3 1,-3 4 5,0 4 1,0 1-4,0 3-3,0-2 1,0-2-2,-3 0 0,2-1-8,-6 0 0,7-2-2,-4-1 0,4 0 0,0-1-1,0 0-1,0-3-1,1-1-2,9-2-6,-5-1-7,7 0-6,-4-3-9,0-1-10,-1-3-28,-3-3-60</inkml:trace>
  <inkml:trace contextRef="#ctx0" brushRef="#br0" timeOffset="-185959.52">20474 8450 46,'0'1'137,"-4"-1"-28,-2 1-94,6 0 12,0-1 36,0 0-29,0 0-26,0 0-7,0 0 2,6 0 1,5 0 5,7 0-3,-1 0 0,5 1-3,-3 0-2,6 1-1,-1 0 0,-2 0 1,-3 0-8,1-2-14,-2 3-20,-8-2-45,4-1-76</inkml:trace>
  <inkml:trace contextRef="#ctx0" brushRef="#br0" timeOffset="-185768.51">20917 8432 151,'10'0'72,"-1"0"-50,4 0 14,1 0-3,-2 0-26,4 0-7,-5-2-7,0 0-32,0 0-57,-3-1-58</inkml:trace>
  <inkml:trace contextRef="#ctx0" brushRef="#br0" timeOffset="-185619.49">21138 8424 28,'1'0'30,"-1"0"157,0 0-167,3 0-21,-2 1 13,5 2-5,2-1-7,1-1-8,2 0-35,0 0-57,-3-1-29</inkml:trace>
  <inkml:trace contextRef="#ctx0" brushRef="#br0" timeOffset="-185484.49">21352 8399 116,'4'4'63,"-4"-2"-48,7-1 11,-2 0-2,8 1-15,-3-2-7,1 0-2,0 0-9,0 0-56,-4-4-50</inkml:trace>
  <inkml:trace contextRef="#ctx0" brushRef="#br0" timeOffset="-185040.47">21652 8373 142,'0'0'80,"0"0"-76,8-5 1,6-2 12,3 0-14,5-4-5,4 0-1,-1-1 0,3-2-6,0 1 2,-5-1 6,2 1 1,-5 1 0,-2 0-4,-8 4-10,3-2-11,-4 4-1,-1 0-6,2 1-10,-2 3-18</inkml:trace>
  <inkml:trace contextRef="#ctx0" brushRef="#br0" timeOffset="-165684.33">16650 7817 12,'0'0'9,"0"0"-7,0 0 20,3 0-25,-2 0 8,-1 0-5,0 0 5,0 0-4,0 0 68,0-1-10,0 0-52,0-1 0,0 1 12,0 0-10,0-3-8,0 2-2,6-4 2,-2 1-1,3-1 0,-6 4 3,2-2-1,-1 2 7,-2 2 6,0-2 3,0 2 4,0 0 1,0 0-1,0 0-5,0 2-9,-9 5-3,-2 2 0,-3 2-1,0 3 0,-1 0-1,-3 0 1,-4 0-2,1 3-1,-8-3-2,1 2 3,-1-2-1,2-2 2,4-1-3,1-2 1,5-1-1,0 0 1,6-3-1,3-1-1,2-3 1,3 2-1,3-2-6,0-1-27,0 0-29,5 0-54</inkml:trace>
  <inkml:trace contextRef="#ctx0" brushRef="#br0" timeOffset="-165232.31">16360 7852 10,'7'-3'38,"-3"-1"14,-3 2-8,5 0-10,-2-1-5,-4 3 1,4-2-2,-2 2-3,5 0-2,-3 0-2,3 0-2,4 0 0,0 0 0,8 7 0,1 0-4,2 4-1,0-1-4,-1 2 0,0 2-4,0 0-4,1-1 2,0-2-3,-1-1 1,0 0 0,-2-3-2,-4-1 2,-2-1-1,-2-2 0,-1 0-1,-6-1 1,-2-2-1,-2 0 1,0 0 2,0 0 2,0 0-2,-9-2-3,-2-4-1,-4 0-2,-1-2 1,-3 1 1,-3-1-3,-6 2 1,3-2-2,-1 0 3,5-1 0,0 1 1,2 0 0,2-1-1,0 0-1,5-1 2,-4 2-2,5 0 3,3 2 0,1 4-1,3 1-5,0 1-21,-3 0-71,-6 3-206</inkml:trace>
  <inkml:trace contextRef="#ctx0" brushRef="#br0" timeOffset="-147148.26">4821 3756 45,'4'-1'2,"0"-1"0,0 1 20,0 0-25,2 0 6,-6 0 4,0-2 3,0 0 32,0 0-3,0 1-18,0-1 7,0 1 0,0 1-4,0 0-1,-3 1-4,-1 0-3,-3 0-5,-1 0-8,-5 3-4,-5 5 0,-4 2 1,2 1 0,1 0 0,-1-2 0,5 1 1,4-3-1,3-1 0,2-5 0,5 0-1,1-1 0,0 0-4,0 0 3,11-2 2,6-7 2,1-1 0,4-2-2,-3 0 0,-2 1 0,-2-1 0,-4 5 0,-1 0 0,-4 3 2,-6 1-1,2 2 1,-2 1 2,0 0 1,0 0 4,-2 3-4,-11 3-3,-2 2 1,1 1-2,-1 0 1,5-3-1,-1 1 1,4-1-1,3-4 0,4 0-2,0-2 3,0 0-1,0 0 1,0-2 3,0-3-4,1-2-2,9-2 1,-6 2 0,3-1 1,-3 1-1,-2 1 0,0 2 0,-2 2 1,0 2 1,0 0 1,0 0 3,0 4 0,0 5-5,-8 3 2,1 0-2,-4-2 0,0 0 1,2-3-2,0 0 0,3-2-3,2-3-15,1 1-23,3-3-46,0 0-121</inkml:trace>
  <inkml:trace contextRef="#ctx0" brushRef="#br0" timeOffset="-146508.22">5451 3633 258,'0'-2'12,"-4"2"-9,-3 0 59,0 0-21,-7 0-27,2 8-14,-5 0 0,-1 4 2,-2-1 0,1 1 0,4-1-2,-2-3 1,9-3 0,1 1 0,5-6-1,2 0-2,0 0 1,0-2-3,13-3 8,5-5-3,4-2-1,-2-1 0,2-1 0,-1 2-1,-2-1 1,-2 4-2,-6 3 4,-3 3-2,-6 2 0,-2 1 1,0 2 1,0 6 6,-9 5 6,-3 3-1,-6 1 0,-2-2 0,1 0-3,1-1-1,3-3-2,-1 0-3,8-5-1,-2 0-1,6-3-2,3-1 0,1-2-6,0 0-28,5-4-42,12-6-43</inkml:trace>
  <inkml:trace contextRef="#ctx0" brushRef="#br0" timeOffset="-146036.19">6243 3637 321,'-11'2'2,"4"-1"-13,0 1 29,5 1-12,-2 0-8,0 2 3,-1 1-2,-1-1-1,-4 0-2,2-2-4,1 2 3,6-4 3,1-1-4,0 0-10,1 0-11,13-2 25,3-6-1,5 2-2,-4 0 1,4 0 2,-8 3 2,0 3 0,-6 0 2,2 0 10,-9 5 8,-1 2 17,0 3 5,-12 2-6,-6 0-8,-4 1-8,-2-1-2,2-2-11,5-2-5,6-5-1,7-2-12,4-1-47,0-7-90</inkml:trace>
  <inkml:trace contextRef="#ctx0" brushRef="#br0" timeOffset="-142895.98">6857 1162 13,'0'0'21,"0"0"-16,0 0-2,4 0 18,-1 0 123,-2-1-120,5 0-5,-5 0 23,2 1-7,-3-1-13,1 0 1,2 1 4,-3 0 1,0 0 0,0 0-3,0 0-4,0 0-4,0 0-3,0 0-6,-4 0-4,1 0-1,-1 0 3,0 0-3,-3 1 2,3 0-5,-3 1 2,-2 2 1,1 0-1,-3 0-2,-3 2 1,0-1 1,3 1 0,-3 1-1,-1-1 0,4 0 0,0 1 1,1-2 0,-1 2-1,0 0-2,-3 1 2,4 0 0,-4-1 0,0 1 0,2 1 0,-1 0 0,-2-1 0,-3 2 1,4-1-1,2-1 1,-1 1 0,-2 0-2,4 2 0,-3-2 1,4 0-2,-1 0 1,0 0 1,0-1 0,1 1 1,2-1 0,2-1-1,1 0 0,-1 1 0,2-1-1,-3 1 1,0 1 0,3 0 0,-3-1 0,3 1 0,4 0-2,-5 0 1,3 2 1,-2 0 1,2 2 0,-3 0 0,-1 0 0,2-1 0,-2 0-1,2-1 0,3 1 0,-2-1-2,0 0 2,3 0 0,-1-1-2,1-1 1,0 1 0,0-2 0,0 2 0,0 1 1,0-1 0,0 0-1,7 0 0,-3 1 1,0-2 0,-1 2 1,2-1-2,0 0 0,2 0 0,-3 1 0,0-1 1,-1 0-1,3 1 2,-1-1-3,3 0 1,-1 1 1,-3-1-1,3 0 0,-3 0-1,0-1 2,1 1-1,3-1 0,-5 1 0,4-1 0,-2 2 1,2-1 0,3 0 0,1-2-1,-3 2-1,1-1 2,-2 0-1,1 0 0,-1 1 1,4-1-1,-3-1 1,1 0 1,2 1 0,-3-2 0,2 2 1,2-2-1,-1 1-2,2 0 0,1 0 1,-2 0-1,2 0 1,-3-1-1,2 0 1,-2 1 0,3-1 0,3 1 0,-2-1-1,3 2 1,4-2 2,-5 2 1,1-2-4,-1-1 1,-2 1-1,3-2 1,-3 1 1,-2-2 0,-2 1-2,0-1 1,0 0-1,3-2 1,-6 2 0,5 0 1,-5-1-1,2 1 0,1-2 0,-7 0-2,4 0 1,-1-2 1,-5 0 0,5 1 0,-7-1 0,0 0 0,0 0 1,0 0-4,0-3-11,0-5-37,0-5-81,-11-4-233</inkml:trace>
  <inkml:trace contextRef="#ctx0" brushRef="#br0" timeOffset="-140288.86">6978 1158 25,'-7'0'37,"5"0"6,-2 0 0,4 0-1,-5 0 0,5 0-3,-2 0-8,2 0-5,0 0-3,0 0-2,0 0-7,0 0-4,0 0-2,0 0-1,0 0 0,0 0 1,0 0-1,2 0 3,4 1 4,6 2 1,-4 1-2,6 0-3,-3 1 3,4 0-1,-1 1-3,4-1 0,2 1-2,-1 0 3,2-2-4,-4 1 1,1 0-3,-3 1-1,0-1 0,0 3 0,2 1-2,4-1 4,1 2 0,-5-1-2,8 1-2,0 0 1,0-1 1,1-1-1,-6 0 0,2 0-1,-5-2 0,-6 2 0,4-1 0,-4 0 0,0 3 2,0 0 0,-2 1 0,-1-1-2,3-1 1,0 0-2,0 1 1,0-1 1,-2 0-2,2 0 0,-3 0 2,2 0-2,-2 0 0,1 1 0,-3 1 2,-1-1-1,-1 3-1,0-2 2,-1 1-1,-3-1-1,0-1 1,0-1 0,0-1-1,0 1 0,0-2 2,0 2-2,0 0 0,0 2 0,0 0 1,0 0 0,-5 0-1,3 0 0,-2 0 1,1-2-1,-1 2 0,2-2 0,0-2 0,-3 1 0,3-1 0,0 0 0,-2 0 0,4 0 0,-3 2-1,2-1 1,-2 1 0,-4-1 1,3 0-1,0-1 0,0-1-1,-3 0 2,2 0-1,-1 0 0,-1-1 0,1 0-1,-2 0-1,-2 1 1,2 1 0,-2 1-1,0 1 2,1-1 0,-1 2 0,-1-1 0,-1 0-1,3-2 1,1 1 0,-1-2 1,2-1-1,-1 1 0,1-2 0,-4 1 0,-2 0 1,0 2-1,-4 0 0,-1 2 0,2 1 0,0-1-1,-5 2 1,6-1 0,-2 1 0,-1-1 0,0-1 1,3-1-1,-2 0-1,-1-1 1,1 0 1,2-2-1,4 0 1,0-2-2,1 1 2,2-2-3,4 0-9,-1-2-10,3 1-13,2-1-24,0 0-47,0 0-106</inkml:trace>
  <inkml:trace contextRef="#ctx0" brushRef="#br0" timeOffset="-139035.78">6887 1173 0,'0'0'47,"0"-1"-26,0 1 34,0-2-6,0 2-19,0 0-9,-1 0 0,1 0 0,0 0-4,0 0-2,0 0-1,-4 0-1,1 0-2,-1 0-4,1 3 0,2 1 1,1 0-2,0-2-1,0 1-3,0 0 1,1-2 1,6 0 1,0-1 3,4 0 7,2-2 0,-1-2-4,2-2-1,-6 0-4,2 0-1,-6-1-1,-2 0-1,-2 1 0,0-1 0,0 1-2,-10 0 2,-4 1-1,-1 2-2,-1 2 1,-2 1-3,2 1-2,-7 7 2,4 1 0,1 2 0,3 2 2,6-1-1,7 1-1,2-3-3,2-2 5,15-1-1,4-1 2,0-4-1,5-2 3,3 0-2,-5-3 1,1-3-1,-6-1-1,-6-1 3,-5 1-2,-5-2 1,-3 0-1,0 1 1,-7-1-2,-10 1-1,-2 2 0,-6-1 1,3 4-1,1 2-1,0 1 1,2 0-1,2 8-3,6 1 0,4 3 2,4 1 1,3-1 2,5-1-3,12-1 1,10-5 2,2-2-1,3-3-6,4 0-21,-7-4-34,-4-4-77</inkml:trace>
  <inkml:trace contextRef="#ctx0" brushRef="#br0" timeOffset="-136639.65">4804 3646 3,'4'-5'145,"-4"-2"-100,4 1-51,0-2 17,5-1 26,-2 1-21,1-5-7,2 1 9,-2-2 10,3-3 0,2-2-5,2 0-4,3-3 1,-1-2-6,2-2 0,3-3-2,3-1-2,3-2-4,-2 0 2,2-1-6,-1-1-2,-1-3 0,-4 1 1,-2-2-5,-2-1 7,-3 1-2,-2-5-1,2 2 0,-1-3 1,5 0 0,-2-2-2,5 2 1,3 2 1,0 0-1,7 1-1,3 5 2,1 0-1,1 2 1,1-1-1,-3 1 0,-2 2 1,-5-1 0,-2-2 1,-5 2-1,0-3 1,-3 3-2,4-4 0,-1 2 0,4 4-2,0 0 3,4 4-2,-1 3 0,1 3 1,-3 0 0,-2 1 0,-4 3 0,-5 0 2,-4 3-1,0-2-1,-4 1 1,4-1 2,0 0-4,2-2-1,2 0 1,3-1 0,6 1 0,2 1-1,4 0 2,4 0 0,0 1 0,-1-1 0,-4 2 1,-3 0 0,-5 2 0,-3-1 3,-3 1-2,-1-2 0,-6 0-1,-2-1-1,1-2 0,-4 1 0,-2 1-3,2 0-3,4 2-4,0-1 0,3 0-3,1 1 6,2 0 2,3 2 1,3 1 0,2-1 4,0 2-3,3-1 3,-2-1 0,0 0 0,-1-2 2,-3 2-2,-6 0 0,-2 0 0,-8 1-10,-2-2-7,0 1-1,0-1 0,0 0 1,-2-3-4,2 0-12,0-3-11,11 1 11,6-1 15,2 4 8,4 1-3,-4 2 12,-1 4 2,-7 1 0,-7 4 4,-1 0 3,-3 3-1,0 0 0,0 0-13,-7 0-30,-7 0-89</inkml:trace>
  <inkml:trace contextRef="#ctx0" brushRef="#br0" timeOffset="-136451.63">6807 1146 187,'-22'5'-6,"5"0"10,-5 1 33,2 4-22,-6 0-9,2 3-5,-5 1-1,-3 3 2,3-2-2,1 1 1,2-1 0,3-2 1,6-2 6,8-2-5,5-5-3,4 0-2,1-1-3,13-2-20,1 0-22,1-1-47</inkml:trace>
  <inkml:trace contextRef="#ctx0" brushRef="#br0" timeOffset="-127216.09">6461 1712 27,'7'3'0,"4"0"10,4 0-2,0-2-6,1-1 42,2 0-24,-3 0-1,2-2 23,1-2-13,-3 0-15,-2 2-8,2 0-5,-4 2-2,0 0 2,0 0-7,0 0-21,-5 0-52</inkml:trace>
  <inkml:trace contextRef="#ctx0" brushRef="#br0" timeOffset="-127032.08">6772 1723 20,'13'0'2,"2"0"11,4-1 18,2-3-29,0 0-3,0 0 0,-2-1-7,1 1-11,-5 0-12</inkml:trace>
  <inkml:trace contextRef="#ctx0" brushRef="#br0" timeOffset="-126912.07">7000 1697 6,'8'1'44,"-1"1"6,1-2-4,1 0-10,2 0-5,-3 0-10,6 0-7,-3-3-6,2 1-5,5 0-1,-6-1-6,4 1-24,2 1-40,-6 1-38</inkml:trace>
  <inkml:trace contextRef="#ctx0" brushRef="#br0" timeOffset="-126808.07">7446 1667 24,'19'-2'18,"-4"0"39,1 1-14,-4 1-33,2 0-9,-4 0-3,-5 0-44,0 0-56</inkml:trace>
  <inkml:trace contextRef="#ctx0" brushRef="#br0" timeOffset="-123574.88">4886 3757 301,'0'0'6,"0"0"-6,0 0 24,0 0-2,3 0-26,1 0 4,3 0 8,-3-1 8,0 0-1,-1-1-7,-2 2-7,2 0-2,1 0-14,-1 0-54,-3 3-91</inkml:trace>
  <inkml:trace contextRef="#ctx0" brushRef="#br0" timeOffset="-123410.88">5521 3717 144,'30'-2'5,"1"2"-60,2-1 21,-9-4-26</inkml:trace>
  <inkml:trace contextRef="#ctx0" brushRef="#br0" timeOffset="-123287.86">5984 3698 78,'5'0'3,"6"1"-23,0-1 1</inkml:trace>
  <inkml:trace contextRef="#ctx0" brushRef="#br0" timeOffset="-123162.86">6411 3639 74,'4'0'82,"-1"0"76,-3 0-152,0 0 1,0 0 1,4 0-11,0 0-43,0 0-89</inkml:trace>
  <inkml:trace contextRef="#ctx0" brushRef="#br0" timeOffset="-116224.45">4854 3768 144,'0'1'69,"0"-1"-71,0 0 5,0 0 21,4 0-12,-1 0-11,-2 0 2,2 0 7,-2-1 12,2-2-3,-1 2-4,-2-2 0,0 0-2,0 1 2,0-1-6,0 2-2,-2-1 0,2 0-2,-4 0-4,-3 1 0,-1-1 2,-2 2-2,-1 0-1,0 0 0,-2 0 1,-2 2 4,0 4-1,1 0-2,4 2-1,1 2-1,3-2-2,-1 4 2,3-3 0,4 0 0,0-4-2,0-1 1,4-1-1,7-2 0,2-1 0,2 0 5,0-1 0,0-5-3,-1 1 4,-5-1-2,-5-1 1,-4 2-1,0-1 0,0 3-1,-2-1-1,-12 2 3,-1 1-1,-4 1-1,1 0-1,-3 3 0,3 6-2,5 2-1,2 1 2,7 1-3,4-1 2,0-1-2,15-4-4,9-3-54,-2-4-101</inkml:trace>
  <inkml:trace contextRef="#ctx0" brushRef="#br0" timeOffset="-115100.39">9408 3625 49,'0'2'215,"-4"1"-174,0 0-49,4 1 11,-6 1 6,2 0-4,3 0-6,-2 0 0,-1-2 3,-2 0 0,5-2 1,1 0 3,-3-1 11,2 0 5,1 0 1,-3 0-3,1 1-2,0 0-6,2-1-2,-4 1-1,1-1-6,-1 1 0,2 0-1,0 0-1,-4 1 0,0 0 0,2-1 1,0 1 1,0 0 1,-3-1 2,0 1 3,-1 0 1,1 2-2,1 1-3,-3 2-4,4 1 1,4 3-1,-6 0 0,7-3-1,0 1 1,0-4-1,0 1-1,4-3-1,3-3 0,4 0 1,-1 0 3,4 0 3,1-5 0,-4-1-3,0 0 0,-2-1 2,-5 0-1,-4-2 0,0 2-2,0 0 2,0 0-1,0 1-1,0 2 2,-9 1 2,1 1-2,-3 2 0,1 0-1,-2 0 0,3 7-2,-4 3-3,2 3 2,5 2 1,-1-2-3,7-1 1,0-4-1,0-4-8,8-2-12,8-2-24,2-6-46,-3-6-79</inkml:trace>
  <inkml:trace contextRef="#ctx0" brushRef="#br0" timeOffset="-4171.91">4836 3747 34,'0'-1'1,"0"0"-13,0 0 37,0 0 33,0 1-34,0-1-16,0 1 0,-3-2 5,3 2-1,0 0-2,0 0 2,0 0 2,0 0-4,-1 0 0,1 0-1,0 0-2,0 0-2,-3 0-2,1 0-1,0 0-2,-5 2 0,3 3 1,-2-1-1,2-2 1,1 1-1,0-3-1,3 0-2,0 1 2,0-1-2,0 0 1,0 0 1,10 0 1,3 0 0,-2-2 0,4-3 0,-1-1 0,-4 1 1,-1 0-1,-3 2 0,-2-1 1,-1 2 0,-3-1 2,0 2 0,0-1 2,0 1-2,0 0 1,0 0 0,0 1-1,0 0 0,-9 0 0,-4 0-2,-3 3-3,-3 3-1,-3 3 2,1 1 0,-4 1 1,4 0 0,-1-1-1,4-2 1,1 3 0,6-5 1,4 0-2,3-2 1,4-3-1,0-1-2,0 0 1,0 0 1,0 0 1,7-4 0,5-3 0,3-1 0,1-2 0,-4 0 0,2 1 0,-3 0 0,-2 1 0,-5 1 1,-2 4-1,-2 2 2,0 1 1,0 0 1,0 1 0,-6 5-1,-11 4-5,-8 6 2,-7 0-1,3 5-1,-3-1-2,3-2-26,9-5-82</inkml:trace>
  <inkml:trace contextRef="#ctx0" brushRef="#br0" timeOffset="19524.47">12357 10916 23,'0'0'93,"0"-1"-34,0 1-18,0 0-9,0 0-9,0 0-16,0 0 0,0-1 5,11-1 5,-1 0 4,4 0 7,2-3 0,7-2-8,6-2 1,8-1 3,5-5-7,12 1-3,7-3-4,9-3-4,9 0-1,7-4 0,3 0-4,1 1 1,6 1-1,-2 1-1,2 0 1,-3 2-1,-2 3 0,-8 1 0,-8 2 0,-14 1-1,-11 3 1,-15 2 0,-9 1 0,-11 1-1,-6 3 0,-7-1 1,-2 2 0,0-1-1,0-1-12,0 3-24,-12-1-38,-10 1-82,-16 0-75</inkml:trace>
  <inkml:trace contextRef="#ctx0" brushRef="#br0" timeOffset="19895.49">12262 11002 24</inkml:trace>
  <inkml:trace contextRef="#ctx0" brushRef="#br0" timeOffset="20112.5">12274 11002 113,'4'0'109,"3"0"-80,4 0-12,4 0 15,2 0-11,1 0-10,5 0-1,4 0 4,8 0 3,2 0 0,6 2 2,6 1 1,8 1-1,4 1 2,3 2-3,8 0-5,0 3-3,2-1-4,5 2-3,-3-2 1,5 0-4,-5 0 3,4-1-1,-6 0-2,-1-1 0,-5-2 2,-7-1-1,-3 2 2,-5 0-1,-9-1-1,-6 2 0,-6-1-1,-6 0 0,-6 0 0,-2-1 0,-7-1 0,0-1 0,-5 1-3,-2-2-4,0-1-29,-4-1-55,0 0-83</inkml:trace>
  <inkml:trace contextRef="#ctx0" brushRef="#br0" timeOffset="20815.55">14029 10559 33,'-8'-3'-29,"-3"0"256,-2 1-198,5 0-28,4 2 10,-2 0 14,5 0-19,1 0-6,0 0 1,0 0 1,0 0-2,0 2 10,11 3 9,6 1 9,12 4-1,3-1-6,8 2-2,6-1-8,4 0-2,2 0-2,5 0-4,5-1 2,3-2-3,3 0 0,4 0 0,5 2 0,-4-3-2,2 2 0,-4-2 0,-8 2 0,-6-2 0,-2-2 0,-9-1 0,-11 0-1,-9-3 2,-7 0 0,-6 0 2,-6 0-2,0 0 0,0 0-2,-7 0-11,4 0-20,0 0-26,0 0-26,0 0-42,-4 0-33</inkml:trace>
  <inkml:trace contextRef="#ctx0" brushRef="#br0" timeOffset="21204.57">15268 10772 47,'0'1'63,"0"-1"-46,0 1-1,0 1 19,0 0-2,-3 2-7,-5 1-13,-5 1-2,-6 1-1,-10 3 5,-6-2 1,-11 5 2,-11 2 0,-6 0 7,-7 3 2,-8 3 5,-2 3-2,-5 1-9,-5 3-8,1-1-2,3-1 3,4-2-9,4-1-2,6-4-2,7-1-1,8-3 0,11-3-1,14-4-4,11-3-10,17-3-19,4-2-18,7-4-48,4-9-112</inkml:trace>
  <inkml:trace contextRef="#ctx0" brushRef="#br0" timeOffset="23280.69">12376 10958 20,'0'0'-12,"2"0"98,-2 0 7,0 0-67,0 0-28,0 2-1,0 0-2,0 4 4,0 1 1,0-1-1,0 0 4,-4 0-4,2 0 2,-2 0 1,1 0-1,-1-1 6,1 0-2,2-2-3,-3 0-1,4-1-2,-6 0 2,5 2-7,1-4-6,-4 0-8,4 0-3,-6 0-2,5 0-9,-2 0 10,1-4 16,0 2 8,-2 1 4,2 1 5,-7 0 12,4 0 5,4 0-5,-6 0-2,7 1 0,-3 1-3,2 2-4,1 0-2,0-2-1,0 0-3,0 1-1,0-3 1,0 1 1,1-1 3,6 0 5,0 0 1,4 0 2,-3 0-3,8 0-3,2 0-3,-4 1-3,5 1-2,5 2 1,-1 1-1,5-2-1,3 1-4,2 1 4,3-3-2,2 2 3,2-4-2,2 0 2,-3 0 2,5 0-3,-5 0 3,-2-4-1,-5 3-2,-1 1-1,-2 0-1,-5 0 2,-2 0-3,-3 2-1,1 2 2,-1 1-2,2-1 1,3 0 1,-2 0 0,-1 0-1,5 0 1,-1-2 0,-1 1 0,-2-1 0,2 0 0,-2 0 1,0 0 2,-5 0-1,1 1-1,-3 3-1,-2-2 1,0 2-2,0 0 1,-2-1 0,3-1 0,-6 0 0,5-1-1,-2 0 1,4 1 0,0-4 0,1 1 1,-1 0-2,-1 1 0,-3-1 1,-1 1-1,-3 0 0,-3 1 0,-2-2 0,3 1 1,-5 2-1,0-2 1,0 0 0,0 0-1,0-1 0,0-1 0,0 1-4,0-1-5,0 0-1,0 0-1,0 0-3,0-2-6,0 0 0,1-2 11,9 4 3,-2-2 0,2 1 1,0 1-5,-1 0-11,0 0-12,-4 4-46,-5 0-79</inkml:trace>
  <inkml:trace contextRef="#ctx0" brushRef="#br0" timeOffset="26612.92">12610 11112 0,'0'0'2,"-6"0"5,-5 0 30,1 3-30,2 0-8,0 3 2,-3-1-2,-1 1 1,4-1 0,0 1 1,-2-3-1,2 3 14,3-2 7,1-1-7,2 1 21,-5-3 2,5 3-19,-2-1-16,1 0 0,2-1 0,-5 0-2,5 2 0,1-2 0,-4 0 2,1-1 0,0 1 4,2-1 8,-2 2 5,2-1-5,-2 1-5,3 0 0,0 1-6,0-2-2,0 2 0,0-1 0,-3 0-2,3-1 2,-1-1 2,-3 0 1,4 2 2,-7-3 4,2 0-6,-1 1 1,0 0-1,-1 0 1,3-1 1,-2 0 1,5 0-1,1 0-1,0 0-2,-3 0-1,3 0-3,0 0 0,0 0 0,0 0-1,0 0 2,-1 0 1,-2 0 1,-1 0-1,0 1-1,-3 0 0,3 0 1,-1-1-2,1 0 3,1 1 2,2-1 1,1 0-1,0 0 1,0 0-4,0 0-1,0 0-1,0 0-1,0 0 4,0 0 0,1 0 1,-1-1 1,3-1 0,-1 2 3,-2-1-3,0 1 1,0-1 2,0 1-1,0 0 3,0 0-1,0 0-4,0 0 3,0-1-4,0 0-1,0 1-1,0 0 0,0 0 0,0 0-2,0 0 3,0-2 1,0 2 0,0-1 3,-5 0 1,4 1 0,-3 0 0,-3-1 1,3 1-3,4 0-2,-3 0 0,0 0-3,3 0 1,0 0-1,0 0-1,0-1 1,0 1 0,0-2 1,0 2-1,0 0 2,0 0 1,0 0-1,0 0 2,-1 0-1,-2 0-4,2 0 1,-5 0 0,5 0 1,-4 1-2,5 1 0,0-2 0,0 1 0,0 1 0,0 0 1,0 0 0,0 0 0,0 1 1,0-2 0,-2 1 1,-2 2-2,-1 1 3,-3-1 0,-6 0 0,2 0 1,-6 0-2,5-1-2,-2-1 4,-3-1-1,3 2 2,-5-3-3,-2 0 1,5 0 0,-5 0-1,0-4-1,2-1 1,1 0 0,1 0-4,1-2 4,-1-1-1,3 1 0,1 0 1,6 0 0,-3 1 0,5-1-2,6 0 0,0-2-2,0 1 2,0 0-4,8-2 3,1 1-2,2-2 5,-5 1-2,6 0-2,-4-1 2,0 1 0,4 0 0,-6 0 0,0 2 0,-1 2 0,0 1 2,-4 2-2,2-1 0,-3 4-2,1-1 1,-1 1-1,0 0-1,3 0 1,-3 0-1,3 0 1,-3 0 2,0 0-2,0 0 1,0 0 0,0 0 1,0 0 0,0 0 0,0 0 0,0 0 0,0 0-1,0 0 1,0 0 0,0 0-1,0 0 1,0 0 0,0 0 1,0 0-1,0 0-1,0 3 1,0-1 0,0-1-3,0 0 0,0-1-2,0 0 2,0 0 3,0 0-1,0 0-1,0 0 0,0 1 1,0 2 0,0-2-3,0 0-4,-6 1-2,6-1 4,-1 1-7,1-2-1,0 1-5,0-1 2,0 0-12,0 0-11,0 0 2,0 0 8,0 0-10,0 0-25,0 0-1,0 1 33,0 3 16,0-1-8,0 1-3</inkml:trace>
  <inkml:trace contextRef="#ctx0" brushRef="#br0" timeOffset="26967.9">12042 11097 3,'0'-4'11,"0"2"3,0-1 10,0 1 12,0 0-1,-5 1-8,3-1-11,-2 1 6,2 1 4,-3 0 0,3 0-11,-2 0-6,0 1 1,-3 3-5,3 1 0,-3 0 0,0 2-1,0 1 2,-1-1-2,-3 2 2,-1 0-1,4 1-1,-6-1-2,9 0-2,-2-1 1,5 1-1,2 1 0,0-1-1,6 3 1,12 1 1,0 0 1,1 3-2,1-3 0,-1-1 1,1 0-2,-2-2 1,-3-1 1,-2-3-1,-2-3 1,-4-1 0,-2-1 1,5-1 5,-2 0 12,6 0-3,1-5-8,5 4-4,3-2-4,8 3-2,4 0 0,-2 3 1,4 4-11,2 2-5,0 1-3,-1-1-2,-2-1-8,-8-3-15,-2-4-29,-13-1-83</inkml:trace>
  <inkml:trace contextRef="#ctx0" brushRef="#br0" timeOffset="28336.98">12703 11452 23,'4'3'-22,"-4"3"91,0 0 0,0 3-42,0 0-23,0 2 0,-4 2-1,-3-1-2,0 4 0,-2-2-1,3 0 1,-1 2 4,5-1 3,2 4 2,0-2 4,0 2 0,2 0-5,9-2-7,0 0-1,0-3-1,-4 1-2,0-5-8,-6-3-7,-1-3-14,0-3-12,0-1-3,-1-6-21</inkml:trace>
  <inkml:trace contextRef="#ctx0" brushRef="#br0" timeOffset="28821.01">12886 11512 11,'3'0'-10,"-3"0"101,0 3 46,0 2-83,-10 2-51,3 2 6,2 3 3,-1 1-7,2 1-4,0 0 0,4-1-1,-4 0 0,-1 1 1,3-1 0,-2-1 0,2-1 1,-1 1 0,2-2-2,1-1 3,0 0-1,0 1-1,0-3 0,0 0-1,0-1 2,0-1-1,0-1 2,-3-2-1,0 0 4,3-1 1,-1 2 1,-3-3-1,-2 0 0,-2 0-2,0 0 6,-6 0-1,1 0 4,-2 0 0,-3-4-6,-2 4-1,4 0 1,2 0 1,-1 0-6,4 4-3,-1-2 0,11 2-1,-3-3 0,4 1-2,0-1 0,0-1 1,11 0 3,10 0 3,1 0 0,2-2 5,-1-3-4,5 2-1,-4-1-2,-1 2-2,-3 0-3,-2 2-11,-3 0-27,-7 0-31,2 0-30,-10 0-120</inkml:trace>
  <inkml:trace contextRef="#ctx0" brushRef="#br0" timeOffset="29888.08">12860 11555 26,'4'0'-26,"-1"0"97,-3 0 35,0 0-48,4 4-55,0 4 0,0 2 6,6 2-4,-5 1-2,9-3-1,-1 2 3,-2-2 5,3-1 6,-2-1 0,1-1-3,-2-3 1,0 0-3,-3 0 1,2-3-4,-4-1 0,1 2-1,-1-2 3,3 1 1,2 2-4,-3-3-2,2 2-3,-2 0-1,1 1-1,-5 0 2,0 0-1,-1-1-1,-3-1 1,0 1 3,0-2 1,0 0 5,0 0 7,0 0 0,-3 0-8,-5-4-4,1 0-5,3 0 0,-1 0 0,5 2-5,-1-2-1,1 2-7,0 2-7,0-1-2,0 1-6,1 0-12,4 0-7,2 0 5,-3 0-12,0 0 3,3 0 14,0 0 16,0 0 14,1 0 10,0-3 5,3 1 10,1 1 5,-1 0-3,4 0-4,-2 1-2,2 0-3,3 0-1,-6 0-4,4 2 0,-5 0-1,-4-2-3,-3 1 0,-4-1 1,0 0 0,0 0 11,1-1 6,-1-3-6,0-2 0,0-1-4,3-1 0,0-1-1,1-1 3,0 0-2,-1 0-2,-3 0-1,0 1-2,0-2 2,-10 3-5,-2-2-1,1 2 0,-6 0-1,0 0 1,0 2 0,4 3-1,0-2 2,5 4 0,1-2 2,7 3 3,0 0-7,0 0-6,0 3 1,4 5 7,10 5-1,-2 0 0,4 2 2,-1-2-2,0-2-1,-2-1 2,-6 0-1,0-3-1,-3-3 3,-3-1 2,-1-2 2,3 0 0,0-1-1,-3 0 2,0 0-2,4 0-1,-1-5-2,-2-2-3,2-1 0,-3 0-2,0 2-2,0 1 0,0 4 1,0 0 2,0 1 2,0 0-1,0 0-2,0 1-4,-4 5 3,4 2 1,-3 0 0,3 1 1,0-1 0,0-2 1,0 1 0,3-2-1,1 0 0,0-3 1,-1 1 1,-2-2 0,-1-1-1,0 0 1,0 1 0,0-1 1,0 0 1,0 1-1,0-1 1,0 0-3,-1 0 0,-2 2 1,-1-2-1,4 0 1,-3 0-1,3 0-1,0 0 1,0 0-1,0 0-2,0 0 0,0 0 3,0 0-1,0-4 2,3-2-1,4-3 0,1 1 0,0 0 0,4 0-2,-1-1 0,0 1-5,0 1-7,-1 1-7,1 2-4,0 3 8,-4 1-3,0 0-4,4 0 4,-1 5 11,-1-1 1,4 2-4,-6-3-15,4 3-28,-11-4-67</inkml:trace>
  <inkml:trace contextRef="#ctx0" brushRef="#br0" timeOffset="32329.22">13803 11398 7,'0'0'52,"0"0"8,0 1-35,0-1-10,0 0 8,0 1 2,0-1-11,0 2-1,0-1 0,0 0 0,0 1-3,0 1 3,0 0-1,1 1 5,5 0-1,-2-1 2,3 3-1,-3 0-5,4 0 0,1 1-2,2 0-1,0 1 0,2 0-3,0 0 2,2 2-4,2-1 2,4 1 1,-2-2-1,4 0 1,-2-1-4,1-1-1,2-2 2,0-2 0,3-1 1,-2-1 0,4-1 0,-1-5 0,1-1-2,-5 0-3,-7-1-2,-1 2-5,-4-2-1,0 0-2,-4 2-1,-1 2-7,-3 1-1,-1 2-12,-3 1-27,0 0-45,0 0-45</inkml:trace>
  <inkml:trace contextRef="#ctx0" brushRef="#br0" timeOffset="33308.26">14299 11501 33,'0'0'35,"0"2"-9,-4-2-6,-1 1 1,-3 1 2,1 1 1,-1-2 0,1 1-1,0 1-2,0-1-7,3 1-4,-2-2-3,2 1 0,-3-2 2,-3 0 4,5 0 4,-5 0-1,-1 0-1,-3-5-3,-1-1 2,-3-2-4,0 0 0,-2-2-2,5-2-1,0 0-4,4-1-3,5 1-1,1 2 0,5 1 0,0 3-2,0 0 0,5 3 1,3 0-1,1 1 0,-5 1-6,3 1-1,0 0 1,-3 0 1,-3 0 3,5 0 4,-2 2 1,-3 2 0,9 1 1,-4-1-1,5 2 0,-3-1 0,3 0 1,3 0-1,-3-3 0,-3 0 0,4-2 0,-8 2 1,-3-2-1,-1 0 2,0 0 0,0 0 4,0 0-5,0-1-2,-4-2-1,-2 2-2,-1 0-1,1-1 3,0 0-2,-1 2 0,-1-1-6,1 1-8,-4 0-9,4 0 5,-6 0 8,-1 0 8,2 0 3,-6 1 4,1-1 0,-5 0 2,0-2 2,-2-3 0,2-1 0,2-1-2,5 1-2,1-1-1,2 1 3,1 2-2,2-2 0,1 3-1,-3-3 1,4 4-1,0-1-1,3 2-1,0 1-5,-3 0-7,7 0-3,-3 0-7,3 0-2,0 2-10,0 0-8,3 0 17,8-2 1,0 2 3,0-2 4,0 0 11,2 0 7,-2 2 5,0 0 6,0 4 4,0-2 9,2 5 12,2-1-8,0 3-12,3-3-5,-3 3-6,2-3-4,-1 0 1,-1-1-1,-2-2-1,-1-2 1,-1-1 0,-6 0 0,1-1 0,-2-1 0,-4 0 1,2 0-1,0 1 0,4 1 0,1 2 1,5-2-1,5 4 0,0 2-1,1-1 0,-2 2-7,5-1-9,-8-2-11,2-2-8</inkml:trace>
  <inkml:trace contextRef="#ctx0" brushRef="#br0" timeOffset="34920.38">15182 11191 141,'-1'2'61,"1"1"-59,0 1 4,0 0 16,6 0-7,4-2-6,7-2-1,0 1 7,5-1 6,2 0 0,0 0-6,3 0 0,1-1 2,1 0-4,-1-2-2,5 1-4,-1 1-1,-2 1-4,4 0 0,0 0-2,1 0 1,0-3-1,1 0 1,-1-1-1,-2-2 0,2 0 0,-3-2 0,4-2 0,-8 0 1,-2 0-1,-4 1 0,-5-1-1,-3 2 1,-3 0-1,-3 3 0,-4-1-2,1 2 2,-5 2-3,2 2-5,-2 0 1,0 0-2,0 0-3,0 0-2,0 0 1,-2 1 1,-3 2-1,1-2 0,2 1-5,2-2-9,0 0-2,0 0-5,0 0-15,0 0 17,0 0 9,0 0-2,0 0 5,0 0 7,0 0 3</inkml:trace>
  <inkml:trace contextRef="#ctx0" brushRef="#br0" timeOffset="35288.39">15931 11095 14,'0'0'23,"-5"0"-4,4 0-1,-2 0-4,1 0-3,2 0-5,-2 1 0,-1 0-2,2 0 1,-3 0 0,-2 0 0,5-1 3,1 0 7,-4 0 2,1 0 0,-1 0 3,-1 0 2,3 1-5,-1 1-3,2-1-2,-6 3-1,3-1 3,-1 2-5,-2 0-3,2 0-1,-2 0-2,-4-1 5,-5 1 2,3-1-1,-8 0-1,-1 2 0,-5-1-2,-3 1-3,-5-3 0,0 3-1,-7-1-3,1-1 2,-5 2 0,2 0 0,-2 1 4,7 1 0,-1-2-2,5 1 1,4-2-4,8 1 0,5-3 0,5-2-5,6-1-7,6 0-14,1-1-22,0-6-42,0-4-48</inkml:trace>
  <inkml:trace contextRef="#ctx0" brushRef="#br0" timeOffset="36440.48">15242 11173 10</inkml:trace>
  <inkml:trace contextRef="#ctx0" brushRef="#br0" timeOffset="36660.5">15249 11173 48,'1'0'130,"3"-2"-128,2-3-3,-2 1 5,3 1 0,-6-3-4,4 1 1,-5-2 1,0 1 0,0-2 2,0-1 17,-12 1 16,1-2-2,1 1-4,-8 2-2,2 0-3,-9 1-8,-2 0-2,0 2-7,-4 2-2,-6 1-6,2 1 2,-7 0-3,0 0 0,1 2 0,2 4 0,-3 1 0,2 1 0,5 2-2,5 1 2,2-1-2,6 2 2,2 2-3,1 0 2,5 1-1,3-1-4,0 1-5,5-2-7,-1-2-13,3 0-6,0-2-33,4-3-76</inkml:trace>
  <inkml:trace contextRef="#ctx0" brushRef="#br0" timeOffset="37324.51">14645 11141 0,'2'1'0,"0"5"139,-2 4-80,0 2-56,0 3 0,0 3 2,0-1-3,-4 0 1,4 0-2,-2 0-1,-2-3 1,4 0 1,0-1 12,0 1 5,10-1-5,5-2 0,6 1 0,0-3-4,1 1-1,4-3-3,0-1-1,1-4-1,3-2 1,-3 0-1,-2-8 2,0-5-1,-6-3 2,-3-3 0,-5-4 0,-10 2-3,-1-4-2,-6 2-3,-7-1 1,-2 3 0,-1 3-7,8 3-3,1 5 5,-1 4 5,5 4 2,-3 2-4,2 0-1,-7 4-27,-3 5-52,-1-3-88</inkml:trace>
  <inkml:trace contextRef="#ctx0" brushRef="#br0" timeOffset="38868.6">14925 11425 70,'-15'-1'68,"-7"0"-66,-1 1-1,0 0 4,-1 0 6,-2 0-1,-3 0 6,1 4 2,3 0-4,4 2-1,3 2-5,3-1-3,4 1-1,-1 1 1,7 0 3,5-2-7,0 1-1,0-3-1,4-1 0,9-2-2,-2-2 0,0 0 2,0 0 0,-3 0-1,1 0 2,-4 0 0,-4-1 1,4 1 1,-5 0-1,2 0 4,3 5 7,-1 3 10,3 3-5,4 3-10,-3 0-1,1-1-2,0 0-1,-3-1-2,3-3 2,-3 0 1,-3-2-1,-2-1 1,-1-1 2,0-2 0,0 0-2,0-1 1,-4 1-5,0-2 0,0 1 0,-3 1 0,3-2-5,-1 4 4,1-1 1,2 0 0,2 2 2,0-1 0,0 1 0,0 0-2,0-2 0,0-1-2,0-3 4,0 1-2,0-1 6,0 0-1,0-1-3,-6-3-5,-1-1-2,-4-1-2,4-1-3,-1 1-1,1-2-1,5 3 4,-1 2 1,3 0 4,0 3 2,-1 0-2,1 0 0,-3 3 5,1 4 7,-3 0-3,4 1-1,-3 1-4,4-2 0,-3-1-1,0 0 0,2-2 0,1-2 1,-6-2 1,2 0 4,-4 0 5,-7 0-5,-8-7-5,-3 0 0,-5-2 0,1-1-1,2-1 0,4-1-2,9 2-3,5 1-6,10 2-16,7-1-63,15 0-98</inkml:trace>
  <inkml:trace contextRef="#ctx0" brushRef="#br0" timeOffset="40108.67">12928 11829 3</inkml:trace>
  <inkml:trace contextRef="#ctx0" brushRef="#br0" timeOffset="40531.68">12928 11832 79,'0'0'71,"0"0"-41,0 0-12,0 0 15,0 0 0,0 0-16,0 0 1,0 0 4,0 0 4,0 1-2,0-1 1,0 0-2,0 2-3,0 0-6,0 4 1,0 1-3,0 1-6,0 2-2,0 0-1,0 2-1,7 0 2,5 2-3,3 2 5,8 0 0,-1 2-1,6 1 1,-2 0-1,2-2 0,-2 1 0,3-1-2,-1 0 1,-1-2-2,2-1-1,-1-2 2,1 1 1,-2 0-1,1-1 1,6 0-2,-1 0 1,2 0 0,4 2 1,-2-3-3,0 3 1,7-2 0,-4 1-1,-1-1 0,0 1 0,1-3 0,-4 2 1,4-3-1,-1 0 0,-1-3 0,3-2 0,-2-1 0,0-2 1,6-1 0,-5 0-1,-1 0-1,0 0 0,-4-1 0,-2-1 0,-3 0 0,-2-3-1,-1 2 1,2-1 0,-1-2 1,0 1-1,0-1-1,1 0-5,-2 1-1,-3 1-6,-8-1-2,1 3 3,-5 0 1,-3 2 1,-2 0 4,-1 0 0,-4 0-10,1 1-29,-3 2-39,0 0-85</inkml:trace>
  <inkml:trace contextRef="#ctx0" brushRef="#br0" timeOffset="41359.74">14621 12286 0,'11'0'34,"0"0"5,2-1-24,3-4-10,9-2 2,-1 0 2,2 0-1,1-1-1,-1 0 7,0 1 3,-2 0 11,1 1-3,-4 0-2,4 0-6,-2 0-7,4-1-4,-3 2-2,-2-1-1,1 0-3,-3-1 1,-1 1-1,4-2 0,-6 0 0,6-2 0,-2 1 1,1-3-1,0 1 1,-3 1 1,1 0 0,-1 1-2,-1 1 1,2 1-2,-6 1 1,-2 0-2,2 0-1,-6 0 2,1-1 0,2 0 2,-3 0-1,2-3 0,1 1 0,2-3 1,-2 1-1,-3 0 0,-1-1 0,0 2 0,-3 1 2,-4 1 0,0 0-1,0 0 5,0 0 3,-10 2-2,-1-1-1,-5 0 11,0 0 0,-3 0-1,-2-3-2,2 1 0,-2-3-4,-2 1 1,6-2-4,-6-1-3,2 2-2,2-2 0,-3 1 1,4 4-1,-3 0-1,0 1-2,2 0-5,-5 2-16,-2 0-33,-8-2-60,-2 0-86</inkml:trace>
  <inkml:trace contextRef="#ctx0" brushRef="#br0" timeOffset="42676.82">13207 11902 68,'15'-6'42,"6"-3"-29,3 0-6,5-2 7,4-2 7,7-1-10,5 1-8,1-2-3,1-1 1,6-1-2,-3 0 1,7 1 0,0-1 0,0 0-2,4 1 2,-4 3 0,0 1-3,-3 1-20,-7 4 10,-8 1-35,-15 2-42</inkml:trace>
  <inkml:trace contextRef="#ctx0" brushRef="#br0" timeOffset="43060.84">13435 12046 97,'4'-3'59,"-1"0"-30,5 0-20,6-3-5,3-1 6,2 0-3,8-3-1,1-1 2,6-2-1,-2-2-1,7 1-4,-2 0-1,2 3-2,-1 3-2,2 2-24,-5 1-31,2 3-10,-6 1 5</inkml:trace>
  <inkml:trace contextRef="#ctx0" brushRef="#br0" timeOffset="43592.87">14131 12093 23,'0'0'100,"0"0"1,11-3-94,4-4-4,7-2 5,2 0-6,9-4-2,2 0 0,4 0 0,2-2 0,4 0-1,1-2 2,-5 3-5,-4 1-36,0 2-106</inkml:trace>
  <inkml:trace contextRef="#ctx0" brushRef="#br0" timeOffset="44272.91">13403 11821 11,'16'0'1,"8"2"136,9 6-50,12 2-77,12 5 16,11 3 2,7 4-21,7 0-5,7 2 0,1-1-1,-3-2-6,4-3-3,-13-4-3,-2-1 1,-11-1 3,-2-1-3,-9 0-6,-6-3-6,-10 1-12,-13-1-30,-4-1-35</inkml:trace>
  <inkml:trace contextRef="#ctx0" brushRef="#br0" timeOffset="44567.93">13735 11685 7,'22'0'94,"4"3"27,16 5-115,8 4-5,11 2 18,4 5-8,10 2-9,-4 0 1,7 2 0,-4-2 5,-6-2 3,0 0-4,-7-1-5,-3-3-4,-1 0 2,-4-1-7,-3-3-23,1-2-36,-2-2-36</inkml:trace>
  <inkml:trace contextRef="#ctx0" brushRef="#br0" timeOffset="46652.05">13715 11534 1,'0'0'1,"-2"-3"1,2 1 21,-6-2 27,3 0-35,1 2-11,0-1 4,-2 1 4,4 0-2,-6-1-6,5 0 3,-3 0 7,1 1 14,-1-2 6,0 3-3,1 0-4,-1-1-6,2 2-7,-1 0-1,1 0-7,-2 0-3,-1 2-4,0 4 0,-6 1 0,1 2 1,-1 3 2,3 1-1,-4 4 6,7 2 6,-1 2-7,6 3 3,0 1-2,6 0-1,6-1-3,-1 0-1,5-5 1,2 2-2,-4-3-1,0-4 1,1 2-1,-7-5 0,2-2-2,-4-2 0,-2-3-3,-2-1-3,0 0-12,1-2-8,-3-1-14,0 0-17,0 0-35,4 0-11</inkml:trace>
  <inkml:trace contextRef="#ctx0" brushRef="#br0" timeOffset="47316.09">13742 11885 0,'0'2'0,"1"-2"0,2 0 0,-2 0 0,2 0 0,-3 0 0,0 0 0,0 0 12,0 0 13,0 0 12,0 0 2,3 0 4,-3 0-18,0 0-5,0 0-6,0 0-3,0 0-6,0 0-1,0 0-2,0 4 4,0 1-3,0-2 0,0 3-2,0 0 5,0 1 6,0 3-2,0 2 5,0 4-6,1 1-4,10 1-2,2 1-2,1 0 0,-2-2 0,2-1-2,-3-3 2,-3-3-1,-1-2 0,-5-3 1,-2-1 0,0-3 4,0 0 1,0-1 2,0 0-2,-7 0-3,1-5-1,-1-1-3,-1-1 1,0 0-2,1 0 0,0 2 0,0 3 2,5 2 2,0 0-2,2 0-1,-2 0-2,0 0 1,2 3 3,0 0-1,0 0-1,0 0 1,0-1 0,0-1 1,0 1 0,0-1 1,0 0-2,-3-1 2,3 0-1,0 1 0,0-1 1,0 0 0,0 0-1,0 0-1,0 0-1,0 0 1,0 0 2,0 0 0,0-1 4,0 1-1,0 0-3,0-1 3,0 1-3,3-1-1,3-1-1,4 1 0,7-1-1,0-1 1,5 1 0,2 1-1,2 1-3,3 0 2,-1 0-5,-3 1 0,-4 4 1,1-2 2,-7 1 0,-1-1-1,-4 1 1,1-2 2,-9 1 2,3-3 0,-5 0 1,0 0 2,0 0-1,0 0-9,-5-5-16,-1-1-10,-5 0-27,5-1-29,-5 0 1</inkml:trace>
  <inkml:trace contextRef="#ctx0" brushRef="#br0" timeOffset="48964.2">13996 12003 23,'-10'-12'49,"3"0"-40,0-2-4,6 1-4,-2-3-2,2 1-7,1 1-16,0 2-3,-3 2 19,1 4 12,2 4 23,0 2 9,0 0 1,0 0-6,0 2-15,0 6 6,9 3 3,2 6-11,3 0-8,0 0-1,0 1-3,1 0-1,-4-3 0,-9-2 0,0-3 0,-2 0 1,0-3-1,0-1 2,-2 0 1,-7-2 2,5-1-3,0-2-1,-2-1-1,5 0-2,-3 0-4,1 0-8,-1-2-7,4-1 6,-5 0 5,3-1 1,0 1 1,0-2-3,-3 0-1,0-1 4,2-1-4,-1 0-1,0-3-3,1 1 3,0-3-1,-4-1-5,6 1-12,-3 0-7,1 5 20,3 1 17,0 2 7,0 3 10,0-1 1,0 1-1,0 0-2,0 0-2,0 0-1,0 0 0,0 0 3,0 1 1,0 0-3,7-4-2,0 3-1,5 0 2,4 1-2,2 0-5,1 0 1,1 0 2,2 0-4,-4 0 2,-1 0-4,-4 0 0,-4 0 1,-4 0-2,1 0 2,-6 0 9,0 0 2,0 0 4,0 1 2,0 1-8,0 1-5,0-1-5,0 1 1,0 0-1,0 0 0,0 0 2,0 4 2,0 3-1,0 0 1,0 2 6,-3 0-3,0 0-3,2-1-2,1 0 1,0-3-1,0 1-2,0-3 1,0-1-3,0-1 1,0-1-1,0-2 1,0 1 0,-3-2 2,2 0 0,1 0 2,-7 0-4,3 0 0,-3 0-2,3 0 2,2-1 0,-1 1 0,2 0-1,1 0-1,0 0-1,0 0-1,0 0 0,0 0 2,0 0 2,0 0-1,0 0-1,-3 0 2,3 0 2,0 0 0,0 0 0,0 0 2,0 0-5,0-2 1,0 1-1,0 1-1,0 0-2,0-2-1,0 2 2,3 0 0,3 0 1,0 0 0,-1 0 1,1 0-1,0 2 2,4-2-1,-3 0 1,3 0 1,1 0-1,0-2 0,0-2 0,0 1-1,-4-1-1,-1 2 0,0 1-1,-1 0-1,-5 1 1,4 0-2,-4 0 2,0 0 1,0 0 1,0 0 0,0 0 0,0 0 0,0 1 0,0-1 0,2 0 0,-2 0 0,5 0 0,-1-3 0,-2-1 1,0-1-2,1 0 1,-3 2 0,0 1 0,0 0 1,0 0 0,0 1 2,0 1 0,0-1-2,0 1 0,0 0-1,0 0 0,0 0-1,0-1 0,0 0 1,0 0 1,4-2-1,-1-1 0,-3 0 0,1-2 0,2 1 2,-3-1-1,0 0-1,0-1 0,1 0-1,-1-1 1,0 0-1,0 2 0,6-1 0,-2 0 2,3-1-5,-1 0-1,2-1-5,-1 2 0,0 0 0,-3 0 2,-3 1 1,2 2 4,-3-1 2,0 3-1,0 1 3,0 0-1,-4 1-4,0 0-10,-3 0-7,3 0 3,-3 0-2,3 0 1,-2 0-2,-1 0 7,3 0 6,-3 0 3,3-1 1,-3-3 0,0 0 4,0 1 0,1-2 0,2 1-4,0 0-20,4 1-19,0 0 12,0 0 17,0 2 10,0-1 4,0 2-2,0-1-4,0 0-6,0 0 6,-5 0 4,3 0 3,-5-1-1,0 1 0,0 0 1,2 1 0,0-2 2,-2 2 6,1-1 3,0 0-4,1 1-2,0 0-1,0 0 5,2 0 4,-4 0-2,3-2 3,0 2 0,-1 0-8,3 0-7,-2 0 2,1 0-1,-1-2 0,4 2-1,0-1 0,0 0 1,0 0 0,0 0 2,0 1 2,0 0 3,0-1-4,7 1-2,-3 0-1,3 0-2,-3-1 3,-3 1 4,5 0 1,-2-1 6,-1 0 7,1 1-4,2-3-3,-4 1-4,1 0 0,-2-2-4,4 1 1,-1-1-2,3 0-1,0 1 1,1-3 2,6 0-1,-3-1 0,3-4-1,0 1-1,1 0 0,-1-3 1,-4 0-2,1-1 2,-3 0-2,-5-1-2,-3 0 1,0-1-1,-7 0 0,-8 1 0,-2 1 0,-4 2 0,4 2 1,2 5 4,0 2-1,1 0 3,1 3-3,1 0-3,2 0-3,2 0-18,-3 3-32,0-3-134</inkml:trace>
  <inkml:trace contextRef="#ctx0" brushRef="#br0" timeOffset="49773.24">13685 11529 14,'-3'0'-4,"-1"0"7,1-5 78,2 1-13,1-2-49,0 1-20,4-2 0,7 1 1,4-3 0,0 2 1,1 2 6,2 0-1,-3 0 1,-2 2-3,-5 0-1,0 1-4,-2 1 1,-5 1 0,2 0 0,-3 0-1,0 0 3,3 4 6,-3 1 3,1 4 0,-1-1-3,0 0-2,0-1-1,0 0-1,-7-2 3,-1-2 8,-3 0 2,0-2-2,1 0-8,-4 0-2,-1-1-3,-1 0-4,-1 0-6,-3 0-26,0 0-26,1 0-68</inkml:trace>
  <inkml:trace contextRef="#ctx0" brushRef="#br0" timeOffset="52284.38">14904 12303 10,'-1'3'-10,"-6"1"95,-1 1 32,1 0-109,7 0-2,0 3 22,0 2-7,7 2-13,8 4 5,7-3 5,-1 1-1,5 1-7,8-1 7,-1-1 4,2 1-9,-1-2-2,4 0 3,1-1-6,2 0-2,4-1-2,-5 1-1,5-3 0,3 1-1,0-1 0,3 1 3,-1-2-4,0 1 2,3-4-2,-3 1 1,-5-2-2,4-2 2,-6-1 1,-1 0 0,-1-6 0,-2 0-1,2-4 0,-4 1 0,-6-1-1,-5 0-1,-5 0 0,-7 2 0,-3-2 1,-5 1 1,-2-1 0,-4-1 0,0 0 1,0-2-1,-10 0 1,-7-2-1,-4-1 2,-8-3 0,-1-1 2,-8-1-4,-2-1 2,-6 2-2,-7 3 1,-2 3 4,-6 5 1,-5 4-1,3 5-5,-3 0-3,2 1 0,6 9-7,4-1-25,1 2-41,3-5-79</inkml:trace>
  <inkml:trace contextRef="#ctx0" brushRef="#br0" timeOffset="53172.43">13728 12396 72,'-13'5'29,"-5"2"167,-1 1-200,3 3 3,4 0 9,2 3-6,2 0-2,-3 0 0,7 1 3,1-1-6,1-2 4,2-1 0,0-2-1,5-1 3,10 1 1,4-6 0,8 0 2,2-2 1,6-1 3,4-1 1,1-7-5,-7-2-1,1-4-1,-8-3 4,-7 0-1,-1-1 2,-7 0-5,-2 0 0,-9-1-1,0 2 3,-7-1-4,-1 5 3,1 2 1,1 5-5,2 4-2,-3 2-9,3 0-34,-7 3-96</inkml:trace>
  <inkml:trace contextRef="#ctx0" brushRef="#br0" timeOffset="53928.48">12917 12039 19,'5'-4'18,"2"0"8,0 1-8,0 2-21,-4 0 0,-3-1 31,0 1 95,-3-1-74,-8 2-27,0 0 17,-4 0 1,-2 0-19,-1 0-6,-9 3-3,-3 4-5,1 2 1,-6 0-3,3 4-3,-4-2-3,5 1 2,4-1-1,4 1 1,5-3-2,7-1 2,6-2-2,5-1 0,0-1 0,4-3-2,14 2 1,1-1 2,8-2 1,1 0 1,9 0 0,5-4-1,3 0 0,4 0-2,-3-1 1,-6 3 0,3-4-12,-8 0-24,-7-3-25,-3-1-74</inkml:trace>
  <inkml:trace contextRef="#ctx0" brushRef="#br0" timeOffset="54891.53">15185 11802 17,'-11'0'247,"7"0"-214,2 0-32,2-4 26,0-1 4,17 1-28,8-3-2,7 1 0,3-1 1,2 1-2,0 2-2,1 0 0,-3 1 0,-2 3 1,-5 0 1,-6 0 0,-7 0 1,-6 6 0,-9 1 2,0 3 13,-3 2 12,-12 0-4,-2 1-5,2-1-4,-1-1-4,3 0-3,4-3-7,5-1-2,0-1-12,4-3-48,0-3-120</inkml:trace>
  <inkml:trace contextRef="#ctx0" brushRef="#br0" timeOffset="57064.66">13479 11210 25,'-4'0'2,"0"0"229,1 0-191,3 0-38,0 0 8,0-2 7,8-3-14,1 0 0,-2 3 2,0-1 5,-3 0 7,0 3 9,-1-1 3,-3-1-5,0 2-6,0 0-1,0-1-5,1 1-2,2 0-6,4 0 1,-1 0 0,3 0 2,1 0 1,4 0 1,1 3-1,3-2 2,-1 1 1,1-1-3,1 2-2,3 1-1,-1 0 2,6 2-7,2-1 2,1 1-1,4-3 1,-2 3-1,1-2 0,-3 2 0,-3-4 0,-3 2 0,-9-3-1,-1 1 0,-6-1 1,-5 1-2,1-2 0,-4 0-1,0 0-5,0 0-6,0 1-20,1 0-24,-1 0-30,0 1-31,0-1-115</inkml:trace>
  <inkml:trace contextRef="#ctx0" brushRef="#br0" timeOffset="58255.73">14010 11218 12,'0'2'7,"-2"0"-9,0-1 10,2-1 125,0 1-70,-5-1-65,5 0 2,0 0 2,0 0-1,0 0-2,0 0 6,0 0 10,0 0 9,5 0 6,1-1-4,3 0-1,-2-3-5,0 2-2,4 0-6,0-2-1,1 2 1,5-3-2,0 1-2,2 1-3,1-3-1,2 1-1,3-1 0,1 0 2,3-1-3,-1 0 2,3 0-1,1-1 1,0 0-2,3 1-2,-1 0 1,4 1-2,-2 0 1,-7 0 1,3 1-2,-4-1 1,1 3 0,-6-3 1,4 1-2,-5 0 2,-1 1-1,4-1 0,-2 0 1,4 1-1,-1 1 0,-2-2 0,0 0 0,-2 3 2,-4 0-4,-3 0 2,-7 1-1,-1 0 1,-3 1-1,1 0 1,-3 0 0,0-2 0,5 0 0,0 0 0,-2 1 0,5-2-1,-2 1 0,1 0 0,2-1 0,0 1 0,-3-2 1,3 3 0,-1-1 1,-2-1-1,-2 1 1,1 0 0,0-1 0,-3 1-1,3-1 1,1-1-1,2 0 0,0 2 0,-1-3 0,0 1 0,-2 1-6,-3 0 7,7 1-1,-5-1 0,3 0 0,4 2-1,-2-3 1,0 1 0,2 0 0,-2 1 0,-4 0 0,-1 1-1,-1 1 1,-5-1 0,1 0 1,-1 1 0,0 0 1,0-2 1,0 2-3,0-1-2,0-2-3,0 3-8,0-1-8,0 1-20,0 0-19,3 0-36,-2-1 4,2 1 14,0-1 21</inkml:trace>
  <inkml:trace contextRef="#ctx0" brushRef="#br0" timeOffset="58583.75">15347 10885 3,'2'-2'1,"0"0"-1,-2 1 0,2 0-1,1-1 2,-3 1 1,4-1-1,-4 1 6,2-1 15,-2 0 5,5-1 1,-5 2-8,0-2 6,0 1 4,0 0-7,0-1-5,0 2-3,0-1-2,0 2 1,0 0 1,0-2-6,0 2 0,0 0 1,-5 0 3,-6 0-7,-2 4-5,-4 3 1,-10 0 0,-3 2 2,-3 3-2,-9-2 1,-5 2-1,-2 1-2,-4 0 2,1 3-2,-3-2 1,3 0 0,2-1 0,4 0 2,8-4-5,8 0 3,2-3-1,6-1-2,4-1-3,8-2-12,3-2-16,7 0-24,0-2-18,15-5 5,9-2 17</inkml:trace>
  <inkml:trace contextRef="#ctx0" brushRef="#br0" timeOffset="58804.77">15045 10944 17,'37'-7'18,"-2"0"7,2 0-5,1-2-6,-5 0 4,2 0 0,-3-2 1,4 0 1,-4 0 4,3 1 2,-5 1 0,-5 3 1,-12 3-7,-9 2-14,-4 1-5,-9 1 16,-20 5-8,-7 5-6,-14 2-1,-5-1 2,-7 3 6,-1-1 9,2 1-4,-5-1-3,1 1-1,4 1-5,-3-1-3,10 1-2,2-2 3,13-3-8,10-2 0,10 1-21,2-3-33,-2 1-82</inkml:trace>
  <inkml:trace contextRef="#ctx0" brushRef="#br0" timeOffset="59300.78">15290 10837 118,'-37'10'41,"-12"2"-49,-2 2 10,-6 3-1,-4-1-9,-3 2-15,0-1 13,-1-2 12,-1 2 6,3 0 13,-3-2 9,2 0-3,3 0-5,3-3-14,7 0-7,12-4-1,10-2-1,16-4-9,10 0-11,3-2-18,10-3-43,11-3 36,8-3 13</inkml:trace>
  <inkml:trace contextRef="#ctx0" brushRef="#br0" timeOffset="59452.8">14724 10962 3,'45'-12'53,"0"3"41,-6 1-51,-7 3-15,-6 4 4,-10 1-15,-11 0-11,-5 0 0,-5 6 16,-22 4 1,-12 3-16,-14 3-5,-5 2 0,-10 1 1,0-2-6,-4-1 1,4-2 4,1-1-2,5 0-2,6 1 1,-1 0-14,6-3-22,7 1-43,11-5-74</inkml:trace>
  <inkml:trace contextRef="#ctx0" brushRef="#br0" timeOffset="60180.84">15371 10812 29,'0'1'56,"0"-1"-2,0 0-11,0 0-3,0 0-4,0 0-11,0 0-8,0 0 1,0 0-3,0 0-6,0-2-7,0-1 0,0-1-1,0 2 0,-4-1 2,-7 0 1,-2 0-4,-9 1 1,2-2-1,-4 2 3,0 0 7,0-1 10,2 3-5,2 0-4,3 0-7,8 0 0,5 0-4,4 0-4,0 0-2,0 1-3,13 1 2,2-1-4,4-1-3,2 0 3,-2 0-3,1 0-5,-2 0 0,-1 0-4,-6 0-23,-7 0-17,-1 1-8,-3 5-24</inkml:trace>
  <inkml:trace contextRef="#ctx0" brushRef="#br0" timeOffset="64456.09">13646 10891 81,'0'0'170,"0"0"-149,0 0-16,4-1 11,0-3 0,2-1-12,5 1-3,-3-2 2,2 1 1,-3 1 5,-1 0 3,0-1 3,3 0 1,-5 0-2,1-1 0,-1 0-2,2-2-2,0 1-4,2-4-4,0 1-1,3-3-1,5-1-1,2-1 0,0-1 0,-4 1 1,4-2 0,-7 2 0,2 1 1,-4 1 0,-5 2-1,2 2 1,-3 1-2,1 1 0,-2 3 0,-2-1-2,2 2-1,1 2-7,-3-2-8,1 1-14,2 2-11,0-3-11,-3 3-11,0 0-16,0-1-20</inkml:trace>
  <inkml:trace contextRef="#ctx0" brushRef="#br0" timeOffset="64556.1">13928 10548 0</inkml:trace>
  <inkml:trace contextRef="#ctx0" brushRef="#br0" timeOffset="65072.13">13928 10549 53,'0'2'91,"0"0"-85,0 0-18,0 1 11,4-2 1,-4 0-4,1 1-3,2 1 6,0-2 1,-3 1 3,0-1 7,0 2 10,0-1 9,0 1-1,0 1-3,0 1-7,0 2-5,0 3-3,1 2 6,4 2-1,6 4-1,-5 1 0,4 0-5,0 2-4,-3-1-3,0-3 0,1 0 0,0 0-1,-3-4 1,2-3-2,-3 0 1,-4-5 1,1-2 0,-1 0 0,3-3 0,-3 0 0,3 0 0,-3 0 2,0 0-2,0 0-11,0-5-7,0 0-1,0 2-10,0 0-1,0 2 8,0 1 10,1 0 5,-1 0 4,0 0-4,3 0 3,-3 0 2,1 0 1,-1 0 0,3 0 1,0 0 2,-3 0-1,1 0 1,-1 0 0,3 1 3,-3-1 2,0 0-1,0 0-2,0 0-4,0 0 2,0 0-1,0 1-3,0 0 0,0 2 0,0-3 0,0 0 0,2 1 0,0 0-1,1 1 0,1 0 1,2-2 0,-4 0 0,5 0 1,-1 0 0,1 0 0,0 1 0,0-1 1,-2 1 1,2-1 0,0 1 2,-1 1-1,1-2-2,-5 2 3,7 0-3,-5 1 0,3 0-2,-3 1 1,-1-3-1,-2 1 0,2 0-1,-3-2-4,0 0-4,0 0-5,0 0-12,0 0-21,0 0-30,0 0-22</inkml:trace>
  <inkml:trace contextRef="#ctx0" brushRef="#br0" timeOffset="65380.14">14093 10848 24,'0'1'44,"0"2"-31,4-2-9,6 0 0,-3 2 9,3-1-4,-1 0-5,0-1-1,2 0 5,0 2 3,1-3 5,4 0 1,-1 0-2,0 0-6,1 0-1,-1 0-2,-1 0-5,1 0 1,-2-3 0,-2 2-5,-3-1-2,-1 0-5,-3-1 7,0 1 0,-1 1 3,0 1 1,-3 0 0,0 0 1,0 0-4,1 0-2,3 0 1,1 0 1,1 0 0,-1 1-6,1 2-20,-4-3-22,-2 0-41</inkml:trace>
  <inkml:trace contextRef="#ctx0" brushRef="#br0" timeOffset="66064.18">13678 10871 24,'0'-1'138,"0"0"-80,0 0-56,0 1 12,-7 0 7,1-2-13,-3 2-9,-7 0 2,1 0 1,-4 0 0,2 0-1,-1 2 2,0 0-1,3 0 0,4 0-2,2 1 0,5-3-2,0 2 0,4-2-6,0 1-17,0-1-8,0 0 5,4 0 0,4 0 9,2-3 1,-4 1 9,-2-1 7,3 2 4,-7 0 12,0 1 21,0 0-6,0 0-5,0 0 5,-5 0-15,-3 0-13,-3 1 1,-4 1 2,-1 2 0,-2-4 0,2 3 4,-9 0-2,-2-1-6,-1 0 2,0 1-2,1-2-3,2 0-3,3 0-15,4-1-9,7 0-9,6 0-30,4-2-34</inkml:trace>
  <inkml:trace contextRef="#ctx0" brushRef="#br0" timeOffset="70136.42">15496 12499 63,'-10'1'99,"5"-1"-90,2 0 0,0 2 21,3-2-16,0 0-12,0 0-1,0 0 1,0 2 0,0-2 2,0 3 2,0-2 0,6 0-3,-1 1 3,6 1-4,-1-2-2,-4 1 0,5-1 0,-4 0 1,4-1 0,-3 0 1,2 0 1,0-4 4,-1-2 7,0-1-1,-3-1-3,-1-1-1,-1 2 1,-4 0 2,0 0-3,0 0-1,0 2 0,-4 0 3,-6 1-2,2 1-3,-3 1-1,-2 2 2,-2 0-1,-3 0-1,2 0-3,1 0 1,0 0-3,4 4 0,1 0-1,3 2-3,0-1 1,3 1 1,4 1-1,0-2 0,0 1-6,4-1 0,10 0-11,3-2-7,1-2-12,3-1-14,1 0-19,-4-4-26</inkml:trace>
  <inkml:trace contextRef="#ctx0" brushRef="#br0" timeOffset="70821.47">15804 12322 34,'-4'0'107,"-6"0"-61,6 1-39,3 0 18,-2-1 3,3 0-16,0 0-7,0 0 1,0 0 5,-3 0 5,3 0 5,-1 1 3,1 1-7,-3 2-6,2 0-4,-2 2-4,1 1 1,2 0-4,0-1 1,0-1 0,0 0-2,9-3 1,2-2 0,0 0 0,2 0 2,-2-2 1,0-6-3,0 2 2,-4 1 2,-3-3-3,-3 1 1,-1 3 4,0-2-3,0 1 1,0 1 0,0 0 1,-1 0 3,-9 1-4,5 0 2,-2 3-2,3 0-2,-6 0-2,4 0-4,-1 6-5,3 2-2,2 2-18,0 0-43,-8-2-102</inkml:trace>
  <inkml:trace contextRef="#ctx0" brushRef="#br0" timeOffset="73532.64">15413 12217 109,'0'0'71,"0"0"-55,0 0 22,0 0 2,0 0-15,0 0-6,0 0 1,-3-2-2,-7-1-5,0 0-7,-2-1-4,-4 1-1,-1-3 0,0 2-1,-4-1 1,0-1-1,-1 0 2,0 1 0,2-1-2,5 2 2,0 1 0,8 0-1,-2 3-1,7-1 0,2 0 0,0 1-2,0 0-1,0 0-3,0 0 5,2 0-1,11 0 2,5 0-1,6 3 1,5 2 0,3 2 1,8-2-1,-5 0 1,4 1-1,-2-2 0,-2-1 0,-6 0 0,-10 0 1,1-3-1,-12 0-1,-1 0 1,-4 2 1,-3-2 2,0 0 4,0 0-4,-4 0-3,-9-3 0,1-2 0,-3 0-1,2 0-1,-1 1-1,2 0-5,0 3-5,4 1-19,1 0-42,-1 3-73</inkml:trace>
  <inkml:trace contextRef="#ctx0" brushRef="#br0" timeOffset="-206400.38">5390 3671 13,'0'0'17,"0"0"-1,0 3-2,0 0-10,0 1-7,0-1 6,4 2-1,-2 0-2,0 1 34,0 0-31,-2 2 10,0 1 0,0 1-7,0 0-3,2 0 1,-2-1-2,2-1-2,1-3 5,-3 2-4,4-2 0,0 1-2,0-2 1,2 2 0,-5-1-2,2 2-11,-2 1-10,2 0-9,-3 0 11,3-1-3,-3 2 2</inkml:trace>
  <inkml:trace contextRef="#ctx0" brushRef="#br0" timeOffset="-205180.31">5493 4391 3,'0'10'7,"0"2"-6,0 0 1,0 2 2,0 1-1,0 1 1,0 0-2,0-2 2,0 2 3,0-1 1,0-2 0,0 1-1,0-2-1,0 1 2,-3-1-5,3 1 1,-3 1-4,2 1 3,1-2-2,0 2 0,0 1 0,0-1 0,-3 0-2,-1 1 2,0-1-1,4 0 0,-3-1 1,-1 1-1,4 1 1,-4-2-1,4 2 1,0 1 1,-3-2 1,3 4 7,-4-1-1,2 0-5,0 1 1,2-1 0,-2-3-2,-1 2 3,2-4-2,-2 0 0,1 0-1,2 1-1,0 0-2,0 0 0,0 1 1,0 2 0,0 1 1,0 0 1,0 2 2,0 0-3,2 1 1,1 0 1,1-1 3,0-1-3,-2-1 2,2 1-3,-1 0-2,-1 0 0,0 2 1,-2 0 0,0-1 1,2 2 0,0-1 0,2 0-3,2 1 4,-2-2 0,0-2-3,-1 1 0,1 0 0,0 0-1,-1-1 2,-2 1-2,-1-2 0,3 1 1,-3 1 0,0 0-2,0 2 2,0 1-1,4 1 0,-2-2 0,0 0 1,3 2-1,-1-2-1,0-2 1,-1 0 0,-3-1 0,4-1 1,-4-1 0,0 1-1,0 0 0,0-3 2,0 3-2,0-2 1,0 2-1,0 1 0,0-1 0,0 1 0,0 0 0,0 3 0,0-2 0,0 1 0,0-3 0,0 0 0,-3 0 1,2-3-1,-2 2 0,-1-3 1,2 1-1,0 2 0,2 0 0,-3 0 3,1 2 1,2 1 1,0 0-3,0 0-2,0 1 1,0-1-1,-2 0 1,0-1 0,-2 1 0,0-1 1,1-2 4,-1 1 4,0 0 4,4 1-7,-3-1 0,-1 1-5,4 3 0,-3 0-2,2 2 1,1-2-1,0 2 0,0-3 0,0 0 1,0-2 0,0-1-1,0 0 1,0-1 3,0 1 0,0-1 0,0 1-3,0 1 0,0 0 0,0 1 0,0 0 0,0 1 0,0-2 0,0 1-1,0-1 3,0-3 0,0 2-1,0 1 3,0-1-3,0 1 5,0 1 1,0 1 1,0 1-5,0 2-3,-3 0 1,3 4 2,0 0-3,0 1 0,0 1-1,0-1 0,0-2 0,3-1 0,1 0-1,3-3 0,1-1-3,1-2-13,-1-3-30,-3 1-68</inkml:trace>
  <inkml:trace contextRef="#ctx0" brushRef="#br0" timeOffset="-203501.22">6768 3745 17,'0'0'19,"0"-1"-14,0 1 2,0 0-9,0-1 45,0 0 21,0 0-54,0-1-7,0 2 12,0 0-3,0 0-5,0 0-1,0 0 3,0 0 4,0 0 4,1 1-8,2 9-1,0 3 2,-3 6-1,4 3 0,-3 5-7,4 4 6,0 3-2,-1 3-6,0 6 3,2 0-1,-3 3-2,4 0 1,-7 1-1,0-3 0,0-1 0,0-3 0,0 0 0,0 0 1,0-1 0,0-1-1,0 2 0,0-2 0,0 0 0,0 4 0,4-3-1,0-2-1,-4 1 0,0-1-2,0 0 2,0 0 2,0-3 1,0-1-1,0 0 0,-3-2 1,3-1-1,0-2 0,0 2-1,0 1 1,0-1 0,6-2 0,-2 3-1,0-3 1,3 3-1,-3-2 1,-2 2 0,3-1 0,-5 1 0,0-1-1,0-2 2,0 2-1,0-4 0,0 0 0,0-2 1,0 1-2,0-1 1,2 0 0,2 0 0,-2-1 0,3 4-1,-5-1 0,4 1 1,-1 2 1,1-1-2,0 1 1,3 2 1,-6-3-1,2 2 0,-3-2 0,0-1 0,0-2 0,0 0 0,0-1 1,0 0-2,0-2 2,3 1-1,-3 0 1,4 0-1,0 1 1,-2-1-1,-2 3 0,2-2 1,-2 2-1,0-1 0,0 2 2,0 0-2,3 0 2,-3 3-1,2 1 0,-2 1-2,0 1 2,0 2 0,0-1-1,2 3 0,0 2 0,-2 1 1,4 1 0,-1 1 3,-2-1-1,-1 0 1,3 1-1,-3 0-1,4 1 0,0 0 0,3 3-1,0-1-1,0-1 4,-1 1-2,5-2-2,4-1 0,-1 1 0,3-3-3,2-2-11,2-2-24,-6-5-79</inkml:trace>
  <inkml:trace contextRef="#ctx0" brushRef="#br0" timeOffset="-202288.14">8161 3781 28,'3'-5'-1,"1"1"2,3 2 16,-2-2-17,2 1-3,0-1 4,-5 2 6,0 1 67,-2 0-58,0-1 3,0 2 22,0 0 3,0 0-9,0 0-7,0 0-5,0 2-5,0 5-16,-2 6-5,-3 6 0,3 7 2,-2 6 2,4 5 0,-2 7 0,2 6 2,0 6-1,0 7 2,0 2-2,0 0 0,-4-1 0,-3-1 0,3 0-2,0-2 2,4 2 7,0-1 1,0 0-4,0 1 0,0 2-5,0 0-1,0-1 1,0 3 2,0 1-2,0 0 0,0 0 0,0 1 0,0-4-2,0 1 2,1-1-1,10-1 1,2 1-3,1-1 2,-3-5-3,4 0-2,-2-4 0,2-3 4,-1-2 1,-2 0 0,2-1 1,-1 1-1,-1-3 0,2 1-2,1-3 1,-2-1 1,1-1-2,-2 0 1,2-4 1,1 2-1,-2-1-3,5 1 0,-7 1-1,2 0 2,-5 0 1,3 2-1,0 0 4,3-2 0,-3-2-1,2-2 1,-2-1 1,1-2-1,-2-3-1,1 0 1,-1-2-1,-3 0 0,4 0 1,0 0 1,0 1-2,2 2 1,0 0-1,1 1 3,3 0-2,0 0 1,-2-1 2,-1 0-1,1-2-1,-4-2 0,-3 0-1,1-3 3,-1-2-1,-2 0 2,-2-2-1,3 0-1,-2-1 2,2-2-3,0-2 1,-1 0-4,-1-2-1,-3-3 0,2-4-3,-4-2-12,0-6-18,0-2-100</inkml:trace>
  <inkml:trace contextRef="#ctx0" brushRef="#br0" timeOffset="183656.54">4633 10213 4,'0'-2'30,"0"1"0,0 1-2,0 0 35,0 0 29,0 0-66,0 0-20,0 2 8,0 7 7,0 4 0,0 2 4,0 8-3,0 2 0,6 7-1,-4 7-4,3 5-2,-3 4-6,-2 6-2,0 3-2,-7 1-3,-5 2-1,-6-1 1,0-1 0,-3-2-1,-1 0 0,2-3 2,1-4-1,1-4-1,4-4 1,1-2-2,5-5 1,1-3-2,3-4 1,1-4 0,3-4-3,-1-2-3,1-8-2,0-2-7,0-3-14,0-4-17,5 0-24,5-7-40,-6-11-65</inkml:trace>
  <inkml:trace contextRef="#ctx0" brushRef="#br0" timeOffset="186406.53">7371 9877 66,'0'-3'142,"0"2"-132,0-1 9,0 1 34,0-1-10,0 2-28,0 0-7,0 0-1,0 0 8,0 0 3,0 4-9,0 2-2,-4 3 3,-2 1 4,2 2 2,-3 2-1,0 3 1,-4 3-4,4 2-2,-3 3-1,-1 2-4,1-1 1,2 1-3,-1 2-1,3-2 0,-1 2 0,-2-1 2,1 1-1,-2 1-1,2-1 1,-3-1-1,0 0 2,5 0-3,-3-1 3,3 1-4,0-1 2,-2-1-2,0 0 2,1 0-2,0-1 0,1-2 0,-3 2 0,-1-2 1,3-1 0,-4-1 1,4 0-2,-4-1 0,5 3 1,-5-4 0,1 1-1,5 2 1,-5-2-1,2 0 0,-3 1 0,4-1-1,1-1 1,-4-3 1,5 1-1,-2 0 1,0-1 0,0 0-1,1-1 0,-1 2 0,1-2 1,0 0-1,-1-1 0,0-2 0,0 1 0,-1-1 0,4 1 0,-3-1 1,-2 0-1,5-1-1,-4 2 2,1 0-1,3-1 0,-3 1 0,0 0 0,3-1 0,-3 2 0,3 0 0,-3 0 0,3 0 0,-5 0 0,1-1 0,1 0 0,4 1 0,-1-2 1,0 3-2,0-2 1,-1 0 0,3 1 0,0-1 0,-1 3 0,2-3 0,1-1 0,0-2 0,0-1 0,0 3 0,0-4 0,-3 3 0,1-3 0,2 3-1,0-3 1,0 2-1,0-3-2,0-2 0,0-2-10,0-1-10,0-2-15,0 0-34,5-12-67,-4-5-93</inkml:trace>
  <inkml:trace contextRef="#ctx0" brushRef="#br0" timeOffset="187406.54">7237 9896 220,'-1'0'31,"1"0"-34,0 0 11,0 1 13,4 1-12,4 3 2,8-1-1,-3 2-3,0-1-1,1 3 0,1 0 2,-2-1 12,5 3 3,-1 1-3,5 3 5,4 2-1,-2 2-7,5 2-2,-1 1-4,8 1-1,-4 2-8,2 0 3,1 3-4,1 0 2,-5-1-2,1 1 1,-3-1-1,-1 0 5,1 0 2,-8-2-2,4 1 1,-2 0-3,1 1-1,1 0 1,-6 0-3,5 0 3,-2-1-2,2 0 0,1-1-2,-2-2 0,0 2 2,0-1 1,-1-1-2,1-1 0,0 0 2,1-1 2,-2-2 0,0 1-2,-2-1 1,2 1 2,-5-1-6,5 0 2,-4 0 1,3 1-2,-3-1 0,0 1 0,-1-2 2,2 1-1,2 1-2,-4-1 1,2 2-1,-1 0-1,-3-1 2,2-2 0,-2 0 0,2-1 0,-2-1 0,-2 1-1,5-2 0,-1 0 0,-2 2 0,3-3 0,0 0 0,-6-1 1,1 0-1,-2 0 0,0-1 1,-1 1-1,0 0 0,-1 0 0,-3 1 0,5 0 0,-4 0 0,4-1 0,0 1 0,-1-3 0,1 0 0,-3-2 0,5-1 0,-5-1 0,-1-1-1,-1-1 1,-4-2 0,0 0 0,1-1 0,-1-1-1,0 1 0,0-1-2,-2 1 1,5 0-6,-5 0-3,4-1 2,0 1 3,-1 0 0,-3 0-11,4 2-11,-4-2-8,0 1-39,0-1-106</inkml:trace>
  <inkml:trace contextRef="#ctx0" brushRef="#br0" timeOffset="188116.54">7068 11688 74,'0'0'129,"0"0"-88,1 0-45,-1 0 4,3 0 9,3-1-10,1 1 2,4-2 3,4 1 5,3-2 1,3 1 3,8-2 5,1 0-1,8 1-2,8-3 1,4 2-3,7-2-5,1 0-4,6-1-1,4-2 2,2 1 2,6 1-2,2-3 0,4 1-3,-3 1 0,3-1-1,-4-2 0,1 1 1,-3 0-1,-2 0-1,-6 1 1,-7 1-1,-6 2 0,-7 1 0,-1-1 0,-8 3 1,-7-1 1,-3 3-1,-5-2 2,-2 2 4,0 0-1,-5 0 0,1 1-1,4 0-1,-3-1 0,1 1-2,-2 0-1,-6 0-1,-3 0 2,5-2-2,-9 2 1,2-1 0,3 1-1,-6 0 1,3 0 0,-3 0-1,-2 0 1,2 0-1,-2 0-1,3 0 1,-1 0 0,-4 0 1,0 0-8,0 0-23,0 0-58,-15 0-198</inkml:trace>
  <inkml:trace contextRef="#ctx0" brushRef="#br0" timeOffset="201406.54">7389 9962 9,'-3'0'5,"1"0"10,0 0 9,2 0 11,-2 0-5,0 0-11,0 0-12,-3 0-1,-1 3-5,-1-2 1,-1-1 0,1 0 0,-4 0-1,4 1 3,1-1-1,2 0-3,-1 0 7,3 0 8,-1 0 5,-1 0-4,3 0 7,-2 0-5,3 0 2,-3 0-7,3 0-4,0 0 0,0 0-3,0 0 0,0 0-5,0 0-1,0 0 0,0 0 0,0 0 2,0 0-1,0 0 1,7 0-1,2 0 6,2 0-6,4 0 2,-1 0-3,3 0 1,2 0 0,2 2 1,-2 0 0,-2 0 5,4 1-1,0-2 4,-2 1 0,3 0 2,3-1-4,-5 1-1,3-2 0,1 1 0,-2-1 0,-2 1-1,2-1 1,3 0-2,-4 0 0,1 1-1,4-1-3,-6 2 1,6-1-1,-4 0 0,-1 1-1,4-1 1,-6 1 0,5-1-1,-4 0 1,2-1-1,-3 1 1,1-1 0,-2 0 0,1 0 0,1 0 1,-2 1-2,1 0 0,1 1 0,-2-1 0,4 0-1,-5 1 1,1 1 0,1-3 0,-1 1 1,3 0-1,0 1 1,-4-1 1,2 0-1,2-1-1,-2 0 0,1 0 0,-1 0 1,-1 0 0,-3 0 0,2 0-1,1 0 1,-1 0-1,1 0 1,-3 0-2,0 0 1,1 0 0,-1 0 1,3 0-2,-5 0 2,4 0 0,-1 0-1,2 0 0,-4 0 0,4 0 1,0 0 0,-6 0-1,4 0 0,-4 0 0,5 0 0,-2 1 0,-2 0 0,5-1 0,-3 0 0,-2 0 1,4 3-2,0-3 2,1 0-1,-2 0 0,-1 0 0,3 0 0,-3 0 0,-2 0 0,2 0 0,-1 0 0,-2 0 0,4 1 1,-5 0-1,1-1 0,2 1-1,-3 1 1,0-2 0,2 1 0,2-1 1,-1 0 0,0 0 0,0 0 0,1 0 0,-1 0-1,0 0-6,0 0 11,-2 0-5,5 0-1,-5 1 2,4 1-2,-1-1 1,-2-1 1,2 2-1,-1-2 0,1 0 1,-4 0-1,2 0 0,-2 0 1,0 0-2,0 0 1,0 1 0,0 2-1,2-3 1,-2 4-1,4-2 1,-2-2 0,-2 1 1,4-1-1,-1 0 1,1 0 0,2 0-1,-2 0 1,-1-1-1,-2-1 0,-2 2 0,3-1 0,-5 1 0,3 0-1,-3 0 1,4 0-1,-1 0 1,0 0 0,-4 0 0,4 0 0,0 1 1,0-1-1,-1 0 1,1 0-1,-3 0 0,2 0 0,1 0 0,0 2 0,-3-2 0,1 3 0,2-1-1,4 2 1,0-2-1,1 2 1,-1-2 1,-1-1-1,-3 0 0,-5 0-1,-2-1 3,3 0-2,-3 0 2,4 0-2,2 0 2,-3-2 0,4 0-2,-1-1 1,1 1-2,-3 2-1,-1-2 1,-4 2-11,1 0-16,-4 0-24,0 0-43,0 0-63</inkml:trace>
  <inkml:trace contextRef="#ctx0" brushRef="#br0" timeOffset="202446.54">9961 10110 4,'-3'2'11,"2"2"1,-2-1 0,2 2 2,1 0 0,-7 1 0,3 2-4,1 1-1,-6 0 1,4 3-3,-6 0 3,0 1 6,1 2 2,-3 0-3,1 0 1,1 2 0,-6 2-5,5-1-1,-1 1 1,-1 0-1,3 1 4,0 0-1,3 2-1,-3-3-2,1 2-3,-1 1-3,0-3-1,-3 0-2,-1 1 1,2-2 0,-8 1-1,4-1 0,0 1-1,0-3 1,-1 3-1,1-2 0,2 1-1,1 1 2,-1-1 2,4-1 1,-2-2 3,3 1-2,5-1-3,-5 0-1,2-1 0,1-2-1,-6 1-1,2 0 0,-4-1 0,2 0-2,-2-2-1,0 2 4,-2-1 0,2 0 1,2-1-2,1 1 2,1 1-2,1 0 1,2 2 0,1 0 1,-3 1-1,3-2-1,-4-1 1,0-1 0,0-1 0,2 0 0,-2-2 0,-1 2 0,-2-3 0,1 1-1,0 0-2,0 1 0,2-1 1,0 0 1,0 1 1,4 0 0,-3 1 1,0-2 0,2 2 0,1-2-1,-1 1 0,1 1 0,-2-2 0,1 1 0,4 1 0,-3-2 0,3 1 0,-3 2 0,1-2 0,2 2-1,3 0 1,-2 0-1,-1-1 0,2 0 0,-3 1-1,-1-2 1,-1 2 2,-1-4-7,-3 2-3,4-3 3,-1 1-2,-1-1 3,0-3-11,3 0-27,-1-3-37,-4 0-66</inkml:trace>
  <inkml:trace contextRef="#ctx0" brushRef="#br0" timeOffset="203506.54">6737 11604 46,'0'0'29,"0"0"11,2 0-23,5-2-19,4 0 9,0-2 12,4-1-3,0 1-3,1-2 5,0 1 1,5 0-7,0 0-10,4 1 0,-1 1 1,2 0-1,2 1-2,1 1 1,6-1-1,-2 0 1,2-1 1,-1-1 0,5-1 6,2-3 5,0 0 6,1-3 2,1 0-3,-1 2-1,2 1-8,-2 1-4,-6 2-1,-1 0 4,1 3-1,-2 1 1,0 1-4,-2 0-2,3 0 0,-2-2 0,-3 0-1,-2-3 1,1-2 3,-2 0-4,-1-3 4,-2 2-4,-1-3-1,0 4 0,-1 0 0,-3 1 0,1 3 0,-1 0-1,3 2-1,2 0-1,1 1 2,-1-1 2,-1 0-2,2-1 0,-1-1 1,-2-1 1,2 0-1,-1-1 1,4-1-2,-5-1 4,0 1-3,0 2 0,-5-1-1,4 2 0,-7 1 1,1 1-1,-1 0-10,-7 1-9,1 0-11,-5 0-7,-3 0 6,0 0 10,1 0 3,-1 0-9,5 0-24,-5 0-21</inkml:trace>
  <inkml:trace contextRef="#ctx0" brushRef="#br0" timeOffset="204136.54">7100 11329 83,'0'0'43,"0"0"-32,0 0-11,2 0 0,0 0-2,1 0-3,-3 0 5,0 0 2,1 0-1,5 0 3,-2 0 5,3 0 13,1 0 18,5-1-3,5-4-4,10 0-10,5 2-9,4-3-6,6 1-5,6 0-1,4 1 0,-3-1-2,0 0 2,2-2-1,3-3 0,2 0 0,0-2 2,4-3 0,0 1 2,0-2 2,-1 0-2,1 1 0,-4 3-5,-3 1 1,-8 3 0,1 2 0,-8 0-1,-2 1 0,-6 1 2,-3 3-4,-9-1 2,-2 2-1,-5-1 2,-3-1-2,-1 2-1,-1-2-10,-4 0-9,-3-1-23,0 1-34,0-3-46</inkml:trace>
  <inkml:trace contextRef="#ctx0" brushRef="#br0" timeOffset="204556.54">6979 11134 1,'21'-3'113,"0"1"-75,9 1-39,4-3 5,6 1 3,3 0-4,3-3-2,4-1 1,5-1 0,-3-2-2,0 0 2,4 1 0,-9 0-2,3 2 0,-1 1 0,-8 0-2,1 1 4,-10 2-2,0 0 0,-4 2-2,-2-2 2,-2-2 0,-2 0 0,-7-3 0,1 1-1,-5 0 0,0 0-6,-4 2-12,-7 1-8,0 0-24</inkml:trace>
  <inkml:trace contextRef="#ctx0" brushRef="#br0" timeOffset="204926.53">7034 10989 33,'13'-4'17,"2"0"-13,8 0 34,6-2-14,3 0-17,8-3-4,3 1 9,3 1-8,7-2-3,-5 1 0,-2-1-1,4 0 1,-7 0 0,3 2 1,1-2-2,-1 2 1,0-1-1,-3 2-1,-1 0-1,-5 1 0,-5 2-4,0-2 4,-7 2 3,-3 0-1,-4 2 0,-5-2 0,-6 0 0,-3 0-5,-4 1-23,0 0-49</inkml:trace>
  <inkml:trace contextRef="#ctx0" brushRef="#br0" timeOffset="205206.54">7164 10853 64,'34'-5'102,"8"-2"-99,8 0 8,3-2 22,1 0-18,1-3-6,0 2-2,-1 0-1,-1 0-5,2 0-2,-7 0-4,3 2-4,-5-3-1,-3 3-6,-8-1-14,-6 1-11,-7 2 6,-7 1-15</inkml:trace>
  <inkml:trace contextRef="#ctx0" brushRef="#br0" timeOffset="205446.54">7332 10746 94,'46'-6'44,"4"-1"-41,2 0 0,-3-1 4,-3-1-7,-3-1 1,-1 1-5,-5-1-21,-6 1-25,-5-1-13</inkml:trace>
  <inkml:trace contextRef="#ctx0" brushRef="#br0" timeOffset="205676.54">7215 10654 53,'45'-8'43,"3"-1"-42,5 2 1,1 0-2,-4-1 0,0 3-5,-1-1-13,-8-1-12,1 2-16</inkml:trace>
  <inkml:trace contextRef="#ctx0" brushRef="#br0" timeOffset="206616.54">7011 11012 2,'4'11'48,"0"2"-45,3 3-4,3 3 15,4 1 16,1 4-27,0 1-2,1 1-1,-1 1-1,-7 3-4,2 0-5,-4-2 2,-1 2 6,3-1 1,1-1 1,-2 2 0,4-1 0,0-2 0,4-1-2,-2-2-21</inkml:trace>
  <inkml:trace contextRef="#ctx0" brushRef="#br0" timeOffset="206936.53">7154 10868 16,'-1'-25'7,"1"3"-3,0 1 21,0 4 0,0 3-13,0 3-10,0 1-1,-3 4 1,1 0 0,0 5-2,2-3 4,0 4 6,0 0 10,0 0 2,0 9-11,0 4-6,0 6 7,11 7 15,7 7-5,8 7-2,5 5-5,1 7-4,1 1-5,-1-1-4,1 2 0,-2-2-2,-6-2-1,-4 0-6,-6-4-6,-4-3-13,-1-6-11,-2-3-12,-6-8-10,2-6-23</inkml:trace>
  <inkml:trace contextRef="#ctx0" brushRef="#br0" timeOffset="207206.54">7390 10551 21,'10'-10'22,"-3"4"-23,-2 6 1,2 0 7,2 10 21,0 8 2,4 9-20,2 6-8,5 7 6,-2 5 3,4 5-8,4 3-1,-5 4-1,1 3-1,2 1 0,-6-2-1,0 0-3,-1-4-3,-6-2-2,1-6 0,1-2-8,-5-6 1,-2-8 9,1-4 7,1-6-6,-5-7-55</inkml:trace>
  <inkml:trace contextRef="#ctx0" brushRef="#br0" timeOffset="207456.54">7450 10440 86,'7'0'23,"5"10"-30,8 11 40,5 9-3,3 11-24,5 8 1,6 7-6,-3 2 1,0 4-2,-3 2-2,-2 1-5,-5-1-8,-2 0-7,-6-2 3,-1-4 3,-2-4 1,-4-2 0,0-6 1,-1-5 7,-6-7 6,4-10 1,1-11-2,-5-10-41</inkml:trace>
  <inkml:trace contextRef="#ctx0" brushRef="#br0" timeOffset="207676.54">7664 10490 178,'0'0'101,"11"4"-129,7 12 27,8 9 37,6 12-21,6 7-10,2 8-4,-1 5 3,0 2-3,-3 1 0,-2 1-3,-1 1-7,-7-1-3,-4-3-7,-2-3-8,-5-3-2,-1-4-1,-3-4 6,-1-4 1,1-7-10,-3-8-11,-1-9-17</inkml:trace>
  <inkml:trace contextRef="#ctx0" brushRef="#br0" timeOffset="207866.54">8139 10787 1,'-4'-27'80,"2"10"-29,2 9 30,0 6-38,2 2-30,17 10 15,6 11 15,4 10-17,5 9-16,-1 4-8,-5 6 2,1 1-2,-7-2-1,-1-1-1,-3-2 0,-4 0-6,-4 0-2,-6 0-10,1-1-10,-5 0-16,0-2-16,2-3-36</inkml:trace>
  <inkml:trace contextRef="#ctx0" brushRef="#br0" timeOffset="209096.54">7772 10003 21,'1'0'69,"-1"0"-19,3 0-25,-3 0-1,0 0 3,0 0-3,0 3 1,0 2-9,0 5-9,-4-1-3,-3 2 3,-1 0-4,-3 2-1,1 0-1,0 1 0,-1 2-1,0-2 0,-3 0-1,6-2-5,-3 0-16,6-4-18,1-2-30,2-2-24</inkml:trace>
  <inkml:trace contextRef="#ctx0" brushRef="#br0" timeOffset="209216.54">7921 10010 11,'5'0'6,"5"0"-6,-2 0 7,3 0-8,-2 0-22</inkml:trace>
  <inkml:trace contextRef="#ctx0" brushRef="#br0" timeOffset="209446.54">8067 10004 58,'0'0'65,"0"0"2,0 0-26,0 1-8,0 4-20,-2 3-14,-6 3 0,-2 1 0,-5 2-2,-5 3-1,1 1 1,-6 1-4,0 1 1,0 1 6,-1 0-1,2-1 1,6-1-2,3-5-2,5-1-12,3-2-19,4-4-19,3-2-17</inkml:trace>
  <inkml:trace contextRef="#ctx0" brushRef="#br0" timeOffset="209766.54">8344 10028 54,'0'6'98,"-5"1"-92,-2 1 1,-4 2 44,0 2-21,-2 2-18,-2-1-2,1 4-1,-1-2-8,-2 2 2,-1 2-1,3-2-2,-3 2-1,1 0-3,3-4-9,3 0-20,3-4-33,1-3-47</inkml:trace>
  <inkml:trace contextRef="#ctx0" brushRef="#br0" timeOffset="210066.54">8529 10046 17,'0'8'43,"0"0"-1,-7 2-32,0 0-6,-1 1 4,-2 4-2,0-1-4,-5 1 2,-6 4-2,2 1-2,-2 2 6,-1 2 15,-3 1 10,0 0-5,0 0-6,5 2-5,5-2-2,0-2-6,2 1-5,2-2-2,3-3-2,1 0-13,0-2-29,-3-3-30,2-3-46</inkml:trace>
  <inkml:trace contextRef="#ctx0" brushRef="#br0" timeOffset="210366.53">8728 10085 3,'-7'17'22,"-6"3"-5,-6 1-4,-2 1-2,0 3-5,-5-2 3,1 2 7,4 2-2,-4-1-2,4 3 3,-4 1 3,3 2-2,1 1-9,0-1-6,2 0-1,2-1-1,2-5 2,-1-2-5,3-1-13,3-4-12,3-5-9,0-3-1</inkml:trace>
  <inkml:trace contextRef="#ctx0" brushRef="#br0" timeOffset="210686.54">8915 10072 22,'0'4'44,"0"2"-8,-8 0-1,1 3-11,-1 1-2,-4 2-5,0 5-3,-2 3-5,-3 2 6,-1 5 3,0 3-3,-1 3-8,-2 2-6,-1 0 2,-3 3-1,0 1-2,-4-1 1,1 0-2,-3 0 0,-2 1-4,4-2-9,1-1-12,2-3-11,6-3-9,5-5 1,-1-3-2,8-8-16</inkml:trace>
  <inkml:trace contextRef="#ctx0" brushRef="#br0" timeOffset="211006.54">9229 10093 0,'-21'16'33,"2"0"-13,-2 2 18,-4 5 17,-1 2-26,-1 2-3,4 4 2,-1 3-6,-5 4-9,2 1-9,0 4-1,-7 3-2,2 1-1,-5 0 0,-1 1-1,1-2-1,-2 1-2,4-6-5,-1-2-5,7-4 1,4-3 3,8-3-17,2-3-29,1-3-38</inkml:trace>
  <inkml:trace contextRef="#ctx0" brushRef="#br0" timeOffset="211406.54">9589 10082 43,'-10'6'20,"6"1"9,-3-1 30,0 1-38,3 1-13,0 1 15,-6 3 10,2 5-5,-5 3-13,-2 4-3,1 5-4,-6 3 4,1 3 0,-7 5 0,-2 3-5,-4 1-2,0 2-3,-1 2-3,-2-3 1,-3 4 1,1-3-2,-2 2 2,0-3-3,2 0-3,-2-2-3,5-4-3,5-4-1,4-4-7,6-7 8,5-3-5,3-2-6,7-5-14,4-3-19,0-4-33</inkml:trace>
  <inkml:trace contextRef="#ctx0" brushRef="#br0" timeOffset="213246.54">8474 10874 29,'0'3'72,"4"0"-59,3 0-11,4 0 14,0 1 10,7-1-16,1 1-3,5 2 5,2 0 2,5 1-2,1 1-4,8 4 0,-1 1-3,3 3-3,4 2-1,-1-2-2,4 1 1,-3-1 0,-5-2-1,-2 0-5,-1-1-3,-5-1-2,-2-1 3,-5-2 1,-7-2 0,-2-2 0,0-3-8,-7 0-17,-6-2-10,-1 0-36</inkml:trace>
  <inkml:trace contextRef="#ctx0" brushRef="#br0" timeOffset="213606.54">7886 10678 23,'1'0'88,"6"-1"-62,6 1-27,9 0 19,9 5 19,9 4-13,11 3-11,10 3 3,6 3-9,7 0 0,2 2-5,2 1 2,-3 0-3,-4 0-1,1 1 2,-3-1-1,-2 1-2,-4-2 1,-4-1 0,-6-2 1,-3-3-2,-7 1 1,-1 0-3,-5-6-13,-5 0-26,-4-4-25,-11-1-11</inkml:trace>
  <inkml:trace contextRef="#ctx0" brushRef="#br0" timeOffset="213946.54">7728 10401 53,'11'0'91,"8"6"-98,12 3 9,10 4 36,12 1-8,11 4-17,8 2-2,9 3-5,4 3-1,5 2-3,2 0 0,-2 1-1,-5 0 0,-2-1 0,-4-1-1,-5-1 0,-9-3-1,-4-1-3,-5-2-4,-6-5-4,-6-1-6,-5-2-11,-4-5-2,-9-2-6,-6-5-30</inkml:trace>
  <inkml:trace contextRef="#ctx0" brushRef="#br0" timeOffset="214296.53">7932 10269 86,'19'-1'125,"7"-1"-128,11 2 3,10 2 9,10 9 9,8 2-15,3 5 3,7 6 5,3 2-2,3 2-3,2 2-2,2 1 0,1-1-1,-6-1 0,1-2-3,-2-2 0,-3 0 0,-3-1 1,-5-4-2,-3-1-2,-5-2-1,-10-4-2,0-1-1,-6-3-6,-5-1-4,-4-3-12,1-1-10,-15-4-21,-3 0-22</inkml:trace>
  <inkml:trace contextRef="#ctx0" brushRef="#br0" timeOffset="214596.53">7962 10223 42,'54'0'60,"12"2"-53,10 7 7,12 0 38,2 5-26,2 1-16,5 4-1,0 0-2,2 2-3,2 2 1,-5-3-3,0 2 2,-6-3-3,-5-1-1,-5-2 0,-6 0 0,-13-2-1,-7-2-4,-8-1-3,-11-2-18,-6-2-33,-12-3-37</inkml:trace>
  <inkml:trace contextRef="#ctx0" brushRef="#br0" timeOffset="-214640.19">8364 10210 46,'76'11'37,"14"3"-18,6 2 27,6-1-15,2 2-19,1-3-9,1-1-3,-6 0 0,-4-1-1,-10-2-3,-11 0-4,-10 2-1,-8-2 2,-11-1-8,-3-2-8,-8 1-14,-6-5-14</inkml:trace>
  <inkml:trace contextRef="#ctx0" brushRef="#br0" timeOffset="-214400.19">8729 10132 41,'7'6'122,"18"2"-120,14 5-2,11 2 12,18 4-1,13 1-5,9 2-2,8 2-1,-2 0-4,-3-1-1,-2-1-3,-15-3-8,-4-2 5,-11-3 2,-8-1-4,-7-3-16,-9-1-31</inkml:trace>
  <inkml:trace contextRef="#ctx0" brushRef="#br0" timeOffset="-210660.19">8415 11127 24,'-8'1'89,"1"0"-58,4-1-9,-1 2 26,4 0-13,0-2-34,0 1-2,0-1 1,0 1 5,0-1 5,0 1 14,0-1 11,0 1 5,-3 1-7,2-1-6,-2 0-8,-1-1-4,0 1-7,1 0-5,-3 1-2,-3 1-3,3 1 1,-8 0-3,0 2-1,2-1 0,-3 0 4,6 0 1,2-3 1,6-1-1,1 0 3,0-1-1,0 0 0,0 0-1,0 0 2,0 0 0,0 0-1,0-2 1,1-2-2,9-1 3,-4 0-2,2-1-2,3-1 1,3 1-1,4-4 0,1 2 0,-2-1 0,4 0-1,0-2 1,1-1 0,0 0-1,-1-1 1,-3 0 0,1-1-1,1 1 2,-2 0 0,1 1 0,-3 0-2,-1 4 3,-1 2-2,-3 0 2,-1 1-1,-3 2-1,-1 1 0,-1 1 1,-1 0-1,-4 1 1,0 0 0,0 0 0,0-1-2,0 1 1,4-2 1,0 0-1,3 0 0,3-1-1,-2 0 1,1-1 0,-3 0-1,3 0 0,-2 1 0,-2 1 0,2 1 0,-1-3 2,-2 3-1,2-1-1,-4 0 2,2-1-1,1 2 2,-3-2 0,2 0-2,-2 2 2,1-2 1,-3 2-1,0 1 2,0 0 1,0 0 2,0 0-3,-7 0-4,-4 5-2,-3 2-4,-4 2 1,-4 2-4,2 2 2,-6-2-5,2 3 6,-2-2-1,3 1-6,0 1 0,-2-2 5,0 0-9,1 0-15,3-1-6,3 0-8,6-3-14,1-1-32</inkml:trace>
  <inkml:trace contextRef="#ctx0" brushRef="#br0" timeOffset="-210100.19">8747 10832 22,'0'-2'13,"3"2"-10,-3 0 12,0 0-1,0 0 9,0 0-13,-10 4-11,-1-1-2,-1 3 3,-1 0 3,-2-1 2,1 3 10,-4-2 5,1 1 6,-2-1-17,1 2 22,2-1-9,1-1 1,0 0-1,4-2-3,0 1-3,1-1 5,4-3-7,5-1-10,1 0-4,0 0-4,0 0-4,4 0 1,9 0 7,6-4 1,6 0-1,-1 0 0,5 0 0,-1 1 0,1-1 0,1 1 0,1 0 2,-5 1 1,-2 0 0,-6-1 12,-1 0 4,-9 0 1,-1 2 2,0-1-3,-6 2-8,-1 0-5,0 0 3,0 0-3,0 0 2,0 8 1,-4 3-3,-4 3-5,-3 1-2,-2 1 2,-1-1-2,2 1 0,-2-2-5,-1 2-1,6-6-3,2-1-6,6-2-6,1-5-17,0-1-25,0-1-105</inkml:trace>
  <inkml:trace contextRef="#ctx0" brushRef="#br0" timeOffset="-79160.19">11331 2179 152,'-13'13'17,"-2"1"-8,-6 5 35,-7 3 13,-5 4-20,-9 5-18,-5 1-6,-9 4-7,-2 2-2,-7 5-1,-8 0-1,-3 2-2,-7 1 1,-3-2 1,-2-3 1,1 1-2,2-5-1,10-4 0,10-5-6,15-5-12,8-5-15,13-7-27,9-3-36,12-6 18,8-2-1</inkml:trace>
  <inkml:trace contextRef="#ctx0" brushRef="#br0" timeOffset="-78910.19">10171 2658 72,'-21'7'171,"-1"0"-172,4 0-3,7 1 28,6 0 7,4 4-17,1 5-3,0 5 1,4 2-8,4 6 4,4 2-4,-6 2 4,0 2-4,4-3-3,-3-2 3,3-4 5,1-2 10,0-4-4,-3-4 4,3-2-3,3-5-4,3-3-2,8-4 0,2-3 6,18-2 3,5-12-4,18-6-6,4-7-3,9-4-3,2-2-3,2 0-1,-3 2-20,-2 1-49,-10 5-118</inkml:trace>
  <inkml:trace contextRef="#ctx0" brushRef="#br0" timeOffset="-77650.19">10401 7705 94,'0'5'241,"9"3"-261,24 4-5,14 5 27,14 6 20,12 5-6,10 4-4,7 5 5,2 2 4,2 1 4,-2-1-7,0-2-2,-9-3-3,-7-3 1,-6-1-7,-9-6 2,-8-2-3,-7-1 1,-6-1-5,-12 0 2,-2-2-3,-8 0 0,-5-2 0,-7-2-1,-4-5-3,-2-1-8,-2-3-1,-16-5-9,-5 0-24,-12-13-33,-16-6-63</inkml:trace>
  <inkml:trace contextRef="#ctx0" brushRef="#br0" timeOffset="-77220.19">10185 7845 172,'-46'-4'222,"6"-1"-220,19 1-7,3-2 4,11 1 8,3 2 5,2 1-6,2 1-5,0 1-8,6 0 4,12 0 2,10 3 1,5 6 2,13 4 5,4 2-1,7 3 5,6 1 3,3-1 1,2-1-2,-7-1-4,-1 0-3,-10-1 1,-11-1-1,-5-1-1,-7-1 1,-8 1 0,-1-3 2,-7-2-4,-2-4 0,-5-3-2,-4-1 2,0 0 1,0 0 5,0-6-2,-15-8-5,-9-8-3,-4-3-1,-4-2-2,-4-6 2,-4-2-8,-6-3-1,3 2 5,-1 3 4,5 3 0,4 5 1,4 5 1,9 4-2,7 4 2,4 4-1,4-1 0,3 1-1,2 0 1,2 1-1,0-2-1,6 1-2,16 2 2,9 3 1,17 3-1,16 2 4,11 10 1,18 7-2,6 4 4,3 3-2,5 1-1,-2-3-2,3-1 0,-5-4-8,-14-3-19,-13 1-66,-23 0-193</inkml:trace>
  <inkml:trace contextRef="#ctx0" brushRef="#br0" timeOffset="-76020.19">3771 8065 192,'4'-1'69,"-2"1"-83,3 0 2,-5 0 35,0 1 5,0 6-14,0 3 7,-5 5 1,-13 2-6,-5 1 0,-8 5-1,-6 0 1,-2 1 1,-7 4-1,-5 2 0,-6 4-5,-6 6-6,-5 2-4,-11 5 1,-2 3 0,-2-1-2,-2-2 0,-2-3-4,-1-5-5,1-3-13,1-5-8,12-3 1,10-7-5,16-6-55,16-7 1,14-8 28,18-3-28</inkml:trace>
  <inkml:trace contextRef="#ctx0" brushRef="#br0" timeOffset="-75570.19">3462 8021 21,'28'-11'6,"1"0"-6,-1 0 39,-2 3 14,-3 1-21,-4 2-11,-5 1 9,-3 2 5,-5 2-3,-6 0-2,0 0 6,0 0 4,0 0-8,-9 0-8,-9 7-16,-3 2-2,-5 4 1,-7 2 5,-2 5-3,-3 4-2,1 2-3,-5 2-1,3-1 2,2-1-4,2 0 1,7-3 0,9-6 0,8-5-1,8-6-2,3-3-3,3-3-2,13 0 4,11-3 2,10-8 0,6-6-1,9-2 2,-2 0-4,7 1-1,-7 5 3,-2 5 0,0 2-1,-3 5 0,4 1 2,-2 4 3,5 10 0,-7 2 2,0 6-3,-6 4 2,-7 1-2,-13 2 1,-5 1 0,-11 1-2,-3-1 0,-7 3 0,-11-1-1,-3 0-7,3 0-16,3-4-57,1-6-88</inkml:trace>
  <inkml:trace contextRef="#ctx0" brushRef="#br0" timeOffset="-74540.19">4308 3642 445,'-36'-9'4,"3"-2"-7,-5-2 9,-2-1 22,-9-4-13,-12-1-7,-7-5 1,-8-3-5,-10-5 3,-10-4 4,-3-5-3,-8-4 3,-4-5 2,-3-6-10,-2-7 2,2-1-7,5-2 4,4 3-1,9 3-1,6 1 0,13 8-1,16 8 0,15 11-1,9 8 2,13 10-2,9 6-6,4 4-6,8 3-5,3 1-41,0 7-38,7 5-36</inkml:trace>
  <inkml:trace contextRef="#ctx0" brushRef="#br0" timeOffset="-74060.19">3329 3409 210,'-4'-1'12,"4"-1"-3,0 2 44,0 0-26,15 2-26,13 6 8,13 4 15,12 6-6,7 2-10,7 3-2,5 0-4,0-1-2,-1-2 2,-3-2 4,-3-1-3,-6-3 5,0-2 3,-9-2-1,-1-2 9,-9-2-7,-2-2-2,-2 0-1,-8-3-5,-6 1 3,0-2-4,-7 0 1,-6 0-2,-5-3 4,-4-5 2,0-5 0,0-4-5,-13-3 1,-6-4 1,-6-4 1,3-3-1,-2-6 2,4-5-3,3-3-2,0 0-2,3 2 0,3 5 0,2 8 0,7 6-1,-2 6 0,-2 7-16,3 4-19,-4 4-72</inkml:trace>
  <inkml:trace contextRef="#ctx0" brushRef="#br0" timeOffset="16869.8">11183 2383 93,'0'-2'172,"-1"-1"-165,1 1-5,0 2 6,0-1 31,0-2-17,0 3-16,0 0-6,0 0 2,0 0 5,0 6 3,-3 1-1,-9 4 3,-11 3-3,-7 5 4,-9 5-2,-11 5-4,-7 4-5,-11 5-1,-3 2 0,-3 4 2,-5 1-2,3-1 0,-3-1-1,2-4 1,8-2 0,2-3-1,9-4 0,8-3 1,11-5-1,11-7 0,13-4-1,11-6 0,4-3-4,0-2-7,18-1-2,11-10 2,7-6 6,10-6-2,7-6 1,4-3-4,4-6 4,3-1-4,1-3 0,3-3 7,2-3 1,6 2 3,-1-4-1,6 2 1,2 4 0,-4 1 0,0 5 0,-12 7 3,-3 5-1,-12 6 4,-8 4 3,-11 4 0,-9 5-2,-11 5 1,-9 2-2,-4 1-2,-6 9 12,-18 6-2,-11 7-5,-16 6-4,-8 4-1,-4 4-2,-7 2-1,-1 2 1,2 3 2,-6 2-3,1 2-1,-5 1 1,0-1 0,3 2 1,-1-7-2,9-2 0,14-8 2,15-8-4,18-9 2,20-7-4,1-6-24,19-3-35,10-7-28,-1-8-132</inkml:trace>
  <inkml:trace contextRef="#ctx0" brushRef="#br0" timeOffset="18129.8">10264 2614 97,'-11'-9'75,"1"1"-67,4 0 5,4 2 23,-1 2 6,3 2-22,0 1-5,-2 1 7,2 0-1,-2 0-2,2 9-12,-2 10-5,0 8 8,-4 6 1,-4 6 1,-2 3-3,-2 2 6,-3 1-1,-2 0-7,-6-2-2,5-3-3,1-5-1,1-4 1,3-6-1,2-2 1,2-8-1,7-3-1,1-6 0,0-3 0,3-3-1,0 0-1,0-9 5,6-5 4,2-7-3,0-3-2,4-4 0,-4-2-2,-1-2 1,1-4-1,-2-2-2,-2-4 1,-4-5-2,0 0-5,0-2-10,0 2 11,0 8 1,0 8 5,0 9 2,0 11 1,-3 5 4,2 6 8,1 0-7,0 10-11,0 11 4,11 10 5,-1 9 3,1 8-1,4 3-5,-4 4 0,0 0 0,3-2 0,-6-2-2,3-6 2,-2-5-2,-2-8 1,-3-6 2,3-8-5,-3-5 2,-3-5 2,5-5-4,-6-3 0,0 0 2,1-8 5,2-8-3,-1-5-2,-2-5 0,0-3 0,0-4-2,0-3 2,-2-4-3,-2-6-3,-3-1-5,7-4-7,0 0-11,0 5 7,0 6 14,1 11 6,5 9 5,-6 7-3,0 8 4,0 4 7,0 1-1,0 10-8,0 10-2,0 8 3,-6 8 1,1 3-3,-1 6 1,5 0-1,1 4 1,0 0 0,0 1-2,-3-2 2,2-6-1,-2-4 0,-1-6 0,0-7 0,-3-3-1,2-4 1,1-4 1,2-3-2,0-4 5,2-4-6,0-2 1,0-1 3,-4 0-5,-1-5-15,-1-3-2,2-2 6,-3 0 4,4 0 6,3 2 1,0 2 2,0 1 0,0-1-1,10 1 1,0 1 0,12-2 1,7-2 4,3 0-3,14-5 2,9-2-1,6-3 1,9-2 0,5-1-1,1-3 2,5 3 0,-1-2 1,4 2-1,-1 0-2,-2 2-3,-7 4 0,-8 1 0,-12 1-2,-14 4 1,-19 4 0,-11 3 0,-10 2-1,-5 0 6,-19 1-6,-11 7-2,-14 0-2,-6 1 7,-8 1-1,-4 1 1,-3 0 0,-4 1 1,-1 2 0,-1 0-1,2 1 2,-1 0 1,0 0-4,6 1 2,9-2-2,13-1-1,8-2 1,10-1-2,6-1 2,15-3-2,8-3-2,0 1-4,20-3-1,13-1 2,17-2 3,11-8 1,14-6 0,7-2 4,4-3-2,-1 0 3,1-1-1,-3 3 3,-7 2 3,-3 2-8,-12 3 1,-15 2 1,-16 4-2,-14 3 2,-16 2-1,-11 1 12,-29 4-6,-16 4-6,-19 6-1,-14 2 2,-13 4 1,-9 0 2,-4 2 1,5 0 0,7-3 0,16 1-6,15-2-4,15-3-18,17-6-50,12-4-107</inkml:trace>
  <inkml:trace contextRef="#ctx0" brushRef="#br0" timeOffset="20239.8">10268 7788 45,'-4'3'196,"4"-1"-197,0 2-10,12 0 17,10 0 23,9 5-10,8 1-12,11 2 2,5 1 12,7 4 5,6-2-2,4 5-1,2 1 0,0 1-8,3 2-6,-3 0-4,-2 0-3,-8-3 0,-7-2-1,-7-1 1,-10-1-2,-8-3 0,-6-2 1,-6-4 1,-7 0-1,-7-3 2,-6-1-2,0-3 2,-1-1 6,-21 0-1,-13 0-5,-10-8-3,-9-8-3,-11-2 1,-12-3-4,-9-8-8,-8-1 4,-10-3 0,1 0 4,-2-2 0,9 3 5,15 4 2,16 6 2,12 5 0,20 4 8,9 5-2,6 3-2,10 2-3,3 2-1,5 1-3,0 0-7,21 6-4,17 8 11,15 7 4,15 7 3,11 4 3,17 3-1,4 2-1,12 0 1,2 2-3,-3-3-1,-1-2-3,-14-4-1,-11-4 1,-13-5-3,-11-1 2,-13-3 0,-10 0 0,-6-4-1,-14-3 2,-4-2 1,-10-5-1,-4-2 6,0-1 2,-21-1 0,-11-7-10,-16-8-3,-11-5-4,-16-8 0,-12-6-9,-20-7-8,-11-8-7,-14-2-11,-3-3 2,-1 3 23,18 7 15,29 11 7,32 14 11,28 8 15,22 8-2,7 4-3,21 5-23,22 11 4,21 8 4,25 8-1,16 6-4,11 5-3,7 2-2,-5 0 0,0-2 1,-4-3-3,-11-4 1,-7-5-2,-17-4-2,-10-3 2,-14-1-3,-10-3 1,-10-2-5,-7-4-16,-14-4-29,-9-5-26,-5-5-178</inkml:trace>
  <inkml:trace contextRef="#ctx0" brushRef="#br0" timeOffset="21059.81">9990 7654 216,'6'-3'5,"1"3"-25,1 0 20,2 0 4,1 3 2,-6 3 2,2 1-4,-2 1 7,-5 3-1,0 2 10,4 5 9,7 4 3,7 7 0,4 4-8,13 6-3,4 3-8,9 4-7,5-1-3,-1-2-2,-4-4-1,-2-7-1,-7-7-1,-7-7 0,-9-4 1,-7-7 1,-5-2 0,-10-2 2,-1-3 3,0-4 8,-19-6-11,-9-7-11,-8-6-2,-6-2 9,2-5-5,-6-1 5,-3-2 0,1-2-1,-1-2-6,6 0 1,6 1-3,9 4 7,10 4 1,3 10 3,13 3 0,2 6 0,0 6 0,4 3 0,16 5 2,8 11 10,12 8 1,6 7 2,4 4-5,0 3-2,5-1-6,-5-1 2,-1-2-2,-5-3-1,-2-5 0,-4-1-1,-10-7 3,-1-1-3,-10-4 3,-6-6 2,-7-3 1,-1-1-1,-3-3 4,0 0 7,-18-10-10,-14-5-9,-14-5-1,-3-5-2,-5-4-3,-3-3 2,0-5-8,0-1 4,9 0 5,9 1-1,10 7 3,9 7 3,12 9 1,5 6 0,3 8 0,0 0-2,20 11 3,9 8 3,10 9 3,6 6-1,4 1-3,-3 0-2,0-2-1,-2-2 1,-1-3 0,-4-4-1,-1-2-1,-8-6 2,-4-5-2,-3-2-1,-11-6-4,-2-3-8,-10 0-28,0-10-43,-14-7-37</inkml:trace>
  <inkml:trace contextRef="#ctx0" brushRef="#br0" timeOffset="21599.81">10060 7799 58,'4'7'319,"3"-1"-323,5 0-14,4-3 19,6-3 13,8 0-6,12-2-2,8-8-1,7-2-1,7-3 2,8 0-2,3 1-3,5 1-1,4 2 0,-2 0-3,-6 1-1,-1 1-1,-9 1 0,-9-1-4,-17 4 8,-12 0 1,-13 2 0,-13 2 0,-2 0 8,-17 0 0,-11-2-7,-22 3-3,-7-1 1,-14 1 0,-8 0 1,-3 0-3,-2 0 1,-1 4 1,4-1 2,4 4 1,8 3 1,1 0 3,11 0 1,7 1 1,10-1-1,9-1 0,12-2-2,8-4-3,8-2 2,3-1-2,0 0-9,15-1 5,12-6 4,10-2-1,7-1 5,11 1-4,10-1 1,10 5-1,5 1 0,11 1 0,-2 3-2,1-1 1,-1 1 0,-7 0-1,-10 0 0,-11 0-1,-18 0 2,-14 0-2,-16 0 3,-11 0 1,-2-2 8,-19 2 6,-21-4-13,-14 0-2,-17 0-3,-11-1-1,-8 3 3,-9-2-2,-4 3-2,-1 1 1,3 0 2,12 0-1,10 4 3,19 2-2,18 4-1,21 0 0,16 1 1,5 2-3,32-2-3,18 0 0,19-3 1,15-4-14,11-4-34,7-4-53,-6-8-91</inkml:trace>
  <inkml:trace contextRef="#ctx0" brushRef="#br0" timeOffset="23849.81">2533 8929 3,'-4'5'193,"-10"1"-173,3-2-14,4 1 36,3-1-6,4 0-20,0-1-12,0 0 2,4 0 2,7-1 5,7-2 3,10 0 3,5-4 0,9-8-5,4-5-3,2-6-6,6-6 2,3-3-5,3-5 0,3-3-1,2-1 0,6-1-1,2-1 1,7 2-2,-8 2 0,-4 3 0,-7 4-2,-14 6 3,-4 6-1,-15 6 1,-10 5 0,-8 5 0,-5 3 0,-5 1 1,0 0 5,-2 4 4,-15 3-7,-5 6-4,-9 5 1,-5 5 0,-7 2 1,-3 1-1,-8 1 0,-2 3 0,-2 1-3,-3 1 0,-6 4-2,-1 1 2,-1-1-3,-5 0 2,-1-3 2,7-5 2,10-5 0,13-8 0,15-4 0,17-7 0,9-4 4,4-3-1,21-11-13,14-8 6,16-6 2,7-7-3,8-2-3,2-1-9,-3 1 0,-1 0 11,1 1 2,2 0 4,-2-1 2,3 2-1,-5 2-1,-1 3 1,-10 3-1,-8 5 1,-9 3 0,-6 5-1,-15 6 3,-7 3-1,-7 5 1,-4 0 14,-20 7 5,-9 9-23,-13 5 2,-10 8-1,-2 2 0,-3 2-1,-3 0 1,-1 1 1,-5 3-1,-2 1 0,0 2 0,-7 3 0,-2-4 0,2-1-1,9-4 1,15-9 1,16-6-1,17-6 0,11-9-1,11-4-1,19-10-11,19-10 12,19-11 1,13-9-5,4-4-4,8-2-9,-2-3 4,1 2 4,-2-2 7,2 0 3,2 1 2,-2 3 0,-5 5-1,-5 4 2,-13 6 1,-16 9-3,-13 5 1,-14 7 3,-13 5 4,-2 4 9,-7 0 14,-14 6-22,-10 5-10,-6 3 4,-2 4-1,-8 4 0,-1 1-1,0 3-1,-2 2 0,0 3-1,0 0 1,-1 1-2,-2 3 0,3 0 1,0-3 0,11-5-2,10-9 1,12-8 2,17-10-1,0-3-5,28-14-7,13-8 10,14-10 0,11-4-2,8-5-3,8-1-2,-2 0 0,5 1 1,3 4 2,-5 2 5,-2 5 1,-13 6-1,-18 9 1,-17 8-1,-21 5 2,-12 5-1,-12 6 4,-27 10-7,-14 6 1,-18 8 3,-9 4-4,-3 2 3,-2 1-1,4-1 1,9-2-3,12-4-22,14-7-44,16-7-42,6-10-29</inkml:trace>
  <inkml:trace contextRef="#ctx0" brushRef="#br0" timeOffset="24409.81">3786 8167 26,'-22'2'263,"-10"4"-263,-2 0 3,-5 5 21,-9-2-10,-2 3-10,-7 1-3,-4-1 4,-3 3-2,-1-4 3,-1 2 3,0-1 7,7-1 0,7 1-5,6-4-8,11 0-1,14-5-1,9 1-2,12-3-1,0-1-9,18 0-23,12 0 9,12-7-19,12-6-3,10-4-5,10-2-1,1-4 33,4 0 18,-1 0 5,-2 0 7,3 2 13,-7 3 2,-6 1-7,-9 4-8,-13 2-6,-12 4 0,-18 3-3,-13 3 0,-1 1 16,-15 1 63,-17 6-50,-10 1-14,-13 3-3,-12 2 5,-11 0-3,0 0-1,2-1 0,0 0 0,2 1-2,9-2-8,4-1-3,11 0 0,8-2-1,10-2 0,10-1-2,6-3 2,14 0-2,2-2-9,8 0-35,19 0 27,10-7 3,12-1-10,9-2-9,7-1-7,13-2-15,0-2 6,4-2 14,-4 0 22,-2 1 12,-5 1-5,-6 2-46</inkml:trace>
  <inkml:trace contextRef="#ctx0" brushRef="#br0" timeOffset="25019.81">3839 8072 10,'11'-4'29,"-7"-1"8,3 3 7,-6 2 1,-1 0-8,0 0 8,0 5-6,0 9-12,0 4-5,0 7 1,0 7-9,0 6-5,0 4-4,0 3 0,-1 4-5,-5-3 2,1 2 1,-2-4-3,-4-1 1,2-5 1,1-6-2,1-6 2,0-8-2,3-8 1,1-5-2,3-5-1,0-3-5,0-12-16,11-9 12,5-10-4,2-6 6,-6-5-5,6-3 6,-5 0 2,2-2-1,-4 3 0,0-2-2,0 5 0,2 3 7,-2 8 2,3 6 2,-6 8 2,-4 8 11,-1 6 6,-3 5-5,0 1-7,0 12 5,0 8 6,0 7-9,-8 8-6,-5 2-1,1 1 1,1 5 2,-2 2-5,-2-1 1,1 1-1,1-3-1,1-2 1,-2-8 1,3-4-2,0-6-1,5-7 1,-1-8 1,5-3-1,2-5 1,0-2 2,0-10-6,0-7-4,2-8-4,7-5 3,-2-5-1,4-3-2,0-4 5,4-1 1,2-2 0,2 4-11,6 6 5,-8 10 11,-3 10-1,-7 10 0,-6 7 1,-1 11 5,0 13 24,-7 9-11,-10 12-10,-1 6 1,-1 4-3,-3 1-5,1 1 2,-1-3-3,2-2 0,5-5-1,1-3 0,6-6 0,-2-6-2,6-2-5,0-9-5,4-6-22,0-8-31,0-7-62,11-4-64</inkml:trace>
  <inkml:trace contextRef="#ctx0" brushRef="#br0" timeOffset="63019.81">2565 2612 10,'0'-2'57,"0"2"-13,0-2-17,0 1-7,0 0 5,0 0 1,0 0 8,0 0 1,0 0-1,0 0 1,0 1 0,0 0-1,0 0-7,0 0-7,0 0-4,0 0-4,0 0-2,0 0-7,0 0-1,0 5 0,0 1 4,0 2 5,7 0 0,0 2 0,4 0 0,0 4 0,3-1 1,1 2 1,6 3-4,0 1 9,1 1-5,5-1-4,-4 3-1,6-2-3,-1 1 0,-1 1-3,-1-1 0,-1 1 0,-2-1-1,1 0 0,0-1-1,5-1 1,-1-4-2,5 1 2,0 0-1,2-1 1,0 1-1,0 0 1,-2-2-1,4 0 1,-6 1-1,1-1 1,-3 0-1,1 1-1,-3-2 2,1 0-1,-2-2 0,-2 0 1,1 1 0,-2-1 4,1-1-6,1-1 0,-4 1 1,1-1 0,0-1 0,2 3 1,1-1-1,-4 0 0,1 3 1,0-2 0,-2 1 0,2-3-1,-3 2 1,1-1-1,2-1 0,-3 2 2,1-1-2,2 0 0,-4 0 0,-1 0 1,-2 0-2,0 0 1,1-1 1,-1 2 0,-1-2 0,1 0 1,-4 1 0,0-1-2,-3-1 0,1 1 0,5-1 1,-3 1-1,3-2 1,0 2-1,-2 0 0,5-2 0,-7 2 1,5-1-1,-1-2 1,-3 1 0,0-1-1,1 0 1,-3 0 0,-2-1-1,0 0-1,-3-1 2,0 2 1,0 0-1,-1-2 0,1-1 0,-1 0-1,-2 0 0,2-1 0,1 0 0,-2-1 0,-2 0-1,4 1 2,-1 0-1,1 0 0,-2-1 0,0 2 0,1-2 0,-3 0 0,0 0 0,0-1 0,1 2-1,2-2 1,-3 1-1,4 0 0,-4-1-1,0 1 1,0-1-1,0 0-1,0 0 2,0 0-3,0 0 1,0 0 4,0-2-3,-3-2 0,-2-1 0,-6 0 2,-1 1 0,1 0-1,-1 1 2,-2-1-1,1 0 0,1 2 0,-2-2 0,-1-1 0,-3 1 1,1-2-1,-5-1 0,-2-2 0,-6-1 0,-5-2 0,-1-4 1,-7-1-1,-2-1 0,-2-5-1,-4 2 1,5-1-2,0 1 3,7 1-2,0 3 2,2 1 0,2 2-1,-1-1 0,1 2 1,3 0-1,-4 0 0,4-1 1,-5 1-1,2 0 0,-5-1 0,1 0 0,0-3 0,-3-3 0,1 1 0,-1-4 0,4 4-5,4 2 6,6 2 0,-1 1 1,5 2 0,-1 0 0,2 0 0,-1 1 0,-1 0 0,1 1-1,2-1-1,1-3 1,-5 1-1,1-2 0,-3 1 1,2-3-1,-2-2 0,-1 0 1,2-2-2,4 1 1,1 1 0,2 0 0,2 1 0,3 2 0,2 1-1,5 4 2,-2 0-1,3 4 0,3 0 0,0 0 0,-3 0 0,3-1-1,0 0 0,-1 0 1,1-2-1,-3 2 1,3-1 0,-4 0-5,2 1 0,2 1-5,0 1-16,0 0-23,4 1-20,0 3-48,0 0-101</inkml:trace>
  <inkml:trace contextRef="#ctx0" brushRef="#br0" timeOffset="64159.81">4011 3023 249,'-2'0'7,"2"0"-26,0 8 31,9 7 6,6 6-7,-1 7-7,-4 2-1,1 4 4,-4 2 8,4-3 6,-3 1-4,-1-3-9,0 0-4,-1-1 2,1-1-6,-3-3 0,3-2 2,-3-4-1,-4-1-1,4-2 3,-1-5-2,-3 1-1,0-6 1,0-2 0,0-3 0,0-2 0,1 0 2,-1-7-2,0-5-2,0-7-2,0-2 0,0-6 2,-1-3-1,-9-2-1,-2-5 1,-8-3-7,1-4-4,-8-1-8,1-3 5,-3 5 0,8 8 14,0 10 5,6 8 0,5 5 7,0 7 1,9 2-4,-2 2 1,3 1-6,0 5-6,3 8 5,8 8 5,6 10 6,1 7 1,0 6 3,1 1 2,1-1-3,-1 0-1,1-2-11,-1-1-1,2-6-1,-2-2-1,-2-5 0,1-6 2,-5-2-2,2-4 0,-7-3 0,2-2 0,-3-6-2,-3-3 2,0-1-2,-4-1-4,0-6-9,0-5 0,0-8 4,-8-5 5,-9-4-8,-2-4 3,-2-5-6,-8-4-18,2-3 5,1-2-20,1 2 9,4 3 20,4 9 21,4 10 3,8 10 15,4 9 23,1 3-7,0 6-23,6 10-2,12 9 10,-3 6-1,4 5-4,3 2 4,2 0 1,0 0 0,-2 2-4,0-4-12,0 0-1,-1-3-1,0-2-1,-4-2 1,-3-4-2,1-4-2,-4-3-7,2-2-25,-5-5-73,-5-6-94</inkml:trace>
  <inkml:trace contextRef="#ctx0" brushRef="#br0" timeOffset="64729.81">4348 3566 33,'0'3'246,"-4"-1"-222,-7-2-21,-4 0 40,1 0 9,-7 0-34,-5 0-13,-12-1-4,-6-1 3,-6-1-3,-7 2 0,-6-4 2,1 2 15,-3 0-4,-1-1 4,1 0-5,1 0 3,4 3 0,9-1-4,1 2-5,10 0-3,5 0-3,7 0 4,10 1-5,3 1 0,12-2-2,3 0-1,0 2-10,10-2-10,6 1 13,15 0 4,4-1-6,9 0 5,9 0 2,1 0 2,6-2 1,1 0 2,0 2 1,3 0-1,-3 0 0,-4 0 0,0 0-1,-6 0 1,-6 0-2,-6 0 2,-13 0-1,-8 0 1,-12 0 0,-6 0 0,0 0 5,-9 0 3,-10 0-7,-10 0 0,-6 3 0,-8-2-1,-7 1 2,-6 2-3,2-2 1,-5 1 1,-3 0 1,1 0 1,3 1 5,5 2 3,5-1 1,9 0 0,8-1-8,9-1-2,8-2-3,10 1-2,2-1-1,2 0-11,5-1-16,17 0 10,14 0 0,13-4-36,12-3-47,7-1-65</inkml:trace>
  <inkml:trace contextRef="#ctx0" brushRef="#br0" timeOffset="176859.81">15303 9509 298,'-4'1'2,"-1"0"-2,5 0 9,0-1 40,0 1-14,0 1-21,0-1-5,0-1 6,0 3 4,0 3 4,0 3-1,0 4-4,-2 2-3,-13 5 0,2 3-3,-9 4-6,-6 1-2,1 3-2,-6 2-2,0 0 1,-3 3-1,-2 0-1,3-2 0,2 0-4,3-4-1,3-3-4,4-2 1,0-4 1,7-3-9,2-5-13,3-3-18,2-8-36,1-2-78</inkml:trace>
  <inkml:trace contextRef="#ctx0" brushRef="#br0" timeOffset="176989.81">14831 9833 36</inkml:trace>
  <inkml:trace contextRef="#ctx0" brushRef="#br0" timeOffset="177169.81">14831 9847 180,'0'8'11,"0"4"-11,0 4 9,0 2 26,0 4-5,0 4-20,0-1-7,0 2 0,0-4-1,0 0-1,0-4 5,0-4 13,0 0 6,-5-4 1,3-2-2,2-1-4,0-3-1,0-4-4,0 0-6,0-1-4,0 0 2,13 0 0,7-2 3,4-9-1,5-2-3,5-3-2,5-6-2,6-2 1,2-3-2,2-1-1,-3 2-1,-2 0 2,-5 6-7,-4 2-23,-5 5-53,-12 2-133</inkml:trace>
  <inkml:trace contextRef="#ctx0" brushRef="#br0" timeOffset="178399.81">12346 12660 3,'-10'7'87,"0"3"31,-3 1-77,0 2-26,2 2 8,-4 2 14,-3 1-4,1 2-5,-8 1-2,4 2 1,-8 1-3,1 0 3,-5 3-7,-2 1-1,-4 2-12,-5 1-1,-2 1-5,-4 1 0,-3-2-2,-1-1-1,5-3 2,5-3-2,8-7 0,7-3-1,13-6-8,8-5-7,8-3-13,0 0-53,13-8-45,9-6-26</inkml:trace>
  <inkml:trace contextRef="#ctx0" brushRef="#br0" timeOffset="178969.81">12368 12609 0,'1'-4'11,"2"3"8,-3 0 28,0 1 9,0 0-30,-8 0-4,-2 1-9,-1 3 0,0 0 8,-2 1 5,2 0 4,-1 2 0,1 0 1,-3 2-2,-1 1-6,-5 3-7,-2 2-9,-3 1 0,-4 2 0,1 1 2,-5-1-4,2-1-3,2-1-1,4-2 0,0-1-1,8-5 0,2-1 0,8-3 0,3-1 0,4-3-1,0 0-3,5 0-6,16-2 4,7-5 1,3-5-2,6-2-4,2-3 1,1 1 1,2-1 1,-6 0 2,1 0 5,1 1 1,-2 0 1,2 2-1,-5 0 0,2 0 0,-2 4 0,-5 2 0,-6 4 0,-8 4 0,-13 0-1,-1 0 3,0 9 9,-4 2-1,-11 3-2,-1 2 3,-1 2 2,0 1-6,-4 1-4,6 0-2,-2 3 1,2-3 1,1 1-1,6-1 0,-1 0-1,5 1-1,0-3 1,4-1-2,0-1 1,0-2-3,1-1-24,8-2-65,-2-2-94</inkml:trace>
  <inkml:trace contextRef="#ctx0" brushRef="#br0" timeOffset="180039.81">16536 12140 72,'36'6'281,"12"0"-249,13 0-31,18 1 4,17-1 20,12 0 11,7 0-22,3-2-11,-1 2 0,-3-1-2,-13 1-1,-6-1 0,-16 1 0,-10-3-1,-9 2 3,-10 0-2,-8-1 2,-7 0-1,-9 0 0,-12 1-2,-6-3 0,-5 2-8,-3-1-13,-3-1-26,-12 1-48,-7-2-109</inkml:trace>
  <inkml:trace contextRef="#ctx0" brushRef="#br0" timeOffset="180759.81">16463 12243 1,'0'0'-1,"0"0"68,0 0 134,0 0-172,5 0-26,6-1 35,6 1 9,0 0-22,2 0-12,6 1-5,3 3 2,1 1-5,6 3 4,-1 0 2,4 1 3,-2 0-6,0 1 1,-5-2-4,-3 2 0,-5-2-3,-1 0 0,-4-1-2,-5-3 0,-2 0 0,-4-1 0,-3 1 0,-1-4 0,-3 2 0,0-2-2,0 0-4,-11 0-5,0-2-4,-7-7 0,-6-3 4,-2-1 5,-8-2 5,0-2 1,-4-1 0,2-1 2,-6 0-3,1 0 2,2 0 0,-3 0 1,4 2-1,8 1 1,1 3-2,8 0 1,3 1-1,3 1 0,4 2 4,2 1-1,6 2 3,2 3 0,1-2 0,0 1-4,4 0 0,11 0 2,9 2 0,7 0 1,10 1 1,8 1-3,8 0 1,4 0 2,3 0-3,3 1-3,-4 1-1,-3-2-1,-8 0-19,-11 0-22,-8 0-48,-9 0-101</inkml:trace>
  <inkml:trace contextRef="#ctx0" brushRef="#br0" timeOffset="182119.81">11171 10005 33,'-4'1'-3,"4"3"183,0 4-179,15 5-5,9 4 5,5 3 11,5 5-1,11 4 3,5 3 6,8 4-6,6 1-1,4 2 2,-3 1-8,1-1-1,-5 0-5,-4-4 1,-9-1 0,-6-2-1,-7-3 0,-12-3-2,-2-4 2,-8 1-1,-9-6-1,-2-3 0,-2-4 1,0-3 0,0-3 1,-13-4 0,-4 0-3,-12-5-6,-3-5 0,-6-3-9,-2-3 9,4 2 3,-1 3 8,9 1 1,0 1 3,9 3 1,2 0 2,6 1-1,4 3 6,4 1 4,3 0-3,0 1-4,0 0-7,0-1-6,10 1 2,8 0 3,3 0 1,8 3 5,1 2-1,2 0-1,6 2 0,-5-3 0,-1-1 1,-1 0 3,-6-1-4,-3-2-2,-1 1 4,-3-1-3,-7 0-1,0 0 2,0-4 0,-5-3 2,1-7-2,-6 0-3,-1-7-2,0-1-2,-1-3 0,-10-4-3,-1 0-17,11 0-27,1 4-23,4 2-36,16 7-73</inkml:trace>
  <inkml:trace contextRef="#ctx0" brushRef="#br0" timeOffset="184359.81">23242 6772 158,'13'-16'35,"-5"4"-19,-1 4 42,0 2-2,-7 4-23,0 2 1,0 0-6,-18 10-15,-14 8-3,-14 9 2,-11 9 1,-10 2-7,-2 5 0,-3 1-4,-2 0 0,2-1 0,4-2 0,1-3-1,10-6 7,6-6-10,9-6 2,9-3-2,12-7-1,11-4-12,9-4-21,1-2-40,4-2-65,8-8-52</inkml:trace>
  <inkml:trace contextRef="#ctx0" brushRef="#br0" timeOffset="184549.81">22538 7080 97,'-18'14'9,"4"-1"114,1 3-121,9 1-1,2 0 7,2 0 2,0 0-6,0 1 2,5-1-1,1-2 1,0 0 0,3-3 5,2-1 7,3-3 4,1-3-9,6-3-6,5-2 1,12-1-1,3-8-7,9 0-5,2 0-32,-1-3-80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0T22:24:53.13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3775 5576 4,'4'0'11,"3"1"-7,-3-1 55,-1 0-4,-3 0-30,4 0-2,0 0 6,0 0-1,2 0-8,-2 0 0,2 0 1,3-1 1,1-4-1,1 1-6,3-3-2,-3 2-1,2-2-5,-2 1-5,1 0-3,5-2 1,0 1 1,2-2-1,3-1 1,-2 1 0,3-3-1,2 1 0,2-1 1,-1 0-1,-2-1 2,2 1-2,-2 1 0,-1 1 0,0-2 1,-1 3-1,-3-1 0,-1 2 1,2-3 0,-1 1 1,-1 1-2,-1-1 1,-2 2 0,-1-1-1,-1 1 0,-2 0 1,0 2 0,-3-1-1,3 1-1,-1-1 2,0 1-1,1 0 0,0-1 0,0 0-1,3-1 1,0 0 0,4-1 1,1 2-1,-1-3 0,-1 1 0,-2 1 0,2-2-1,-3 1 1,0 1 1,-2-2 0,2 1-1,-3-1 1,2 1-1,-2-1 1,0 0-1,2 0 0,0-1 1,0-1-1,1 1-1,-3-1 2,0 0-2,1 2 1,1-3 0,1 2 0,-3 1 1,0-1-2,-1 1 2,-3 1-1,0-2 1,-6 0-1,2 1 1,1 0 0,-4 2 0,3 0-1,-2-3-1,2 1 1,1 0-1,5-1 1,-4-1 0,5 0-1,1-1 1,4 0 0,-1 0 0,-3-2 0,2 1 0,-2 1 0,-3 1 0,2-1 0,-6 1 1,3-1-1,-2 1 0,0-1 1,3 1-1,-1-1 0,0 0 0,1-1 0,3-2-1,3-2 1,-1 0 0,-1 2 0,5-1 0,-5 0 0,1 1-1,1 2 2,1-1-1,-2 2 0,2 0 0,0 1 1,0-2 0,2 1 0,-5 0 0,4 1 2,-5-2-3,1 3 1,0-2 2,1 1-1,-4-1-1,3 1-1,2-2 1,-6 2 0,5-1-1,-2-1 0,3 3-1,4-3 1,-1 2 0,5-2-1,0 1 1,-3-1 0,4 2 1,-4 0 0,1 1 1,-1-2-2,-1 4 3,-1-1-4,1 1 3,0-1 2,-1 1-2,-5-1-1,5-1 2,-2 1-1,-1-1-1,1-2-1,2 0 1,0 0 1,0-2-2,3 2 1,0-1-1,-5 1 0,4 1 0,-3 0 0,2-1 1,1 1-2,-1 0 1,-1 1 0,8-3-1,-4 2 1,1 0 0,4-1 0,2 0-1,4-2 1,0 0 0,5-1 0,1-1-1,1 0 1,1 3 0,-5-2 1,-5 2 0,-2 3 0,-2 0 1,-2 0 1,1 2 0,-4 1-2,0 2-1,-5 1-1,0 2-1,3 2-1,2 1 2,-2 0 1,5 0 0,2 4-3,2 3 3,6 0 1,-1 0 0,-1-1 0,4 1-1,-1 0 0,4-1 0,1 1 0,3-1 0,0 2 1,4-1-1,-4 1 2,3 0 0,-4 0-3,-3-2 1,-3 0 2,-9 0 2,4 1 0,-2-1 2,-4 1 1,0 2-1,-5-2-2,2 2 3,-1 1-2,4 1-4,-2 0 3,4 2-3,-1-2-1,-2 1 2,5 0-1,-8 1-1,5 2 1,1 0 1,-1 1 0,3 0-1,-4 0 1,3 0 0,-5 0-1,1-1 1,-4 0 0,2-1-1,-4 0 1,-1-1-1,-2 1 4,3 0 0,1-1-3,1 1-1,2 2 1,-4-1 0,3 2-1,-3-1 0,4 1 1,-3-1-1,1 1-1,-1-2 1,1 0 0,-5 4 1,2-4-4,-5 1 2,-1 1 2,2-3-1,-2 2-1,0-2 1,0 0 0,2-1-2,-2 2 2,0-1 0,3 1-1,-4 0 0,5 1 2,-7-1-2,3 1 0,2-1 0,-5 1 0,5 0 0,-2 1 0,1 0 0,5 0 0,-7 0 1,1-1-1,1-1 0,1-2 0,-2 1 0,-3-2 1,1 1-1,-3 1 1,0-1-1,1 0 2,1 2-2,2 0 0,1 1 0,0-2 1,2 0-2,2 0 1,5 0-1,-1 1 1,6-1 1,-1 1-1,-1 0 0,4 0 1,-1 2 0,-1 0-1,3 0 0,-6-1-1,2 0 1,-2-1 0,0 2 1,2-1-1,-5 1 0,5 2 0,-2 0 0,3-1 1,3 2 0,-6 2-1,6-3 1,-5 1-1,4-1 0,-1 0 0,0 0 0,1 0 2,-3 3-1,5-2 3,-3 3-1,2-1-4,2 2 2,1 0-1,0 0 0,2 1 2,-4 0-1,-1 0-1,-2 0 1,-2-1 1,-2-1-1,0 1 6,-1-4-4,1 1 0,0-2 3,1-2-2,-1 0-1,-1 0 1,-3-2-2,4 4-2,-1-1 3,1 1-2,2 3 0,1-2 1,1 2-2,-2 1 0,-2 1 0,6-3 0,-6 2 1,0-3 0,-1 0-1,-3-1 2,1 1-2,4-1 1,-1 0-1,3-3 2,7 0-4,-2-2 2,2-2 1,6 0-1,-5-1 0,2-4 0,-3-3 0,0-1 0,0-2 1,3-1-1,-2 0-1,6-4 3,1-4-1,7-1-1,2-2 1,-3-1-2,4-1 1,-4-1 0,2 0 0,-2 0 0,-4 2 1,2 2-1,-5-1 0,-3 3 0,2-2 1,2 3-1,1-1 1,3-1-2,1 0 1,7-1 1,-1 1-1,2-3 0,0-1 1,-3-2-1,0 0 0,-2-3 3,-2 0-1,-4 2-1,-3 0-1,1 0 1,-5 1-1,-1 1-1,4 2 1,1 0-1,3 4 0,-2 1-2,3 1 2,0 1 1,6 1 0,5 2 0,3-2 0,4 3 1,1-3 5,-3 1-4,0-2 2,-5-2 0,1 2-1,-4 0-2,-4 0 1,2 1-2,-3 2 0,0 2 0,-1 0 0,4 0-1,-3 2 1,1 5-1,4 0 2,1 0-1,1 1 1,4-3-1,-2 0 1,2 0-1,-4-2 1,1 0 0,-1 0-1,-9 0 1,5 2 0,-7-2-1,2 2 0,-4 2 0,0 2 0,5-1 0,-6 3 0,2-1 0,3 0 1,-4 1-1,3-3 1,-1-1-1,-1-1 1,-3-4 0,-4 3 1,1-4-3,-2 0 2,0 1 0,1-2 0,0 2-1,-1 2 1,-5 2-3,-5 1 1,-5 2 0,-2 2 1,-5 0 1,0-2-1,-4 2 1,-3-4 0,3 0 0,-6-2-1,4 0 1,0-3-1,1 2 1,0-2-1,11-1-1,11 2 1,4-1 1,11-1 0,8 1-2,4 1 2,0-1-1,2 2-1,-6 0 0,1 1 1,-5 3 0,-3-1-1,-2 1 0,-3 2 1,0-3 0,-2 0 0,-3-2 0,0-2 1,-6 0 0,-1-1-1,-1-2 0,-1 2 1,0 1-1,1 0 0,1 2 0,3 1-1,4 4 2,-4-1-1,1 3 0,-5-2 0,-2 2 0,-2-1 0,-4 0 0,-4-1 0,-3-2 1,0-1-1,-1 1 0,-4 1 0,0 0 0,7 2 1,2 2-1,12 4 1,6-3 1,4 3 0,5-3-2,0-1 1,1-1-1,3-3-1,4-1 3,1-2 0,2-2-1,1-1 1,-4-1-1,3 1 3,-3-1-3,-2 2 6,2 1-1,0 1-2,3 2 1,0-1-2,0 2-1,-3 1 0,0-2 1,-6 1-2,-2-1 1,-6 0-1,-1-2 3,1 0-3,0-1 0,1 1 3,5 1-3,0 0 2,-3 2-3,8 0 2,-4 2-1,3-2 0,0 2-1,-6-3 0,-1 2-1,-5-3 1,0 0 0,-6-3 0,-5-1 1,4-3-1,2 0 0,-3 0 0,-1 0 1,-3 0-2,-2 0 1,-2 0-1,0 0 2,-1-1-2,6 1 1,11 0-1,-1 0 1,8 1 1,3 1-2,4 0 1,5-2 1,4 0-1,4-4 1,4-4-1,12-4 1,2-4 1,6-2 2,2 0-1,1 1 1,2 0-3,2 0 0,-2 3-1,6 1 1,0 3 0,6 1-1,8-2 1,5 2 1,9-2 3,0 3-3,5-2 3,3 1-1,-3-2 1,0 2 0,2 0 1,-7 0-2,-1-1-4,-5-1 2,-4 2-2,-7-1 0,-4 1 0,2 1 1,-2 1 0,-5 3-1,-3 0 0,-9 1 0,-8 1 0,-10 2-1,-17 0-4,-18 0-9,-17 0-17,-9 0-32,-7 0-23,-6 3-24,-5 0-137</inkml:trace>
  <inkml:trace contextRef="#ctx0" brushRef="#br0" timeOffset="4623.26">3968 5555 1,'0'0'34,"0"0"-17,0 0-3,0 0-6,0-2-1,0 2 3,0-1 9,0 1 21,0 0-15,0 0-11,0-1-2,0 0 3,-6 0 4,2 1-4,0-1-4,-2 1 0,1 0-2,-4 0-4,4 0-3,-2 0-1,-4 0 0,0 1-1,0 1 1,2-1 0,1 2 0,-2 1-2,-1 1 4,0 0 0,-2 3 0,-2 1 1,-4 1-3,-3 1 3,-2-1-2,-5 0 0,5 2 1,-2 0 0,-2 0-2,0 2 4,-1-3-3,-3 3 1,0 1-1,-1-2 0,-2 0-2,0 0 3,2 0-2,-2-1 2,5 1-1,-2 0 1,-2-1-2,4-1 2,-1 1 0,5-3 0,0 1 0,-1-2 0,3 0-3,0 1 0,0-1 0,0 3 0,-1-3 0,2 2 0,-1 0 0,2 0 0,0-2 0,5-1 0,2-1 0,1-1 0,5 0 0,3-4 0,4 1-2,2 0 2,0-1-1,0-1 1,0 0 0,-3 0 3,3 0-3,0 0 0,0 0 1,0 0 1,0 0 1,-2 0-2,-2 1-1,-1 0 0,1-1-1,1 1 0,2 1 1,1-1 0,0-1 0,0 0 0,0 0 0,0 0 0,0 0-2,0 0-1,0 0-5,17-2 6,5-5 4,7-1 0,7-5-1,6-3-1,9-5-1,10-4-7,9-5-13,13-6-35,10-5-84</inkml:trace>
  <inkml:trace contextRef="#ctx0" brushRef="#br0" timeOffset="39184.28">7091 2481 3,'5'-3'7,"-1"0"-2,0-2 91,-4 1-50,0 1-16,0 0-1,0 1 4,0-1-13,0 1-5,0 0-1,-8 1 1,1-2-1,-4 1-2,1 0 2,-1 0-9,-3 2-6,-3 0-3,-5 0-39,-9 3-162</inkml:trace>
  <inkml:trace contextRef="#ctx0" brushRef="#br0" timeOffset="39452.3">6136 2628 12,'-11'0'41,"-7"0"-23,-6 0 7,-9 3 11,-5 3 6,-2 1-13,-3-1 0,-3 2 1,-1 0-13,-3-2-8,4 3-5,6-2 4,5-1-5,6 0-2,12-3-1,3-3-1,10 3-5,4-3-27,0 0-52,3 0-24</inkml:trace>
  <inkml:trace contextRef="#ctx0" brushRef="#br0" timeOffset="39560.3">5422 2763 115,'-72'15'25,"-6"2"-14,-8 2 25,1 0 28,-1-1-30,1-1-26,10-1-2,13 0-5,11-2 0,16-3-4,15-2-31,9-4-79</inkml:trace>
  <inkml:trace contextRef="#ctx0" brushRef="#br0" timeOffset="39673.31">4386 3108 4,'-60'17'128,"2"-2"-128,5 1 0,9 0 0,5-1 0,8-2-48</inkml:trace>
  <inkml:trace contextRef="#ctx0" brushRef="#br0" timeOffset="39804.31">3665 3460 190,'-50'24'-5,"4"4"5,5-1 2,3-1-2,6 0 0,6-1-19,2-1-71</inkml:trace>
  <inkml:trace contextRef="#ctx0" brushRef="#br0" timeOffset="39912.32">3244 3996 24,'-29'28'4,"7"-2"-3,2 3 3,5 0 1,4-1-5,4 1-21</inkml:trace>
  <inkml:trace contextRef="#ctx0" brushRef="#br0" timeOffset="40542.36">3212 4414 46,'0'21'4,"0"2"9,0 0 25,0 2 9,-1-1-20,-6 0-11,3 0-6,-3 1-5,-2-1-3,5-1-2,2-1-2,2 1-6,0-2-10,0-1-11,0-3 5,0-1 14,0-2 9,0 3 2,0 0 2,0 2 3,-5 3 5,1 1 1,0 4-3,0 1-2,4 1-5,0 3 3,0 1 4,0-1 3,0 1-7,0-2 0,0-2-2,0-1-1,0-3 1,0-2 0,-7-2-2,7 2 0,-3-2 4,2 1 11,1 3-8,0 1-3,0 3 2,0 2-5,4 0-2,7 2 1,0-1-1,4 1-1,-2-1 0,5-4-4,-3-4-3,-2-3 4,5-2 1,-7-1 2,0-1 2,-5-1 2,-2 5-1,1 0 0,-3 2 1,0 3 0,0 1 5,5 1-2,1 4-4,3 1-4,7 0 5,2 1-4,-1-1-1,3-1-8,5-2-8,-4-4-6,5-5-17,4-3-1,-4-2 28,1-3 14,-1 0 3,-3-1 8,-4 0 10,-2 1 8,2 0-2,-2 5-6,1 1-6,3 1-10,4 4-3,-1-1-2,1 3 1,-1-1-2,2 1-1,1 0-2,1 0-6,-2-3-2,3-6-2,-2-2 1,3-3 0,4-4-10,3-4-19,4 0 13,3-3-6,1 1 15,-4 2 14,-1 0 12,-5 4 13,-2 0 17,0 2 14,2-1-8,1 2-1,1-1-14,1 0-17,3 1-6,3-3-2,4-1-2,5-2-6,2-4-31,2-1-38,2-2-15</inkml:trace>
  <inkml:trace contextRef="#ctx0" brushRef="#br0" timeOffset="40724.37">6260 6715 79,'34'-5'23,"4"-3"-29,2 0 32,6 1 4,1 0-27,6-1-7,0 0-25,-1 3-19,3-1-15</inkml:trace>
  <inkml:trace contextRef="#ctx0" brushRef="#br0" timeOffset="40880.37">7625 6548 153,'4'-1'120,"-4"-1"-59,0 1-8,0-4-9,0-2-31,4-2-16,13-4-7,8-3-25,8-3-68,6-1-126</inkml:trace>
  <inkml:trace contextRef="#ctx0" brushRef="#br0" timeOffset="41072.39">8618 6203 153,'3'-10'124,"8"-3"-143,0-4 9,10-4 17,8-5-6,7-3-13,13-2-12,5 0-9,8 0 7,1 0 2,2 1 25,-1-1-20,-4 2 30,-6 0 7,-4-2-7,-4 1 6,1-1-13,3-2-4,0-5-28,3-3-79</inkml:trace>
  <inkml:trace contextRef="#ctx0" brushRef="#br0" timeOffset="41236.4">9823 5262 349,'-12'-18'14,"5"-1"-14,3-4 12,4 2 12,4-5-19,9-1-6,9-1 0,0 0-4,2 0-4,2 1-3,-7-1 7,1 1 4,-5 1 2,-1-1-1,-3 2 0,-1 0-2,0-1-6,-2 1-30,-5-2-84</inkml:trace>
  <inkml:trace contextRef="#ctx0" brushRef="#br0" timeOffset="41351.4">9950 4407 344,'-13'-24'19,"5"3"-18,8-2 19,0 1-1,0-3-18,13-1-2,-2-1-14,0-5-45,-6-5-83</inkml:trace>
  <inkml:trace contextRef="#ctx0" brushRef="#br0" timeOffset="41472.43">9821 3841 271,'-28'-14'26,"6"0"-13,5-2 20,2 0-13,-3-3-20,7-2 0,0-1-13,-2-3-22,-1-3-36,2 1-32,-4-3-14</inkml:trace>
  <inkml:trace contextRef="#ctx0" brushRef="#br0" timeOffset="41596.42">9518 3484 76,'-29'-14'39,"1"-3"-10,-5 2 19,5-2-13,-8-1 17,4 1-22,0-1-27,0 0 1,6 1 14,-2 0-7,-4 2 2,0-1-8,-3 1 2,-2 0-5,-5 1-1,3 0-2,-1 0-15,1-1-61,4 0-86</inkml:trace>
  <inkml:trace contextRef="#ctx0" brushRef="#br0" timeOffset="41725.42">8478 2995 155,'-44'-7'24,"3"-2"-21,3 2 2,4-1 2,-1-2-6,2 1-6,5-1-28,1-3-43</inkml:trace>
  <inkml:trace contextRef="#ctx0" brushRef="#br0" timeOffset="41847.43">8008 2785 13,'-37'-11'34,"-2"-1"-2,-3 2 25,-9 3-10,-5 0 15,-6 2-14,-9-1-20,-4 1 0,-6-1-14,-2 2-6,-3-1-5,-2 0-3,5-2-11,5 0-37,6-4-59,11-1-58</inkml:trace>
  <inkml:trace contextRef="#ctx0" brushRef="#br0" timeOffset="43024.5">3593 5825 9</inkml:trace>
  <inkml:trace contextRef="#ctx0" brushRef="#br0" timeOffset="43319.52">3801 5692 226,'0'3'38,"0"7"-59,-7 4 27,-4 5 14,-4 4-10,-6 2 0,-4 2-6,-3 2 1,-5-2-3,-2 3-1,0-1 1,2 0-1,3-3 1,2-2-2,3-2 3,8-5-1,2-2-2,8-3-4,4-4-17,3-3-83,0-5-78</inkml:trace>
  <inkml:trace contextRef="#ctx0" brushRef="#br0" timeOffset="43536.53">3865 5673 202,'0'0'77,"0"0"-98,0 5 20,0 9 53,0 6-25,-14 4-12,-1 3-5,-10 4-2,-4 0 4,-6 2 3,-5 3-3,2-2-4,5 1-3,-3-2-3,8 0-1,3-4-1,8-4-1,2-2-6,11-8-13,4-5-34,8-8-57,12-2-74</inkml:trace>
  <inkml:trace contextRef="#ctx0" brushRef="#br0" timeOffset="43751.54">4262 5519 244,'10'-6'35,"-6"4"-41,-1 2 21,-3 0 13,0 10-3,0 8-3,-14 9-6,-8 6-6,-9 2-3,-6 6-2,-2 2-2,-4 0-3,-3 4 2,4 1-1,-2 1 1,1 1-4,1-2 0,0-1-1,5-1-3,4-4-11,1-5-14,9-8-30,5-6-28,7-7-46</inkml:trace>
  <inkml:trace contextRef="#ctx0" brushRef="#br0" timeOffset="44019.56">4700 5158 334,'0'-5'9,"0"5"-46,0 7 30,-10 10 39,-8 13-22,-8 7-2,-5 8-1,-4 9-3,-5 4-1,-7 8 2,-2 5-3,-5 2 1,-3 4 0,-4 2-2,4-2-1,0 0 2,3 1 0,3-6-6,5-5 3,7-7-9,1-11-1,12-8-6,4-10-2,12-12-5,7-7-16,3-10-23,4-5-19,14-14 5</inkml:trace>
  <inkml:trace contextRef="#ctx0" brushRef="#br0" timeOffset="44308.59">5232 4712 24,'18'-9'-18,"-13"6"42,1 3-24,-6 6-6,-3 9 36,-12 10-17,-3 11 27,-6 8 1,-6 10-6,-4 9 8,-2 8 0,-8 10-13,-2 5-11,-7 5-9,-5 5-7,-13 4 0,-1 2-3,-2-1 2,2-5 0,8-8-2,3-10 2,4-6-1,8-10 1,9-10-1,11-10 1,7-12-3,12-8 0,7-9-9,3-7-19,0-6-40,13-4-45,5-13 12</inkml:trace>
  <inkml:trace contextRef="#ctx0" brushRef="#br0" timeOffset="44579.59">5565 4458 8,'-33'57'80,"-5"11"-43,-3 8-6,-1 13 11,-4 12 2,-1 11-14,-10 8-14,-10 6-7,-9 2-3,-6 0-2,-4 3 0,-3-5 0,3-2 0,9-11-3,8-11 0,12-13-1,4-14 5,16-16-4,6-11 0,12-11-2,5-10-2,7-8-19,7-9-18,0-10-22,14-8-55</inkml:trace>
  <inkml:trace contextRef="#ctx0" brushRef="#br0" timeOffset="44856.61">6133 4162 23,'-26'38'139,"-6"13"-103,-8 14-20,-4 16 20,-4 18-2,-8 19-8,-6 19-8,-13 15-8,-10 7-3,-9 5-4,-2 0-1,-4-5 1,3-6-8,1-9 4,6-11-4,5-18 3,8-15-4,12-17 4,14-17-2,12-15 3,19-14-5,12-17-16,8-16-22,8-8-60,20-23-1</inkml:trace>
  <inkml:trace contextRef="#ctx0" brushRef="#br0" timeOffset="45115.62">6583 4308 52,'-68'82'245,"-3"17"-242,-5 19-2,-6 17 10,-3 15-2,-9 4 0,-5 8-5,-1-1-8,-5-4-2,6-6 2,7-14 1,9-13 2,7-18 3,8-14 0,9-17-2,9-12 0,10-14 0,12-9-6,10-14-16,11-12-34,7-14-48,10-13-25</inkml:trace>
  <inkml:trace contextRef="#ctx0" brushRef="#br0" timeOffset="45352.64">7072 4221 70,'-72'68'36,"-14"15"30,-10 21-61,-3 20-3,3 16 25,2 15-2,0 8-8,2 6-10,-1-1-7,0-12-5,1-10-14,9-16 9,9-16 11,6-17 0,11-14 2,4-13-2,12-13 0,10-11-3,9-13-13,14-14-69</inkml:trace>
  <inkml:trace contextRef="#ctx0" brushRef="#br0" timeOffset="45607.65">7586 4250 138,'-78'76'133,"-12"14"-109,-13 21-21,-5 20-2,3 14 9,7 16 4,2 13-2,-5 11-5,1 0-6,-3-7-8,2-11-23,2-19 11,12-22 15,7-17 7,9-21-3,5-10 3,5-7-1,11-10-4,8-9-2,11-13-34,15-15-65,6-21-24</inkml:trace>
  <inkml:trace contextRef="#ctx0" brushRef="#br0" timeOffset="45847.66">7800 4686 167,'-83'94'156,"2"13"-152,0 16-3,2 10 4,3 10 16,-5 7-11,-6 0-4,-1 0-6,1-12-9,1-11 1,5-16 2,5-13 1,12-14 5,3-11-6,11-13 1,15-13-9,13-14-18,15-14-38,7-19-77</inkml:trace>
  <inkml:trace contextRef="#ctx0" brushRef="#br0" timeOffset="46075.68">8611 4608 215,'-69'62'175,"-12"19"-188,-9 19 13,-2 18 2,2 5 15,8 3-7,0 3-3,0 1-1,-4-3-6,1-5-4,3-10-7,10-16 6,7-11 5,12-15 5,3-10-4,11-11 0,8-11-8,12-10-21,8-10-29,11-12-63</inkml:trace>
  <inkml:trace contextRef="#ctx0" brushRef="#br0" timeOffset="46295.7">8948 5002 416,'-69'71'-11,"-9"15"3,-9 13 14,-6 7 10,-2 6-10,-5 1-1,-4 3-4,-4-2-1,1-3-1,5-8-4,15-12 2,10-13 3,19-14 2,11-11-2,18-14 0,11-11-3,18-13-11,0-13-37,22-8-96,13-21-23</inkml:trace>
  <inkml:trace contextRef="#ctx0" brushRef="#br0" timeOffset="46476.7">9161 5388 117,'-40'29'292,"-3"5"-292,-14 13 6,-9 7 25,-10 5-1,-3 5-16,0-2-9,5-1-1,2-3-2,11-4-2,4-7-1,17-9 1,13-9-5,16-11-7,11-10-19,11-8-27,20-12-49,16-13-4</inkml:trace>
  <inkml:trace contextRef="#ctx0" brushRef="#br0" timeOffset="46612.71">9292 5490 391,'-39'31'14,"-14"9"-12,-4 5 14,-4 3 0,-3-1-10,3 0-6,7-4 1,5-5-1,13-7-3,11-8-27,14-7-74,5-9-159</inkml:trace>
  <inkml:trace contextRef="#ctx0" brushRef="#br0" timeOffset="48927.84">6853 3849 20,'0'0'43,"0"0"-15,0 0 0,0 0-9,0 0-6,0 3-1,-9 4 3,-2 5 2,0 3 3,-4 4 1,-2 3-7,-8 7-2,-7 3-10,-11 6 26,-8 5-23,-6 6-9,-3 1-8,-5-2-11,-1 0-1,1-4 3,-1-2 6,7 2 1,5-4 8,7 0-2,8-6-9,15-4-27,13-7-27</inkml:trace>
  <inkml:trace contextRef="#ctx0" brushRef="#br0" timeOffset="49192.86">7243 3945 165,'0'0'-10,"4"0"-41,-4 0 47,0 0 13,1 0-9,2 2-2,-3 1 0,0 5 4,-4 6 1,-18 8 2,-11 6 9,-9 6-3,-8 7-7,-3 3-4,-5 3 1,-4-2-2,3-3-2,2-2-10,11-3-15,14-8-23</inkml:trace>
  <inkml:trace contextRef="#ctx0" brushRef="#br0" timeOffset="49359.88">7693 3944 278,'-27'21'4,"0"10"-11,-2 6 6,2 3 2,-3 3 1,2 3-1,-3 1-1,-6 2-27,-2 1-53,-12 0-74</inkml:trace>
  <inkml:trace contextRef="#ctx0" brushRef="#br0" timeOffset="50151.92">12799 4399 103,'8'-4'147,"-5"-3"-95,-2 2-35,-1 2 27,0-1 32,0 3-25,-1-1-19,-6 0-13,0 1-7,-2 1-4,3 0-8,-7 0-2,2 0-1,-4 0-4,-1 0-22,4 1-35,-2 1-67,6-2-110</inkml:trace>
  <inkml:trace contextRef="#ctx0" brushRef="#br0" timeOffset="50267.92">12460 4325 268,'-52'0'3,"12"0"-1,-2 0 25,5 0-3,2 0-20,3 1-5,9-1-12,2 0-48,3 0-90</inkml:trace>
  <inkml:trace contextRef="#ctx0" brushRef="#br0" timeOffset="50404.94">11864 4296 165,'-57'4'12,"-1"2"5,1-1 40,0 0 12,0 0-26,7-2-16,1-2-20,12 0-3,5-1-2,12 0-15,5-1-23,-2-5-61,5-2-160</inkml:trace>
  <inkml:trace contextRef="#ctx0" brushRef="#br0" timeOffset="50512.95">10958 4345 137,'-50'5'3,"7"1"6,1 0 14,8-3 12,5-1-26,5 0-12,9-2-39,1 0-102</inkml:trace>
  <inkml:trace contextRef="#ctx0" brushRef="#br0" timeOffset="50635.95">10329 4407 201,'-55'9'4,"9"2"-3,0-1 1,7-2 24,1 0-23,11-3-17,4 1-13,5-2-15,2-1-25,0-2-20</inkml:trace>
  <inkml:trace contextRef="#ctx0" brushRef="#br0" timeOffset="50728.96">9929 4477 40,'-25'6'38,"-1"0"-4,-6 4 5,-2 0 18,0 4-36,-5 2-19,-3 1-2,0 2 1,1 0-7,6-2-52,-3-2 10,8 0 9,1-4-34</inkml:trace>
  <inkml:trace contextRef="#ctx0" brushRef="#br0" timeOffset="50828.99">8999 4904 2,'-17'14'0,"-4"-2"-2</inkml:trace>
  <inkml:trace contextRef="#ctx0" brushRef="#br0" timeOffset="50952.96">8579 5236 128,'-65'25'104,"1"1"-101,4 1-3,9 0 1,2-1 3,12-1-7,6-3-14,5-1-51,9-5-84</inkml:trace>
  <inkml:trace contextRef="#ctx0" brushRef="#br0" timeOffset="51091.97">7825 5788 81,'-53'28'12,"9"0"-8,2 0 23,6 0 14,2-1-24,11-2-7,1 0-9,6-1-1,3-2-11,4-1-34,1-4-45</inkml:trace>
  <inkml:trace contextRef="#ctx0" brushRef="#br0" timeOffset="51367.99">7247 6277 136,'-33'29'2,"9"0"-2,-2-1 4,6 1 19,1-3-16,-2 0-2,2 0-4,3-1 0,1-3-1,0-1 0,6-4-1,0-3-6,5-1-10,4-1-11,0-3-2,0 3 9,0 1 17,0 3 4,0 3 1,0 5 1,-5 1 3,-3 1 5,-10 4 4,1 0 6,-9 1-3,-3 1-3,1-1-3,-5-1-1,5-2-3,-1-1 2,8-4-4,3-2-1,4-2-2,8-1 0,4-1-4,2 0 1,8-2-6,10 2-9,4 0-19,-2-1-7,-1 3-16</inkml:trace>
  <inkml:trace contextRef="#ctx0" brushRef="#br0" timeOffset="51556.01">6882 7291 2,'0'19'68,"0"-2"-13,0 2-5,0 0-5,0-2-1,-3 2-9,3-1-13,0 0-9,0 0-6,8-1-6,6-1 0,1 0 0,8-1-3,3-2-6,3 2-12,5-2-5,3 1-5,-6-1 2,-1 2 10,-6-1 13,-2 0 5,-2-1 2,-5-1 4,4 2 9,2-3 3,3 0-5,5-1-6,0 2-5,9-1-9,2-2-41,-1 0-61</inkml:trace>
  <inkml:trace contextRef="#ctx0" brushRef="#br0" timeOffset="51708.02">7778 7839 54,'15'8'61,"3"0"-56,1-1 23,8-1 16,6 0-25,-1-1-8,6-2-9,6 2 2,-1 0-3,3 1-1,2 1 0,0 1 0,-1 0-46,-7-1 12,-2 1 31,2-1-2,-5 0-6,-1 0 5,4-2 12,1-3-9</inkml:trace>
  <inkml:trace contextRef="#ctx0" brushRef="#br0" timeOffset="51824.01">8987 7993 74,'18'8'49,"-5"3"-37,1-2 21,-3 0 15,6 3-29,1-4-17,5 2-1,8-5 5,5-2-6,7-2-22,7-1-5,3-1-36,4-6-20</inkml:trace>
  <inkml:trace contextRef="#ctx0" brushRef="#br0" timeOffset="52112.03">9961 8120 54,'20'5'42,"-3"-2"-1,6-1 9,-1-1-6,7-1-7,9 0-14,6 0-14,9-2-8,8-2 1,2 1-3,3 0-1,-3 0-10,5 1-21,-7 1-14,-4 0 0,-5 0 4,-6 1 29,-4 0 14,-10 0 5,-3 0 1,-7 0 31,-2-1 5,-2 1-12,3 0-7,4 1-11,1 4 1,2-1-2,5 2-1,-5 0-3,7 0-6,1-3 2,-2-2-1,4-1 4,1 0 15,2-6 4,3-1-6,4-4-8,5-2-10,5-4-12,4-1-36,6 0-38,0 1-51</inkml:trace>
  <inkml:trace contextRef="#ctx0" brushRef="#br0" timeOffset="52616.07">12015 7974 81,'4'-2'108,"-4"-1"-25,3 2-20,-1-1-22,7-1-16,4-1-5,2 0-2,7-2 5,5-2-12,3-1-8,8-3-1,2-2-1,9-4-2,3-3-7,3-1-20,0-4-34,2-1-21,-4-2 12,-3 0 32,0-2 20,-4 0 16,4 0 5,0-2 31,-9 2-2,0 3-55,-9 2 46,-3 3 9,-1 3-18,-5 1 0,5 2 1,-3 2 5,1-1 7,5 0-8,-2-1-5,2-2 1,2-1-8,3-4-5,6-1-5,-1-4-12,4 2-19,-2-2-19,-4 3 1,-6-1 46,-4-1 8,-8-1 6,-5 1 22,-3 1 3,0-1-8,2 1 1,6-1-7,0-1-5,5 1-11,0 0-2,1-2-2,1 0-12,-3-1-13,-2-1-24,-1-2-2,1-2 14,-8-1 11,-5-1 14,-3 1 15,-7-1 4,0 2 26,0 3 15,0 3 7,-11 4-9,-2 0-2,2 2-10,1 1-5,6 1-20,4-3-7,0 2-2,0-2-3,4 0-15,9-2-15,-1-1-10,1 1 3,2-2 31,-1 3 13,-1 0 3,-4 3 9,-5 1 10,-4-2 8,0-1 1,0-1-3,-2 0-10,-4-2-7,-1 2-5,-3-3-9,9 2-5,-3-3-23,-3 3-53,3 1-80</inkml:trace>
  <inkml:trace contextRef="#ctx0" brushRef="#br0" timeOffset="52740.07">13768 5453 52,'-22'-22'185,"0"-2"-158,5 0 16,-4 0 11,4 0-19,6 0-19,4-1-16,7-3-15,0-2-33,5-4-41,6-3-61</inkml:trace>
  <inkml:trace contextRef="#ctx0" brushRef="#br0" timeOffset="52853.07">13690 4901 6,'-32'-20'56,"-8"0"33,-6 2-34,-4 3-10,-7 2 18,-1-2-19,1 3-12,-3-1-12,3-3-12,7 1-10,2-2-3,2-2-19,7 0-35,-3-3-69</inkml:trace>
  <inkml:trace contextRef="#ctx0" brushRef="#br0" timeOffset="53548.11">9016 5190 146,'20'-19'38,"-2"4"-43,-8 4 8,-7 3 11,-3 7 18,-7 1 11,-17 6-37,-13 9-10,-9 5 3,-7 11 8,-8 6 11,-2 11 2,-3 11 3,-4 12-7,-6 12-9,-3 9-1,-16 7-4,-9 6 0,-10 3-6,-14-1-2,-1-5-8,-1-2 1,-4-8 4,8-8 0,2-7 4,20-11 4,16-12 2,23-11 0,21-11-1,22-11-4,12-9-62,10-12-118</inkml:trace>
  <inkml:trace contextRef="#ctx0" brushRef="#br0" timeOffset="53892.13">8728 5711 74,'0'-4'92,"0"4"-64,-7 5 57,-14 12-43,-13 13-15,-11 12 6,-4 12-7,-5 10-13,-3 3-6,-3 3-3,-2-1-4,-2 0 0,-7-2 1,0 0-2,-5 1-5,1 2-4,4-4-2,4-2-11,6-6-8,10-11-17,19-10-57,10-12-72</inkml:trace>
  <inkml:trace contextRef="#ctx0" brushRef="#br0" timeOffset="54080.15">9425 5739 190,'0'13'109,"-28"10"-158,-20 14 47,-18 13 18,-16 10-10,-4 10-15,-11 5-26,1 0-22,-4 0 12,-1 0 22,-2 2 7,-7 5 1,-1-1-9,-4 3-22</inkml:trace>
  <inkml:trace contextRef="#ctx0" brushRef="#br0" timeOffset="54360.16">9575 5958 47,'25'-7'201,"-18"6"-205,-7 5-25,-13 15 25,-24 10 29,-20 13-13,-15 11-9,-12 6-4,-7 6 4,-5 6 1,-7 7 4,-5 8 11,-3 8 1,-12 4-8,1-1-2,-3 2-5,-1 1-2,2-6 1,9-1-3,8-6 1,10-8-15,15-4-23,14-10-7,19-14 11,30-18 22,19-18 9,15-15-4,28-24-186</inkml:trace>
  <inkml:trace contextRef="#ctx0" brushRef="#br0" timeOffset="54588.17">9942 6067 41,'-3'15'42,"-32"11"36,-19 15-73,-18 12 31,-20 14 9,-15 8-25,-7 12-9,-2 6 14,2 2 13,4 5-23,1 0-7,4 0 4,1 0 1,1-6-4,10-8 5,7-8-4,7-5-3,11-9-5,12-6-1,16-14-1,19-16 0,21-16-13,10-12-27,33-24-51,16-17-7,14-15-67</inkml:trace>
  <inkml:trace contextRef="#ctx0" brushRef="#br0" timeOffset="54788.18">10147 6377 132,'24'-1'137,"-20"5"-168,-4 16 11,-28 10 59,-20 12-9,-15 12-18,-16 8-11,-10 7-1,-8 5 3,-3 2 13,-7 5 13,-1 5-1,3 0-5,4-2-4,5-1-7,9-6-10,6-2 0,9-6 1,9-4-3,13-5 0,16-9-7,10-12-27,17-10-51,7-16-116</inkml:trace>
  <inkml:trace contextRef="#ctx0" brushRef="#br0" timeOffset="55012.2">10783 6388 39,'-19'26'118,"-24"11"-113,-17 12-2,-15 13 17,-5 7-3,-12 7-14,-1 4-1,-4 7-2,1 6 3,4 2 4,2 0-3,5-1 2,2-4-6,4-6 2,6-4 4,5-8 2,6-4-6,6-3-3,9-8-35,7-6-67</inkml:trace>
  <inkml:trace contextRef="#ctx0" brushRef="#br0" timeOffset="55256.21">11396 6227 41,'0'21'39,"-15"12"-29,-29 17-6,-24 14 26,-18 16-3,-9 8-6,-13 6 1,1 5 5,-2 6 2,-5 4-5,3 1-10,0-2-10,4-2 4,10-9-10,12-5-4,10-9 1,14-13 4,12-11 1,17-11 0,13-13-9,9-14-48,10-16-104</inkml:trace>
  <inkml:trace contextRef="#ctx0" brushRef="#br0" timeOffset="55488.23">12018 6040 342,'-11'27'9,"-29"14"-11,-15 13 18,-18 14 21,-17 10-16,-13 14-10,-3 10-2,-2 7-6,-6 4 0,2 1 0,3 6-2,-3-3 2,0 0-3,10-4 1,-1-8-13,13-6-3,13-11 0,15-12 4,10-12-3,18-13-17,14-14-33,16-15-74</inkml:trace>
  <inkml:trace contextRef="#ctx0" brushRef="#br0" timeOffset="55716.24">12776 5906 361,'-69'62'4,"-21"18"-3,-20 14 3,-16 8-2,1 7 10,-5 6 11,7 2 3,2 2-3,-4 0-10,4-1-6,10-7-3,7-6-4,12-9 5,13-11-14,7-5-4,15-7-9,11-8-15,8-8-21,12-13-75</inkml:trace>
  <inkml:trace contextRef="#ctx0" brushRef="#br0" timeOffset="55952.25">13064 5936 333,'-90'69'178,"-13"14"-189,-15 16 2,-14 14 4,-3 3 8,-1 6 7,7 3-1,7 4 3,-3-2-1,7-5-6,2-8-1,8-8 5,9-9-11,19-7-3,10-8-9,16-13-14,14-13-13,12-12-16,13-16-39,15-18-80</inkml:trace>
  <inkml:trace contextRef="#ctx0" brushRef="#br0" timeOffset="56192.27">13415 6162 507,'-26'26'-6,"-17"17"6,-21 18 5,-22 21 15,-23 16-2,-13 14-7,-3 6-4,4 3 4,8 0 4,6-5 0,5-4 1,6-5-3,9-11-11,9-4-2,13-12 0,12-11-7,13-14 0,12-13-3,14-13-6,14-16-20,0-11-27,21-11-57,13-21-74</inkml:trace>
  <inkml:trace contextRef="#ctx0" brushRef="#br0" timeOffset="56428.28">13646 6232 529,'-7'0'36,"-7"12"-46,-5 10 16,-16 11 20,-9 12 8,-8 17-16,-9 9-9,-10 12-8,-5 3 3,-1 5-2,-3-1 3,0 0-4,1-2 1,6-6 0,5-8-5,4-11 1,11-12-10,10-9 4,10-8-5,12-11-1,8-9-10,13-14-4,6-6-32,22-19-14,13-12-81,5-9-117</inkml:trace>
  <inkml:trace contextRef="#ctx0" brushRef="#br0" timeOffset="56588.3">13850 6204 379,'-17'30'29,"-13"15"-18,-19 17 9,-16 15 5,-14 12-9,-9 6-8,-1 2-3,-4-3-3,9-4-1,-1-3-4,6-5-8,4-4-22,5-8-51,1-7-144</inkml:trace>
  <inkml:trace contextRef="#ctx0" brushRef="#br0" timeOffset="59323.46">6232 6751 0,'-7'-1'7,"3"1"1,1 0-13,-1 0 6,0 0-2,2 0 1,2 0 0,-3 0 2,3 0 3,0 0 2,0 0-17,0 0 12,0 0 29,3 0 46,-1-2-50,0 1-11,-2-1 18,0 1 2,0 1-8,0 0-9,0 0-2,0 0 0,0 0-5,-2 0-7,-11 3-10,-2 2-2,-3 1 3,1 2 2,-1-2-1,0 1-2,3 0-2,2-1-2,2 0-6,0-1-7,7 1-11,-3-1-2,3 3-10,4-3-9,-7 2 6,5 1 24,-7 0 14,-1 3 3,-1-1 7,-3 1 0</inkml:trace>
  <inkml:trace contextRef="#ctx0" brushRef="#br0" timeOffset="59632.47">5776 7244 110,'-12'12'48,"1"-2"15,4-1-67,2-2 1,5-1 8,0-1-4,0-2-4,5-1-5,6-1-14,4 0-21,-1-1-25,3 0 18</inkml:trace>
  <inkml:trace contextRef="#ctx0" brushRef="#br0" timeOffset="59743.48">5904 7360 12,'-4'8'14,"1"-3"3,-1-1-5,1-1 1,-1-1 4,4-2-6,0 3-13,0-2-3,4-1-8,7 0-25</inkml:trace>
  <inkml:trace contextRef="#ctx0" brushRef="#br0" timeOffset="69216.03">18615 4926 0,'9'-10'33,"-2"0"6,4-2-8,0-1-9,1 0-10,5-1-9,0 0-3,-2 1 0,-1 0-10,1-2-24,2-1-24</inkml:trace>
  <inkml:trace contextRef="#ctx0" brushRef="#br0" timeOffset="70244.09">18845 4665 7,'8'-7'56,"3"-1"-39,3 1-6,-2 0 5,4-2 0,2 2-3,1-2 0,1 0-4,-2-1-2,-2 1-1,2-3 1,-1-1 4,0 1 6,2-2-2,-2-1 6,4-2-3,4 0 1,-3 0-8,3 0-8,-4 1 5,-2 0 3,2 1-3,3 0-2,-5-1 0,1 3 0,2-1 2,-4 0 1,1 0-1,1 0 2,-2-1-5,3 0 2,-3 1-4,1 2 0,1-1 3,2-3-6,2 1 1,-1-4 2,5 2-1,0-1 0,2 1 4,1-2 1,-2 1-2,-6 0 4,1 1 4,-4-1-3,2 1-3,3-1-1,-4 0 0,2 0 1,0 1-4,0 1 0,-1 1-4,0 0 3,1 1-1,3-1 1,0 1-1,2 1 0,-1 0 1,2 1 0,-1 0 1,-5 0 1,4 3 0,2-1 1,-6 1-3,1 1 1,1-1-1,-1 2-1,-2-1 0,0 2 0,3-1-1,2 1 0,1 0 2,3-2-2,0 2 0,-1 0 0,2 0 0,4-1 0,2 1 0,1-1 0,-5 1 1,0 2-1,-6-1-1,1 0 2,-1 1-1,-2 1 0,2-1 0,1 1 0,4 0-1,2 2 1,0-1-2,-2 2 2,-5-1 0,-5 1 0,2 0 0,-1 0 0,0 0 0,5 0 0,-1 0 0,1 0-1,-1 1 0,2 1 1,5 2 0,5-1 0,-1 3 0,3-1 0,-2 1 0,-1 0 0,0-1 1,1 1-2,-4 1 1,2-1 0,-4 2 0,4 1 0,-3 1 0,-1 1 0,4 3-1,-2 0 1,-3 2 0,5 0 0,-2 1 0,-2 2 0,5 0 0,0-1 1,1 1-1,-1-1 0,3 1 0,0-1 1,-3 0-1,2 1 0,1-1 0,0 1 1,-1 0-1,-2 2 0,1 2 0,-2 1-1,-3 1 1,-1 2 0,0 2-1,-4-3 0,1 1 1,-3-2 0,-2 0 0,2-1 0,-2 1 0,-1 1 0,-5 2 0,-2-1 0,-6 2 0,1 0 0,-4 3 1,0 1-2,-1 0 2,3-2-1,5 0 0,1-4-1,6 1 2,-2-3-2,5 1 2,-1-1 0,0 1 3,2 0-2,-3 2 0,0 0 0,0 3 0,5 1 0,-6 3 1,4-1-2,2 1 1,-6-2-2,0 3 3,0-3-1,-2 1-2,4-3 1,-3-3 1,2-1 0,0-1-1,1-2 4,-2 0-2,1-1 2,-2-4-2,-2 4 4,-2-3 0,-3 1 2,-2-2-6,-2 3-2,0-2 0,0-1 1,-3 0-1,3 0 0,-2-1-1,-7-4-2,3 1-7,-5-2-14,0-2-33,-17-3-107</inkml:trace>
  <inkml:trace contextRef="#ctx0" brushRef="#br0" timeOffset="72820.23">20078 3287 52,'-15'-2'135,"-6"0"-129,0 1-8,0 0 28,-5-1 15,-3 1-14,-3 0-20,-6 0-6,-2 0-1,-3 1 5,0 0 0,-4 0-1,-1 0-4,4 0 0,1 0 0,-1 0-4,2 1-7,-1 4-22,-3 1-33,-3-1-27,-1 0-7</inkml:trace>
  <inkml:trace contextRef="#ctx0" brushRef="#br0" timeOffset="72960.25">18613 3458 10,'-22'10'39,"-2"0"-13,-3 1-14,4 0-8,-4 1-2,4-1-1,-2 2-1,4-2-1,3 0-2,3 0-6,6-2-13,-2 2-20</inkml:trace>
  <inkml:trace contextRef="#ctx0" brushRef="#br0" timeOffset="73304.27">17863 4043 144,'-23'13'9,"8"0"12,1-1-4,9 1 7,2-1-5,3-1-17,0 2-2,4-2 1,13 1-2,-2 0-6,4-2-9,1 1-3,2-1 10,-2-1 4,-5 0 2,3 0 2,-8 1-3,1 3 3,-3 2 0,-5 1-4,-3 5-16,0 2-7,0 0 16,0 2 5,0-1 6,0 0-1,0-2 4,0 0-4,1-3 5,5-2 6,-5-2 9,5 0 8,-2-3-1,3 1-6,-2-1-4,7 1-5,3-1-8,0 1-2,5-1 1,3 1-4,5 3-9,-5 0-8,4 2-30,-6 2-42</inkml:trace>
  <inkml:trace contextRef="#ctx0" brushRef="#br0" timeOffset="73936.3">18235 4926 26,'0'18'52,"0"1"-6,0 1 2,0 0-6,6 1-3,-1-1-14,1 0-6,7-1-14,4 0-4,5-4-1,5 1-3,6-3-4,2-2-7,1-1-6,4-2 2,2-2 4,4-2 7,-3-1 2,-2 1 5,-3-2 0,-8 1 1,-3 2 4,-9 1 12,-7 3 9,-5 0 2,-2 4-5,-2 0-3,0 2 1,1 0-7,1 1-7,3-1-6,0-1 1,4-1-1,0-1-1,6 0-1,1 0-1,4 0 2,-1-2 2,-2-1-7,3 1-13,1-1 10,-1 1 0,-1 0 6,-2 1 3,2 0-1,-2 1-1,2 1 0,7 2-2,0 1 4,-5-1-1,2 3 0,-5 1 0,-5 1-1,-2 1 2,-5-3-1,-3-1 0,4 0 0,-8-3 3,5 0-2,-2 0-2,3-3 1,4 2-3,6-2-10,1-1-4,1-2 0,5 0-57,2-2 31,5 1 36,4 0 13,-1-1-5,0 1 6,-4 0 7,-8 2-9,-6 0 4,-5-1 28,-6 3-22,2-1-2,-1 0 7,-2 1 13,4-2-4,1 0-25,9-2-3,-3 1 0,7-4 0,3 2 1,2-2-9,3 0-8,6 0-7,-1-2-27,1-1 0,2 2 10,-1 0 9,0-2 21,-6 5 10,-7-1-1,-2 0 2,-7 3 14,1-2 1,-1 1-2,3 3-9,1-2-4,1-1-1,-2 1-1,3-2-1,1 0-1,0-1-4,2-1 0,-2 0 0,-3 0 4,1 0-2,-1 0-4,4 0-3,-1 1-37,0-2-44</inkml:trace>
  <inkml:trace contextRef="#ctx0" brushRef="#br0" timeOffset="74056.31">20892 6119 0,'14'4'33,"3"-2"-28,5-2-6,0 2 1,6-2-25</inkml:trace>
  <inkml:trace contextRef="#ctx0" brushRef="#br0" timeOffset="74196.32">21321 6117 168,'7'0'27,"3"0"-29,5-1 17,7-3-2,5 0-17,7 1-20,7-1-4,4 2 17,-1 0-33,-4 0-66</inkml:trace>
  <inkml:trace contextRef="#ctx0" brushRef="#br0" timeOffset="74341.33">21760 6092 50,'18'-3'63,"2"0"-14,2-1-4,7 0-32,0 1-11,9-2-2,2 2-4,-1-1-7,0 1-9,-2-1-12,-2 0 6,1 1 17,-8-3 12,1 0 9,-1 0 27,-5-2 8,2 0-9,-1-1-9,4 2-11,1-3-15,6 3-12,-2 0-36,3-2-58</inkml:trace>
  <inkml:trace contextRef="#ctx0" brushRef="#br0" timeOffset="74440.33">22714 5920 38,'0'-3'216,"3"-3"-181,4 1-19,3-1 2,5-1-11,6 0-7,2-3-7,8 1-43,4-3-66</inkml:trace>
  <inkml:trace contextRef="#ctx0" brushRef="#br0" timeOffset="74720.35">23200 5594 48,'0'-13'101,"0"0"26,0-3-108,0 2 21,0 0 10,0-3-17,0-1-15,0 0-3,9-2-7,9-1-4,5-3-3,1-2 0,2-2-2,5 0-3,0-1-10,-3-2-12,-1 0 4,-8-1-1,-3-1 3,-5-2 4,1-1-3,-2 0 5,-4 2 14,-4 0 0,-2 2 1,0 3 11,0 1 12,0 1 10,-11 5 8,-1 0-8,-6 1 6,2 1-2,1 2-12,-4-2-15,3 1-7,1 0-3,0-1-4,1-3-6,-1 0-18,4-2-24,0-2-44,6 0-21,5-1-54</inkml:trace>
  <inkml:trace contextRef="#ctx0" brushRef="#br0" timeOffset="74964.37">23246 4339 7,'-26'-14'41,"-5"0"27,-4-1-4,1 2-18,-6-2-1,0-1-7,-1-1-5,-2-2-10,0-2-1,1-2-12,3-2-6,2-1-3,5-1-1,1-2-1,5 0-4,4-1-6,0 1-1,-2 1 2,-3-1 8,-3 3 0,-2 0 3,-4 1-1,-7 0 3,-7 2-3,-7 0 3,-11 1 5,-5 1-2,-7 1 4,-9 2-4,-4 2 2,1 0-6,-1-1-2,6 0-2,-1 0 0,4-2-27,0 1-38,1-3-68</inkml:trace>
  <inkml:trace contextRef="#ctx0" brushRef="#br0" timeOffset="75744.4">18967 4825 81,'0'-3'28,"0"3"-31,0 0 21,-7 0 20,-6 5-28,-3 6-2,-2 2 3,-5 4 3,0 4-4,-6 1-3,1 3-1,-1 2 0,-3 1-3,1 1-2,-2 1 1,1-3-1,-1 2-5,6-4-9,2-3-17,6-2-36,5-6-54</inkml:trace>
  <inkml:trace contextRef="#ctx0" brushRef="#br0" timeOffset="75995.42">19556 4457 213,'0'2'-8,"-3"14"-2,-18 9 20,-12 8 7,-16 11-10,-2 4-2,-9 6-1,-4 2 0,-1 2-2,0 3-1,-2 0 1,2 1-1,2 2-2,3-4-2,8-4-6,2-6-8,11-9 4,8-6 4,16-7 4,11-8-28,4-9-92</inkml:trace>
  <inkml:trace contextRef="#ctx0" brushRef="#br0" timeOffset="76244.42">20303 4250 128,'0'-1'115,"0"2"-124,-19 12 4,-14 7 34,-15 12-5,-13 9-14,-11 7-4,-7 9-2,-6 9 8,-7 7 9,-2 4 1,-2 5-7,-5 2-5,6 1-4,3 1-4,8-5-1,3-6 1,10-7-2,13-12-1,12-8 0,13-10-4,17-10-4,16-9-13,0-10-22,23-9-30,16-11-61</inkml:trace>
  <inkml:trace contextRef="#ctx0" brushRef="#br0" timeOffset="76499.45">20956 3984 49,'0'4'-30,"-20"8"63,-6 7 20,-14 8 17,-8 10-24,-13 13-16,-14 8-7,-5 9 0,-15 10-6,-1 9-3,-6 13-1,-11 7-5,1 5-3,-9 2-3,-1-1 0,-3-4-1,7-8-2,11-9-1,11-10 2,12-9-1,16-10 0,20-11-4,16-11-8,21-16-12,11-13-18,23-11-19,22-14-56</inkml:trace>
  <inkml:trace contextRef="#ctx0" brushRef="#br0" timeOffset="76736.47">21391 3902 43,'-85'66'79,"-7"12"5,-13 8-53,-9 9-4,-11 5-10,-3 4-9,-4 6-4,-1 1-2,2 1 0,6-5 0,8-8-1,17-8 0,13-15 1,15-9 1,8-13 1,14-8-1,15-10-3,14-10-12,21-10-29,6-14-50,24-7-78</inkml:trace>
  <inkml:trace contextRef="#ctx0" brushRef="#br0" timeOffset="76976.48">21798 3995 6,'-67'49'155,"-12"15"-146,-13 11 16,-11 13 25,-11 11-26,-11 14-17,-12 12-4,-15 7 2,-6 5-4,-6-3-7,6-6-2,6-9-13,11-10 16,16-12 6,11-9-1,15-10 4,19-13-3,16-10-2,15-13 0,27-16-22,21-16-45,5-11-89</inkml:trace>
  <inkml:trace contextRef="#ctx0" brushRef="#br0" timeOffset="77216.5">22131 4078 99,'-118'76'142,"-7"10"-139,-11 13-4,-6 11 4,-5 14 20,-3 10-6,-6 9-10,-10-1-1,-1-3-4,3-7-10,14-9-10,15-15-1,27-13 10,13-15 10,22-16 1,10-11 1,23-12-3,15-13-3,17-12-39,8-14-73</inkml:trace>
  <inkml:trace contextRef="#ctx0" brushRef="#br0" timeOffset="77456.5">22627 4081 125,'-99'58'256,"-15"12"-251,-12 15-6,-8 12 7,1 8 14,-3 11-10,-2 6-5,1 3-2,-3 2-1,4-11-1,8-7-3,7-10-2,10-15 3,14-8 2,12-10 0,17-10-2,19-14 0,21-11-4,22-13-17,6-13-35,33-7-60,13-22-36</inkml:trace>
  <inkml:trace contextRef="#ctx0" brushRef="#br0" timeOffset="77688.52">22970 4205 154,'-142'78'114,"-2"10"-110,-5 16-4,-2 13 20,-2 9 24,-4 5-24,-6 2-13,2-5-5,-1-5-4,9-6-6,10-13-3,12-7 0,17-11 6,16-15 4,13-11 2,14-12 1,21-11-2,20-10 0,14-13-11,16-10-47,23-14-99</inkml:trace>
  <inkml:trace contextRef="#ctx0" brushRef="#br0" timeOffset="77896.53">23097 4600 28,'-159'80'330,"-1"9"-331,-7 12-2,-1 13 2,-3 2 22,-4 1-10,0 1-5,5-4-7,6-1-8,15-6-12,23-9 0,19-15 10,16-13 8,23-13 4,23-14-9,18-13-38,26-17-81</inkml:trace>
  <inkml:trace contextRef="#ctx0" brushRef="#br0" timeOffset="78123.55">23270 4775 484,'-110'61'1,"-16"12"-7,-9 15 8,-8 4 10,-2 3 2,-2 0-8,0-1-5,0 0 1,2-1 0,8-4-5,12-5 1,14-11-3,19-10 4,20-13-2,16-8-1,24-15-9,21-9-12,11-13-32,24-11-80,24-18-71</inkml:trace>
  <inkml:trace contextRef="#ctx0" brushRef="#br0" timeOffset="78312.57">23379 5066 43,'-61'35'366,"-15"3"-359,-14 10-3,-16 7 18,-9 1 9,-3 4-18,-5 5-8,5 0-3,5-1 0,0-3-1,16-5 0,13-6 1,16-9-2,23-12 0,18-10-2,20-8-4,7-11-13,34-3-22,18-18-35,15-7-62</inkml:trace>
  <inkml:trace contextRef="#ctx0" brushRef="#br0" timeOffset="78459.57">23228 5317 342,'-46'27'42,"-16"8"-23,-13 7 17,-9 7-2,-7 2-21,-1 2-9,0-3-3,6-3 0,6-4 0,12-7-1,13-6 0,21-10-2,20-8-17,14-9-61,3-3-252</inkml:trace>
  <inkml:trace contextRef="#ctx0" brushRef="#br0" timeOffset="150396.77">12868 4672 261,'-1'9'32,"-2"-1"-35,3 2 4,0-2 11,0-1-1,0 0-6,0-1-4,0 0-1,0-1 0,0-1 3,0-1 0,0 2-2,-4-5-1,-1 1-3,3-1-10,2 0-20,-4 0-45,2-7-26</inkml:trace>
  <inkml:trace contextRef="#ctx0" brushRef="#br0" timeOffset="150664.78">12899 4613 2,'0'0'161,"0"0"-158,4 0-14,3 0 11,5 0 1,12-2-1,1-1-4,4 1-26,1 0-4,-2 1 12,1 1 16,-2 0 6,-8 2 6,1 4 9,-9 4 20,1 2 7,-2 0 1,-6 1 0,-2 1-9,-2 1-11,0-1-3,0 1-7,-4-3-3,-8 2-6,1-4-1,3 2 0,-5-2-2,0-1 0,3-3-3,-1 0-10,-3-1-12,-1-3-21,2-2-30,-2 0-23,-3 0 31,0-2 34</inkml:trace>
  <inkml:trace contextRef="#ctx0" brushRef="#br0" timeOffset="150776.79">12950 4781 27,'-14'-2'53,"6"2"12,-2 0-7,6 0-10,0 4-17,4 2-6,0 1-4,0-1-5,11 1-6,3-1-6,2-2-1,4-3-1,5-1 1,-4 0 0,4 0-2,1-3 0,-2-2-3,-1-1-27,-3-2-130</inkml:trace>
  <inkml:trace contextRef="#ctx0" brushRef="#br0" timeOffset="151573.84">13121 4855 202,'0'3'42,"4"3"-49,-4 3 48,1 1 16,4 2-29,-1 1-21,1 3-5,-1-3 0,-2-1-1,-2-2 1,0 0-3,0-2-1,-4-3-1,-3-3 0,-3 0 1,3-2 0,0 0-1,-1-8-10,1-1-3,3-4 4,1 0-1,3-1 3,0 0 5,0 2 0,0 1 4,7 2 1,4 0 0,0 2 3,0 3 0,2 1 5,-1 1-2,5 2-3,-2 0 2,2 0-4,1 1 2,0 3-2,-1 0 0,-1 0-1,5 2 3,-4 0-1,-3-1 3,-2 2 4,4 2 5,-5 1-2,0 2 0,-5 1-3,3 0-1,-2-1-1,-3 1-3,-1-1-5,-3 0 3,0-1-1,0-3-4,-3 0-14,-11-1-23,2-3-52,-5-1-75</inkml:trace>
  <inkml:trace contextRef="#ctx0" brushRef="#br0" timeOffset="151716.84">13122 4999 182,'-4'5'40,"0"2"-44,4 1 24,0 0 20,0 3-20,7-1-17,3-2-3,8-3 2,1-2 0,3-2 0,5-1-2,-1 0 2,2 0-1,2-4-4,1-2-45,-6-1-161</inkml:trace>
  <inkml:trace contextRef="#ctx0" brushRef="#br0" timeOffset="152664.9">13392 5128 304,'-7'-2'16,"4"1"-15,1 1 29,2 0 15,0 0-34,0 0-15,0 4-6,0 5 8,0 3 4,5 1-1,-1-1 1,0-1-2,3-2 1,-4-2 1,1-1 1,-3 0-2,-1-2 0,3-1 0,-3 0-1,0-2 0,0-1-2,0 0-10,0-2-11,0-6-6,-4 0 10,0-4 9,-2 0 7,5-3-1,-3 1 3,4 0 1,-3 2 1,3 1 0,0 2 0,0 1 3,11 1 0,3 2-3,0 0-1,5 0 6,5 3-1,1 2-3,1 0-1,5 0-1,-1 3 0,4 1 0,-4 2 0,-3-2 0,-1 1 0,-9 0 0,1 2 0,-7 2 0,-7 2 4,-1 3-1,-3 3 7,0 3 1,0-1-4,0 1-5,-3-2-1,3-4-1,-3 2 0,2-5-1,1-1-1,-7-3-6,-4-2-13,0-1-27,-4-4-37,-5 0-29</inkml:trace>
  <inkml:trace contextRef="#ctx0" brushRef="#br0" timeOffset="152792.93">13471 5256 138,'0'8'96,"0"3"-95,0-2 12,12 2 31,8-3-24,2-1-13,2-3-6,2-1 2,2-3-2,-2 0 0,1 0-1,-1-5-23,-6-4-121</inkml:trace>
  <inkml:trace contextRef="#ctx0" brushRef="#br0" timeOffset="156589.13">13724 4056 102,'11'0'141,"7"0"-147,10 0-10,5-4 50,2 2 4,4 0-27,2 0-8,-3 2-1,-5 0-4,-12 0-58,-10 2-168</inkml:trace>
  <inkml:trace contextRef="#ctx0" brushRef="#br0" timeOffset="156980.15">14097 3958 20,'21'-15'5,"-2"-1"22,1-1 11,-5 0 2,-2 3-13,-2 3 0,-3 1 4,-2 5 4,-6 3 1,1 2-6,-1 0-4,0 11-8,0 9-8,-8 9 11,-1 6 6,-2 3-2,3 3-9,3-1-4,3 1-10,2-4 4,0-3-5,0-3-1,2-5-7,7-3-4,-1-6-28,4-3-39,-4-6-95</inkml:trace>
  <inkml:trace contextRef="#ctx0" brushRef="#br0" timeOffset="157309.17">14378 4124 393,'-11'0'5,"4"0"-19,7 0 21,0 0 14,4 0-27,11 0-23,8-1-23,-1-3-82</inkml:trace>
  <inkml:trace contextRef="#ctx0" brushRef="#br0" timeOffset="157436.18">14628 4104 409,'-10'2'-3,"9"-2"2,1 1 35,0-1-14,0 0-24,0 1-13,4-1-10,7 0-43,2 0-149</inkml:trace>
  <inkml:trace contextRef="#ctx0" brushRef="#br0" timeOffset="157548.18">14883 4116 80,'2'2'277,"1"0"-271,-3 0 1,4 0 42,0-1-22,3 1-21,4 2-5,0-2-9,0-1-45,-1-1-105</inkml:trace>
  <inkml:trace contextRef="#ctx0" brushRef="#br0" timeOffset="158196.22">15135 4108 314,'0'0'7,"0"0"-5,0-1 60,0-6-16,0-2-38,11-2-8,0-3 2,2-2 0,-2-3 0,4 0-2,-4-3 2,0 1-1,2 1 1,-2 1 5,1 4-1,2 6 3,-5 4 0,-3 5 3,-1 4-3,-5 12 3,0 13 10,2 8 3,0 4-12,-2 4-7,0-2-5,2-1 1,3-6 1,3-4-4,3-5-10,-1-3-28,0-5-48,-5-7-85</inkml:trace>
  <inkml:trace contextRef="#ctx0" brushRef="#br0" timeOffset="159552.29">14695 3387 67,'0'0'65,"0"0"-35,0 0-22,0 0-4,0 2 6,0 6 17,-2 3 12,-1 6 3,2 7-3,-2 7 6,2 7 3,1 10-7,-6 8-13,5 6-10,-2 7-8,0 3-3,2 5-3,-3 3-2,-3 1 0,0-4 1,-3-5-2,-1-9-1,-3-8 1,6-8 1,-1-4 0,7-5-1,2-4-1,0-3 1,0-3-3,11-4-3,0-3-5,0-3-25,-4-3-40,-3-5-55,-4-7-110</inkml:trace>
  <inkml:trace contextRef="#ctx0" brushRef="#br0" timeOffset="160232.34">14520 2975 222,'-6'-2'35,"-1"1"-28,-3 1 35,6 0-1,-4 0-25,-3 6-14,1 5-4,-1 6 2,0 3 0,4 4 0,2 0 0,5 1 0,0-1 3,16-1 1,6-3-1,2-5 1,9-2-1,2-4 9,-1-2-8,4-4 2,-8-3 3,3-2 9,-7-8-2,-4-2-1,-7-5-9,-6-2 0,-9-1-8,0-4 10,-15 2-4,-8-1-1,0 2-1,-4 1 1,1 4-2,-5 3-1,8 6-1,-5 5-3,-1 5-20,1 12-74,-1 9-159</inkml:trace>
  <inkml:trace contextRef="#ctx0" brushRef="#br0" timeOffset="168800.84">14351 3573 207,'0'-1'36,"0"0"-36,0 0 7,0 1 29,0 0-20,0 0-15,0 0-4,0 0 2,0 0 2,0 0-1,0-1 3,0 1 0,0 0 7,0 0 8,0 0-3,0 0-8,0 0-6,0 0-2,0 6 0,0 0 0,-1 2-6,-4 2-36,-1-2-89</inkml:trace>
  <inkml:trace contextRef="#ctx0" brushRef="#br0" timeOffset="168988.84">14322 3811 0,'0'3'6,"0"0"-3,0 0-3,0 1 0,0-1-6</inkml:trace>
  <inkml:trace contextRef="#ctx0" brushRef="#br0" timeOffset="169424.9">14389 4287 48,'0'8'18,"0"1"-13,0 0 7,0 2 10,0-2-1,0 2-7,-4 1-3,-3 1-8,-2-1-1,0 0 0,-1-1-2,3-1-1,-1 0-5,5-1-22,-1-1-25,-2-3-7</inkml:trace>
  <inkml:trace contextRef="#ctx0" brushRef="#br0" timeOffset="169515.87">14336 4505 25,'0'7'18,"0"0"12,0-1-9,-1-1-16,-2-2-7,-1 2-2,-3-3-65</inkml:trace>
  <inkml:trace contextRef="#ctx0" brushRef="#br0" timeOffset="170532.94">14297 3498 27,'0'0'34,"0"0"-10,0 0 28,0 0-17,-2 2-20,-3-2-9,-2 1 2,2 1 6,-2-1 0,3 1 3,-3-2 7,0 0 4,3 0 1,-3 0-6,3 0 3,2 0 2,-7 0-7,7 0-2,-2 0-3,-3-2-5,3 0 3,-3 0-4,3-1-3,-3 2-2,2-2 0,-1 0-4,0-3 2,-4 1 1,-2-2-2,-2-2 4,-1-1-5,-1-1 5,0 0 0,-2-1-2,-2-1 1,1 1-2,-4-1 2,7 0-2,-2 1-3,0 3 0,7 1 0,5 2 0,2 2 0,4 2-6,0 1-8,4 1-22,4 0-38,-3 0-60,-3 5-159</inkml:trace>
  <inkml:trace contextRef="#ctx0" brushRef="#br0" timeOffset="172673.07">13460 3623 286,'-18'-3'29,"7"1"-30,-2 0 3,-2 2 16,1 0-3,-6 2-13,-2 5-3,-1 1 0,-1 3 2,-5-2 0,7 2 3,5-3 6,2 0 2,3 0 2,8 1-8,4 0-4,0 3 3,9 1-2,13-1 1,2 1-4,9 3 1,-1-1 1,-1-2-1,-5 2 3,-1-2-5,-13 0 5,-3-1-2,-9 0 3,0-1 7,-10 1 11,-8-2-3,-9-1-3,4-1-8,-2-1-4,4-1-2,6-1-1,1-5-2,10 0-6,-3 0-29,7-9-54,0-6-94</inkml:trace>
  <inkml:trace contextRef="#ctx0" brushRef="#br0" timeOffset="173229.1">13521 3745 46,'0'0'222,"-3"0"-218,-1 4-6,-6 5 22,5 3-10,-4 2-9,2 2-1,-1 0-3,1 0-16,-4-2-13,-3 0-7,2-2 9,0-1-2,1-3 11,3-1 3,0-3 0,2-3 13,5-1 5,-2 0 3,3 0-7,0-3-7,0-4 5,0 0 8,0-2 2,0 1 0,0 1 8,3 2 16,-3 1 11,4 1 7,-4 2-10,0 1-15,0 0-11,3 0-8,1 0-8,3 1 2,-2 4 5,6-1 0,1 1-1,3-1-2,-1-2-4,1 0-1,2-2-2,-2 0 7,-1 0 1,1 0 2,-2-5-1,-1 0 1,2 0 0,0-1 1,-4 1-1,-1 3 0,-3-1-1,-2 2 0,-1 1-1,-3 0 2,0 0 2,0 0 2,-11 0 0,0 3-5,-6 0-1,2 2 2,-3-1 0,-2 0-1,5 2 0,0 1 1,1-1 0,4 3 3,3 0-1,3 1 1,4 0-4,0-1 1,4-1-2,9-4 0,5-1 2,1-1 0,1-2-1,2 0 2,-3 0-2,1-5 3,-2-3 0,-3 0-2,-1 2-1,-9 0-1,2 3 0,-3 0 0,-4 2 2,0 1 1,0 0-3,0 0-4,0 6 3,0 1 2,0-1-1,5 0 0,6-1-1,0-2-10,2-1-25,0-2-54</inkml:trace>
  <inkml:trace contextRef="#ctx0" brushRef="#br0" timeOffset="173529.12">13758 3774 217,'-5'0'3,"-1"0"-10,5 1 9,-3 6-2,4 1-2,0 2-1,0 1-2,0 2-25,0 0-21,0-1 2,0-1 16,0 0 16,0-4 14,1-2 3,9 1 1,1-5 0,1 1 0,1-2 7,1 0 5,1 0 3,-7 0 0,1-2-2,5 1 6,-9 1 1,6 0-6,1 0-6,-1 4-4,0 3 2,0 0 8,0 2-1,-4 0-4,1-1-3,-1-1-1,-3-2 5,-2-3 1,2 1-5,-1-3 3,-3 0-4,4 0 1,4-4-2,2-3-14,1-4-67,-7-1-98</inkml:trace>
  <inkml:trace contextRef="#ctx0" brushRef="#br0" timeOffset="174360.17">14511 3562 161,'-8'0'89,"1"-3"-83,-2-1 51,3-4 11,-1 1-24,1-2-24,-5-2-6,0-2-7,0-2-2,-7-2 0,1-2-4,-5-3 2,-6-2 3,-4-2 1,-3-2 0,-4-3 1,-2-4-3,-2-2-1,-3-6-4,-1-3 1,5-3-1,6 1-8,5 3 12,6 5-5,9 5 1,0 6-5,7 7 10,-1 2-5,5 3 1,-1 4-2,0 2 1,5 3 1,-3 3-1,1 1 0,0 1 0,2 1-1,1 1 0,0 1-16,0 0-33,0 0-60,4 0-45</inkml:trace>
  <inkml:trace contextRef="#ctx0" brushRef="#br0" timeOffset="175176.21">13188 2472 63,'-6'-1'105,"-1"1"-88,3 0 13,1 1 5,0 5-1,2 5-9,1 0-10,0 2-9,0 0-2,-3-2 1,2-1-2,1-1 0,-3 1-2,0-4 1,2 1-1,1-3-1,0 0 0,0-3-3,0-1-19,0 1-13,0-1-3,7 0 7,1-2 6,3-4-7,0-3 2,-2 1 19,-3-2 5,-1 1 6,-5-2 1,0-1-1,0 2 2,0-1 1,-9 1-2,0 1 0,3 3 3,-5 0 5,4 0 11,-1 2 2,5 2 6,-1 1 5,4-1-9,0 1-5,0 0-7,0-1-8,4-2-5,15 1 1,8-1 0,6 1 0,2-1 0,0 2 0,5-2-5,-6 0-17,4 1-20,-9-1 0,-4 3 3,-5 0 10,-9 1-9,-11 0-9</inkml:trace>
  <inkml:trace contextRef="#ctx0" brushRef="#br0" timeOffset="175304.23">13210 2528 13,'-7'9'29,"3"-1"3,4-1-6,4-1-11,14 0-6,4-1-4,6-4-2,7-1 2,-2 0 0,4 0-3,1-2 0,-9-2-5,-1-2-46,-14 1-45</inkml:trace>
  <inkml:trace contextRef="#ctx0" brushRef="#br0" timeOffset="175416.23">13312 2621 56,'-16'12'5,"10"0"1,6-3 5,3-3 2,16-2-5,12-2-2,8-2-1,10 0-5,1-7 0,1-1-24,-5-2-39</inkml:trace>
  <inkml:trace contextRef="#ctx0" brushRef="#br0" timeOffset="175644.25">13717 2607 71,'-17'9'45,"-1"6"-24,3 0 16,6 1 5,7-1-22,2-2-16,0-2-2,2-4-2,7-2 1,-2-4-2,1-1 2,-5 0 1,1 0 8,-3-6 2,-1-3-3,0-2-6,0-2 4,-1 1 4,-10-2-4,-5 2 2,5 1 6,3 1-8,1 3-6,6 2-1,1 2-1,0 3-4,11 0-6,5 0 9,11 0 2,1 2-2,5 1-7,2-1-14,6-1-20,1-1-18,-5 0-51</inkml:trace>
  <inkml:trace contextRef="#ctx0" brushRef="#br0" timeOffset="176180.27">14131 2626 13,'-7'0'17,"-2"0"16,1 0 16,4 0-10,-6 0-12,3 0-5,1 0 4,0 0 2,-1 0-7,5-1-5,0-2-2,0 1-7,-2-2-3,-3 1-1,3-1-1,-7-1-2,0 1 3,-5 1-3,-3 1-1,-3 2 1,-6 0-3,-1 2 3,1 8-1,-1 1 1,2 2 1,11 3 4,2 0-3,5 0-1,9-4-3,0-1 2,13-5-2,8-2 2,0-4 2,8 0-1,3-4 2,4-7 0,-3-1-2,5-4-1,-5-1 1,-5-1-8,-7-1-7,-6 1 3,-8 0 5,-3 0 1,-2 2 1,-2-1-2,2 3 6,-2 2 0,0 3 0,0 1 0,0 5 1,0 2 2,0 1-1,0 3-7,-2 8 3,2 4 8,0 4-3,0 1-3,0 0 1,0-2 0,4 0 0,7-2-2,0-2-1,3-2-16,2-3-38,2-5-42,-2-2-16</inkml:trace>
  <inkml:trace contextRef="#ctx0" brushRef="#br0" timeOffset="176440.29">14207 2636 11,'0'3'-1,"0"1"3,8-3 12,6-1 18,1 0-1,5 0-11,-2-3-9,-1-1 2,-4-2-2,3 0-4,-9-2-2,1 3-2,-6-1 4,-2 2-1,0 3 9,-9 1 5,-9 0 1,-1 8-9,-8 4 5,4 3 1,3 3-1,9 0-9,11-2-6,9-3-3,19-4 1,16-3 1,7-6-5,6-2-51,0-12-177</inkml:trace>
  <inkml:trace contextRef="#ctx0" brushRef="#br0" timeOffset="177792.37">15457 3030 25,'-5'-10'113,"-1"2"-107,6 2 2,0-1 35,0 0 12,0 4-27,0-1-6,0 1-1,0 2 9,0 1 1,0 0-8,1 1-12,2 8-7,-3 7 22,0 7 6,0 4-17,0 1-7,-3 1-4,-4 0-2,3-2 1,-3 0-1,6-6 6,-3-3-8,4-5-2,0-6 0,0-1 0,15-4 1,9-2 2,6 0 5,12-10-3,-1 0-6,5-2-16,-1 0-29,-11 1-49,-3 0-94</inkml:trace>
  <inkml:trace contextRef="#ctx0" brushRef="#br0" timeOffset="178104.37">15775 3183 23,'0'4'157,"-1"3"-144,-6 0-13,3 5 43,1-1 8,3 1-32,0-1-11,0-2-5,4-1 0,7-1-3,3-3 1,-1-2 1,-2-2 1,1 0-1,5-4 5,-6-3-2,1-3-3,-3-1 0,-7-2 1,-2-1-2,0 2 1,0 0-1,0 5 4,-2 3-5,2 2 0,-4 2 16,2 0-22,-1 10 17,1 5-6,2 0 3,0 0-4,7-2-2,8-3 0,3-1-2,4-2 1,-3-3-1,8-2-2,-6-2-18,1 0-36,-7-4-100</inkml:trace>
  <inkml:trace contextRef="#ctx0" brushRef="#br0" timeOffset="178480.41">16078 3234 29,'0'5'70,"0"0"-69,7-2 0,3-2 24,8-1 12,4 0-13,1-1-5,5-7-4,-1 0 1,-5-5-9,-3 1-3,-1-4-1,-9 0 0,-2 0 1,-7-2 2,0 3 12,-3-4-3,-7-2-7,-5 1 0,-3 2-3,0 0-2,2 5-1,1 3 5,3 5 11,0 5 2,-1 0-11,3 6-7,-1 9-3,0 4 2,4 7 0,4 4-1,3 7 0,0 1 4,3 1-4,8 0 7,3-2-9,-4-2 2,3-4 1,-4-2-1,2-3 1,-4-2-1,-7-4 0,0-6 3,0-2 4,-7-3 11,0-6 2,-4-1-2,0-2-5,1 0-5,-1-3-6,0-8-1,0-3-3,4-3-6,7-4-24,0-2-35,11-3-41,11-4-103</inkml:trace>
  <inkml:trace contextRef="#ctx0" brushRef="#br0" timeOffset="178733.42">16417 2968 201,'-11'-2'92,"2"2"-79,0 6 13,-1 9 14,-1 6-19,-3 8-11,5 1-9,3 0 0,4 2 0,2-2 1,0-2-2,0-5-2,2-3 3,6-5-10,2-2-2,-6-4 0,0-3 10,-1-2 1,-3-3 2,0-1 9,0 0-2,-6-3-7,-2-6 1,-3-1 0,2-2-3,1-1 2,4-1 1,4 1 2,0 4-5,0 3-4,12 1-1,1 4 0,5 1-7,0 4 2,-1 6-37,5 2-69</inkml:trace>
  <inkml:trace contextRef="#ctx0" brushRef="#br0" timeOffset="179252.46">15385 3512 396,'-23'8'7,"1"6"-34,-8 8 29,-3 3 7,-5 5-8,-4 3-1,2-1 0,-2 0-3,-2-1 0,1 0-2,1 0 2,0-1-1,1 1 2,3-4-5,8 0-26,3-4-49,11-4-78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7T23:44:47.05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4600 3122 194,'0'-2'25,"0"-2"86,0 2-109,0 0 13,0-1 37,0 2-12,0-1-6,0 2-12,0 0-9,0 0-1,0 0 3,0 0-6,0 3-4,0 9-1,0 8 11,0 14 7,0 10-5,0 10-4,-7 12 6,3 11-11,4 15-1,0 9-1,0 8-5,2 1 3,7 1-2,-1 0 0,-1-9 0,-3-7 0,0-6-2,2-11 4,-2 0 0,6-6 0,4-4-2,1-6-3,3-6 2,-3-6-1,-1-4 1,0-5-1,-3-6-1,-2-4 1,-3-4 0,-1-7-1,-1-4-4,-4-8-1,0-5-2,0-3-10,0-2-23,0-9-27,0-11-43,-11-9-133</inkml:trace>
  <inkml:trace contextRef="#ctx0" brushRef="#br0" timeOffset="544.03">4714 3086 25,'-16'-1'197,"1"0"-185,0 0-9,8 1 28,0-1 21,7 0-9,0 1-10,0 0-18,4-3-8,21 3 5,14 0 5,25-2-2,25 1-4,19-2-1,10 0-6,10-1 0,1 1-2,10-2 0,7 1-2,1-1 0,2 1 2,-9 0-4,-5 1-5,-15 0-2,-13 3-8,-16 0-11,-18 3-12,-16 3-20,-15 1 10,-18-1 13,-11 1 10,-13-1 0,0 3 1,-15-3 8,-10 3 4,0-3-8,-4 0-21</inkml:trace>
  <inkml:trace contextRef="#ctx0" brushRef="#br0" timeOffset="908.05">6672 3093 7,'0'2'3,"0"0"12,0 0 62,0-1-26,-3 1-35,-1 0 13,0 2-4,-2 0 2,5 3-2,-3 1 2,4 4 4,0 2-1,0 5 5,0 6-1,0 3-4,0 3 1,4 8-4,3 7 1,-3 12-5,0 13 1,3 11-7,-5 13-5,-2 5-5,0 5-5,0-3 1,-2-1-4,-9-10 1,-7-7 2,3-6-1,-1-6 1,4-2-1,5-1 6,3-4 1,4 0-3,0-6 1,0 0-3,1-7-1,9-5 0,-4-5-2,5-5-1,-4-5 1,-6-5 0,2-6 1,-3-4-2,0-7-2,0-4-3,0-5-4,0-1-10,0 0-16,0 0-15,0-5-40,-3-4-49,-16-1-176</inkml:trace>
  <inkml:trace contextRef="#ctx0" brushRef="#br0" timeOffset="1900.1">4729 5108 9,'0'0'149,"1"0"-128,2 0-11,0 0 39,-3 0-9,1 0-12,2 0-4,-1 0-5,0 2 3,-2 1 3,3 1-2,-3 2-6,0 2-2,0 1-1,0 3-1,0 3-1,0-1 1,0 0-2,0-1-3,0 0 3,0-1-3,4-1-2,2 0 2,-2-3 1,3-1-2,0-1-1,1-1-3,2-3 0,5 2 1,4-2 3,8-1-3,3-1 2,12 0-1,12 0 1,10 0-1,6 0-3,13 0-1,2 0 0,9 0 2,5 0-3,1 0 1,1-1-1,-2-2 1,-6 0-1,-7-1-2,-5 0-5,-9 0 3,-7 2-2,-10-1 0,0 1-1,-9 2-5,-1 0 0,0 0-10,-13 0-10,-3 4-10,-11 1-20,-12 1-56,-6-2-150</inkml:trace>
  <inkml:trace contextRef="#ctx0" brushRef="#br0" timeOffset="9087.51">4875 6988 28,'-4'9'38,"4"1"-30,0 7 28,0 8 8,0 6-11,0 9-10,9 7 10,0 2 3,2 3 26,-6 6-31,2 4-9,-2 1 2,-5 3-11,0-3-4,-9 2-4,-10-4-3,-8-4 1,1-5-1,-2-8-1,7-7 1,6-11-1,4-7-2,7-8-6,2-9-14,2-3-34,0-17-67,9-12-19</inkml:trace>
  <inkml:trace contextRef="#ctx0" brushRef="#br0" timeOffset="9733.54">4805 6953 158,'-8'3'35,"4"1"-28,4-1 27,0 4 1,5 0-23,20 2-5,13-2 11,5-4 4,14-2 6,8-1 2,1-3-5,0-3-7,-5-1-10,-4 1-2,-4-2-3,-6 2 0,-4 0-2,-5 2 1,-9 3-2,-5 1-1,-9 1 1,-4 9-1,-3 2 3,-2 3 4,-6 7-4,0-1 2,0 3-2,-3-2 3,-4 1 0,-1 1 3,3-1 4,-1 4-4,6 1 2,0 8 1,0 6-1,11 8-3,4 6-2,0 7-4,2 3 1,1 0-1,-4 0-1,-3-6 0,-5-6 0,-6-5-1,0-6 1,0-7 1,0-5 0,-2-6-1,-5-4 1,3-7-1,0-6 2,-3-3-2,3-4-4,-3-1 1,-4 0-6,-5-6-4,0 0 7,-2 0 6,-2-1 1,1 2 1,1 1 0,-4 0-1,2 3 1,2 0-2,-3-1 0,2 1 0,-8 0-2,-3 0 4,-8 0-4,-6 0 4,-13 0-4,-8 1 4,-9 0-2,-5 0 1,7 1 1,8 1 3,15-2 0,20 0-6,11 0 1,14-5-6,4-3-31,17-4-46,9-5-146</inkml:trace>
  <inkml:trace contextRef="#ctx0" brushRef="#br0" timeOffset="11700.66">5547 6963 154,'0'0'39,"0"0"-34,0 0 18,0 0 9,7 0-20,10 6-5,1 0 10,4-1-5,-1-2 2,8 0 5,6-3 0,-2 0-2,3 0-7,2-4 6,2 2-7,-4 1-5,0-1-3,-8 2 0,5 0-1,-2 0 0,-3 3-1,-1 1-3,-2 0 1,-3 1-3,-6-2-1,-5 1 1,0 0-1,-7-1 1,-2 0 1,2-1 2,-4 0 3,0 2 0,0-1-6,0 0-4,0 1-3,0-2-4,0 0-3,0 1 1,0-1 6,0-1 6,0 1 2,7 1 2,1-1 4,2 2-2,1-1 1,-1 0 0,1 1 0,-3-1 0,2 1 0,-2-2 0,-5-1 0,1-1 1,-1 2-1,-2-2 4,-1 0 0,0 0 4,0 0 1,0 0-3,0 0-1,3 0-5,-3 0-1,4 0 1,-2 0 0,3 0-1,-1 0 1,-2 0 0,2 0 0,3 0 1,-3 0 4,-1 2 1,1 0 2,-4-1 2,0 0 3,0 1 2,0-1 1,0-1-2,0 2 0,0-2-2,0 0 2,0 4-1,0 1-5,0 3 1,0 6 0,0 3-1,0 2-1,0 6 4,0 7 1,7 7-1,-2 4 0,7 7-4,-3 2-1,1 2-3,0-4-3,1-1 2,-3-4-1,-1-5 1,-1-5-1,-4-3 1,1-1 2,-3-3-3,0-1 0,0-2 1,0-1 0,-7-1-1,-1-3 0,-2-4 0,2-1 1,-3-4-2,6-2 1,1-3-1,2 0 0,2-4 1,-2 1 1,-1-3-4,3 1 4,0 0-4,0-1 2,0 2-1,-1 0 0,1 0 2,0 0 0,0 0-1,0 0 0,0-2-1,0 0 0,0 0-2,-3 0-2,3 0 0,0 0-3,-2-5 0,-3 1 4,4-1 2,-6 2 3,0 1 0,-1-1 1,-2 1-2,0 2 0,-5 0-1,-7 0-2,-2 3 1,-2 1 1,-3 2 1,-2-1 0,-1 1 1,-8-4 0,1 1 1,-3-1 1,1-2 2,-5 0-1,0 0 1,0 0-1,0-3-2,2-1-2,5 0 1,6 0-1,9 0 0,4 2 0,9-1 0,7 2-11,4 1-15,0 0-48,0 0-130</inkml:trace>
  <inkml:trace contextRef="#ctx0" brushRef="#br0" timeOffset="13367.76">6397 7047 113,'-4'-2'5,"0"1"13,2 0 48,0-1-27,2 2-16,-2 0-12,2 0-3,0-2-3,0 2 0,0 0 0,0 0 3,0 0 1,0-1 4,0 1 5,0 0 0,0-1 2,-5 1 0,5-1-2,-5 1-2,4 0-5,-2 0 0,2 0-1,-6 0 0,3 0 0,-2 0 0,5 0-3,-6 0 0,0 0-2,-1 0 4,-5 0-2,-5 0-1,0 0 2,-3 0-2,-1 1 0,7-1 0,-1 1 0,8-1-1,4 0-1,1 0 3,3 0 0,0 0-4,0 0-6,0 0-1,11 0 0,9 0 5,13-1 2,10-2-1,-1 1-2,8 1 1,1 1-1,3 0-1,5 0 2,-4 5-1,2-2 0,-4 2 1,4 0-1,-3-2 0,-4 0-2,-4 0 2,-6 1-9,-8-3 2,-8 3-4,-9-2 5,-1-2-4,-7 2-1,-2-1 3,1-1-2,-2 1 0,2-1 0,1 1 3,-1 0 1,3 0-3,6 0-6,-1 1-5,3-1 4,-2-1 0,3 0 1,-1 0 1,1 0-7,-3 0-6,-1 0 5,-4 0 3,-3 0 9,-3 0 6,-4 0 4,0 0 2,0 0 2,0 0 4,0 0 3,0 0-7,0 0-3,-4 0-1,4 0 1,0 0-2,0 0 1,0 0-2,0 0-1,0 0 4,0 0-2,0 0 1,0 0 0,0 0 8,-2 0-1,-3 0 6,0 0-9,0 2-1,-2 3 0,-3-1 1,5-1 4,-2 2 0,0-2-6,7 3 12,-4 3-1,4 4 3,0 4 0,0 5 4,0 4 0,0 7 1,0 3-6,8 5-4,-1 4-4,-3 1-1,-1-1-3,-3-2-3,0-3 1,0-3 0,0-4 0,0 0 0,-3-4 0,3 0-1,0-3 0,0-3 0,0 0 0,0 0 0,0-1 0,3-1 0,-3-5 0,0 0 0,0-8 1,0-2 0,0-2 1,0-4 2,-3 0-1,3 0 3,-4 0 0,0-1-6,1-3-3,-1 2 5,0-2-2,4 3-2,0 0 4,-2 1 0,2 0-1,-3 0-1,1 0 0,2 0 0,0 0 0,0-1 1,0-1-1,-4 1 0,-2 0 0,-1 1 0,0-4 0,-1 3 0,1 0 2,-2 1-2,1 0 0,1 0-2,-4 0 2,0 0-1,0 0 1,-4 4-2,-5 2 2,-2 1 0,-6 0 0,-5 0 0,-6 3 1,-6-2-2,-5 0 3,-4-3 1,-5 0-3,-4-1 1,-5-2 3,-4-2-2,1 2 2,-1-2-1,0 0-2,6 0-1,8-2 1,7-2-2,12 0 0,15 1-7,13-2-3,11 2-17,11-3-55,17 1-98</inkml:trace>
  <inkml:trace contextRef="#ctx0" brushRef="#br0" timeOffset="15067.84">5601 7989 102,'0'-1'18,"0"1"-12,0-2 48,0 2-11,0 0-23,0 0-13,3 0 2,-3 0 4,0 0 1,0 0-1,0 0 2,0 2 3,0 5 6,0 3-4,0 3-4,-4 5 0,-3 3 0,3 3-3,-3 5-3,-2 1 1,1 2-6,1 0-2,-4 2 0,0 0-1,0 0 0,0 1-2,1-3 1,-1-1 2,-3-2-1,3-1-1,0-3 0,2-3 0,5-4 0,0-3 0,0-5-1,4-3 0,0-2-1,0-2-2,0-1 2,0-2 0,0 0 0,1 0 0,-1 0 1,0 1 1,3 0 0,-3 1 1,0-1-1,2 0 1,-2-1-1,2 1 0,-2 0-1,0-1 0,0 0-1,0 0 2,0 0 0,0 0 0,0 0 0,0 0 3,0 0-1,0 0 1,3 0-3,-3 0-1,4 2 0,2-2 1,5 2 5,7 0 1,6 1-3,3-1 1,7 3 0,6-2-4,-1 0 1,7-1 0,-1 0-1,1-1 0,3-1 0,-3 0 2,1-1-1,2-3-1,-5-1 1,-1 0-1,-1 2-2,-5 0 1,-6 2-1,-3 1 1,-2 0-2,-11 2-2,-1 3-2,-6 2 0,-3-2-6,-1 1 1,-4-1-5,0-4-4,0 0-21,-10-1-79</inkml:trace>
  <inkml:trace contextRef="#ctx0" brushRef="#br0" timeOffset="15455.87">6350 8076 250,'0'-8'20,"7"1"-40,-3 1 41,4 1-5,-1 3-15,-5 2 0,3 0 7,-3 0 11,-2 0 3,0 0 3,0 6 5,0 5 2,0 5-7,0 6-3,0 3 1,0 4-1,0 4 0,0 4-6,0 4-5,0 0-6,0 0-2,0 1-1,0-2-1,0-2 1,0-3-2,-7-5 0,1-4-4,2-5-4,-2-4-18,5-7-22,1-8-64,-10-2-246</inkml:trace>
  <inkml:trace contextRef="#ctx0" brushRef="#br0" timeOffset="16139.91">6297 8630 38,'7'0'317,"4"0"-333,6 0 7,13 0 49,8 0-21,8-2-16,9 2-1,2-4 1,6 4-1,-2-2 2,3 1-3,-1 1-1,-4 0 0,-2 0 0,-3 1 0,-1 3-2,0 0 1,-1 0 3,1-1-3,-3 1 1,-7-2-4,-5-1 0,-5 2-6,-9-3-4,-2 0-21,-7 1-27,-4-1-35,-9 0-41</inkml:trace>
  <inkml:trace contextRef="#ctx0" brushRef="#br0" timeOffset="16539.93">7196 8057 279,'0'-6'16,"11"-1"-47,7 4 60,4 0-1,-5 3-23,1 0 1,0 0 2,-8 6-4,1 4 5,0 3 7,-7 4 5,-1 5 8,-2 5-2,-1 6-2,0 5-3,0 4-5,0 4-10,-7 0-3,2 2 0,-4-2-1,0-4-3,0-3 0,2-5 1,3-7 0,3-4 0,-2-7-2,3-5-7,0-3-21,0-6-35,0-2-107</inkml:trace>
  <inkml:trace contextRef="#ctx0" brushRef="#br0" timeOffset="21884.24">6319 6257 33,'3'-6'13,"-3"-1"-11,0 2 17,0-1 13,0 1-3,0 1 2,0-1 1,0 0-2,0 1-2,0-1-12,0 0-4,0-1 1,0 3 2,0-1-5,0 0-5,0 2-1,0-2-1,0 2 0,0-1-2,4 0 2,-2 2-2,-2-2 2,2 1-2,0 2 1,-2-1-1,0 1 2,0 0 1,0 0 0,0 0 0,0 6 2,0 5 11,0 4-4,0 8-3,0 3-2,-2 5 0,0 6 0,0 2-3,-2 6 2,4 4-5,-3 1-1,-1 0 1,0 0-1,-3-2 0,3-2-2,-7-3 3,0-3-1,-2-4 2,-1-5-2,3-5 0,3-3 1,1-8-1,3-4-4,4-5-5,0-4-22,0-2-39,0-4-64</inkml:trace>
  <inkml:trace contextRef="#ctx0" brushRef="#br0" timeOffset="22503.27">6351 6102 30,'-1'0'152,"1"-1"-136,0 1 13,0-1 16,0 0-17,0 1-18,7-1 1,8 1 7,6 0 8,8 0-10,8 0 1,7 0 1,11 2-3,2-1-5,4-1-4,2 0-1,-2 0 3,-2 0-4,0 0-2,-2 0 0,-2-3-1,-2-1 0,-7 2-1,4 0-3,-7 1-2,-1 1-4,-6 0 0,-4 1-3,-6 3-2,-6 2-8,-8 0 3,-2-1 0,-3-1 4,-3 0 6,0 0-5,-1-2-20,-3 0-31,4-2-30,2 0-5</inkml:trace>
  <inkml:trace contextRef="#ctx0" brushRef="#br0" timeOffset="22924.3">7411 6144 1,'0'0'3,"0"0"-4,0 0 2,0 0-2,0 0 4,0 0-2,0 0 71,-3 0-10,-1 0-51,-3 0 3,0 4 18,-1 1-4,4 0-3,-3 5-2,3 1 7,-2 4-2,-1 4 3,3 7-2,-3 4-8,4 7-2,2 7 0,1 6-5,0 6-3,0 5-4,0 0-4,0-2-3,-3-2 1,-1-4 0,-7-6 1,2-7 0,1-5 1,4-4 3,1-6 2,3-2-6,0-7-2,0 0-2,3-5 0,1-3-10,2-3-12,-4-4-18,1-1-33,1 0-42,-4-9-43</inkml:trace>
  <inkml:trace contextRef="#ctx0" brushRef="#br0" timeOffset="23632.34">7196 7026 66,'0'2'-25,"0"-1"222,0-1-185,5 0-12,12 0 45,9 0-14,7 0-11,5-3-3,5-2 0,6 0-1,-2 0 1,6-1 7,1 1-9,-1 3-9,2 1-5,-5 1-1,-1 0 0,-3 3-3,-7 2-4,-2 1-2,-6-1 0,-5 0-1,-7-2 1,-2-2 3,-3 0 4,-7-1 0,-3 0 2,-4 0 2,0-2 3,0 1-6,0-3-14,0-1-36,0 2-54,0-3-70</inkml:trace>
  <inkml:trace contextRef="#ctx0" brushRef="#br0" timeOffset="24051.36">8107 7018 114,'4'2'13,"0"-1"-15,-1 2 4,3-3 3,-2 2 2,-4 0 2,5 0 1,-3 0 2,-2 2 9,0-1 7,0 5-5,0 0-10,0 0-6,0 3-5,0 1 5,0 1 1,0 1 6,0-1 7,0-1-4,0 1 2,0-1 5,-2-3-2,-3 1-5,5-1-3,0 0 0,-2 2-2,0 1 0,-3 5-4,4 5-1,-6 3-1,3 5 1,-3 5 3,0 4-3,-4 2-3,5 1 0,-3 1-2,3-3-2,-5-3 1,8-5 0,-5-4 0,5-5-1,-1-1 0,0-5 0,4-2 2,-3-2-5,1-2-5,2 0-13,0-2-13,0 1-19,0-2-22,0 1-63</inkml:trace>
  <inkml:trace contextRef="#ctx0" brushRef="#br0" timeOffset="24396.41">7161 7919 33,'8'5'278,"6"-1"-241,10 2-19,5 1 47,6-2-23,9 0-19,2-1-9,5-2-7,2-2-3,-3 0 0,0 0-3,1-1-2,-3-1-6,-1-2 0,-1 3-4,-6 0-10,2 1-10,-5 0-27,-2 0-48,-9 0-111</inkml:trace>
  <inkml:trace contextRef="#ctx0" brushRef="#br0" timeOffset="27604.56">6640 5057 43,'0'1'40,"0"2"-33,0 0 2,3 1 22,-3 1 4,1-1-15,2 4 0,0 0 4,-3 4 1,0-1-7,0 3-2,0 0-4,0 1-3,0 0 1,0-1-1,-3-2-5,3-1-2,0-1 0,0-1 1,0 0-1,0-3 1,0 0 2,0-4 0,0 1-1,0-3 1,0 0 3,0 0 5,-3 0 1,-5 0-7,-7 0-3,-2 0-2,-4 0-2,0-4 0,-5 4 1,4 0 1,0 0-3,2 0 2,5 0-1,6 3-2,2 0 0,6 3-3,1 0-6,0 0-24,0 1-27,4-7-70</inkml:trace>
  <inkml:trace contextRef="#ctx0" brushRef="#br0" timeOffset="42387.41">7447 6161 123,'0'0'70,"3"0"-70,-3 0 8,0 0 28,7 0-11,-3 0-15,3 0 5,0 0 2,3 0-3,1 0-2,1 0-2,5 0-3,-5 0 2,6 0 1,2 1 2,-1 3 1,3 0-5,5 1 1,-1-1-5,2-1-1,1-2 0,2 1 0,-1-2 1,1 0-3,-1 0 2,4 0-2,-7 0-1,0 0 1,-3 0-1,-2 1-1,-4 1 0,-4 1 1,0 0-3,-6-3 2,-1 2 0,0 1-1,-7-2 1,4-1 0,-4 0-1,3 0-1,-3 0-1,0 0 1,0 0-1,0 0 3,0 0-1,0 0 0,0 0 2,0 0-2,0 0-4,0 0-9,0 0-16,0 0-1,0 0-3,0 0-2,0 0-6,0 0 6,0 0 19,0 0 13,4-1 4,-3 0 3,4-1-1,-5 2 0,0-2 0,0 2 2,2 0 4,-2 0 6,0 0 9,0 0-3,0 0-6,0 0 2,0 0 2,2 0-4,-2 0-5,0 0 2,0 0 0,0 0-2,0 0-1,0 0 0,0 0-3,0 0-1,0 0 3,0 0-2,0 0-1,0 0 3,0 0-2,0 0-1,0 0-2,0 0 0,0 0-1,0 0 0,0 0 0,0 0-1,0 0 1,0 0-2,2 0 1,1 0 2,-1 2-1,2-2 0,-4 3 0,4-2 0,0-1 0,2 2 0,-5-2 0,2 1 1,-3 0-1,0-1 1,0 1 0,0-1-2,0 0 3,0 0 2,0 1-1,0-1 3,0 0 1,0 0 2,0 0-1,0 0-4,0 0-4,0 0 3,0 0 1,0 0 0,0 0-2,0 0-1,0 1 2,0-1 0,0 2 0,0 0 1,0 2-4,0 2 3,-7 3 2,0 0 0,3 4 3,0 4-2,4 4 6,0 4-5,0 4-4,0 5 0,11 4-2,-4 1 1,1 2-3,-1 0 1,-7-1-3,0 1 0,0-3 1,0 0 1,0-5 2,1-1-1,5-2 0,-6 0-1,1-1 1,-1-2-3,0 0-11,0-3-1,0-1-2,-1-4-7,-6-1-2,-4-6-4,4-3-4,-2-4-37,1-5-68</inkml:trace>
  <inkml:trace contextRef="#ctx0" brushRef="#br0" timeOffset="43359.46">7433 6111 29,'0'0'123,"0"0"-94,-3 0-16,1 0 11,2 0-5,0-3-10,0 1-5,0-2 1,0 0 4,0 0 5,0-2 1,0-1 6,0 0-4,0-3-1,7 1 0,-3-2-7,3-3 1,-3-2-2,3-1-1,4-3-1,-4-2-2,1-3 1,-2-3-1,1-1-1,-3-2 0,-1-5 0,-3-3 1,1-1-3,3 1 0,3 1-1,3 1 1,1 7-1,-1 4 4,1 3-3,0 4 0,0 4-2,-3 2 1,2 3 0,-6 0-1,-2 1-2,3 2 2,-5 2 0,2-1 1,-2 2-2,0-1-2,0 0 1,0 4-1,0-2 1,0 2-3,0 0-5,0 1-7,0 0-14,0 0-9,4 0 12,0 5-12,-1-1-26,1-1-14,-4-2 3</inkml:trace>
  <inkml:trace contextRef="#ctx0" brushRef="#br0" timeOffset="44028.5">7586 5382 66,'-4'0'60,"-2"0"-48,5 0 15,-3 0 15,1-1 1,3 1-14,0 0 4,0 0-3,0 0-2,0 0-6,0 0-5,0 0-3,0 0-3,0-1-3,3 1-4,8 0 2,12 0 1,8 0 6,4 1-3,11 1-6,9-1 3,3-1 1,8 0-3,-2 0-2,4 0 2,-6 0-6,-2 0 2,-3 0 0,-7 0-1,-10 0 0,-12 0-3,-6 2 0,-15 0 0,-3-1-2,-4 2-1,0 1 4,-15 2-1,-2-1-2,-2 1-4,-2 0 0,-1-2-6,0 0-12,2 0-7,2-2-16,3 3-22,5-3-18,6 0 7,1-1 6</inkml:trace>
  <inkml:trace contextRef="#ctx0" brushRef="#br0" timeOffset="44315.52">8222 5433 45,'0'0'44,"0"0"-41,0 0-5,0 2 11,0 0 5,0 1-1,0 1 0,3 1 5,-3 0 4,0 0 6,0 3 1,0 1-1,-3 2-5,-1 4 0,0 8 0,1 4 0,3 7 3,0 6-3,0 8-4,3 4-6,12 4-4,-2 7-2,2 2-1,-4 0-2,-4-3-2,0-5-1,-3-7 0,3-9 2,-3-7 1,-2-6 6,0-4-2,0-5-1,-2-4-3,0-5-1,2-5-2,0-1-1,-2-4-10,0-1-21,0-9-31,0-5-69</inkml:trace>
  <inkml:trace contextRef="#ctx0" brushRef="#br0" timeOffset="45012.56">8264 6273 375,'-16'0'14,"0"0"3,-1-2 43,-2-1-33,2 0-19,-1 0-8,0 1-1,-1-1-13,-1 1-15,5 0-22,-5 1-55,1 1-152</inkml:trace>
  <inkml:trace contextRef="#ctx0" brushRef="#br0" timeOffset="49343.8">6700 5324 2,'0'-4'8,"0"1"-14,0 0 11,0-1-6,0 0 70,0 0-42,0 2-15,0-2 5,-3 1 4,2-1 3,-5 1-7,2-1-3,0 1 4,-2 0 2,2 0-8,-3 0-1,0 2-3,3-2 3,0 1-2,1 1 0,3 0 0,-4 0-4,4 1 2,0 0 0,0 0-1,0 0-1,0 0-1,0 0 2,-3 0 1,2 0 0,1 0-1,-3 0 0,-1 4-4,4 1-2,-3 1 1,2 1 1,-2-1 0,1 3-1,2 0 2,0 2 1,0 4 2,5 3-2,3 4 1,3 1 1,3 2 1,-2 4-1,4-2 2,2 6-1,-2-3-1,4 1-1,1-1-3,-2 1 1,1-2 1,-1 2-3,1-3 0,-1 2 1,2 0 0,-2 0-2,1-2 0,-1 3 0,1-2 0,-1-1 1,-1 0-1,0 0 1,1 1 1,-3-3-2,3 0 0,-3 1 1,-1 0 0,3 0 0,-6-2-1,4-3 1,-3 0-1,0-3 1,1 1 0,1 1 0,-2-2 1,-2 1-1,4 0 0,-2 0-2,2 2 1,-6-1 1,4 2 0,-3-3 0,-2 4 0,0-3 0,-1 1-1,-1-1 1,-2-3-1,2 1 1,-2-3-1,-3-1 2,5-3-2,-2 1 0,3-1 0,-1-1 1,3 0 0,-1 1 2,4 1-2,-1 3-2,0 1 2,-1-2 0,-1 3 0,0 1 0,2-1 0,-4 0-1,-2-2 1,1 0-1,-2 0 1,2-1-1,-2-2 1,3 1-1,4 2 0,-3-2 0,2 0 0,2 2 0,2-2 1,-4 2-1,0-3 1,1 0-1,-3 0 1,-1-2 0,-1 0-1,-1 0 1,-1-1 0,-2 0-2,5-2 2,-3 0-1,0 0 1,3 1-1,0 0 0,0 3 0,3 0 0,1-1 1,-3 2-1,2-3 1,-2 1 0,-1 0-1,0 0 1,-6-3 0,4-1-1,-3-1 0,0-2 1,-2-3-1,2 1 0,-2 2 0,0-2 0,3 0 1,-1 2-1,-2 1 0,0-1 0,4 3 1,-2-1-1,0 1 0,1 0 0,1-1 0,-1 0-1,1-2 2,0 1-2,-1-1 1,-3 1 1,4-4-1,-4 1 0,0-2 0,0 0 0,0 0 0,0 0 0,0 0 2,0 0-1,0 0-1,0 0-1,0 0-2,0 0 0,0 0-5,0 0-8,0 0-8,0-2-25,-11-1-87</inkml:trace>
  <inkml:trace contextRef="#ctx0" brushRef="#br0" timeOffset="50847.88">7610 7277 45,'-2'-1'-45,"-1"0"199,1-1-115,2 1-40,0 1 3,0 0 10,0 0-9,0 0 1,0 0 5,0 0 7,0 0 3,0 0 1,0 3 1,7 2 2,1 0-2,6 4 2,-2-1 1,6 3-2,2 0-2,2 1-2,2 1-4,-2 0-6,0-1-2,-3 0-3,-3-4 0,-1-2 0,-7 0-2,-1-2 3,-5-2-2,0-2 1,-2 0 2,0 0-4,0 0 3,0-4 1,-2-3-2,-7-2-4,1-1 2,0 2-2,2 0 2,2 2 0,2 1-1,0 4 0,2-1 0,0 0-1,0 2 0,0-1 1,0-1-1,0-1 1,0 1 0,0-2 0,0 1 1,0-2 0,0-1-2,0-1 2,0 1 0,0-2-1,0 1 0,-4 2 0,4-1 1,0 0-2,0 1 1,0-2-1,0 2 0,0-1 1,0-1 1,0 0-2,0 1 0,0 0-1,0 2 0,0 0 0,0 1-1,0-3 0,0 4-2,0 0-4,-3 2-1,3 0-2,0 0-8,0 0-19,0 0-28,0 1-17,0 1 23,0-1 26,0 2 15,0-3 14,0 0 6,0 0 5,0 0 9,0 0 17,0 0 4,0 0-11,0 0-11,0-1-6,-4-1-3,4 1 0,0 1 3,-4-1 3,4 0-1,0 1-7,0 0-1,0 0 0,0 0-1,0 0 1,0 0-1,0 0 0,0 0 1,0-1 3,0 0 3,-2-1 1,-3 1 2,-1 0-1,-4-1-2,-1 0-3,-1 1 3,-1 0-1,-2 1 3,-3 0 1,3 0-2,-1 0 0,4 3-1,1 0-2,-1 0-2,3 1-3,5 0-1,-2 0-1,1-1 0,3-1 0,2-1 1,0-1 1,0 0-4,0 0-4,0 0 0,0 0 3,2 0 4,9 0-1,0-3 2,3 2-7,-3-2 0,5-2-3,0 3-1,2-3-3,-1 1-11,-2 1-6,-1-2 6,-6 2 5,-1 0 9,-7 3 8,1 0 3,-1 0 1,0 0 5,0 0-5,-1 1-2,-3 4 0,-7 1 0,4 0 1,-4 0 0,0-1 1,-2 0 1,-1 1-1,2-2 0,0 2 7,1-2 9,6-1-1,-2 1-5,4-3-3,3 0-4,0 1-1,0-1-2,0 0-1,3 0-1,8-1 2,-1 0-1,1 0 1,3 0 0,-3-3-2,0-1 2,-1 0-2,-1 0-1,-3-1-2,-3-1 2,1 5-3,-1-2 4,-3 2 2,0 1 3,0 0 2,0 0 3,0 3-1,0 4-1,0 1-1,0 2 0,0 0 1,4 2-1,3-1-3,1-3-2,-1 1 0,-3-5 1,-2 2 0,-2-6-1,2 0 1,-2 0 1,0 0 0,0 0 1,0 0 2,-2-2-2,-8-4-4,-1 2 0,-3-1-1,-1-3-2,-1 3 0,4-2-4,-5 1-1,5-1 2,3 4 3,1-2 0,5 2 2,2 1 0,1 2 2,0 0-1,0 0-2,0 4 1,10 5 8,8 2 0,1 2-4,1 0 1,-3 0-3,3-2 1,-2-1-2,-1-3 0,-6-1 0,0-3 0,-7-1 0,-1-2 0,-3 0 1,0 0 2,0-8 1,0-2 1,-11-2-4,0-3-1,-5 2 1,1-2-1,-3-1-1,3 2 1,6 1 0,3 4-1,1 4 0,5 4-1,0 1 1,0 1-1,0 9-3,9 5 6,2 4-2,3 3 1,-2 1-1,2-2 0,-1-2-7,-2-4-31,-10-7-111</inkml:trace>
  <inkml:trace contextRef="#ctx0" brushRef="#br0" timeOffset="60384.43">6925 5300 30</inkml:trace>
  <inkml:trace contextRef="#ctx0" brushRef="#br0" timeOffset="61348.48">6686 5277 13,'7'4'3,"-3"-1"1,3 2-5,1-1-1,-1-2-3,2 1-3,2-2 5,0-1 2,0 0 1,0 0 0,2 0 0,2-3 1,0 0-2</inkml:trace>
  <inkml:trace contextRef="#ctx0" brushRef="#br0" timeOffset="61483.49">7062 5320 132,'6'5'-18,"-2"-2"-20,7 0 40,-1-1-6,4 1-45</inkml:trace>
  <inkml:trace contextRef="#ctx0" brushRef="#br0" timeOffset="87343.96">6776 6652 3,'-1'2'-3,"-2"-2"3,3 0 0</inkml:trace>
  <inkml:trace contextRef="#ctx0" brushRef="#br0" timeOffset="87759.98">6994 6438 13,'0'1'10,"0"4"217,-1-1-219,-8 4-9,-2 5 12,-2 1-3,0 2-8,-5 2 0,-1 1-2,-5-1 1,-5 2 1,-3 0-1,-3-1 1,-1-1 0,4-3 2,-4-1-1,4-4-1,6-3-5,2-3-14,6-4-36,0 0-48</inkml:trace>
  <inkml:trace contextRef="#ctx0" brushRef="#br0" timeOffset="87916">6604 6544 10,'0'6'207,"0"0"-138,0 2-69,0 3 19,0 2 21,11 1-27,6 2-8,5-2-4,4-1 3,2-1-3,3 0-1,-1-5 0,4 0-6,-4-2-12,1 1-21,-8-1-46,-7-2-103</inkml:trace>
  <inkml:trace contextRef="#ctx0" brushRef="#br0" timeOffset="90713.15">7140 6036 24,'0'0'101,"0"0"-70,0 0-7,0 0 16,0 0-11,-5 0-13,3 0 0,-1 0 7,2 0 4,-2 0-4,2 0-4,-5 0-4,5 0-6,-3 0-1,-2 0-4,5 0 0,1 0 1,0 0-3,0 0-2,0 0-1,0 0 0,0 0 2,11 0-1,1 0 6,6 0-1,3 0-1,4 2 3,3-1-1,5 1-1,2-1 2,4 0-1,1-1 1,-1 0-2,0 1-2,-1-1 0,2 0-2,-1 0 1,-2 0-2,1 4 0,-2-2 0,0 1-1,-7 1-2,-1 0 0,-9 0 0,-2 0-1,-3-2 1,-3 0 0,-5-1-3,3-1-7,-3 0-10,1 0-24,-3 0-37,-4 0-79</inkml:trace>
  <inkml:trace contextRef="#ctx0" brushRef="#br0" timeOffset="90953.17">7603 6008 11</inkml:trace>
  <inkml:trace contextRef="#ctx0" brushRef="#br0" timeOffset="91134.18">7603 6015 20,'0'0'110,"7"0"-103,8 0-4,10 0 19,3 0-9,5 0-4,2 0 0,4 0-4,-2 0-5,-5 4 0,-3-1 0,-5 1 0,-6 3 0,-6-1 2,-2 1 2,-6 2 19,-4-1 7,0 2-10,-7-3-5,-5 2-1,-2-1-1,-3-1-5,-1 0 0,0-4-2,1 1-2,2-1 0,0 0-2,1-2-2,6-1-3,1 2-9,7-2-18,0 0-57,-4 0-83</inkml:trace>
  <inkml:trace contextRef="#ctx0" brushRef="#br0" timeOffset="95080.4">7814 5642 118,'-10'-4'83,"6"1"-76,0 1 35,4 2 15,-3 0-30,3 0-18,0 0-9,0 2 0,3 7 6,8 5 8,7 5 2,-2 1 2,7 3 1,-1 3 2,-1 0-9,4-2-3,-4-1-3,-3-3-2,1-1 0,-5-2-2,-4-4 1,1-1-1,-7-5-1,-1-1-1,-2-2 0,-1-2-4,0-1-9,0-1-10,0 0-5,0-3-9,-5-7-23,-13-1-8,1-2 24,-5-1 8,0 2 22,-1 2 17,4 2 6,8 4 18,1 1 13,7 0 0,3 2-5,0 0-8,0 1-13,0 0-11,0-2 1,3 0 2,12-3-1,2-2-1,5-2-4,2 1 0,1-4-2,5 0-10,-2-1-14,-4-4-40,-6 2-117</inkml:trace>
  <inkml:trace contextRef="#ctx0" brushRef="#br0" timeOffset="108649.17">7971 6482 39,'0'0'-24,"0"1"123,0 2-33,0-1-64,0 1 1,-3 0 18,-1-1-6,0 2-14,-3-1-1,3 0 2,2 2 6,-5-1 3,3 3-3,-7 1-1,1-1-1,0 3-3,-3 0-2,3 2-2,-4-1-1,0-2-12,6 1-15,-3-4-30,-2-4-52</inkml:trace>
  <inkml:trace contextRef="#ctx0" brushRef="#br0" timeOffset="108820.19">7715 6504 3,'4'10'150,"5"2"-148,2-1-4,4 1 8,4 0 1,4-2-4,6 1-2,-1-3-1,1-1 1,3-2-1,-2 0 0,3 0-5,0-1-26,-3-1-24</inkml:trace>
  <inkml:trace contextRef="#ctx0" brushRef="#br1" timeOffset="157099.94">7932 7449 42,'0'0'80,"0"0"-78,0 0-3,0 0 8,0 0-4,0 0-1,-6-1-1,5 0 1,-6 0 3,3 1 3,-3 0 7,-4 0 2,2 1 4,-3 2-3,1 2 7,4 1-7,0 1-1,3-1-10,-3 1-3,7 0-4,0 0 2,0 0-4,0-2 2,7-1 0,0-3 0,4-1 2,0 0 3,0-1 6,4-5 4,-1-2-2,0-1-6,-3 1-4,-4 0-3,-5-1 1,-2 3-1,0-1-1,-5 3 1,-10 1-2,-7 2 0,-2 1-2,-6 0-4,3 6 2,3 3 0,5 4-1,8 1-5,7 0-44,-3-3-83</inkml:trace>
  <inkml:trace contextRef="#ctx0" brushRef="#br1" timeOffset="162935.26">7875 7413 14,'0'0'21,"0"0"-2,0 0 2,0 0 3,0 0-8,0 0-8,0 0 1,0 0 3,0 0 2,0 0-2,0 0-2,0 0-3,0 0 0,0 0-3,0 0 3,0 0 1,0 0 0,0 0 2,1 0-1,2 0-2,-3 0-3,0 0 1,0 0-3,0 0 1,0 0 0,0 0-3,0 0 0,0 0 3,0 0-1,0-2 0,0-2-2,0 2 0,0-3 0,0 2 0,0 0 0,3 0 0,-2 0-1,2 0 1,-3-2-1,4 3 1,-4-3 0,2 1 0,-2-2-1,0 2 0,0 0 2,0-2-1,0 0 0,0 0 0,0 0 0,0 0 0,0 2 0,0-1-1,0 0 1,0 1-2,0-1 2,0 0 0,2 0 0,-2 0-1,2-1 2,-2 1-2,0-1-3,0 2-6,0-3-4,0 1-1,0 0 0,0 0 2,0 1 4,0-1 4,0 0-4,2 1 4,1-3-1,-1 2 5,-2 0 1,0-1 0,0 2 0,0-1 0,0-1 1,0 2-1,0-1 2,0 0-2,0 0-2,0-1 1,0 1-4,0-1-9,0 0-2,-2-1 3,-3-1 2,5 1 0,-2-1 8,2 1 3,0 1 0,0 1 1,0-1 1,0 1 0,0 0 4,0-1 0,0 2-2,0-1 0,0 2-3,2-3 0,-2 2 0,5 0-1,-5-2 0,0-1 0,0 0-1,0 1 1,0-2-2,0 0 1,0 0 1,2 0 1,-2 1-2,4 1 1,-4-1 0,4-1 1,-4 2-2,4 1 2,2-2 0,-6 2 0,4-2 1,-4 1-1,0 0 0,0 0-1,0 0 0,0-1 0,0-3 0,0 2 0,0 0 0,0-2 0,0 2 1,0 1-1,0-2 0,0 3 1,0-3 1,0 2 0,4 0-1,-4-2 0,3 2-2,-3-3 1,0 2 1,0-1 2,0-1 0,0 1-1,0 0 1,0 0-3,0 0 1,0 0-2,0 0 1,0 1-2,0 0 2,0-1-1,0 2 1,0-1 0,0 1 0,0 1 0,0 0 0,1-1 0,-1-1 1,0 1-1,0-1 0,0 0 2,0 0-2,0-1 0,0-1 0,0 2 0,-1-1-2,-5 1 1,5 1 1,1-1 0,0 1 0,0 1 0,0-1 0,0 1 0,0 2 0,0-2 0,0 1 0,0 2 0,0-2 0,0 0 1,0 1 1,0-3-1,0 2-1,0-1 1,0-2-2,0 1 0,-4-1 2,1 0-1,3 1-1,-4-3 1,4 2 0,-3-1-2,1 3 2,0-3 2,0 3-2,0 0 0,2-1 0,0 2 0,0 0 1,0 1 2,0-1 2,0 1-3,0 1 1,0 0-3,0-2 1,0 1 0,0-1-1,0-1 0,0 0 0,0 0 0,0 0 1,0-2-1,0 1 0,0-1 0,0 1 0,0-1-1,0 1 3,0-1 0,0 3 2,0-1 8,0 1-4,0-1-7,0-1 0,0-1-1,-5 1 0,3 0 0,-2-1 1,4 1-1,-2 2 0,2-2 0,0 1-1,0 1 2,0 0-2,0 1 2,0-1 0,0 2 0,0-3-1,0 3 1,0-2 1,0-1-1,0 2 1,0-3-1,0 1-1,0 0 1,0 0-1,0 1 0,0-1 0,0 0-1,0 0 1,0 0-1,2-1 2,-2 2 0,0-1-1,0 1 0,0-1 0,0 0 1,0 0-1,0 1 0,0-1 0,0 0 0,0-2 0,0 2 0,0 1 0,0-1 0,0 0 0,0 1 0,0-2 0,0 2 1,0 0-2,0-2 2,0 0-1,0 2 0,0-2 0,0-1-1,0-1 1,0-2-1,0 3 1,0-2 1,0 1-1,4 0 0,-2 1 0,1 2 3,-1 0 1,-2-1-2,0 2 0,0 0 1,0 1-2,0-1 4,0-1-3,0 0 0,0-1-1,0 0 0,0-3-1,0 1-1,0-1 1,0 0 0,0 0-1,0-1 1,0 2-1,0-1 1,0 3 0,0 2 1,0-1-1,-2 1 1,-1 2 0,1 0 0,2 0-1,0-1 0,-2 3 0,2-3 0,0-1 1,0 0-1,0-1-1,0 0 2,0-1-2,0-1 1,0 1 0,0-1 0,7 1 1,-3 0-1,-2 2 0,2-2 1,-1 2-1,-3 0-1,0 0 2,0 1 0,0 0-1,0-1 0,0 3 1,0-3-1,0 1-1,0 0 1,0-1 0,0 2 0,0-1 0,1-1 0,2 0-1,-3-2 1,3 2 0,1-2-1,-4 0 1,4 3 0,-4 0 1,0 0-1,0 2 1,0-1-1,0 1 1,0 0 1,0 0 0,0 0-2,0-1-1,0 1 1,0-1-1,0-1 1,0-1 0,0 0-2,0 0 1,0-2 1,3 1-1,-3 0 1,1 2 0,2-1 0,-3 1 1,0 2-1,0 0 0,0 0 1,0 0 1,0 1-1,0-2-1,0 0 0,1 0 0,2-1 0,0 1 0,-3-1 0,1 0 1,2 0-1,-1-2 0,-2 1 0,2-1 1,0 1-1,-2 0 0,0 1 0,0-1 0,0 2 0,0-1 0,0 1 0,0 0 0,0 0 0,0-1 0,0 0 0,0-1 0,0 2 0,0-3 0,0 1 0,0 2 2,0-3-2,0 3 0,0-2 0,0 1 0,0-1 0,0 1 0,0-2 0,0 0 0,5 1-2,-5-2 2,2 2 0,-2-1 2,0 1-2,2 0 0,-2-2 1,0 2 1,0 0 1,0 0 3,0 0 0,0 2 0,0 0 1,0-1 0,0 0-2,0 1-1,0 0 4,0-1-5,0 2-1,0-1-1,0-1 2,0 2 0,0-2-1,0 0 1,0-1-1,0 0 0,0 0 2,-2 0-1,2 0 0,-2 2 1,2-2 3,-5 1-1,5 0-2,0 2-1,0 0-2,0 1 0,0-2 0,0 4-1,-2-2 1,2 2 0,0-3-2,0 2-3,0-1-3,0 0 0,-2 0-3,2 1-4,-2 1-14,-5 0-52</inkml:trace>
  <inkml:trace contextRef="#ctx0" brushRef="#br1" timeOffset="164248.34">7964 4735 39,'0'-2'34,"-4"-1"9,2 0 4,-3 1-28,1 0-10,-2 0-2,-1-1 1,-4 1-1,0 0-1,0 0-2,-5 0 1,1 0 4,0 1 4,-3 0 1,4 0 0,-3 0 0,2 0 0,0 0-2,-1 1-2,0 0-3,-2-1-3,1 1 1,-1 0-1,3-1 2,-3-2 0,1 2-2,1-1 2,-1-1-1,0 0 0,0 1-3,-2-1 0,2 0-1,-1 0 3,-1 1-3,1-1 1,2 1-2,1 1 2,2-1-2,-2 0 2,-4 1-2,1 1 0,-4-2 0,2 2 0,-2-1 0,1-1 0,3 1 0,0-1 0,1 1 1,-2-2-1,5 1 0,-1 2 0,-2-1 0,3 0 0,-1-1 0,-1 2 1,4-1-1,-3 1 0,1 0 0,3 0 1,0 0-1,1 0 0,-1 0 2,0 0-2,-3 0 0,3 0 0,1 0 0,-1 0 0,0 0 0,0 0 0,-1 0 0,0 1 0,-3 0 1,1-1-1,-3 1 0,2-1 1,-2 0-1,2 0 0,-4 2 0,3-2 0,1 2-1,-2-2 1,3 0 0,2 1-1,1 2 1,0-3 0,0 2 0,-2-1-2,-2 1 2,1 0 2,3-1-2,1 0 1,0-1-1,2 0 0,-7 0 1,1 0-1,-1 0 1,-2 1-1,-1 0 0,-4 1 0,-2-2 0,2 2-1,-2-1 0,0 2 1,0-1 0,0 1 0,2-1 0,5-1 0,-4-1 1,4 1-1,0 1 0,1-2 0,4 0 1,1 0-1,-2 0 0,6 0 0,-4 0 1,1 0-2,2 0 1,0 0 0,-3 0 0,-2 0 0,-1 0 0,-5 0 1,2 1-1,-4 1 0,2-1-1,2 2 2,2-2-1,-2 0 0,5 0-1,1-1 1,2 0 1,-2 0-1,0 0 1,0 0 0,0-1-1,1 0 0,-1 0 0,-3 1 0,3 0 0,0 0-1,-4 0 1,2 0-1,2 0 1,-4 2 0,4-1 0,-2 0-1,3 2 1,5-2 1,-2 0-3,4 0-5,-1 1-17,0 0-28,-7 3-41,0-3-84</inkml:trace>
  <inkml:trace contextRef="#ctx0" brushRef="#br1" timeOffset="166644.5">6043 4735 26,'0'3'15,"0"0"-5,0-2 2,0 2 3,0-2-3,0 3 0,0-3 2,3 0 0,-3 0-4,0 0-4,0 0 0,0-1-2,0 0 2,4 0-3,-4 0 6,4 0-2,-1 0 2,1 0-1,0-3 0,-1-1-6,4 1 0,-3 0 1,0-1-2,0 2 0,-1-1-1,1 3 3,-4-2 1,0 2 2,2-1 3,-2 1 0,0 0-1,0 0-2,0-2-2,0 1-1,0 1 1,0 0-3,0 0 1,0 0 0,0 0 0,0 0 1,0 0 2,0 0 0,0 0 1,0 0 1,0 0 0,0 0-2,0 0-1,0 0 2,0 3-2,0 0-3,0 1 0,0 1 0,0 3 0,-2-1-1,2 3 1,-3 1-2,3 2 3,0 1 7,0 0-4,0 3 1,-1 1-3,-2 3 1,-1-1-2,0 4 2,0-1-2,-3 2 0,0-2 0,4 1-1,2-2 0,1-1-1,0-1 0,0 2-1,0-1 1,0 2 0,0-2 1,0 1-2,0-1 1,0 0 0,0 1 0,0 0 1,0 1-1,0 0 0,0 1 0,0-2 0,0 2 1,0 0-2,0 0 0,0-2 2,0 2-2,0-1-1,0-2 1,0 2-1,0-3 1,0 0 1,0 0 0,0-2-1,0 1 1,0-1-1,0 0 1,0 1 0,1-1 0,3 2 0,3 1-2,0 1 2,-3 1 2,1-1-2,1 1 0,-1-3 1,2 0-1,-6-2 0,2 0 0,-3-2 1,0-1-1,0-3 0,0 3 0,0-2 0,0 1 0,0-2 0,2 1 0,0 1 0,-2 0 0,0 2 0,0-1 1,0 1-1,0-3 0,0-1 0,0 1 0,0 0 0,0 0-1,0 0 2,0 1-1,0-2 0,0 1 0,0 0-1,0-1 1,0-1 0,0 1 1,0-2-1,0-1 0,0 2 0,0-2 0,0 2 1,0 0-1,0 1-1,-4-1 2,4 0-2,0 0 1,0 0 0,0-1 0,-3-1 0,2 1 0,1-1 1,-3-1-2,3 2 1,0 0 0,0 1 0,0 3-1,0-1 1,0 2 0,3 2 0,1 0 0,3 1 0,-2-1 0,-2-1 0,0 0 0,1-3 0,-4-1 0,0 0 0,0-5 0,0 0 0,0 0 0,0 0 0,0 2 0,-3-1 0,2 3 0,1-2 0,0 2 0,0 2 0,0 0 0,0 2 0,0 0 0,0 0 0,0 2-1,0 0 2,0-1-2,4 0 1,-3-3 0,5 0-1,-6-5-1,4 0 1,-2-3 1,0-1 0,1 1 0,-3-1 0,0 1 1,0 0-1,0 4 0,0 0 2,0 2-2,0 2 0,0 0-2,0 1 2,0 0 0,1-1 0,4 0-1,-1 0 1,0-4 0,-1 2 0,-1-3 0,0-1 0,1-1 0,-3-2 1,1-1-2,-1 1 1,0 1 0,3 1 0,-3 1 3,0 0-5,0 0 2,0 3 0,0-1-1,-3 1 1,-1-1-1,2 2 0,0-1 1,2-1 0,-3 1 0,-1-1 0,2-2 0,0 2 0,0-1 0,-2-3 0,4 2 0,-3-2 0,1 1 0,0 1 0,-2 0 0,1 1 0,-1 3 0,0-3 0,1 3 0,-4-3 0,3 1 0,0-1 0,1-2 0,2 0 0,1-2-4,0-2-7,0-1-14,0-1-21,4 0-21,3-5-17,-6 1-42</inkml:trace>
  <inkml:trace contextRef="#ctx0" brushRef="#br1" timeOffset="168091.57">6125 7450 145,'0'0'0,"0"0"0,0 0 32,0 0-6,1 0-21,2 0-3,-3 0 11,0 0 13,0 0-11,4 0 0,3 0 3,4 0 5,2-1 0,5 0-3,1 0-7,2 0-5,4 1-1,3 0-5,1 0 1,3 2-2,0 3 1,-3-1 2,3 2-3,-4-1 0,1-1-1,-4-1-1,0-1 2,1-1 0,-2-1 0,5 0 2,-5 0 0,4 0 0,-5-3-1,5 2-1,0 1-1,1 0 1,0 0-1,0 0 1,2 0-1,-2 0 1,0 0-1,-1 2 1,0-1-1,-2-1 0,-2 0 0,5 0 1,-6 0 0,4 0-1,-5-1 1,2-1-1,-1 2 0,-1-2 0,-2 2 0,-1 0 0,-1 0 0,-2 0 0,2 0 0,-3 0 1,2 0-1,1 0-1,4 0 2,-5 0-2,1 0 1,1 2 0,-1-2 0,-1 2 0,-2-1 0,3-1 0,2 0 0,-4 0 1,1 0-1,0 0-1,-5-1-1,2 1 1,0 0-1,-6 0 0,1 0 2,2 4-1,1-1-1,2 1 1,-6-2 1,3 1-1,-2-1-1,-1-1 2,2-1-1,1 0 1,-3 0 0,6 0 0,-4 0 1,4 0-1,-2 0-1,2 0 1,-1 0 0,0 0 0,0 3-1,1 1-4,-6 4-10,-1-1-29,-5-2-104</inkml:trace>
  <inkml:trace contextRef="#ctx0" brushRef="#br1" timeOffset="184919.51">4637 2048 1,'0'-3'9,"0"0"-6,0 0 1,0-1 2,0 0 1,0 1 4,0-2 9,6 2-19,1-1 3,1 0 0,-1 1-1,-4-2 40,-3 2 23,0-1-58,0-1 0,0-1 16,0 1-10,0-2-7,0 2-5,0-2-1,-3-1 1,3 1 1,-3 0 2,2 1 0,1 0 1,0 1 0,0 0-2,-4 0 1,4 1-1,0 0 2,0 0-3,0 0 1,0 2-2,0 1 1,0-1-3,0 2 0,0 0-2,0 0 0,0 0-1,0 6-2,0 5 16,0 8 0,0 4-6,0 8 0,0 7 1,0 11-2,0 8 0,-3 8-3,-3 4 0,-3 3 0,3 2-2,-1-2-4,-4 1-4,0-4-10,-4-5 3,-1-5-6,1-5 15,0-5 5,6-6 3,5-4-1,4-8-21,0-2-89</inkml:trace>
  <inkml:trace contextRef="#ctx0" brushRef="#br1" timeOffset="189685.78">4657 5338 4,'0'6'43,"0"0"9,0-1 10,0 1-45,0-2-1,0 2 5,0-1-10,0 3-6,0 2-2,-3 2-1,3 2-2,0 3-1,0 3-3,0 3-12,0 1-28,-2-1-75</inkml:trace>
  <inkml:trace contextRef="#ctx0" brushRef="#br1" timeOffset="190039.8">4576 6036 47,'0'6'-23,"0"-2"178,0 2-97,0-3-58,0 2 1,0-1 1,4 2-4,-2 1 1,5 0 0,-3 1 0,-4 0-6,0 0 1,0 2 3,0-1-1,0 2-13,0-1-15,0-1-25,0 2-22</inkml:trace>
  <inkml:trace contextRef="#ctx0" brushRef="#br1" timeOffset="190260.81">4562 6435 3,'0'7'40,"0"1"1,0-2-31,0 1-4,0-1-1,0 0-1,3 0-4,-1 0-2,0 1 2,1 2 2,1 1-2,0-1 0,-2-1 7,2 1-8,-1 1-9,-3 1-43</inkml:trace>
  <inkml:trace contextRef="#ctx0" brushRef="#br1" timeOffset="190695.84">4668 7061 107,'0'13'31,"0"0"-37,0 1 4,0 0-26,0 0-10,0-3 42,0-2-5,-3 0-5,-1 0 5,1-1-7,2 2 7,1-1-1,0 2 2,0 2 2,0-2 0,1 0 12,6 0 11,-3 1-3,3 0-1,-4-1 6,-2 1-9,-1 1-10,0 0-2,0 2 6,0 0-9,0-1 1,-1-2 20,-2 0-17,3 1-9,0-1-3,0 1-3,3 1-21,5-1-29,1 2-25</inkml:trace>
  <inkml:trace contextRef="#ctx0" brushRef="#br1" timeOffset="192639.95">4919 6970 240,'0'0'80,"0"0"-79,3 0 16,-3 0 29,0 0-16,1 0-13,-1 0 0,3-1 13,-3-1 0,0-1-5,0 2-2,0-1 0,0 1-2,0-2-4,0 2-6,-4 1-1,-3-2-1,-3 2-1,2-1-3,-9-1-2,-1 2 1,-4-1 1,-2 1-3,-2 0 1,-3 0 0,-3-1 2,-1 1-1,-2 0 0,0-1 1,-2-1-1,2 0 1,-3 2-1,4 0-3,3 0-1,-2 0 1,5 0-1,3 0-1,4 2-2,2 1-6,-2-2 0,6 3-6,-2-1-7,3 2-16,-1 0-17,4-3-11,5 2-18,-1-3-52,3-1-83</inkml:trace>
  <inkml:trace contextRef="#ctx0" brushRef="#br1" timeOffset="193736.01">4068 6869 4,'0'0'75,"0"0"25,0 0-64,0 0-9,0 0 6,0 0 1,0 0-8,4 4 4,-1 4-1,-3 3-8,0 2-10,0 1-5,0 3-1,0-1-3,0 0-2,0-2 0,0-2-1,-3-1-3,-1-5 1,4-2 2,0-3 0,-2 0 1,0-1-5,2 0-5,-2-7-8,-1-5 4,3 0 6,-2-4 2,2 2-1,0-1 1,0-1 0,0-1 6,0 1 0,0-2-1,5 1 1,1 4-1,-2 2 1,3 5 0,-4 2 0,-3 3-1,0 1 1,0 5 0,0 10 5,0 4 7,1 7-2,2 0-3,1 3-1,0-1-3,3 0-3,-4-2 0,1-4 0,0-5 1,-2 0 0,-2-9-2,0-2 3,0-5 0,0-1 1,2-3 4,-2-9-3,0-5-1,0-2-3,0-1 0,0-3 0,-8 1 0,-2-2 0,-1-1-1,3 1-2,1 0-1,3 3-3,2 3 2,2 5 5,0 6-1,0 3 0,0 4-4,0 5 2,0 8 12,0 5 3,2 7-7,5 1-1,-7 3-1,0-2-1,0-2 1,0-1-1,0-5-5,0-3 14,0-3-6,0-4 2,0-6-3,0-1-2,0-2-2,0 0 1,0-10-4,0-4 2,0-6-9,0-2-4,0 1-4,0-2 0,0 0 5,-3 2 5,-1 0-1,2 2 4,2 4 1,0 6 4,0 5-1,0 4-3,0 2-1,2 8 9,2 6-1,-1 5 0,4 2 0,-6 3 2,2-2 1,-2-1-2,-1-1-1,0-3 4,0-5 4,0-4-1,0-4-1,0-4-7,0-2-2,3-2-6,4-10-13,4-5-13,2-5-45,2-1-100</inkml:trace>
  <inkml:trace contextRef="#ctx0" brushRef="#br1" timeOffset="196656.18">3804 6378 1,'-3'0'12,"-1"0"-5,4 0-3,0 0 9,0 0-12,0 0 83,0 0-24,0 0-42,0 0 13,0 0 16,-3-1-14,2 1-12,-6-1 1,3 1 1,1 0 2,-3-1-1,1 1 1,1 0-4,2 0-6,2 0-7,0 0-8,0 0-5,0 0-4,11 0 0,9 0 9,2 0 1,3 0-1,4 1 0,2 3 1,-1-3 1,-2 4-1,0-1-1,-9 0 0,-2 2 1,-6 1 0,-8 0 0,-3 3 2,0 1 0,-21-1 1,2 2-1,-5 0-3,-2 0 2,6-4 0,-2-1 1,7 0-3,6-2 1,1 0-2,8 1-3,0 1-2,10 1 3,15 2 3,1 3 1,2-1 1,1 0-1,-4 1-1,-7-1 1,-7 1 0,-8-1-1,-3 0 3,-14-1 2,-10-1 0,-6 3-1,-6-4 0,-3-1 2,-4-3 2,-2-3-3,2-2-2,3-1-2,8-11-4,7-1-18,14-6-37,1-1-76</inkml:trace>
  <inkml:trace contextRef="#ctx0" brushRef="#br1" timeOffset="198208.28">4793 2221 24,'0'0'-12,"0"0"19,11 0-2,-3 0-4,5-4 41,-1 0 23,6 0-28,2-2-12,2 0 2,0 1 6,-2 0-8,2 2-4,-7 1-9,-4 2-8,-2 0-2,-1 0-1,-4 3 0,0 5 2,-1 0 7,-3 4 4,0 3 2,-11 2-3,-6 0 1,-5 2-6,0-2 0,-2 1-2,2-1 1,0-1 1,8-1-3,4-3 2,3-2-1,6-1-5,1-2-2,0-1 0,7 1 0,8-2-2,9-3 3,-1 1 0,8-2-3,2-1-9,2 0-16,-2 0-23,-2-1-64,-5-3-79</inkml:trace>
  <inkml:trace contextRef="#ctx0" brushRef="#br1" timeOffset="198364.27">5183 2403 0,'0'3'158,"0"-2"-134,0 2-21,0 2 33,0 0-2,0 3-24,0 1-1,3 0-5,1-1 2,-1 1-4,-3-2-1,0-2 0,0-1-2,4 0-8,-1-1-28,-2-3-53,2 0-58</inkml:trace>
  <inkml:trace contextRef="#ctx0" brushRef="#br1" timeOffset="198719.31">5375 2230 97,'-7'-1'153,"-4"0"-147,-3 1 10,1 0 39,1 0-42,-6 5-12,2 1 0,-1 2-1,0 1 0,-1-3 0,7 1 1,0-1 0,5 0 2,3 1-2,3 0 1,0 1 3,14 1 0,7 1 0,8 0 4,-1-1-1,1 2-3,-3-1-2,-6-1 1,-1-1-1,-10 0-3,-5-2 2,-4 1 2,0-4 2,-4 3 3,-13-3-4,-5 0-2,4-2 1,-3-1-3,3 0-6,-4-6-5,5-3-15,-1-3-19,4-1-30,4-1-70</inkml:trace>
  <inkml:trace contextRef="#ctx0" brushRef="#br1" timeOffset="198832.3">5258 2269 17,'11'-4'76,"2"0"-53,5-1 9,0-1 9,3 1-32,1-1-9,4 0-2,1 1-37,-5-1-88</inkml:trace>
  <inkml:trace contextRef="#ctx0" brushRef="#br1" timeOffset="199819.36">4865 2260 89,'0'0'74,"0"0"-71,4 0 20,7 0 14,2 0-20,5 0-7,3 0-5,1 0-5,-3 0 4,4 0-2,-4 0-1,-1 0 3,-5 0 0,-2 0 5,-4 0-3,-6 0 5,-1 0-3,0 0-1,0 0 2,0 2 3,-15 3-1,-5 0-9,-3 3-2,-5 0 1,-4 0 1,7 0 1,-3 0 0,5 1 4,6-2 4,6 0 0,0-1-6,8 2-2,-1-1-3,4-1-1,0 1-1,0-1 1,7-3 1,4 2 1,4-2-1,2 0 5,5 3 1,0-2-2,2 3 1,-2 2-2,-3-1-2,-1 3 2,-8-1-2,0 0-1,-10 0 3,0 1 0,-4-1 1,-16 0-2,-2 1 4,-4-3-2,-2-1 1,0-2-4,5-1 3,3-1 1,2-3 1,3 0-2,5 0-1,0-5-4,9-1-5,-2 2-15,3-1-38,0 1-72</inkml:trace>
  <inkml:trace contextRef="#ctx0" brushRef="#br1" timeOffset="208115.83">8143 1853 75,'0'20'35,"0"7"7,0 6-11,0 6 21,4 7-9,3 6-7,0 5-14,0 3 0,0 1-3,-3 0-6,-4-1-11,0-1 2,0-2-3,-10-3 0,-2-4 0,-2-6 2,-1-5-1,2-2-2,-1-7 2,3-5 0,7-4-2,0-6-2,4-3-12,0-8-25,0-3-38,0-1-75</inkml:trace>
  <inkml:trace contextRef="#ctx0" brushRef="#br1" timeOffset="-213065.43">8432 2107 3,'0'0'150,"-2"0"-102,0-1-6,0-1-10,2 2-3,0 0-12,0-1-8,0 1-1,0-2 4,0-1 2,0 1-1,2-1 0,6 0-5,3 2 1,4 1 0,3 0 0,2 0-3,-1 0-3,1 3 2,-2 3-3,1 2 0,-3 3 0,-1 2 1,-7 2 1,-2 4 6,-6 0 1,0 4 2,0 1-4,-12-1-3,4 0-4,-1-2 0,-1-4-2,4 0 0,2-4-1,0-3-1,1-1-3,2-2-5,-2-2-18,-1-2-25,0-3-55,-3 0-123</inkml:trace>
  <inkml:trace contextRef="#ctx0" brushRef="#br1" timeOffset="-212920.42">8390 2305 34,'10'4'293,"-3"-1"-285,3-1-16,9 0 21,6 0 3,3-2-9,1 0-7,3 0 1,-3-2-2,1-2-11,-2-1-39,-1-1-56,-2 0-52</inkml:trace>
  <inkml:trace contextRef="#ctx0" brushRef="#br1" timeOffset="-212689.41">8733 2365 15,'0'2'-13,"0"3"108,0 2 94,0 3-166,-4 3-9,0 1 18,0 2-17,0 0-11,1 1-3,-1-1-1,4-2-2,0-3-6,0-3-7,0-2-16,0-4-34,2-2-79</inkml:trace>
  <inkml:trace contextRef="#ctx0" brushRef="#br1" timeOffset="-212433.39">8843 2153 84,'0'0'-76,"0"0"205,-2 0-72,0 0-56,-2 0 11,1 1 8,1 5-16,0 1 2,2 3 11,0 2 8,4 3 8,10 0-10,4 2-8,7 0-2,0-1-10,-3-1 1,2-2-1,-5 1-1,-4-3-3,-6 0-2,-7-1-5,-2-2-4,0 0-3,-12 1-8,-9-2-28,-5-3-42,-2-3-35</inkml:trace>
  <inkml:trace contextRef="#ctx0" brushRef="#br1" timeOffset="-212296.39">8747 2196 66,'31'0'-20,"9"0"168,3-3-136,7-4-2,4 0 18,6 1-24,-7-2-29,-8 0-137</inkml:trace>
  <inkml:trace contextRef="#ctx0" brushRef="#br1" timeOffset="-205605.01">8801 3031 99,'-4'2'-33,"0"-1"262,4-1-224,0 0-1,0 0 42,0 0-14,0 0-22,11 0 8,3 0 1,3 0-5,2 0 3,6 0-4,0-1 0,7 1 1,3 0-1,4 0-5,5 0-1,2 4-5,8 1 2,3 1-3,0 0 1,7 0 1,-2-1-3,0 0 1,0 0-1,-5 0-2,-7-1-3,-4 0-3,-3 1-10,-7-1-10,-4-3-7,-3 0-6,-1-1-24,-9 0-51</inkml:trace>
  <inkml:trace contextRef="#ctx0" brushRef="#br1" timeOffset="-204168.92">8653 7519 64,'-6'5'88,"-1"1"116,3-4-194,0 2-2,4-2 27,0-2-7,0 0-19,0 0-4,8 0 10,5 0 6,2 0 5,6 0-6,0 0-3,8-2 3,-1-2-3,6 4-3,8 0-7,4 0-2,9 4-4,4 2-1,2 1 0,5 4-1,0-1-4,-5 0-6,0 0-8,-8-3-10,-7-1-10,-2-2-18,-9-4-53,-7 0-173</inkml:trace>
  <inkml:trace contextRef="#ctx0" brushRef="#br1" timeOffset="-196554.49">4700 3100 0,'0'0'0,"0"0"67,0 0 4,0 0-11,0 0-43,0 0-1,0 0 9,0 0-5,0 0-8,0 0 3,0 0 12,0 0 1,0 0-2,0 0-6,0 0-1,0-1-5,-2 0 0,2 0-3,-2 1-7,0 0-1,2-2-1,-4 1-2,4-2 1,-3 1-1,-1 1 0,0-3 0,0 3 0,-2-1 0,2-1 1,0 3 0,0-1 1,-3 1 0,0 0-3,-2 0-3,1 1 2,1 5-2,3 1 0,0 2 0,4-1 3,0 0 1,0-2-2,0-1 1,0-2-2,11-1 1,0-1 1,-1-1 1,4 0 1,-3-5 0,0-2 1,-3 0 0,-5 1-5,-3-1-3,0 3 3,-7-2 0,-7 4-1,-1 2-3,0 0-7,2 6-24,2 8-49,-7 5-140</inkml:trace>
  <inkml:trace contextRef="#ctx0" brushRef="#br1" timeOffset="-195467.43">6079 4783 11,'0'-3'14,"-3"0"65,3 1-4,-1-1-33,1 2-28,0-1-4,0 0 0,0 0-5,0 1 0,-3 1 12,3 0 10,-3 0 7,2 0 3,-6 0-4,3 0-7,-3 1-5,3 4-10,1-1-4,-1 1-3,4-1-3,0 1 0,0-2 0,0-1-1,0-1-2,0-1-1,8 0 3,3-5 2,0-2 3,3-3-2,-7 0-1,1-2-1,-2 1-1,-1 2 0,-3-1 2,-2 3-2,0 1 2,0 1 1,-11 2-1,-4 0 3,-1 2 1,-3 1-3,4 0 1,-5 5 5,5 1 2,1 1-8,6 0-2,3 0-3,5 4-2,0 1-6,9 1-26,6 0-65,6 0-154</inkml:trace>
  <inkml:trace contextRef="#ctx0" brushRef="#br1" timeOffset="-188320.02">4961 1360 11,'8'-2'30,"-5"0"85,1 0-52,-1 1-41,1 0 2,-4 0 8,0 1-12,0 0-6,0 0-1,1 0 2,2 0 3,-1 0-5,5 3 1,-3 1 0,3 1-1,-3-1-1,0 0-3,-1 0 1,-3-1-3,1 0-2,-1-1 0,0-1-3,3-1 1,-3 0-1,3 0-1,-2 2-1,-1-2 2,0 0 4,3 0 0,-3 0 0,1-2-2,5-4-1,-5 0-4,6 1 1,-5-1 0,0 0-5,0 2-3,-2 0 0,0 0 0,0 0 4,0 1 1,0 2 2,-4-2 1,2 1 0,-2 0 0,4 1 1,-4 0-2,4 1 2,0-1-2,0 1 1,0 0-3,0 0 2,0 0 2,0 0 2,0 0-2,-3 0-2,3 0-1,0 0 1,0 1 2,0 0 1,0 0-2,0 0 0,0 0 0,0 0 1,0-1-1,0 0 1,0 0 0,0 0 1,0 0-1,0 0 2,0 0-1,0 0-1,0 0 1,0 0-2,3-3-1,1 1 0,2-1-1,-4 2-2,-2-1-1,0 2 0,0 0 1,0 0 0,0 0 0,0 0-4,0 0 2,0 0-1,0 0-3,0 0-7,0 0-3,0 2-2,0 1-10,0 0-16,0 1-21,0-1-26,-2-2-31</inkml:trace>
  <inkml:trace contextRef="#ctx0" brushRef="#br1" timeOffset="-187200.96">5126 1342 137,'0'-1'42,"0"0"-23,0 1 27,0 0-1,0 0-25,0 8-13,0 5 5,0 4-5,0 6 3,-1-1-6,-6 0-2,3 1 3,-5-2-2,1 0 1,-2-3-4,2-1 0,-3-4 2,4-3-1,3-3 2,-1-4-3,5-2 0,0-1-1,0 0-8,0-2-16,2-8-6,8-3-11,-5-3-11,2-2-3,-4-1-10,-3-1 13,0 1 20</inkml:trace>
  <inkml:trace contextRef="#ctx0" brushRef="#br1" timeOffset="-186907.94">5041 1335 58,'0'0'42,"0"0"-25,0 2 7,0 6 22,7 2-15,6 2-8,1 1-4,1-2-3,2-1-4,1-2 3,0-3-4,1-1-4,1-4-1,-2 0 2,-2-1-1,4-6 0,2-3 0,2-4-4,1-1-2,-2-2-1,-3 2 0,-2-2 0,-3 3-1,-8 0 0,-1 2 0,0 4 1,-1 4 0,-5 3-3,4 1-3,-4 5-8,3 9 20,-2 4 2,2 2-1,-3 3 1,0-2 1,0-2 0,0-1 3,0-1-8,0-2 3,0-2-4,0-2-1,0-1-1,0-1 0,0-2-1,0-1-6,0-2-19,0-2-60,0-2-114</inkml:trace>
  <inkml:trace contextRef="#ctx0" brushRef="#br1" timeOffset="-186692.93">5536 1457 238,'7'1'74,"-7"0"-69,0 2 4,0 2 20,0 1-14,0 2-9,0 1-5,0 0 0,0-2 1,0 0-2,0-3-4,0 0-9,0-1-25,0-2-40,0-1-59</inkml:trace>
  <inkml:trace contextRef="#ctx0" brushRef="#br1" timeOffset="-186616.93">5533 1367 33</inkml:trace>
  <inkml:trace contextRef="#ctx0" brushRef="#br1" timeOffset="-186551.93">5533 1365 207,'0'0'71,"0"0"-67,0 0 0,0 0-1,0 5-13,3 1 5,1 4-11,-1-1-35,1 2-36,-4-3-19</inkml:trace>
  <inkml:trace contextRef="#ctx0" brushRef="#br1" timeOffset="-186352.91">5608 1461 4,'0'1'108,"0"0"-100,0 0-6,3-1 14,-3 0 0,6 0-7,0 0 7,3 0 1,-2-1-6,-3-1-3,0 2-4,-4-2-1,3 2-2,-3 0 5,4 0 10,0 6 16,0 4 3,2 1-16,2 1-8,-1-1-5,3 0-4,-3-4-1,4-1 3,0-3-5,0-2-5,2-1-11,0-3-37,-4-9-145</inkml:trace>
  <inkml:trace contextRef="#ctx0" brushRef="#br1" timeOffset="-185940.89">6080 1111 242,'0'4'86,"0"0"-39,-15 4-53,-3 1 8,-1 7 21,-2 5-18,-6 9-5,1 4 2,1 3 6,1 1 10,5-1 8,4-2 3,8-2-9,5-2-9,2-3-6,6-1-5,13-5 1,13 0-7,3-3-11,0-1-19,4-2-20,-10-4-50,-7-4-159</inkml:trace>
  <inkml:trace contextRef="#ctx0" brushRef="#br1" timeOffset="-185008.83">6289 1365 3</inkml:trace>
  <inkml:trace contextRef="#ctx0" brushRef="#br1" timeOffset="-184888.79">6304 1363 218,'0'-1'73,"0"1"-45,0 0 27,0 0-10,-3 1-19,-5 5-23,-3 1-2,-5 3 2,0 2 3,-2 1-5,-2 1 2,1-1-1,-2 0-1,0-1-1,3 0-1,3-3-3,1-2-10,6-1-18,2-3-12,1-3-29,3 0-55</inkml:trace>
  <inkml:trace contextRef="#ctx0" brushRef="#br1" timeOffset="-184818.82">6153 1367 40</inkml:trace>
  <inkml:trace contextRef="#ctx0" brushRef="#br1" timeOffset="-184744.82">6175 1384 236,'11'13'29,"4"1"-2,-2 2 38,9-1-29,-4-1-24,3 0-4,1-2-2,-4-1-5,-1-2 1,1-2-4,0-1-14,-3-4-39,-7-2-73</inkml:trace>
  <inkml:trace contextRef="#ctx0" brushRef="#br1" timeOffset="-184270.79">6562 1506 287,'2'0'81,"-2"0"-71,0 0 34,0 0 0,0 4-30,0 6-15,0 4 4,0 3-2,-4 1-6,-9-1-13,-1-1-4,2-1-11,-2-3-16,8-2-25,-1-6-64</inkml:trace>
  <inkml:trace contextRef="#ctx0" brushRef="#br1" timeOffset="-183925.76">6982 1350 188,'-3'4'77,"-16"3"-78,-9 2 35,-1 1 10,-6 1-30,0 1-7,-2 0 1,5 0-2,1-1-3,5-4-1,5 0-2,7-3-1,9-3-4,3-1-12,2 0-27,0-6-63,0-4-24</inkml:trace>
  <inkml:trace contextRef="#ctx0" brushRef="#br1" timeOffset="-183788.77">6739 1354 109,'7'2'119,"8"6"-104,-1 2 31,5 3 24,1 1-38,-4-1-12,5-1-2,-1-2-4,-5-1-6,2-1-4,-6 0-3,4-2-4,-4-1-9,-1-4-33,-2-1-58,-8 0-140</inkml:trace>
  <inkml:trace contextRef="#ctx0" brushRef="#br1" timeOffset="-183548.75">7205 1212 146,'6'15'105,"-3"0"-7,-3 4-97,0 2 9,0-2 20,-3-2-24,-1-2-5,0-2-1,2-2-6,-7-2-27,0-5-71,-9-4-136</inkml:trace>
  <inkml:trace contextRef="#ctx0" brushRef="#br1" timeOffset="-183160.73">7225 1101 1,'35'18'142,"5"4"-87,-1 2 14,2 1 6,-3 5-26,-10 2-15,-6 1-11,-11 0-6,-10-1 1,-1-1 0,-8-1 2,-18 4-4,-9-1-6,-9 3-2,-8 1-6,-1 0-1,5-3-6,9-4-7,8-5-16,12-7-35,5-6-57,10-7-150</inkml:trace>
  <inkml:trace contextRef="#ctx0" brushRef="#br1" timeOffset="-179720.54">8497 1302 56,'7'0'208,"-4"0"-98,-3 0-107,0 0 11,0 0 26,0 5-33,0 3-6,0 4 4,0 3 0,-3 0 2,-1 0 0,0 0 2,-1 0-1,-1 0-2,-1-1-2,1 0-1,-1 2-1,0-4-2,0 0-4,2-3-9,2-2-10,3-5-14,0-1-18,0-1-17,0-4-16,3-7 23,5-3 0,-1-3 17</inkml:trace>
  <inkml:trace contextRef="#ctx0" brushRef="#br1" timeOffset="-179461.52">8489 1243 76,'4'7'42,"3"2"-12,7 5 9,1 0-11,2 0-12,5-2-4,-3-2-7,1-2-2,2-4-1,0-2-1,2-2 2,1 0 2,3-4 0,-5-4-1,2-3-3,-1-2-1,0 0-1,-2 0-3,-3 2 1,-5 4 1,-6 4 1,-3 3 0,-1 5-3,0 10 18,-1 6 26,-3 6-10,4 2-16,-4 1 8,0-1-9,4-3-8,-1-3-3,1-3 3,3-2-4,-3-3 1,0-4-3,3-2-12,-3-5-30,-2-3-70</inkml:trace>
  <inkml:trace contextRef="#ctx0" brushRef="#br1" timeOffset="-178921.49">9193 1414 222,'0'0'49,"-11"0"-49,1 0 22,-4 0 4,2-2-15,1 1-3,-5-1 2,1 0-9,1 1 1,-1 0 0,0 1-1,5 0 0,-1 2 1,1 3 4,2 4 1,1 1-1,7 3 0,0-4-3,0 1-1,2-3-2,8-1-1,3-3 2,2-2 0,-2-1 1,2 0 1,3-7 1,-3 0 0,0-1-4,-5-1-3,0 1-3,-3-1 1,-7 2-1,1 1 1,-1 3 0,0 3 5,0 0-1,0 1-10,0 6 1,0 2 10,0 0 0,0 2 1,3-2 2,5-1-2,1-2 1,0-3-3,0 0 1,2-3-5,0 0-26,-4 0-98</inkml:trace>
  <inkml:trace contextRef="#ctx0" brushRef="#br1" timeOffset="-178752.47">9443 1414 9,'-4'8'222,"-10"-1"-184,-7 3-42,-4-1 11,3 1 11,-3 0-15,3 0-3,-2-1 0,3-1-2,4-1-3,2-5-16,4 0-6,3-2-16,1-2-42,4-6-25</inkml:trace>
  <inkml:trace contextRef="#ctx0" brushRef="#br1" timeOffset="-178628.47">9268 1402 94,'4'0'127,"5"4"-119,4 4 42,3 2 6,0 1-38,5 0-14,-6 2 0,5-4-2,-5 1-2,2-4 0,1-1-3,1-3-12,1-2-28,-6 0-65</inkml:trace>
  <inkml:trace contextRef="#ctx0" brushRef="#br1" timeOffset="-178135.44">9778 1176 23,'0'0'390,"0"-1"-383,0 1-2,0 0 36,-7 1-6,-6 9-35,-9 7-2,-4 6 0,-8 5 5,4 3-3,-1 1 2,8 1 3,3 1 6,6-1 5,9 1-2,5 0-4,0-2-2,4-4-6,19 0-3,11-5-8,5-1-16,2-3-16,1-5-22,-7-4-79</inkml:trace>
  <inkml:trace contextRef="#ctx0" brushRef="#br1" timeOffset="-176122.32">10143 1343 136,'3'-2'108,"-2"0"-94,2 2 20,-2-2 22,-1 2-22,0 0-10,0 0-3,0 0 1,0 0 1,-8 6-8,-7 2-7,-1 2 3,-2 1 1,-1 1 2,-3 2-5,-2 2-1,-5 1-4,1 0-4,-1 1 0,4-1 2,3-2-15,4-5-6,8-2-16,7-4-28,3-4-28,0-3-75</inkml:trace>
  <inkml:trace contextRef="#ctx0" brushRef="#br1" timeOffset="-175972.32">9942 1394 27,'-3'10'300,"3"0"-276,0-2-27,0 1 18,14-2 24,2 0-27,11 0-1,2-1-3,1-2-2,4-1-9,-2-1-23,-3-2-49,-8 0-119</inkml:trace>
  <inkml:trace contextRef="#ctx0" brushRef="#br1" timeOffset="-171500.07">6758 3048 73,'0'-3'129,"0"0"-114,-4 1-10,-3 1 31,-1 1-8,2 0-15,-5 0-2,0 0 4,0 0 4,0 0-4,-2 4-10,-1 3 3,2 1 1,2 1 0,6 0-1,2 1-1,2-1-7,0 1 1,10-3-1,7-2 2,-2-1-2,5-3 2,-4-1 3,5 0 0,-4-5 5,-2-3-1,-4 1-2,-2-2-3,-4-1-1,-5 1 1,0-1-3,0 2 1,-11-1-3,-3 2 1,-5 0 0,1 5 0,-3 1 1,0 1-2,4 1 0,2 8-5,5 2 3,5 1 0,2 1 2,3-1-1,0-1-1,4-1-4,11-1-8,8-4-17,-1-3-56,-4-2-190</inkml:trace>
  <inkml:trace contextRef="#ctx0" brushRef="#br1" timeOffset="-170556.01">7989 4791 33,'0'0'8,"0"0"25,0 0 109,0-3-97,0-5-46,0-2 2,0 1 2,0-1-2,0 3-1,0 3 0,0 2 10,0 1 19,0 1 10,0 0 2,-6 2-10,2 3-10,-4 2-7,1 0-2,3 3-3,-3-1-3,1-3-2,2 0-1,4-2-1,0-2-1,0-1-2,0-1-2,0 0-1,0 0-3,10-5 8,-1-3 0,1 0 1,0 0-4,-3-1 1,-3 2-4,0 0 0,-1 3 4,-3 2-1,0 2 4,0 0 1,0 0 1,-7 4-6,0 4-1,0 3-1,3-1-4,4 0-3,0-2-20,0-2-59,0-3-164</inkml:trace>
  <inkml:trace contextRef="#ctx0" brushRef="#br1" timeOffset="-169275.94">10346 1469 37,'0'1'69,"2"1"87,-2-2-160,2 1-12,1 2 17,-1-1 0,3 1-1,-4 0 0,2 0 0,1-1 0,0-1 1,-1 2 0,1 1 4,-4 1 6,0 1 6,0 2 4,-8 1-4,-8 2-4,1 0-1,0 1 4,-3-1 1,3 0-1,3 0 3,1-3-3,10-1-4,-2-3-5,3-1-7,0 1 0,14-2 3,7-2 2,8 0-1,2 0-2,6 0-6,-2-5-13,0 1-20,-6 0-28,-10-1-57</inkml:trace>
  <inkml:trace contextRef="#ctx0" brushRef="#br1" timeOffset="-168264.88">10810 1500 41</inkml:trace>
  <inkml:trace contextRef="#ctx0" brushRef="#br1" timeOffset="-168160.87">10814 1494 222,'0'-2'79,"0"1"-66,0 1 26,0 0 13,0 0-19,0 3-21,0 5 0,0 5 0,-2 3 7,-2 0-3,-3 2-5,0 0-2,2-1-5,-2-1-2,3-1-2,-3-1-2,0-2-21,-4-2-61,-6-7-150</inkml:trace>
  <inkml:trace contextRef="#ctx0" brushRef="#br1" timeOffset="-167659.85">11291 1298 138,'9'-2'189,"-6"1"-78,-3 1-106,0 0-3,0 0 34,-6 10-14,-9 3-10,-6 5-7,-8 4 0,-3 0-2,-4-1-2,4-2 2,1-1-1,5-3-1,1-1 1,6-3-1,6-5-1,3-3-7,9-1-18,1-2-35,0-2-44,0-7-81</inkml:trace>
  <inkml:trace contextRef="#ctx0" brushRef="#br1" timeOffset="-167515.83">11099 1336 363,'4'14'10,"7"1"-7,3 2 40,1-2-16,2-1-11,5 1-5,0-4-7,-1-3-1,4-2 0,-1 0-3,-2-2-6,0-3-25,-1-1-38,-7 0-87</inkml:trace>
  <inkml:trace contextRef="#ctx0" brushRef="#br1" timeOffset="-166922.8">11398 1452 272,'5'0'59,"-5"0"-46,0 0 12,7 0 2,1 0-16,6 3 4,1 1-7,-1 0-7,3 2 1,-6 1-1,-3-2 2,-4 1-2,-1 1 0,-3 0 1,0 0 2,-10 2-1,-2 0 4,-4-1 1,3 2 3,2-3 1,1 0-3,4-1-4,6-2-6,0 0-2,0-2 0,7 0 1,9-2 0,1 0-1,6 0-12,-2-5-17,1-2-33,-4-1-105</inkml:trace>
  <inkml:trace contextRef="#ctx0" brushRef="#br1" timeOffset="-166724.8">11742 1210 124,'7'2'77,"-6"1"147,-1 2-213,0 3-16,-1 5 51,-8 5-16,-2 2-25,0 4-6,-4-1-4,-1-3-20,-3-1-68,-14-4-189</inkml:trace>
  <inkml:trace contextRef="#ctx0" brushRef="#br1" timeOffset="-166292.78">11768 1053 4,'42'17'227,"4"6"-214,4 5-2,5 4 55,-8 6-10,-9 5-24,-8 1-11,-14 0-9,-12 3-4,-4-2-2,-15 0-3,-16 2-2,-16-2-1,-13 1-1,-12 0-1,-2 2-3,-5 0-1,4 0-15,5-2-35,11-6-45,6-7-86</inkml:trace>
  <inkml:trace contextRef="#ctx0" brushRef="#br1" timeOffset="-85621.19">8036 5876 47,'11'-7'58,"3"-2"-53,1-1 8,-2-2 7,5 3-11,-7-1-6,1-1-2,-3 2 0,-2-1 0,4 1 0,-7-1 6,-1 1 10,1 2 8,0-1 1,0 3-2,0-1-6,1 1-4,-1 0-7,-2 2-1,3 0 1,-3 3 1,0-1 0,1 1-2,-2 0 1,2 1 3,1 9 17,-1 4 11,1 4-13,-3 5-12,2 3-3,0 2-7,-3-1-2,4 1-1,-1-2-6,5-1-29,-6-6-55,-2-5-166</inkml:trace>
  <inkml:trace contextRef="#ctx0" brushRef="#br1" timeOffset="-83628.08">7993 5900 52,'1'2'50,"2"-2"-56,4 0 0,-1 0 13,5-2 8,4-4 1,-1 0 1,3-1 6,0-2 7,0 1 7,0-1-2,0 0-5,-2 1 0,-1-1-13,1-1-8,0 2-4,-2-2-3,2 1-1,-5-3 0,0 1 0,1-1-1,-3-1 0,2 2-1,-6 0 0,4 2 1,-4 1-1,2 3 1,-5 0 0,2 3 0,-1 1 0,0 1-3,0 0-1,2 0-2,-1 0 3,-1 2-2,-2 3-2,0 1 2,0 1-1,-5 0 2,-3-3 2,2 0 2,-1 1 1,-3-1 0,6-3 0,3 0-2,1-1 1,0 0 0,0 0 1,0 0-3,0 0 0,0 0 2,0 0 1,0 0-1,4-1 0,-4 0-1,0 1 1,0 0 1,0 0-1,0 0 1,0 0-1,0 0 1,0 0-1,0 0 1,0 3-2,0 2 5,0 3 0,-4 1 2,1 3 7,0 4 3,2 3-1,1 4 4,0 1-2,0 2-6,0-1-6,0-1-3,0-2 0,0 0 1,0-2-2,-5-3 0,3-1-4,-2 0-9,2-3-15,-3-2-16,3-4-37,-6-5-85</inkml:trace>
  <inkml:trace contextRef="#ctx0" brushRef="#br1" timeOffset="-77732.74">7601 6514 62,'0'0'127,"-4"0"-115,4-1 2,0-2 29,0 0-4,0-2-17,6-1-7,3-1-1,1 1-4,4 0 2,0-1-1,0 2-2,4-2-1,0 1-2,-1 1 0,5 2-5,-4 1-1,-3 2 0,-2 0-2,-1 0 1,-2 8 0,-3 1 2,-2 4 2,-5 2 0,0 2 1,-1 0-3,-13 1 2,-3 0 0,2 0-1,-3-1 1,0-2 0,3 1 8,2-2 1,5-1-1,1-1-6,7-4-1,0 0-2,7 0-3,10-2 1,5-3 0,1 1 0,4-4 0,2 0-1,-1 0-2,1-3-8,-1 0-17,-2-4-49,-8-1-137</inkml:trace>
  <inkml:trace contextRef="#ctx0" brushRef="#br1" timeOffset="-76492.66">6800 6466 76,'0'0'96,"-4"-2"-83,-2 1-2,3 0 35,1 0-7,0 1-18,2-4-2,0 2 5,-3-1 1,3 1-4,-1-1 4,1 1-1,0 1-2,0-3-4,0 2-7,0 0-3,0-1-7,0 2-5,11-2 1,8-1 1,2 4-1,6-1 1,-1 1 1,3 0-2,-1 0 2,1 0 0,-5 1 1,-2 1 0,-7 2-1,-6 1-1,-1-3 1,-8 4 2,0-1 2,-4 1 2,-13 2-1,-5 1 0,-4 1-1,-1-1 2,3 2-4,0-2 4,3 0-2,3 2-1,7 0-2,6 0-2,5 0-1,0 0 1,9 2 0,10 0 1,8-1 1,-1 1-1,3-1 1,-5 0-1,-2-3 1,-9 1 0,-9-2 0,-4 2 1,0-1 1,-10 2 2,-15-2-2,-3 0 1,-5-3-1,-5 0 3,2-5-2,-4-1 3,1 0-4,2-4-1,9-5-2,3-2-1,8-3-14,7 0-48,5-3-91</inkml:trace>
  <inkml:trace contextRef="#ctx0" brushRef="#br1" timeOffset="-69732.27">8061 5924 137,'6'0'137,"7"-3"-64,3-5-90,-1-1 12,9-2 21,-1-1-4,4 0-10,-1-2-2,3 1 1,-5 0-1,-5 1 0,1 1 0,-5-1 0,-1 1 1,-3-1-1,-3 1 1,3-1-1,-2 0 1,2 1 0,0 1-1,3 1 0,-4 2 0,1 2 1,-3 3 1,2 2-2,1 0 2,-3 8 10,-4 9 10,1 5 2,-5 7-9,0 4-7,-6 0-6,-5 1-1,0-2-2,1 0-11,2-3-35,1-4-49,-2-5-117</inkml:trace>
  <inkml:trace contextRef="#ctx0" brushRef="#br1" timeOffset="-67551.16">7441 6526 17,'2'-2'35,"-2"0"12,0 2-18,0-1 14,0 0 8,0 1-13,0 0-14,0 0-2,0 0-4,0 0-4,0 0-5,-2 0-8,-4 6-1,-3 1 0,-6 4 1,0 1 0,-3 1-1,1 0 1,-1 1 1,0-3-1,5 1 0,1-2 0,2-3 0,-1-3 1,3 0 0,5-3 0,-1 0-2,2-1 0,0 0-2,2-2-10,0-5-14,0-1 0,0-2-1,0-2 0,0 2 3,4-1 6,3 0 6,-1 2 5,0 0 5,4 0 2,-3 4 1,-3-1 0,0 1 0,-2 3 1,-2 2 0,0 0-2,0 0 1,0 0-1,0 0-5,0 0-17,0 2-7,-6 2 13,3-3 9,2 0-1,-2-1-1,0 0 7,3 0 2,0 0 3,0 0-2,0 0-6,0 0 1,0-2 0,0-2 4,0 2-1,0-2 2,0 1-2,0-1 2,0 2-1,0-1 7,-1 2 11,-2 1 17,-1 0 6,4 0-12,-3 0-9,3 1-9,0 4-5,0 0 4,10 1 3,2 1 4,4 0-5,6 1-6,2 0 2,-1-1-5,2 1-2,-5-2-1,-1 0 1,-1-1-1,-5-2-3,0 0-20,-11-3-105</inkml:trace>
  <inkml:trace contextRef="#ctx0" brushRef="#br1" timeOffset="-62260.86">9303 5649 119,'-17'0'21,"6"-2"188,0 0-219,4 1 12,7-1 34,0-1-9,0 1-30,12-3-4,6 0 7,5 1 2,-1-1-2,6 1 0,-2 1 0,-2 3 1,2 0-1,-6 0-1,-5 0 1,-4 0-2,-4 6 0,-7 1 2,0 2 1,0 3 5,-11 5 6,-6 2-4,-5 2-2,-3 1 7,4 0 1,3 0 6,3-2 1,4-1-1,6-2-5,5-3-7,0-3-3,9-3-6,9-1 1,4-2 0,6-1-1,2-2-3,8-2-3,1 0-11,-2-1-2,1-4-4,-5-2-18,-8 0-46,-4-2-94</inkml:trace>
  <inkml:trace contextRef="#ctx0" brushRef="#br1" timeOffset="-62072.86">9830 5719 10</inkml:trace>
  <inkml:trace contextRef="#ctx0" brushRef="#br1" timeOffset="-61928.84">9815 5718 232,'-9'-3'65,"3"2"-55,0-1 46,5 2-1,1-1-30,0 1-12,0 0-4,0-1-4,0 1-3,1 0 0,11 0 4,3 0-3,3 0-1,1 0-2,5 0 0,2-1-1,5-1-1,-1 0-6,1-1-7,1 2-18,-4-3 1,-2 1 1,-2-1-16,-6 2-9,0 0-13,-6-2-23,-5 3 0</inkml:trace>
  <inkml:trace contextRef="#ctx0" brushRef="#br1" timeOffset="-61296.79">9992 5600 253,'8'0'81,"2"0"-97,5 1 26,9 0 25,5 2-21,3-1-13,5 0 1,1 2-2,-5-3-2,-5 2-1,0 0-2,-10 1-4,-3-1 1,-1 0 3,-10-1 5,-4 4 1,0 1 0,-4 4 8,-13 2 5,-2 1 6,-5 2 3,-5 0-7,1 0 3,-3-1 0,8-2-2,1-2 2,8-1-10,4-1-8,3-4-1,7 0-3,0-2-15,0-1-30,7-2-25,3 0-75</inkml:trace>
  <inkml:trace contextRef="#ctx0" brushRef="#br1" timeOffset="-60544.75">10557 5501 183,'15'-3'49,"-2"-1"-44,5 2 35,1-1 3,1 2-23,-1 1-13,1 0-5,-3 0-3,-1 4 2,-4 0-2,0 6 1,-1 0 2,-7 4 4,3 2 8,-7 3 3,0 2-1,0 3-1,0 1-6,0 1-3,0-1-1,0-2-4,0-1-1,0-3 1,0-2-1,0-4-1,6-2-1,0-3-5,1-1-13,-3-5-27,-4-2-65,0 0-99</inkml:trace>
  <inkml:trace contextRef="#ctx0" brushRef="#br1" timeOffset="-60400.75">10600 5689 10,'-4'6'219,"4"0"-97,0 0-129,0 1 5,1 0 13,10-1-4,10 0-7,0-1-5,10-1-8,-1-3-18,6-1 11,-5 0 1,5-4 0,0-2-33,-8-4-89</inkml:trace>
  <inkml:trace contextRef="#ctx0" brushRef="#br1" timeOffset="-60305.75">11014 5714 26</inkml:trace>
  <inkml:trace contextRef="#ctx0" brushRef="#br1" timeOffset="-60105.72">11031 5714 51,'5'-3'17,"3"-1"-18,1 2 0,-2-1 5,-3 3 0,-4 0 8,0 0 18,0 0 24,0 0 12,0 8-3,-7 2-20,-4 5-22,7 2 1,-2-1-9,1 1-1,5-1 1,0-2 2,0-2-3,5-4-3,5-1 5,5-4 6,0-3-2,6 0 1,-2-1-5,4-11-3,-2-1-4,-6-1-3,-7-2-3,-2-2-1,-6 1-1,-3 0-3,-12 3 0,0 3-1,-1 4-13,1 3-10,0 4-14,-5 2-41,1 8-43,-6 3-130</inkml:trace>
  <inkml:trace contextRef="#ctx0" brushRef="#br1" timeOffset="-59404.7">11358 5569 144,'-1'0'135,"-3"0"-135,-1 0-3,3 5 17,-2 1-2,4 0-10,0 2-2,0-1 2,0-1 1,4-2-1,8-1 3,5 0 10,-5-3-1,4 0-3,-5 0-4,1-4 2,0-2-5,-3-1-1,-5-2-3,-4 1-3,0-1 3,-2 2 0,-15 1 4,0 2 1,-2 2 0,2 2 2,-5 0 0,7 9-15,-3 2-10,5 2-26,-2 0-83</inkml:trace>
  <inkml:trace contextRef="#ctx0" brushRef="#br1" timeOffset="-59162.68">11849 5508 201,'0'11'86,"-5"4"-81,-11 4 29,-13 4 3,-6 2-23,-3 1-9,-3-1-2,-1 1 0,-1-2-3,5 1-1,8-2-1,-1-2-2,8 0 1,-2-2-2,10 0-10,2 0-11,6 0-14,3-4-14,4 0-41</inkml:trace>
  <inkml:trace contextRef="#ctx0" brushRef="#br1" timeOffset="-58884.67">11622 5839 53,'6'-1'51,"1"-1"-29,-3-2 3,3 1 15,-3 1-5,-4-1-11,0 0-6,0 1-3,0 2 0,0 0 1,-11 0 0,0 2-3,-4 4 2,2 0 5,2 3-1,1-1 3,9 0-5,1 1-5,0-2 0,7-1-3,8-3 2,4 0 1,5-2 0,1-1-2,-1 0-1,-1-5-2,-3-3-3,-2-1-3,-6 0-3,-6 1-13,-6-1-14,0 3-14,-14 0-50,-12 4-153</inkml:trace>
  <inkml:trace contextRef="#ctx0" brushRef="#br1" timeOffset="-56368.52">7186 6063 11,'1'-2'30,"-1"2"-7,0-2 15,0 0 18,0 2-9,0 0-18,0-1-3,0 1-4,0 0-9,-1 0-6,-2 0 0,-1 0-2,0 0-1,1 0-1,-1 0 6,0 1-7,-3 2 1,-4 1 0,5 2 5,-5 0 6,1 1-1,-2 2-6,1 0-1,-2 1-1,-2-2-4,1 2 0,-1-1-1,2 2-1,-2-3-1,1 1-4,-1-2-22,-2 2-35,2-3-36,-3-1-11</inkml:trace>
  <inkml:trace contextRef="#ctx0" brushRef="#br1" timeOffset="-56208.51">6960 6080 0,'0'6'250,"0"-1"-214,5 1-45,5 1 25,8 0 11,6-2-19,6-2-2,8-3-5,3 0-1,1 0-3,1-6-11,-7-1-51,-15-1-112</inkml:trace>
  <inkml:trace contextRef="#ctx0" brushRef="#br1" timeOffset="-53029.33">9379 6245 460,'-11'0'5,"5"0"-8,6 0 17,0-1 14,0 0-20,9-2-13,9 1 3,1-2 1,1 2 0,2 0-1,-3 2 1,1-3-4,-1 3 1,1-1-1,-5 1 3,-4 0 0,-1 0 0,-6 0 2,-4 0-2,0 2 2,0 3 2,-10 2 0,-5 1-1,-4 0 2,2-1-1,-1 1 1,0 1-1,5-1 0,2-1 4,4 0-2,6 2 0,1-1-4,0 3-1,15-1 0,2 2 1,8 0-1,1 2 0,-2 1-2,2-2-3,-6 1-4,-8 0-3,-2-1 0,-10 1-2,0-3 11,-6 0 3,-13 0 3,-2-2 2,-4-2 0,-3 0 5,-1-5 3,-1-2 2,-3 0-4,-1 0-2,2-8-4,4-3-3,6 0-3,7 0-3,9-1-23,6-1-27,0 2-71,0-1-152</inkml:trace>
  <inkml:trace contextRef="#ctx0" brushRef="#br1" timeOffset="-52635.32">10057 6311 92,'-8'0'285,"2"0"-199,6 0-92,0 0 7,0 0 20,0 0-14,6 1-8,13-1 3,6 0-2,-1 1 1,5 1-1,5 1 0,-2-1-1,2 2-13,-4 0-17,-3 0-15,-5-3-9,-1 2-22,-3-3-9,-3 0-18</inkml:trace>
  <inkml:trace contextRef="#ctx0" brushRef="#br1" timeOffset="-52353.29">10162 6241 20,'-1'3'38,"1"-2"75,0 2-112,6-1 2,12 0 23,8 0-16,0 0-12,5-1 2,1 0 1,-3 2-3,-3-2-19,-2 3-23,-4-1 21,-5 1 23,-1 0 4,-10 0 4,0 1 19,-4 3 21,0 0 9,-4 2-11,-7 0-13,-3 1 1,-6 0-4,4 2-4,-5-1-7,2-3-5,2 1-4,6-3-8,0 2-4,6-3-14,3-2-38,0 0-45,-2-3-137</inkml:trace>
  <inkml:trace contextRef="#ctx0" brushRef="#br1" timeOffset="-51676.26">10793 6152 20,'6'-1'-17,"-1"-1"126,-5-1 57,0 3-124,0-1-18,0 1 23,0 0-5,0 0-20,0 3-17,0 4-5,0 6 8,0 2 3,0 4-3,0 4-2,6 0 1,-2 0-4,3 0-1,0-2-2,-3-3 1,4-2 0,2-5-2,1-2-3,3-3-5,4-1-16,2-5-22,2 0-34,4-6-69</inkml:trace>
  <inkml:trace contextRef="#ctx0" brushRef="#br1" timeOffset="-51520.24">11175 6252 29,'0'-1'-9,"-4"-1"215,-5 1-116,1 1-64,1 0 10,-4 0 4,3 4-24,1 7-16,-4 3-1,2 8 1,-2 2-1,0 5 1,0 3-6,3 2-6,-4-1-12,6 1-10,1-4-12,4-1-21,-4-4-60</inkml:trace>
  <inkml:trace contextRef="#ctx0" brushRef="#br1" timeOffset="-51160.23">11257 6380 77,'-11'8'187,"0"2"-64,-1 4-129,6 3 6,0 1 13,1 0-8,5-1-7,0 0 2,2-5-4,11-2-3,1-4-3,-2-3 4,4-3-1,1 0 2,-1-10 5,-1-3 1,-2-3-1,-6-2-1,-7-2 2,0 1 0,0 0 2,-13 0 2,-2 3 0,-3 5-2,0 3-1,1 5-2,-1 3-2,-2 7-14,4 9-32,2 6-63</inkml:trace>
  <inkml:trace contextRef="#ctx0" brushRef="#br1" timeOffset="-50604.2">11597 6244 84,'-7'3'-31,"3"0"227,0-1-130,1 0-62,2 1 9,1 1 11,0 0-17,0 0-5,0 2 3,0 0 2,7-1 0,1-2 2,6 2 4,-2-4-1,1 0 3,2-1-1,2 0-1,-2-2-5,2-7 1,-5-1-3,1-2-4,-8 1-2,-5 1 1,0-1 0,0 2 3,-12 0 1,-2 4 2,-5 2 3,-1 2 8,-2 1 0,-4 6-9,2 6-9,2 5-3,1 2-4,7 2-23,3-1-47,8-4-87</inkml:trace>
  <inkml:trace contextRef="#ctx0" brushRef="#br1" timeOffset="-50252.18">12092 6177 71,'0'0'44,"0"3"239,0 2-250,-9 2-22,-6 3 24,-5 5-17,-2 4-14,-4 3-6,-5 5-2,-3 3-4,-4 4-1,-1 3 4,-3 1-3,2 1-8,1 0 3,5-3 8,5-4 1,8-4-2,7-7-8,10-3-19,4-7-48,0-7-100</inkml:trace>
  <inkml:trace contextRef="#ctx0" brushRef="#br1" timeOffset="-49920.16">11929 6524 97,'0'2'248,"0"0"-219,0 0-24,0 0 37,0 0-15,6 0-22,5 0-3,0 0-2,-1-1-2,8-1 1,-3 0-4,3 0 3,-1 0 3,-2-2-2,-1-1 1,-3-2 2,-1 0 1,-8-2 3,1 1-3,-3-2 2,0-1-1,-11 1 2,-10 2-1,-2 1-3,-4 4 0,-3 1 1,-2 10-2,-4 7-3,1 5-6,4 2-24,8 2-75,5-2-152</inkml:trace>
  <inkml:trace contextRef="#ctx0" brushRef="#br1" timeOffset="-47004.98">10908 6383 10,'-1'3'115,"-5"-3"27,5 1-126,1-1-6,0 0 36,0 0-12,0 0-19,0 0-6,0 0 9,4 0-2,3 0 0,-3-1 0,3-1 2,-5 2-2,0 0-5,4 0-4,1 0 3,1 4 0,6 1-5,-1 1-2,5 2-1,-2-2-2,9-1 1,2-2-2,1-3-1,6 0-8,0-7-40,-8-6-94</inkml:trace>
  <inkml:trace contextRef="#ctx0" brushRef="#br1" timeOffset="-32930.19">7244 6037 39,'0'0'31,"0"0"-23,0 0-3,0 0 51,0 0-18,0-1-35,0 1 2,0 0 4,0 0-3,0 0-2,0 0 0,-7 0 7,2 0-2,-2 0-6,-4 4 2,0 2 4,-5 4 4,-2 1 1,-1 2 0,-5 1-2,0 3-3,0-1-2,0-1-4,-2-2 1,9 0 0,-5-5 1,4 2-2,5-4-2,-2 0 0,4-4 0,6 0-1,3-2-1,2 0-4,0 0-34,0-4-37,0-4-37</inkml:trace>
  <inkml:trace contextRef="#ctx0" brushRef="#br1" timeOffset="-32689.18">6903 6131 29,'9'0'91,"4"0"-76,5-1 3,1-1 25,5-1-7,1 3-13,7 0-6,3 0-8,1 0-4,0 0-2,0 2-3,-1 3-3,-5-1-5,-4 2-14,-3-1-38,-11-1-80</inkml:trace>
  <inkml:trace contextRef="#ctx0" brushRef="#br1" timeOffset="-17060.29">6994 6115 55,'0'0'132,"0"0"-125,-1 0-8,-3 1 2,-3 2 0,-2-1-3,1 1 2,1-2 1,-1-1 1,5 2 0,-4-2 0,3 0-1,0 0 3,-3 0 5,3 0 0,1 0 4,1 0 1,0 0 1,-2 0 2,4 0 1,-2 0 2,2 0-2,-3 0 0,3 0-3,-2 0-2,2 0-4,0 0-4,0 0 1,0 0-6,5 0 1,5 0 1,8 1 2,1 3 1,8 0-2,3-2-3,8 2 0,1-4 1,1 0-1,-1 0 2,4 0-1,-3 0-1,-5 0 0,-6 0-1,-5-3-3,-9 3-4,-4 0-12,-9 0-9,-2 3-13,-6 2-28,-19-1-128</inkml:trace>
  <inkml:trace contextRef="#ctx0" brushRef="#br1" timeOffset="-13304.07">6647 5361 3,'7'3'-3,"-3"2"3,0 0 0,1-2 0,0 2 1,-1-1-1,-2-2 1,2 2 5,-2-1 3,3 1-6,2-1 0,-3 2 2,3 1 3,-2 0-4,1 0 2,2 0 1,-1 0 3,1 1-1,1-1-7,-1 0 17,-1 0-2,0-1-5,-3 0 2,5 0-1,-4-2 3,1-1-4,-2 1 0,3-1-1,-3 0-3,3 1-3,0-1-2,-6-1-1,6 4-1,-4-3 0,1 4-1,0-2 1,0 2 0,1 0 0,-1-1 2,3 0-2,0 1 3,-2-1 1,5 0 3,-3 0 1,-2-3-1,2 1 3,0 0-4,-1 0 1,1 0 0,-3 0 0,6 1-1,-6 0-1,3-1-2,-3 1-3,2 1 3,-4 1-1,2-2-1,1 2 1,-1-1-3,3 1 1,-3 0-1,3-1 0,0-2 0,-3 2 0,3-2 1,-1 0-1,-2-1 0,3 1 0,-3-1-1,3 2 3,0-1 2,-3 2 0,3 1 2,1 0 4,-1-1-6,-1 0 0,1-2-1,1 1-2,1-1-1,-3 2 1,4-3 0,-3 3-1,3 0 1,-1 0-1,0 0 1,2 0 0,0 1-2,-3-1 3,-1 1-2,-1 0 2,1-2 2,1 1-1,2-1 1,-5 1-3,5-2 3,-3 1-3,-2-1 0,5 1 4,-2 0-3,3 2 2,1-1-1,-4 0 4,3 1-3,0 1-1,-2-1 1,2 0-2,0-1-1,-3 1 0,1-2-1,-3 1 3,3 0-2,-2-2-1,0 1 1,-2 0-1,2 0 0,0-2 1,0 1-1,-1 1 0,1 0 1,1-1-1,-1 2 0,1 0 2,2 0-3,-2-1 2,1 0 0,-3 0 0,1-1-1,-2 1 1,0-2-1,1 1 1,-2 1-1,-3-2 1,5 1 0,-2 0 0,-1-1-1,1 0 0,-3-1 0,2 1 0,-1 0 0,2-1-1,-2-1 2,3 3-1,-1-1 0,3 1 1,-3 1-1,0-2 0,3 3 1,0-1-1,-3 0 0,3 0 1,-3-2-1,0 1 2,1-1-2,-3-1 0,0 1 0,0-1 0,0 1 1,2-1-2,1 2 2,0-1-1,2-1 0,-3 3 0,0-2 0,0 2 0,0-2 1,3 2-1,0-1 1,-3 1 0,1-1 0,-1 1-2,0-2 2,-1 3-1,1-4 0,0 2 2,-1-2-2,1 0 0,-1 0 0,1 1 0,-4-2 0,4 2 1,-2-2-1,0 1 0,0-1 1,0 0-1,1 2 0,-3 0 0,2-1 1,-2 0 0,0 1-1,2-2 1,0 2-1,-2 0 0,2-1 1,0 0-1,1 1-1,-3-1 1,1 1 1,2 0-1,0 0 0,1 0 0,-3 0 0,5 0 0,-5 0 0,2 0-1,1 1 2,-1-1-1,-2 2 1,2-2-1,1-1 0,-2 2 0,-2-2-1,2 0 1,1-1 0,-1 0 0,-2 1-1,4-1 1,-4 0 0,4 2 0,-4 0-1,4 0 1,-1 2 0,-1-2-2,3 2-3,-5-2-4,4-1-4,-1 2-14,-3-2-28,0-1-41,0 0-101</inkml:trace>
  <inkml:trace contextRef="#ctx0" brushRef="#br1" timeOffset="-11584.97">7679 6136 21,'0'0'99,"0"0"-89,0 0-7,0-1 23,0-4-13,0 2-13,0 0 2,3-2-1,-3 5 3,1-1 4,-1 0 3,0 1 0,0 0 9,0 0 6,0 0-2,0 0-12,-1 0-2,-2 0 3,2 0-4,-2 0 2,3 0-1,0 0-4,0 0 0,0 0-4,0 0 3,0 0-3,3 1 11,8 0 6,4 3-6,-2-2 1,2 3-4,3-2-2,-3 2-3,0-1-2,-2-1-1,1 1 1,-3-1-2,-3 0-1,1-1 1,0 2-1,-3-3-1,1 0 1,0 0-3,-3 0-5,0 0-12,3-1-14,0 0-15,-6 0-10,4-1-30,-5-3-56</inkml:trace>
  <inkml:trace contextRef="#ctx0" brushRef="#br1" timeOffset="-11392.97">7750 5956 46</inkml:trace>
  <inkml:trace contextRef="#ctx0" brushRef="#br1" timeOffset="-11135.94">7750 5956 189,'0'0'58,"0"0"-57,0 0 9,0 0 1,4 1-16,-1 4 5,2 2 0,2 3 0,0 0 0,2 3 3,2 1-2,-3 1 2,2 0 5,-2 0-1,-1-1-3,3-2-1,-3-1 3,0-1-1,1-2 0,-1-1 0,0-3 0,0-1-4,-3-1 0,2-2 1,-2 0 0,3 0 1,-3 0 0,3-2-1,-3-1-3,-1 0-7,-3-2-18,0 3 3,0-1 2,0 0 5,-10 0 7,0 2 2,1-2 5,-1 0-3,3 0 1,0-1 1,3 2 2,1-2-1,3 2-2,-3-3-12,3 1-8,0 1-9,-1-2-5,1 3 7,-4-2-4</inkml:trace>
  <inkml:trace contextRef="#ctx0" brushRef="#br1" timeOffset="-10708.93">7789 6026 3,'0'0'21,"0"-1"-12,0 1-2,0 0 11,0 0 10,0 0 9,0 0-7,0 0-4,0 2-7,0 3-8,0 0-5,0 2-3,2 3-1,0 0-1,1 2-1,-2-2 0,2-1 1,-3 0-2,2-2 1,-2-2 1,2-2 0,1 2-1,-3-4 3,1-1-3,-1 0 1,0 0 4,0 0 4,0-6-6,0-1-3,0-1 0,0-2 0,0-2 0,0-1 0,-1-1 0,-2-2-2,3 0-9,-4-1-15,0 0-7,1 3-2,-5 2 1,6 3 3,-3 4 23,0 3 14,4 2 27,-3 0 16,1 3-38,3 4-5,0 4 5,0 1 3,0 3-7,3 2 1,7 1 3,-1 0 0,0-2-4,-1 1 0,2-3-1,-6-1 3,3-2-5,-3-3 1,2-2-2,-6-1 0,2-4-1,-2 2-1,0-3-1,0 0 5,0 0-1,0-6-7,0 1-17,0-3-10,-4-2-10,-3 1-22,-1-1-43</inkml:trace>
  <inkml:trace contextRef="#ctx0" brushRef="#br1" timeOffset="-10000.89">7732 6001 29,'0'0'45,"0"0"-2,0 0 11,0 0 6,-4 5-41,-7 4-16,1 3 6,-7 2 8,5 0 2,-2 0-3,4-1-7,3-1-2,-1-1-4,1-4-2,4-2 3,1-3-4,2-2 0,0 0-3,0 0 0,2-5 1,8-5 0,2-2-5,1-4-2,1 1-6,1-2-3,-1 4 6,-2-1 5,1 2 5,-2 1 2,-4 3 2,0 4 2,-3 2 3,-4 2 6,0 0 3,0 0 3,0 6-4,0 2-4,0 3 0,-4-1-4,-3 2 0,3 0-1,-2-1-5,2 0 1,0-2-1,-2-2-1,1-2 1,1-1-1,4-2 0,0-2-1,0 0-3,0-2-24,0-6-11,9-1 5,-3-1-3,1 0-8,-3-1 4,-1 0 24,-2 3 18,2 2 0,-3 4 14,0 2 15,0 0 15,0 0-7,4 0-12,0 7-6,3 1-3,0 3-4,-3 2-5,3-2-4,-5 1-2,2-3 0,0 1 0,-4-4 2,0 1-4,0-4 3,0 1 0,0-2 0,0-1-1,0 0-1,-6-1-6,-1 0-11,-1 0 4,1-4 2,-1 0 2,1-2 2,0 1 5,3 2 1,4-1 2,-3 2 0,3 2 11,0 0-1,0 0-4,0 0-2,10 3 5,-2 3 3,3 2-3,0-1-3,-2-1-6,-1 0 1,1-3-2,-3 2-1,1-2 1,0 0-1,-4-2 0,5 2-4,0-1-26,1 0-29,-6 0-67</inkml:trace>
  <inkml:trace contextRef="#ctx0" brushRef="#br1" timeOffset="-6552.68">10300 4606 10,'-8'5'4,"1"-1"106,1 0-57,1-2-39,0-1 14,4 2 11,1-3-11,0 0-12,0 0 0,0 0 4,0 0-3,0 0-9,0 0-3,6 0 1,9-3 6,-1-2-2,1-1-7,3-2 2,-4 0-5,4-1 2,-3-2-1,1-2 0,-1-2-1,0 0 1,-1 0 1,-8 1-2,0 4 3,-3 3-2,-1 3 2,-2 2 8,0 2 8,0 3-8,0 10-10,0 8 4,7 6 4,-3 0 0,7 3-6,4-2-3,0-1 1,3-4-3,-1-2-7,-1-2-12,-1-2-29,-8-3-28,-3-2-77</inkml:trace>
  <inkml:trace contextRef="#ctx0" brushRef="#br1" timeOffset="-6224.67">10517 4417 129,'-6'-3'23,"-4"3"-23,5-3 15,-2 0 27,0 0-28,-4 0-13,0 0-3,-6 0-5,-5 0-14,-6 1-8,-10 1 5,-6 1 21,-3 0 2,-5 0 3,1 6 8,0 0 9,1 5 8,4 1 2,4 4-3,5 4-1,5 4-1,5 5-6,12 4 0,5 3 1,10 2-5,6-3-4,19-5-4,15-4-6,14-5 2,14-7-2,11-3-1,6-2-7,5-6-6,-1-3-16,3 0-17,-6-8-30,-9-6-42</inkml:trace>
  <inkml:trace contextRef="#ctx0" brushRef="#br1" timeOffset="3807.91">7553 5855 2,'0'0'2,"0"0"2,-2 0-2,-3 0 4,1 1-2,2 0 0,2-1-3,-4 2-2,4-1 1,-3-1 1,3 1-1,0-1-1,0 0 10,0 0 21,0 0 1,0 0-15,0 0-2,0 0 1,0 0 2,0 1-1,0-1-1,0 0-1,0 0-7,0 0 1,0 0 5,0 0 4,0 0 1,0 0 1,0 0 0,0 0 5,0 0 0,0 0 1,0 0-10,0 0-1,0 0-5,0 0-1,0 0 0,0 0-6,0 0 4,0 0-3,0 0 2,-1 0 0,-5 0 0,2 2-4,-4 3-5,-6 1 4,1 2 0,1-1 1,-5 2 2,5-1-1,-1-1-1,-2 2 2,4-1-2,-3 1 0,1-1-1,2 0-1,3-2 1,1 0 0,3-5-1,1 1-6,0 0-9,3-2-10,0 0-12,0 0-32,0-4-65</inkml:trace>
  <inkml:trace contextRef="#ctx0" brushRef="#br1" timeOffset="4119.92">7433 5867 2,'0'0'41,"0"0"-9,0 0 7,0 0 4,0 0-6,0-2-5,0 1 0,0 1-6,0-1-4,0 0 0,0 1-3,2-1-6,2 1-3,3 0 2,4 0 0,1 1 1,2 4 1,3 1-8,-2 4-1,2-1-5,-3 2 4,4 3-3,-3-3 1,-1 4-5,-4-1-13,-1 0-27,-3-2-63,-6-3-165</inkml:trace>
  <inkml:trace contextRef="#ctx0" brushRef="#br1" timeOffset="5518.99">7479 5804 0,'-3'-2'4,"2"1"3,-2 0 4,0 0 0,2-1-8,-2 0 39,2 1 8,1 1-11,0-1-11,0 1-1,-3 0-5,3 0-8,0 0-4,0 0 0,0 0-2,0 0-2,0 0 2,0 0-1,0 0 0,0 0-2,0-1-4,0 1 0,-3-1-1,2 1 4,1 0 1,0 0 3,-3-1 1,3 1 0,-4-1-2,4 1 0,-3 0-2,2 0-1,1 0 1,0 0 1,0 0-4,0 0-2,0 4 1,0 2 2,0 5-1,6 0 4,-1 3-1,2-1-3,-3 0-1,3 0 3,-3-1-2,-4 1-2,0-2 0,0-1 2,1 1-2,-1-1-1,0-2-12,0 0-13,0-2-12,0 0-26,0-4-43,0-2-35</inkml:trace>
  <inkml:trace contextRef="#ctx0" brushRef="#br1" timeOffset="5792.01">7358 5971 77,'7'-2'49,"1"-3"-51,8-1 16,2-2 31,3-1-27,5-2-5,-1 0 7,3-1 1,1-1-3,-1 2-10,2 0-6,-2 2-4,-3 3-19,-12 1-77</inkml:trace>
  <inkml:trace contextRef="#ctx0" brushRef="#br1" timeOffset="35530.69">6667 5331 0,'0'1'0,"0"-1"1,0 0 1,0 0 10,0 0 1,0 0-6,0 0-2,0 0 1,0 0-2,0 0-2,-2 0-2,-2 0 0,4 0 0,-3 0 0,-1 0 0,0 0 1,4-1 0,-7 1 3,3 0-2,-1-3 4,3 2 3,-2 1-4,4 0-10,-3-1 18,3 0-2,-2 1-8,0-1 2,2 1 2,-2 0 1,2 0-1,0 0 1,0 0-2,0 0 3,0-1 0,0 1 0,0 0 2,0 0 1,0 0 0,0 0-2,0-1-2,0 0 6,0 1-6,0 0 1,0 0 1,0 0-2,0 0 3,0 0-1,0 0-4,0 0-1,0 0-3,0 0-2,0 0 1,0 0 1,0 0-2,0 0 1,0 0 1,0 0 0,0 0 0,0 0 1,0 0-1,2 0-2,-2 0 2,4 1-1,-1 0 1,-2 0 0,-1 1 0,5 2-2,0-1 5,-1 3 8,0 0-8,0 1-2,3 2-1,-3-1 3,1 3-2,0-2 2,1 3 1,-2-2-1,3 0-2,-3 2-2,3-2 0,-3-1 1,3 2-1,-3-3 0,-1 2-1,2-3 0,2-1 1,0 1-1,-1 2 4,1-1 1,0 1-1,4 2 2,-4-2-3,1 1 2,-1 1-4,-3-2 3,-2 2-3,5-1 3,-3-2-4,0 0 2,-1 1-1,1-1-2,0 0 2,-1 0-1,-2 0 1,2-1 0,-3 0-1,4 1 2,-1-2-1,1 0 1,0 1-2,-2-1 1,3 0 0,-3 0 1,0-1-2,2 2 1,1-2 0,-4 0-1,5-2 1,-5 2-1,2 0-1,1-1 2,-4 1-1,3 1 1,1 3-1,-4-2 1,4 2 0,-1-2-1,-3 1 1,4-1-1,-4-1 1,1 1-1,2-3 0,-3 0 1,2 2-1,-2-2 0,0-1 0,5 2 0,-3-2 1,-2 0-1,0 1 0,0 0 2,2 0-4,-2-2 2,2 1 2,-2 1-2,0 0 0,2 1 0,0 0 0,1 0 1,-3 1-1,1 0 0,2-1 0,1-1 0,-1-2-1,-3 2 1,1-2 0,2-1 0,0 0 0,-3 0 0,1 1 0,-1-2 1,0 1-1,3 0 0,-3 0 0,0 1 0,4 0 1,-1 0-2,-3 1 1,1-1 0,2-1 0,1 2 0,-4-1 1,2 0-1,0 2 0,1-2 0,-2 1 1,-1-1 0,3 0-1,-3 1 0,2-2 0,0 1 0,0 2 0,1-2 0,1 0 0,-2 0 0,3-1 0,-4 2 0,2-2 1,1 1-1,-1-1 0,-2 2-1,2 0 2,-3 2 1,4-2-2,-1 1 0,1 1 0,-2-1 0,2-1 0,1 2 0,-3-3 0,-2 1 0,4-1 0,-4-2 0,0 0 0,0 0 0,0 1 0,0-1 0,0 0 0,0 0 0,0 1-3,0-1-11,0 0-12,0 0-13,0 0-20,0 0-25,0 0-57</inkml:trace>
  <inkml:trace contextRef="#ctx0" brushRef="#br1" timeOffset="36111.76">6846 5950 2,'0'0'7,"0"-1"-7,-2 0 172,0 1-129,2-1-36,0 1 10,0 0 5,0 0-18,0 0-7,0 0-1,0 0 11,11 5 8,0 4-2,0-1 6,7 1-5,-1 1 7,-2 3-7,4-3-7,-3-2-2,2 0 0,-2 1-1,1-3-4,0 1 2,-5-2 1,2 0-3,-3-1 1,-4-3-1,-1 2 1,-1-1 0,-5-2 1,2 0-1,-2 0 1,0 0 4,0 0 3,0-2-6,0-2-2,-7-2-1,-6-1-1,-2-1-1,-3-1 1,-3-1-3,-1-1 1,2 0 2,1-2-1,-2 3 1,6 1 0,4 1 1,-2 2 1,6 1-1,3 2 0,0 0-1,4 2 0,0-2 0,0 1 1,0 1-3,0 0-1,0 1 2,0 0-4,0 0-2,7 3 8,8 6 2,6 3-1,4 2 1,3 0 2,1 1-4,-1-1 3,-5-1-1,2-2-1,-5-2 1,-5 1-2,-1-3 2,-10-2 1,2 0-3,-1-2 2,-5-2 0,0 0 1,0-1 2,0 0-1,0 0-3,-11 0-3,-4-5-13,-3-1-16,0-2-56,-3-3-83</inkml:trace>
  <inkml:trace contextRef="#ctx0" brushRef="#br1" timeOffset="37238.8">7072 6001 6,'4'-3'-5,"0"-1"5,-1-2 7,-1 0 151,-2-1-135,0 1-22,0 2 24,0 0 10,0 1-15,0 3-9,0 0 7,0 0 2,0 0-5,0 3-8,0 4-4,0 5 1,-2 2-2,-1 0 2,1 1-2,2-2-1,0 1-1,0-4 0,0-3 1,0 0-1,0-5 0,0 0 0,0-2 0,0 0 1,0 0 3,0-3-4,0-7-3,0-1-7,0-2 4,0-2-4,0 1 0,0-2-1,0 1 4,-6-1 4,2 2-8,-2 1 1,5 5 7,-2 3 5,2 2 2,1 2 1,0 1 2,0 1-7,0 7 2,0 1 2,0 2-1,0 2-3,1 1 0,2-2 3,-3 1-2,1-2 1,2-1 0,-3-2 0,0-1 2,0-2-3,0-2 2,0 0 0,0-2 0,0-1-1,0 0 1,0-1 1,0-5-12,0-4-4,0 1 4,0-2 3,0-1-4,0-1 0,0 0 2,0 0 3,0 2-2,0 4 3,3 1 5,-2 4 0,-1 2 4,0 0 4,0 0 2,0 4 0,0 5-1,0 3-2,0 2-6,-7-1 1,2 1-3,-5-2 0,2 0 0,-1-2-1,0-2 1,3-2 0,-5 0 1,8-2-1,2-3 0,-6-1 0,7 0 3,-4 0-3,4-4-8,0-3-2,0-3 4,0 0 2,0-1 3,0-1 0,-5 1 0,0 0 0,1 1 0,-2 2 1,2 2-2,-1 2 3,-1 1-1,-1 1 1,-1 1-2,-6 1 0,3 0 0,-2 0-1,2 0 1,-4 0 0,1 0 0,4 1 1,-1 1 0,4 0-1,3-1 0,0 0 0,1-1 0,3 0 0,0 0 0,0 0-1,0 0 0,0 0-3,14 0 4,1-2 0,2-2 1,8 2-2,0-3 2,7 2-1,-3-1 0,3-2 0,-4 2 0,1 0-1,-12-1-1,-5 3 0,-2-2 0,-10 2 3,0 2 4,0-3-1,-16 2-3,1 1 0,-7 0 1,-4 0-2,-2 0 0,-1 0 1,-2 3-1,3 1 1,3 1 1,6 2-1,-1-1 1,8 0-2,1 0-1,4-2 0,4-1-1,3 1-3,0-2 0,7-2 0,8 0-2,3 0-3,6-2 1,0-6 1,5-1 5,1-1-3,1 1 4,-5-1 2,1 1-2,-8 2 4,-6 0-2,-2 3 3,-9 1 3,-2 1 10,0 2 21,-2 0-4,-9 0-10,-6 4-9,-4 3-7,-2 1 2,0 2-6,2 1 2,2-3-3,5 0-2,1 0 0,8-3-2,4 0-4,1-2-19,0-1-25,0-2-34,0 0-111</inkml:trace>
  <inkml:trace contextRef="#ctx0" brushRef="#br1" timeOffset="37803.83">7061 5963 11,'0'0'5,"0"0"-13,0 0 64,0 0 45,0 0-89,0 0-18,0 0 5,0 0 1,0 0-2,0 0-1,0 0 3,0 0 6,0 0 3,0 0 11,0 0 0,-3 0-2,2 1 2,-2 2-9,-1-2-7,4 0-3,0-1-1,0 0-1,0 0-1,0 0 0,0 0 4,0 0 3,0-1 1,0-4-2,0 0-2,0 1 0,0 0 0,0 1-2,-4 1 5,-3 1-5,0 1 3,3 0 3,2 0 0,-5 1-5,3 6-2,-3 2 1,3-1 0,4 4 0,-4-4-1,4 2 0,0-3-2,0 0-7,0-1-28,0-6-49</inkml:trace>
  <inkml:trace contextRef="#ctx0" brushRef="#br1" timeOffset="44591.23">7125 6086 6,'1'0'4,"-1"0"64,0 0 70,0 0-128,0 1-10,-4 1 11,0 0 5,1 0-11,2-1-3,-2-1 3,3 0 8,0 0 4,0 0-5,0 0 1,0 0-2,0 0 1,0 0 0,0 0-2,0 0 2,0 0-2,0 0-1,0 3 5,7 0 1,0 1-4,1-1-5,3 1-2,-1-1-4,4 1 4,4-3-2,-1 3 1,1-3 1,1 0-1,1-1 2,-1 0 0,2 0 2,0 0-3,1 0-1,0 0-1,-3 0 0,4 0 0,-7 0-1,2 0 1,-2 2-1,2-2 0,-4 1 1,1 0-1,-1 0-1,0 0 1,-2 0-2,1 1 1,1 0 0,1 0 0,0 0 0,2 2 1,1-4 0,0 2 0,-1 0 0,-5-2-1,-1 2 1,-1-1-1,-3-1 1,-3 0-1,-2 1-1,2-1 2,1 1-2,-3 1 2,2-2-1,3 0 1,-3 0-2,3 1 2,0-1-1,-2 0 0,5 1 1,1-1 0,-1 0-1,4 1 0,-3-1 0,0 0 0,-1 1 0,-3 1 0,0-2-1,-7 0 1,4 0 0,-4 0 1,0 0-2,0 0 1,0 0 0,0 0 0,0 0 0,0 0 0,0 0-1,0 0 0,1 0 0,2 0-4,0 0-7,-2 1-10,2 0-19,-3-1-21,0 1-36,0-1-65</inkml:trace>
  <inkml:trace contextRef="#ctx0" brushRef="#br1" timeOffset="45231.25">7422 6067 10,'0'0'2,"4"0"2,0 0 30,1 0 69,-3 0-97,2 0-6,2 0 6,1 0 11,3 0-4,1 2 11,-3 0 5,-2 0-2,5 1-2,0-1 3,3 1-3,1 2-6,6-2-5,1 2-3,5 0 1,2 2-3,1 0-7,-2 1 1,3 3-1,-5-1-2,-2 0 1,-2 1 0,-4-3 1,-3 0-2,-4-1 3,-7-2-2,-2-2 4,1 2 4,-3-4 6,0 1-4,0-2 1,0 0-6,-7 0-1,0 0-1,-3 0-3,-1 0 1,0 0-3,0 0-1,-2 0 2,3-2-3,2 2 1,1 0-2,0 0 0,2 0-2,-2 3 1,0 1 1,1 0 4,1-2 0,1 2 0,-1-2 0,4-1 1,-3 1-2,-3 0 5,1-1-2,-2 0 0,-3-1 0,-4 0 0,-6 0-2,-4 0 1,-3-1-1,1-1-1,4-1-1,5 2-4,7 1-26,7 0-41,-3 0-113</inkml:trace>
  <inkml:trace contextRef="#ctx0" brushRef="#br1" timeOffset="45804.28">7590 6133 27,'0'2'-4,"0"-2"33,0 0 112,3 1-112,1-1-31,2 0 8,-1 2 4,-1 0-10,0 2 0,-2 1 2,-2-1 1,0 1 0,0 0-1,0 1 0,-2-3 1,-4 1-3,4-3 3,-3 2-1,5-2-2,-2-1 1,2 0 0,0 0-1,0-1-8,0-4-1,7-1-3,1-1 9,1 1 0,5 1 2,-6-1 2,-1 5 3,-1-1 5,-4 2 4,0 0-2,0 0 1,1 0 5,-1 2 8,0 2 2,-2 1-9,0 1-7,0 1-3,0-1-2,0-1-5,0 1 0,0-2-1,-2 0-1,2-1-6,0 1-14,0-2-31,0-2-52</inkml:trace>
  <inkml:trace contextRef="#ctx0" brushRef="#br1" timeOffset="54666.78">7325 5986 3,'0'0'113,"0"0"-26,0-1-68,0-1 1,0 1 17,0 0-10,-4 0-9,2 0-7,-1-1 2,2 0 4,-2 1-5,-1 0 0,1-3-4,2 4 3,-2-1 0,2 0-1,-6 0-6,4-1 3,-5 1-1,1 1-3,0 0 0,-3 0-2,0 0 3,2 0-2,0 1-1,5 2 2,-1-1 0,1-2-3,2 4 1,1-2 0,0 1 2,0 1-1,1 0 3,6-1 0,0 2-1,1-2 1,1 1 0,2 0-1,4 2 0,3 1-2,0 1 0,3 2 0,1 2-1,2 0 1,-2 1-3,0 1 1,-2-2 2,-5 0-2,-1-2 2,-6 0 0,-2-3 1,-4-1 3,1-4-3,-3 1 3,0-1 0,0-1-1,0 0 2,0 1-1,-9-2-1,-1 0-3,-1 0 0,-6 0 1,3 0-2,-8 0-1,4 0 0,-4 0 0,8 0-1,0 0-1,-1 0 1,6 0-1,-5 1 1,6 1 0,-7 2-1,4 0 0,-2-1 2,-1-3 1,2 1 0,-2-1 0,-1 0 0,2 0 1,2 0-3,0-1 1,7-2-6,1-1-6,3-1-12,0 3-16,3-1-21,5 2-36,-5 0-118</inkml:trace>
  <inkml:trace contextRef="#ctx0" brushRef="#br1" timeOffset="55254.82">7339 6061 2,'0'-3'-2,"-7"1"31,3-2-17,1 2-27,3 1-10,0 0 24,0-1 1,0 2 0,0-2 2,0 2 20,-2 0 21,2 0 25,-2 0-13,2 0-18,0 0-11,0 0-6,0 0-7,0 0-8,0 0-6,0 6 4,0 2 7,0 1-4,0-1 0,0-1-1,0 0 1,0-2-2,0 0 0,0 0 3,0-2-1,-2-2-2,-2 1 1,4-1-3,0-1 1,0 0-1,-5 0 0,5 0-1,-5-3-4,1-1-3,3-4 4,1 1 0,0-1 0,0 0 2,0 2-1,0 0-1,1 1 2,-1 3 1,0 0-2,0 2 0,0 0-1,0 0 2,0 0 0,0 3 1,0 3 3,0 2 2,0 3-3,0 0-1,0-1-2,0-1 0,0-1 0,0-1-1,0-2 1,0-1-2,0-2 1,4 0 1,1-2 0,0 0 0,-1 0 1,-2-2 0,-2-2 3,0-1-4,0 1-3,0-2 0,-11 0-4,-2-1 1,-1 1 3,2 2 1,1 2 3,4 0 1,1 2 2,6 0 0,0 0-6,4 2-5,13 1 5,8 4 1,5-1-1,5-1 2,3 1 2,-1-2-4,-2-2 5,-5 1-4,1 0 1,-7-2-3,-6 2 1,-6-2-10,-5-1-12,-4 2-11,-3 2-38,-7-2-75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2T11:50:54.66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126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3-02T11:56:24.398"/>
    </inkml:context>
    <inkml:brush xml:id="br1">
      <inkml:brushProperty name="width" value="0.05292" units="cm"/>
      <inkml:brushProperty name="height" value="0.05292" units="cm"/>
      <inkml:brushProperty name="color" value="#C0504D"/>
    </inkml:brush>
    <inkml:brush xml:id="br2">
      <inkml:brushProperty name="width" value="0.05292" units="cm"/>
      <inkml:brushProperty name="height" value="0.05292" units="cm"/>
      <inkml:brushProperty name="color" value="#EA700D"/>
    </inkml:brush>
    <inkml:brush xml:id="br3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4500 2425 10,'0'-1'28,"0"0"-41,0 1 29,0 0-7,0 0 78,0 0-62,0 0-19,0 3-2,0 3 3,0 1 1,0 1-1,0 5-7,0 2 4,-3 1-1,-1 5 4,-3 2 2,0 4 8,1 5-1,-3 6 6,3 5-3,-5 3 8,-3 5-17,3 2-4,0 1-1,1 2-3,3-2-1,0 1 1,0-2-2,2 1 4,-2-4-3,0 0 6,-4-2 3,-2-1-3,-5 0-4,3 1 3,-5 1 2,5 1-4,3-1-4,5 1 2,7-1-1,0 1 1,0 1-2,0 0 0,0 2 3,0-3-2,-7-2 0,-4-1 0,-5-2-2,1-1 3,0-2 3,0-3 5,5-2-1,3-2-3,4-1-3,2 1 0,1 2-1,0 2-1,0 3 0,1 3 0,2 1 0,-3 4 0,0 0 0,-3 3 0,-12-1 1,0-1 0,-1-2-1,4-4 2,2-1 4,3-1-2,6 0 0,1 2-3,0 3 0,0-1 0,0 3 0,0 1 0,-7 2-1,1 3-1,-5 2 1,-3 2 0,2 0 2,-6 0-2,1-2 2,3 0 3,3-3 1,7-1-2,4-3-4,0-2 1,0-4-2,8-1 2,9-3-4,-5-3 1,4-4-5,-1-4-11,-4-3-9,2-5-12,-9-7-25,1-6-39,-5-8-159</inkml:trace>
  <inkml:trace contextRef="#ctx0" brushRef="#br0" timeOffset="1383.08">4471 2376 10,'-13'3'51,"9"-1"-56,4-1 9,0 0 11,0-1 49,0 0-48,4 0-8,9 0 13,9 0 3,6 0 8,12 0-4,14 0 1,10 0-5,10 0-9,9-3-2,11 1-3,1-3-5,2 2-1,-3-2-1,1 2 2,-2-2-4,0 2 1,0 0 1,4-1 3,2 2 2,2 1 0,5-2-3,8 2 0,1-1 0,6 1-3,0 0 2,1 1-4,3 0 2,-7 0-2,3 1 3,-10 2-2,-8 0 0,-3-1-1,-10 0-1,-9-1 3,-5 1-2,-5-1 1,1-1 1,-5 0 0,8 0-1,-3-1 0,0 0 2,0-1-1,-2 2-2,-2 0 0,-4 0 1,-7 0-2,-7 4 1,-4 2 1,-2-1-1,-5 2 0,0 0-1,1-2 1,0 0 1,5-2-1,5-1 1,3-2 1,-1 0-1,3 0 1,0-1-2,2-2 4,-3-1-2,-5 0-1,-5 1 0,-2 3-1,-6 0 0,3 0 0,-4 0 0,5 2 0,-4 1 0,4 1 0,3-2 0,6 0 0,1-2 2,3 0-1,-3 0 0,0 0 0,-3-4 0,-7 2-1,-2-2 0,-3 3 1,-6-1 0,-3-2 0,-5 4-2,0-1 1,1 0-1,-1-1 2,8 0 0,-1-1 0,6 0-1,7 1-1,2-2 1,3 1 0,-1-1 0,4 1 0,-6-1 0,1 1 0,-5-1 0,2 0 1,-9 3 0,-6-2-1,-6 2 0,-1 1-1,2-2 1,-2 2 0,5-1 1,-2 0-1,0-3 0,2 3 1,0-2-2,-2 3 1,4-1 0,-2 0 0,-2 0-1,0 1 0,-2 0-1,-5 0 0,0 0-5,-1 0 0,-4 0 2,4 0 4,1 2 1,2-1 1,1-1-2,0 2 1,5 0 1,4-1-9,-1 2-6,0-3-9,-2 0-6,-4 0 2,-3 0 8,-5 0 8,-8 0 9,-4 0 1,0 0 0,0 0 1,0 2-8,-3 2-3,-5 1-23,1-1-35,3 0-8,1-2 20,1 2 19</inkml:trace>
  <inkml:trace contextRef="#ctx0" brushRef="#br0" timeOffset="2015.12">11099 2350 3,'0'0'25,"0"0"11,0 0 9,0 1 4,0-1-6,0 0-13,0 0-3,-2 0-6,-3 0-13,1 2-8,-2 1-1,0 1 1,2 2 0,3 4 2,-2 2 0,-1 3 3,4 3 0,0 3 0,0 3-3,0 5 1,0 1 5,0 3 9,0 6 5,0 3 9,0 3-8,-4 2-7,1 3-10,-1-2 3,-1 3-6,3 0 2,-2 2-3,-2 2-2,3-1 1,1 0-1,0-1 0,2-3 9,-3-3-11,3-3 1,0 1 4,-1 1 3,-2 2-1,-1 0 3,0 1-6,-6-1-1,4-2 0,0-2 1,3-2-2,3-1 0,0 1 0,0-1 1,0 0 1,0 1-1,-6 2 1,-3-2 1,-1 4 2,-1-2 1,-3-1-3,3-5-1,0-1-2,5-3 1,-1-1-1,-1 0 1,1 2-2,-4-1 3,0 2-2,0 1 1,-2-1 1,2 1-1,2-1 0,3 0 1,3-3-2,-1 0 0,4-3 0,0 0 0,0-2-2,0 0 1,0 0 0,-5 0 0,4 0 1,-6-2-1,-1 1 1,-3 0 2,-1 1-1,3-1-1,1 2 0,-3 2 0,9-1-1,-5 1 2,7-3-1,-4 0-6,4 0 11,0-2-7,-3 1 2,2 0-2,-2 0 1,-1 1 2,0 0-3,-3-2-1,-4 1-1,5-1 1,-4-1 2,2 0-3,8 1 4,0-1-1,0 1 2,7-1 1,4-1-2,3 2 1,0-2 1,-2-1 3,0-1-3,-1 2-2,-7-1 0,-4-2 0,0 2-1,0-2-3,-4 1-9,-7-1-18,-6 2-21,-1-2-14,-4-2-35,-2 0-110</inkml:trace>
  <inkml:trace contextRef="#ctx0" brushRef="#br0" timeOffset="3173.19">4291 6408 293,'5'0'42,"3"-2"-57,6 0 15,4-2 12,5 1-9,8 0-4,11 2 3,8 0 2,8 0-2,6 0 3,8 1-2,5 0 10,6 0-6,13 0 0,8 0 0,11 0-3,6 0-3,5 0 4,12-3 0,9-4-3,10-1 7,4-1 8,6-2 8,-3 0-5,-2 2-4,-9 1-2,-10 3-7,-8 0-4,-10 2-5,-7 0-5,-11 2-8,-6 1-1,-9 0-8,-7 1-9,-6 4 10,0 0 16,-7-1 3,2-1 5,-5-1 1,2 1-1,-1-3 3,4 0-1,3 0 1,6 0-4,-1 0-2,0 0 4,-5 0-2,-5-1-2,-7 1 2,-8 0 0,-9 0 2,0 0-2,-5 0 0,0 2 0,3-1 0,0 3-3,2-2 1,1 0 0,2 0-1,5-2 1,-2 0 2,3 0 0,1 0 3,-2 0-3,1-1 3,-3 0 3,-8 0 3,0 1 9,-9 0-5,-9 0-9,-3 0-3,-3 4-1,-5 1 0,1-1-2,1 2 1,1 0-1,2 0 0,0 1 4,2-2-2,5 0 0,-4-2 2,0 0-1,-4-3 1,-3 0 0,0-1 0,-1-5-1,2-3-5,10-1-18,2 0-37,3-1-41,0 1-51</inkml:trace>
  <inkml:trace contextRef="#ctx0" brushRef="#br0" timeOffset="4607.26">5201 2497 25,'0'25'66,"0"5"-13,0 7-25,0 6-6,-4 5-9,-3 3-4,-1 1-2,-1 2 4,-2-2 4,3 3 17,-3 0-20,4 4-3,-4 5 3,0 1 2,0 1-7,-5 3 4,4-3-10,-6 4-1,-3 0 2,3 5 6,0-3-2,2-4 2,4-3-5,8-4 0,-3-2-3,4-1 2,3 1 0,-4 2-1,0-3-1,4 1 2,-7 1-2,3-1 3,-5 2-1,-2 2-2,-4 1 2,0-2-1,-3-2 3,1 0 1,3-5 1,-1-3-1,4-4-4,1-1 0,0-2 0,2 1-1,1 0 1,0 2 1,-1 1-1,1-2 5,1 4 2,-3-1 2,3 0-7,-1 2 3,0 0 2,0 2-6,6-1-2,1-1 0,0-3 0,0-5 0,1-3-2,9-3 0,-6-4-3,3-5 2,-6-9-2,2-4-1,-3-8-1,0-2-9,0-6-10,-14 0-19,-3 0-51,-1 4-16,2 0-1</inkml:trace>
  <inkml:trace contextRef="#ctx0" brushRef="#br0" timeOffset="5583.35">5984 2456 248,'-2'-2'7,"2"1"-11,0 1 3,0 0 2,0 0-5,0 5-3,0 2 10,0 4-2,0 4 0,0 3 4,-4 7 9,-2 7 15,1 7 3,-1 10 0,-1 10-4,0 8-5,-1 6-9,-3 10-5,-2 5 1,-1 4-6,-1-1 0,-7 2 2,1 0 1,-8 1-6,-2 4 4,-2-1 1,5 1-1,2-3-4,2 0 1,9-2-1,-3-5-2,7-6 2,2-4 1,1-3-1,5 1 1,-1 5 2,-3 2-1,0 4 2,-5-1-4,-6-1-1,-2-2-1,-6-5 2,2-4-1,-2-8 1,6-6 0,5-5-1,1 1 1,3-1 0,1 2-3,-1 2 5,0 5-3,0 2 1,0 1-1,0 1 1,2-3 0,1 2-1,-3-3 1,1 0-1,2-4-1,4-7 2,4-5 1,0-7-1,0-3 0,0-5-1,8-5-1,2-4-2,1-6-15,-3-5-14,-1-6-26,-5-7-71</inkml:trace>
  <inkml:trace contextRef="#ctx0" brushRef="#br0" timeOffset="6596.39">6636 2483 39,'-17'-5'-22,"-2"-1"95,1 0-67,4 0 1,6 0 12,6 3 7,-1-1-3,3 4 4,0 0-16,-2 0-6,2 0-3,0 0 3,0 0 3,0 4 4,2 7 12,5 5 10,-1 7-6,1 8-12,-5 7 2,4 12-1,1 6-2,0 10 0,4 10-4,-3 9-6,4 9 0,-6 10-3,-1 3-1,-5-1 1,0-2 4,-11-4-5,-9 0 1,-6-1 8,-5 0 8,2 3 4,1 0-4,3-2-7,2-1-5,3-1-5,1-1 1,-1 3 0,1 2-1,-2 1 0,4 3 0,2-4-1,4 5 0,0-3 0,4-3-3,-1-4-2,-1-7-1,-5-5 5,3-8 1,-1-4 4,1-5 1,-2-3 6,2-7 1,1-3-3,5-6-4,-2-3-2,0-4 0,0-4 0,3-1 0,0-4-1,-2-2-3,3-3 2,-4-5 0,6-2-1,-5-3-1,5-5 1,1-4 0,0-3-9,0-5-12,0-1-17,0-8-42,0-8 27,0-8-50,0-9-161</inkml:trace>
  <inkml:trace contextRef="#ctx0" brushRef="#br0" timeOffset="7554.45">7404 2493 77,'0'1'97,"0"-1"-91,0 0-6,0 1 9,0 3 9,0 3 2,0 2-6,0 2-9,0 1-1,-3 3 4,-2 2 7,-2 8 0,0 8 7,1 9 6,1 10 6,1 11-7,4 10-2,0 10-11,0 10-7,0 7-1,-2 3-4,-6 1 5,-5-5-8,1-3 4,-5-4-5,-5-2 6,-3-2-3,-6-3 11,-1 2 3,2 4 0,-5-2-2,6 2-5,3-2-6,-2 0 0,1 5 0,1 1-2,4 1 2,0-2-3,2 0 0,1-1-3,1-4-1,2-4-7,4-6 9,1-6 2,0-4 1,0-4 1,5-3-1,0-3 1,6-3 0,0-6-2,0-4 1,0-2-1,6-3 1,0-2 0,-2-1 1,1 1 1,-5 3 3,0 0 0,0 2 0,-7 1-4,-8-1 3,0 0-2,-3-2 0,5-3-1,-2-5 0,4-4-3,1-5-1,6-7-6,0-7-8,4-9-9,0-3-24,0-18-65,0-9-139</inkml:trace>
  <inkml:trace contextRef="#ctx0" brushRef="#br0" timeOffset="8526.5">8189 2528 21,'0'-2'12,"0"-2"96,0 0-83,0 0-19,5 0 2,-3 2 8,0 0-7,3 2-7,-4-1-2,2 0 1,1 1-1,-4-1 6,3 1 0,-3 0 0,0 0 4,4 6 5,-4 7 12,1 7 12,-1 14-12,0 12-8,0 12-4,0 12 1,0 7-5,0 12-5,-1 9-1,-6 10-3,-8 5 0,-2 9 5,-5 2-5,-11 8 1,-5 2 3,-5 1-1,1 2-2,5-7 3,10-4-3,8-5 0,4-2-2,8 7 2,1 3 1,2 3 2,4-1-2,-3-7 2,2-5 0,-2-7-1,-1-7-1,-3-5 0,0-5 0,-1-5-3,-8-5 0,1-5 2,-5-5 2,3-7 10,4-5 2,-2-7-5,5-8-4,2-5-1,5-3-4,-1-7-1,-2-4-1,1-3-2,-1-6 1,2-3-1,0-6-7,-3-1-6,0-4-9,0-2-8,-1-4-18,-4 0-40,0-11-103</inkml:trace>
  <inkml:trace contextRef="#ctx0" brushRef="#br0" timeOffset="9666.57">9143 2471 106,'-7'0'-83,"6"0"254,1 0-170,0 1-3,0-1 7,0 0 6,0 0-5,0 0-7,-3 0 2,3 0 15,0 0 14,0 2-7,0 2-10,0 5-4,0 10 16,0 10 9,0 12-5,0 9-11,-2 9-6,0 6 0,-5 5-6,-3 7-3,-11 4 1,-2 6-2,-8 4-1,-2 0 2,-5 2 4,2 2-10,-1 6 3,-4 5 0,5 2 1,-1 4-2,2 0 2,2-2-2,-2-2-2,3-3-5,0-2 3,3-1 1,1 1 2,7-2 1,2-4-2,5-3 1,-1-4 2,4-3 1,-5-4-1,-3-1 0,1-3 0,-3-2-1,-4-1 2,4-3 3,0-4 0,6-5 5,4-8-3,1-2-6,3-10 0,3-7 0,0-9 0,1-7 0,0-7 1,2-7-2,1-5-7,0-2-19,0-3-30,0-7-34,4-4-157</inkml:trace>
  <inkml:trace contextRef="#ctx0" brushRef="#br0" timeOffset="10807.64">9800 2450 37,'-7'1'2,"-3"1"136,5 0-114,-2 1-12,3 2 6,1 2-1,-1 4-5,4 3-1,0 3 2,0 6 2,9 5 3,0 6-2,2 4 1,-6 8-3,7 4-3,-3 8-5,-3 11 3,-6 9 4,0 11-1,0 8-6,0 7-2,-2 7 0,-11 8 1,-4 8-2,-5 7-2,-9 3 0,-6 4-1,-2-9 3,-2-1-6,5-6 3,6-6 0,1 4 2,9-3-1,5-1 2,8 0 5,7-4 8,0-2-5,0-4-4,0-4-2,0-5-4,-11-2 1,-6-7-4,-9-4 1,-2-5-1,-8-3 3,1-3 1,-4-3 0,-1-7 2,5-5 7,5-7-1,6-6-2,2-2-5,4-5 0,4 0-2,0-6 2,3-2-1,4-7-1,-1-5 0,1-5-1,5-10-2,-2-6-22,0-5-40,-3-15-81,-11-9-158</inkml:trace>
  <inkml:trace contextRef="#ctx0" brushRef="#br0" timeOffset="11826.7">10382 2372 9,'1'1'91,"2"1"27,-3-2-115,0 0-9,1 1 22,5-1 0,0 3-13,-2 1 0,-2 3 2,0 6 2,-2 4 12,0 10 3,0 7-1,-8 8 2,6 9 0,-1 8-5,3 5-6,0 7-4,-7 5 0,2 2-2,-6 6 0,-3-1 0,-1 0-2,-2-5 0,0-2 3,1-3-6,-8 5 4,-5 4 0,1 5 2,-1 3 1,3 4-3,-2 0-2,-1 4-1,1-1 1,4-1-1,-2-3-2,-1-1 0,2 0 0,6 1 0,-1-2 0,4-3 2,5-5-2,-3-2 0,3-4 0,2-2 0,1-5 0,-2-3 0,2-2 0,-3-3 0,2 0 0,1-1 0,-1-3 0,4-3 0,1-3-2,0-4 1,-3-2-3,-1-2 2,-3-1 1,-2 0 1,-1 0 0,2-2 1,-2 1-1,3-2 9,5 1 4,6-2-4,0 3 2,0-4-6,2-1-1,9 0-1,7-3-2,-3-2-2,0-2 2,-4-2-1,-2-1 0,-1-1-1,-5 0 1,1 0 1,-4-5 1,0-3 1,0-5-2,0-5 0,0-4-2,0-4-6,0-4-61,-7-11-78</inkml:trace>
  <inkml:trace contextRef="#ctx0" brushRef="#br0" timeOffset="13878.84">4515 3081 43,'-4'0'-16,"1"0"99,0 0-37,2 0-25,1 0 7,0 0 9,0 0-21,0 0-7,4 0 1,7 0 13,2-1 7,5-1-2,-1-2-1,5 1-1,-3 0-5,7 0-7,8 1-5,7-1-5,14-1 3,6-1-3,14 0-2,4-1-2,-1-1 2,8 3 0,-4-2-2,4 2 3,-3-1-3,2 2 1,1-1-1,3 0 0,1 3 0,2-1 1,0-1 0,3 1-1,1-2 0,3 0 2,0-2-1,-1 0-1,-2-3 1,1 2-1,-5 1 0,4 0 1,-6 0-1,-1 3 1,-7 1-1,-4 1 1,-6 1-2,-4 0 1,-4 0 0,1 0 0,-4 0 1,-1 0-2,1 0 3,0 0-1,3-1 1,-2-2-2,2-2 0,2 1 2,-3 0 2,3 0-3,2-1 2,-3 0-1,6 1-2,-4 1 0,-1 1 1,-3 0-2,-2 0 1,3 2-1,0 0 1,-2 0 0,2 0 0,-3 0-1,3 0 2,0 0-1,1-3 2,1 2-2,2-3 0,-3 0 0,7 0-1,5-1-1,-3 1 1,-1 2-1,-8 2 2,-1 0-4,-10 0 3,-1 0-2,-6 4-1,2-2 2,-1 3 1,1-2 1,5-1-1,-1-1 0,8-1-2,7 0 3,-1 0-2,3 0-2,0-1 2,-2-1 0,0 1 1,-4 1 1,-6 0-1,-3 0 0,-10 0 0,0 2 1,-6 0 0,5 0 0,-2-1 0,3-1 0,6 0 1,1 0 0,3 0-1,0 0-1,-5 0 1,-4-3 1,-11 3-1,-13-1 0,-11 1 0,-11 0-2,0-1-35,-33 0-68</inkml:trace>
  <inkml:trace contextRef="#ctx0" brushRef="#br0" timeOffset="15150.9">4173 3637 86,'-22'0'42,"4"0"-42,6 0 38,0 0 31,7 0-37,-1 0-7,6 0 3,0 0-1,0 0-14,0 0-4,14 0 4,6 0 9,10-3-6,5 0-4,11 0 4,4-1-2,7 0-6,11-1-4,11 1-1,6-1-1,9 2-1,2 0 0,7 1 1,1 1-3,3 0 2,7 1 0,1 0 2,3 1 0,7 3 0,6-2 3,2 1-5,6-3 3,-2 0-1,1 0-1,-2 0 0,-3-4 0,-2-2-2,-6 0 2,-4 4 0,-10-2 0,0 3-2,-8 0 1,-10 0-1,-4 1 0,-9 0 0,-3 0 0,2 0 0,-4 0 0,3 0 0,-3 0 0,1 0 1,0 0-1,5 1-1,-3 0 2,2-1 0,1 0-1,1 0-1,-4 0 2,1 0-1,-10 0 0,-1 0 0,-2 0-1,-7-2 1,0-1 0,-2 2-1,-2-1 2,-2 0-2,4 0 1,-2-1-1,8 0-1,4 2 1,-2-3-2,1 2 0,0 0 1,-5 1 2,0-1-1,-8 1 2,-5 0-1,-6 0 0,-7 1 0,-7-1 0,-2 1-1,-1 0 0,0 0-4,4 0-9,2 0-5,2 0-4,2 0-7,4 1 6,0 1 13,-5-1 5,2 1 4,-5-1 0,-5 2 4,-5-2 1,0 1 0,-9-2 5,0 0-3,-4 2-4,3-2 0,0 1-1,9-1 0,6 1 3,5-1-3,13 0-2,6 0-1,3 2-8,4 0 3,-3 0 5,3 1 4,-7-1-2,-10 0 2,-4 1 1,-7-1 5,-8-2 5,-4 1 2,-7-1-8,-3 1-5,-7-1-2,0 0-2,-2 0-23,-13 0-110</inkml:trace>
  <inkml:trace contextRef="#ctx0" brushRef="#br0" timeOffset="16454.98">4201 4268 273,'0'0'3,"3"-1"4,8-2 37,0 2-11,2-1-19,9-1 1,0 2 1,3 0-1,4 0-3,2 1-1,4 0-2,2 0 1,2 0-1,7 0-1,2 0-1,8 0 2,6 0-1,11 0-3,13 0-1,11 0-1,10 0 2,14 0 3,8 0-4,9-1 2,10-3-1,8-1 2,6-1 0,-2 0-2,-3 1 0,-6 1-5,-13 1 1,-9 1 0,-7-1-1,-5 2 0,-6 0 0,0 1 0,-1-1-1,-8 1 1,0 0-1,-6 0 2,-2 0-1,2 0 1,0 0-1,5-1 0,3-2 1,3 2-1,6 1-1,1 0 1,-3 0 0,0 1-1,-6 5 1,-2 0-1,-8 2 1,-4-1 0,-3 0 1,-6 0-2,0-1 2,1 0-5,-5-4-1,-2 1-1,-1-3 6,-2 0 0,-5 0 0,-6 0 0,2-1 0,-7-1 2,4 2-2,0 0 0,-4 0 0,-1 0 0,-6 0 0,0 3-2,-6 1 1,-2 0 0,-3 1 2,-2-2-1,-2 0 0,2 0 1,0-2 1,7-1-4,-2 0 4,5 0-1,1 0 0,1 0 0,-3-2 0,-7 0 1,-9-1 1,-7 3 0,-8-2-1,-8 2-2,-7 0-1,0 0 1,-7 0-17,-17 0-74,-13 0-86</inkml:trace>
  <inkml:trace contextRef="#ctx0" brushRef="#br0" timeOffset="17735.06">4125 4961 265,'-4'-3'3,"1"3"-3,3-2 27,0 1 13,7-2-27,5 1-8,12-1 3,4 0 3,5 0 2,6-1 0,4 0 10,3 1-3,9 0-3,4 1-11,7 2-1,8 0-2,12 0 1,14 0-2,10 0 0,5 2-1,6 4 0,5-1 2,8-2-1,6 1 6,11-1 5,9-1-1,4 1-4,0 0-1,0-3-2,-2 0 0,-2 0-1,-7 0-1,-2 0 0,2 0-1,-11 0 0,-6 0 0,-7-1-1,-11 1 1,1 0-2,1 0 1,-2 0 0,0 0-1,0 0 0,1 0 0,-2 1-1,-3-1 1,-7 2 0,0-1-1,-7 1 2,-3 1 0,-5-2-1,1 1 0,-6 1 0,-1-2 1,2 1-1,-7 0 0,-5-2 1,-4 1-1,-5 0-1,-2 1 1,-1 0 1,-6 0-1,2 1 0,-6-3-1,-1 1 2,-3-1-2,-4 0 3,-3 0-1,-7 0 1,-4 0 0,-3 0 1,-5 0 1,-1 0-5,0 0 2,0 0-1,2 0-1,3 0 2,1 0-3,2 0 2,6 0-1,2 0 2,3 2 0,-1-1-2,1 0 2,-3 1 0,-6-2-1,-5 1-1,-6 0 1,-7-1 1,1 1-3,-5 0-3,2 2-7,4-1-4,0 2-10,4 0-18,-4 0-14,-2-1-7,-8-3-94</inkml:trace>
  <inkml:trace contextRef="#ctx0" brushRef="#br0" timeOffset="18963.12">3990 5652 176,'0'0'199,"0"0"-208,0 0 12,6-1 17,9-3-16,3 1 0,10 0-2,5-1-2,2 0 0,9 2 0,2 1 2,8 1 1,6 0 4,9 0 12,8 0 6,13 4-6,6 1-1,11-1-4,9-2-4,7-1 4,2-1-4,4 0-5,4-2 3,2-4-2,8 0 1,-1 1 0,2 1-4,-6 1-1,-2 3 1,-11 0-2,-7 0 2,-7 0-1,-4 0 1,0 1-1,-4 2 0,5-1-1,0-1-2,5-1 1,-6 0 1,-5 0 0,-3 0 0,-7-2 0,-3 0 1,1 1 0,-5 1-2,1 0 2,-3 0-2,-2 0 1,-5 4-3,-1 0 1,-3 1 0,-5-1 1,-3-1-1,4-1-1,-7-2 1,0 0 0,-1 0 0,1 0 0,-4 0-1,7 0-3,-3-1 2,0-1 0,4 0 3,-4 1-3,5-1 3,-5 1-1,-4 1 1,-2-2 0,-7 2 1,0-1 0,-5 1-1,-1 0 0,-5 0 0,1 0-1,-6 0 1,1 0 0,0 0 0,0 0 0,0 0 0,2 0 0,5 0 2,-4 0-1,4-2-2,-4-2 4,2 0 1,-5 1 4,-2 1-1,-1 2-2,-3 0-5,-1 0-1,-5 0 0,0 0 0,-6 0-1,2 0-1,-2 0 0,-1 0 2,-3 0 0,-5 0-1,-4 0 4,-2 0-2,0 0 1,0 0-1,3 0 2,3 0-3,2 0-1,6 0 2,4 0 1,3-2-2,1 0-6,2 0 3,2 2 2,-1-1 1,-4 0 0,-3 1-1,-7 0 0,0 0 1,0 0 1,-1 0 0,4 0 0,4 0-1,1 0-4,9 0-7,1 0-11,-1 0-3,-3-2-9,-19 0-114</inkml:trace>
  <inkml:trace contextRef="#ctx0" brushRef="#br0" timeOffset="22105.31">3975 1797 0,'-7'-4'42,"0"1"152,0 0-187,3 2 15,4 1 38,-2-1-22,2 1-19,-2 0-10,-1 0-7,-1 4 3,-2 4 2,-1 3 7,-4 3 1,3 3 1,-2 0-2,6 2-6,0-2 0,4-1-4,0-2-1,0-3-2,6-4 0,7-1-2,2-4 3,5-2 0,5-1 6,-3-9 0,3-4-1,-3-2-3,-4-2-2,-9-3 3,-9 0-3,0 1-2,-7-1 0,-14 2 1,-1 4-1,-2 5-1,-1 7-1,1 3-6,-2 5-5,0 13-18,-5 6-36,3 4-68</inkml:trace>
  <inkml:trace contextRef="#ctx0" brushRef="#br0" timeOffset="22343.33">4245 1684 285,'-2'6'-8,"2"5"-9,0 6 35,0 7 3,0 6-9,-2 6 0,-5 1-5,-4 3-5,-1 0 2,-6-2-2,2-4 0,4-3-1,5-9-4,3-7-2,4-5-8,0-7-28,0-3-67</inkml:trace>
  <inkml:trace contextRef="#ctx0" brushRef="#br0" timeOffset="22656.35">4383 1823 215,'-11'-1'0,"0"1"6,-6 1 40,-5 8-36,-2 2-8,2 3 2,3 1 2,5-1 2,7-1-1,7-3-2,0-4-2,0-2-1,14-3 4,1-1 8,0 0 15,5-8-2,-2-3-10,0-4-10,-6-4-3,-5-1 0,-7-1-3,0 2-1,-5 3-3,-5 7-9,-1 8-22,-7 5-28,-6 14-99</inkml:trace>
  <inkml:trace contextRef="#ctx0" brushRef="#br0" timeOffset="25547.52">10985 1970 198,'0'0'75,"0"0"-79,0 0 14,0 0 56,0 0-35,7-3-22,8 0-3,3-3 8,3-2 3,-2-1-2,4 0-3,3-3-2,-1-1-4,0-2-3,0-1 0,3-2-2,1-2 1,-1-1 1,1 1-2,-3-1 1,-5 3-1,-6 2 3,-1 3-1,-7 6 1,-3 3-1,-4 4-1,0 2-6,0 10 3,-15 9 14,-6 6-4,-2 4-7,-1 0 0,6-2-1,9-3-2,5-4 0,4-4-3,0-4-12,9-5-10,9-3-14,1-5-16,1-1-37,3-10-111</inkml:trace>
  <inkml:trace contextRef="#ctx0" brushRef="#br0" timeOffset="25855.54">11489 1862 24,'0'0'59,"0"0"-101,0 0 35,12 0 33,4-1-20,-5-4-5,0 0 2,-3 1 6,-1 0 21,-5 1 19,0 2 7,-2 0 7,0 1-1,-2 0-13,-15 0-18,-1 7-18,-9 4-4,4 3-4,1-1 0,5 0-4,6-3 0,4-3-1,3-1 0,4-5-1,0 1-1,0-2 1,8 0 4,6-3 4,5-5-1,-2-2-5,4-1-2,-11-2-7,1-2-5,0 4-2,-7-2-17,-1 5-8,-3 3-31,0 3-119</inkml:trace>
  <inkml:trace contextRef="#ctx0" brushRef="#br0" timeOffset="26139.57">11725 1950 305,'0'0'53,"0"0"-50,0 0 59,0 0 2,0 0-42,0 0-17,0 0-4,0 0-5,0-3-24,0 1-39,-11-6-71</inkml:trace>
  <inkml:trace contextRef="#ctx0" brushRef="#br0" timeOffset="26527.58">11985 1836 33,'-11'5'185,"-6"-1"-148,-1 2-35,-4 1 29,5-1-5,-1 1-23,3 0-1,4 0-2,-1-1 1,7-2-1,2 0 0,3-2 0,0-1 4,0-1 0,0 0 3,3 0 9,5 0 8,5 0-8,-2-2-3,4-2-8,3 0-2,-5-1 0,2-1 0,-4 2-3,-4-1 2,0 0 0,-7 0 0,0-1-1,0 1 3,-18-1-2,3 4-2,-9 1 0,-1 1-6,4 0 1,-5 5-2,8 1-17,7 1-40,4-3-89</inkml:trace>
  <inkml:trace contextRef="#ctx0" brushRef="#br0" timeOffset="26855.6">12160 1833 0,'0'-2'8,"0"-1"37,0 3 50,0 0-49,-18 0-17,1 6-6,-8 3-5,0 2-3,0 2 3,4 1-3,3 0-4,7-2-2,7 0-5,4-3 0,0-2-4,0-3 0,11-3 2,6-1 4,2 0 9,6-7-2,-1-3-5,-5-1-6,2-1 0,-6 0-2,-9-1-2,-2 2-5,-4-2 4,-2 3-1,-15 3 1,-7 0 2,-5 4 1,-2 3-3,1 1 1,2 8-5,-1 4 0,8 1-14,7 0-45,10-3-115</inkml:trace>
  <inkml:trace contextRef="#ctx0" brushRef="#br0" timeOffset="27146.6">12256 1853 0,'0'0'35,"0"0"70,0 0-44,0 0-22,-5 4-5,-3 3-5,-6 4-8,2 0-10,3 1-1,5-1-7,4 0-1,0-3-3,2-4 1,13-1 1,3-3 3,3 0 2,5-4 5,1-7 5,-4 2-5,-2-4-5,-6 0-4,-13 0 1,-2-1 2,-9 1-3,-17 1 0,-12 4-4,-3 5-3,-2 3-16,-8 10-25,3 3-67</inkml:trace>
  <inkml:trace contextRef="#ctx0" brushRef="#br0" timeOffset="28622.7">2630 6742 166,'-1'0'78,"1"0"48,0-3-130,0-2 11,0-4 16,15-4-16,5-1-7,2-2 0,4 1-1,-2-2-2,5 3 1,-5-3-1,-1 4 3,-3 1 0,-2 1 2,-7 3-1,-3 3 4,-4 2-2,-1 3 3,0 0-5,-3 8 3,0 6 12,0 8-3,0 0-6,0 2-3,-7-1-1,0-4-3,0-2 0,-1-4 0,5-4 0,1-3-7,2-3-7,0-3-19,9-2-33,5-7-39,-3-7-100</inkml:trace>
  <inkml:trace contextRef="#ctx0" brushRef="#br0" timeOffset="28863.71">2998 6608 175,'-7'11'89,"-1"3"-88,0 2 4,1-2 17,0-1-11,3-1-8,-1-2-2,3-2 4,0-3 2,0-4 4,2-1-1,0 0-1,0 0-1,6-1 7,10-6 3,6-4-10,0-4-2,2 0-6,-5-3 0,-1 3 0,-5-1-2,-6 3-4,-7 0 1,0 5 4,-10 3 1,-9 4 1,-2 1-2,-4 5-3,-3 8 0,6 4-2,2 3 1,5 1-26,0-4-73,4-3-129</inkml:trace>
  <inkml:trace contextRef="#ctx0" brushRef="#br0" timeOffset="29059.73">3154 6708 163,'0'0'171,"0"0"-132,0 0 7,0 0-3,1 0-33,2 0-11,-3 0-11,3 2-29,-3-1-31,0-1-69</inkml:trace>
  <inkml:trace contextRef="#ctx0" brushRef="#br0" timeOffset="29435.75">3383 6584 46,'-1'5'-42,"-13"1"330,-3 1-265,-1 3-24,0 0 11,1 1 2,5 2-10,-1-2-4,8 1 4,-2-1-2,3-3 0,1-1 0,3-1 1,0-1-1,0-4 3,0 2 0,8-3 3,2 0 4,5 0-1,-4-5 0,5-1-3,-4-1-4,-2-1 0,1 1-3,-7-1-3,-2 2-4,-2 0 3,0 1 4,0 1 3,0 0 2,-6 1-2,-5 3 4,0 0-3,1 0 0,-3 5-8,7 5 0,-3 1 0,1 0-26,-3-2-135</inkml:trace>
  <inkml:trace contextRef="#ctx0" brushRef="#br0" timeOffset="29770.77">3501 6636 8,'0'0'208,"0"0"-160,-4 3-40,-7 6 6,-4 0 2,-2 3-7,3 0-1,-1 0 1,9-2-3,-1-1 0,7-1-4,0-2-2,0-1 0,0-3 0,11-2 0,3 0 3,7-3 6,-4-6-2,5 0-5,-4-1-2,-1 1-6,-8-1-10,-5 2-1,-4 0 7,0 2 9,-2 0 1,-9 4 2,-6 1-2,2 1 1,-5 3 3,1 5-4,-2 4-2,6 1-2,2-1-6,5-1-40,1-3-66</inkml:trace>
  <inkml:trace contextRef="#ctx0" brushRef="#br0" timeOffset="30046.79">3607 6653 0,'0'0'6,"1"0"-2,2 0 24,-3 0 15,0 0-12,0 1 10,0 1 21,0 4-8,-3 1-28,-7 4-7,1 1-5,-1-1-7,3 0-1,4 0-5,3-1 0,0-5-1,0 0 0,0-3 2,7-2 2,6 0 13,2-5 9,3-7-9,0-1-8,-8-2-9,-1 1 2,-4 2-4,-5 0 2,0 4-4,-14 2-1,-6 4-8,-2 2-19,-6 4-62,-7 7-116</inkml:trace>
  <inkml:trace contextRef="#ctx0" brushRef="#br0" timeOffset="38259.26">10686 5825 11,'0'0'13,"0"0"-20,0 0 11,4 2-2,-4 0 25,2 1-18,0 1-13,-2-2 4,2 4 5,-2 0 11,0 0 2,0 5 15,0 1 2,0 2 10,0 2 12,-4 1-26,2 1-6,-2 0 3,-1 2-11,-4 0-5,1 0-3,1-1-3,-2-1 0,3 0 0,-3-1-4,5-1 2,-3-1 1,-1-1 1,5 0 0,-1 1-1,0-3-4,4 0 5,0-2 0,0-1 0,0 0-2,0-1-2,4 0 0,-4 0 3,1-2-1,2 1 0,-3-3 5,0 1 1,0-2 1,0 2-1,0-2-4,0 0-4,0-1-1,0-1-1,0 1 1,0-1-1,0-1-1,0 2 2,0-2-1,0 4-1,0-2 1,0 0 0,0 1 0,0-1 0,0 0-1,0 0 1,0-1 1,0 0-2,0 0 2,0 0-1,0 1 0,0-2-1,0 0 2,0 0-1,0 0 1,0 0 0,0 0-1,0 0 0,0 0 0,0 1 0,0 1 0,0 1 2,0-1-2,0 1 0,0 0 0,0-1 0,0 1 0,0-2 0,0 0 0,0-1 0,0 0 1,0 0 1,0 0 1,0 0 4,-8 0-4,-9 0-1,3 0-1,-7 0 1,0 0-1,-3 1 0,-4 2 4,-1-1 3,-6 3-2,-4 1 5,0-1-4,-1 2-3,2-1 1,4-3-5,-1 2-2,2-3 4,9-2-4,-3 0-2,8 0-3,1-1-12,3-4-14,5-1-36,-1 0-75</inkml:trace>
  <inkml:trace contextRef="#ctx0" brushRef="#br0" timeOffset="53451.18">6615 2385 21,'-5'0'0,"3"0"1,-2-1 6,4 1 3,-3 0 4,2-1 0,1-1-1,0 0-5,0-1 0,0 2-1,0-2-1,0 2-2,0-1-1,1 1 8,-1 0-2,3 0 6,-3 1 6,0-1-10,0 0 0,0 1-4,0-1-2,0 1-4,0-1 0,0 1 0,0 0 0,0 0 2,0-2-1,0 2-1,0 0 2,0-1-1,0 1 1,0 0 1,0 0-1,0 0 3,0 0-1,0 0 1,0 0 0,0 0 4,0 3 2,-3-1 3,-4 3-1,-1 2-5,1 2-2,-6 3-7,0 5 2,0 4-4,-6 4-26,-1-1-104</inkml:trace>
  <inkml:trace contextRef="#ctx0" brushRef="#br0" timeOffset="60163.58">12450 2872 1,'-6'2'246,"4"-2"-211,2 0-38,0 0 22,0 0 30,18 0-40,5-2-2,11 0 8,5-5 4,5 0 3,10-2-2,7 1 0,11-5 2,8 1-6,4-2-2,7 0-4,-2 0-2,2 3-4,-1 0-3,1 2-2,-4 1 1,-6 1-5,-9 2-9,-13 2-5,-11-1-2,-15 4-4,-16 0-13,-10 0-31,-7 0-44,-15 2-36</inkml:trace>
  <inkml:trace contextRef="#ctx0" brushRef="#br0" timeOffset="60403.6">12551 2941 35,'-2'3'186,"2"-3"-108,0 0-84,2 0 10,14 0 48,0 0-19,13 0-9,5 0 1,0-3 4,5 0-11,6 0-9,5-1-1,4-2 2,6-1-4,-2-1-3,6-2-4,0 0 1,4-1-2,-1 0-8,1 0-14,-7 1-16,-4 2-16,-9 3-4,-10-1-69,-15 0-63</inkml:trace>
  <inkml:trace contextRef="#ctx0" brushRef="#br0" timeOffset="60743.61">13476 2583 33,'-8'2'41,"5"0"175,3-1-215,3 2-9,21 3 42,13-1 4,16 3-15,11 0-10,9 0-8,0 0-4,-1 2 0,-7-1-1,-8 0-1,-11 2-2,-13 2 2,-18 1 0,-15 4-3,-19 2 3,-30 3 4,-14 1 4,-15 3 7,-8 0 16,-3 0 6,-1-1-2,5-1-7,10-1-10,15-6-11,20-2-6,15-3-3,21-6-27,4-3-61,18-4-109</inkml:trace>
  <inkml:trace contextRef="#ctx0" brushRef="#br0" timeOffset="69920.16">15292 2228 51,'-21'5'-51,"-8"-1"189,1 2-60,-5 0-68,5 2 26,-1 1 2,1 1-19,3 2-10,1 3-2,5-2 1,3 2-3,7-1 1,7-2-1,2-3 0,0 1-3,16-5 1,7 1-1,11-3 1,0-2-1,5 1 1,3-2-3,-2 0-18,-1 0-28,-4-4-40,-5-4-90</inkml:trace>
  <inkml:trace contextRef="#ctx0" brushRef="#br0" timeOffset="70395.2">15503 2226 3,'0'0'-1,"0"0"100,0 0-20,0 0-67,-7 6 3,3 1 16,-3 5-5,3 1-6,-3 2-3,2 0-11,-1 0 1,0-2-1,1 1 1,-1-3-1,6-2-5,0-3-1,0-4 1,0-1-2,0-1 2,6 0 3,5-2 5,7-4 0,1-3-7,3 0-2,-2-2-1,2 3-7,-7 0 2,-5 2 1,0 3 0,-9 3 1,-1 0-3,0 2-1,0 7 11,0 5 4,-6 3-2,0-2-3,3 1 1,-1-5-3,4-2 1,0-2-2,2-2 1,7-3-3,3-2-8,5 0-19,0-2-44,-2-5-63</inkml:trace>
  <inkml:trace contextRef="#ctx0" brushRef="#br0" timeOffset="70668.22">15771 2341 66,'-8'6'90,"1"1"5,-4 1-96,1-4 27,3 2 19,4-2-31,3-1-10,0 0-2,0-1-1,0-1-2,10-1 2,0 0 5,8 0 1,-3-4-2,4-2-2,-1 0-3,-1 0 0,-2 0-7,-1 1 0,-5 1 6,-5 2 1,-4 2 1,0 0-4,0 0-5,0 7 4,-6 3 12,1 2-4,3 0-4,2-3 0,0-1 0,0-2-1,4-3 1,5-2-1,2-1 3,3 0 0,-2-6-15,2 0-20,-4-3-46,-1-1-84</inkml:trace>
  <inkml:trace contextRef="#ctx0" brushRef="#br0" timeOffset="70915.22">15994 2347 10,'0'11'-10,"0"-1"96,0-2 8,0-2-86,0 0 13,0-3 20,0-1-15,5 0-12,-5-2-7,4 0-1,3 0 2,0 0 4,4-6-3,-1 0-7,5-1-2,0 0-3,2 0-1,-2 2-2,-7 0 6,1 2-3,-2 2 0,-2 1-1,1 2 0,-6 6 3,0 0 2,0 4 5,0-2-4,4-1-1,-1 0 1,1-4 0,0-1-1,2-3-1,1-1 2,-3 0 3,3-2-2,4-5-18,-4-1-52,1-2-99</inkml:trace>
  <inkml:trace contextRef="#ctx0" brushRef="#br0" timeOffset="71295.25">16445 2131 13,'0'5'4,"0"1"208,0 3-183,-2 4 6,-6 4 14,-6 2-28,-1 3-10,-3 1-5,-3 0 0,3-3-1,-4-1-4,-2-1 1,6-3 1,-2-3-2,9-2 4,6-4-3,2-2 2,3-4-5,0 3 1,7-3 4,12 0 5,5 0 1,7-4-5,2-3-3,-5 1-1,2 0-1,-8 1-2,-6 3-3,-5 2 0,-7 0-2,-1 1 2,-3 7 8,0 3 0,-7 2 1,-4-2 0,4-3-1,3 1-4,4-5 2,0 0-3,0-2-3,18-2-16,-2 0-70,5 0-129</inkml:trace>
  <inkml:trace contextRef="#ctx0" brushRef="#br0" timeOffset="72676.32">16850 2251 137,'0'1'207,"0"-1"-147,0 0-65,-4 1 3,0 2-3,-3 3-34,0-2-83</inkml:trace>
  <inkml:trace contextRef="#ctx0" brushRef="#br0" timeOffset="72799.33">16760 2346 81,'0'3'230,"0"-3"-211,0 0-24,0 0 14,0 0 10,7 0-36,0 0-62,-3-1-26</inkml:trace>
  <inkml:trace contextRef="#ctx0" brushRef="#br0" timeOffset="74731.45">17824 2144 6,'0'-1'228,"0"0"-119,0-1-95,-10 1 33,-3 1 7,0 0-41,-7 3-13,1 8-2,-1 2 0,2 4 2,6 2 0,5 1 1,7 1 2,0-1-1,11-2 1,4-2 1,3-2 1,2-3-2,-5 0 4,-2-1-3,-7-4-2,-1-1 0,-5-1 2,-7 0 2,-13-1 2,-6 1-1,-6-3-2,-1-1-2,-5 0 1,2-5-3,0-4-4,11-3-22,1-5-49,8-4-108</inkml:trace>
  <inkml:trace contextRef="#ctx0" brushRef="#br0" timeOffset="74880.45">17727 2159 169,'0'0'317,"-6"0"-319,3 0 7,3 0 23,4 0-16,23 0-24,3-4 5,19 0-24,2-3-30,6 0-41,10 0-35,2 0-22</inkml:trace>
  <inkml:trace contextRef="#ctx0" brushRef="#br0" timeOffset="75207.47">18265 2072 101,'0'1'240,"0"4"-206,0 1-56,-9 6 29,-1 6 14,-7 4-14,2 6-6,-2 3 1,-5 2-1,-4-2 4,-2 0 2,-3-1 0,2-3-5,3 1-1,5-6-1,3 0-1,7-7-1,4-2-8,7-5-16,0-3-28,7-5-88</inkml:trace>
  <inkml:trace contextRef="#ctx0" brushRef="#br0" timeOffset="75628.5">18552 2144 116,'4'0'56,"-4"-1"126,0 0-176,-4 1 15,-9 0 23,-8 0-40,-2 1-10,-5 3 5,-1 2 3,-2 1-1,5-1-1,5 2 2,-1 2 4,4 2 6,7 4 1,-1 1 1,11 1 2,-2-1-4,3 0-7,0-3 0,3 0-2,5-2-2,1-2 1,-2-1-1,-3-4 2,-4-1-3,0-1 3,0-1 2,-11 1 6,-10-3-7,-6 0-4,3 0-5,-4-6-3,0-2-8,3-4-13,3-2-24,6-2-56,4-2-169</inkml:trace>
  <inkml:trace contextRef="#ctx0" brushRef="#br0" timeOffset="75787.5">18370 2192 297,'0'0'168,"0"0"-164,2 0 31,7 0 10,14-2-39,13-4-13,16 0 7,8-2-1,3 0 0,3 1-4,-5-1-8,-4 4-30,-3 0-45,-12 2-34,-12 1-107</inkml:trace>
  <inkml:trace contextRef="#ctx0" brushRef="#br0" timeOffset="76079.53">18913 2044 273,'0'0'34,"1"1"-58,2 6 23,-3 7 25,1 6-13,-1 4-10,0 6 2,-5 1-1,-18 2 0,-3 0 1,-2-3-1,-2-3 1,1-3-2,1-1 3,6-4 0,5-1-2,6-5-3,1-1-8,9-5-43,-2-5-102</inkml:trace>
  <inkml:trace contextRef="#ctx0" brushRef="#br0" timeOffset="76432.55">19363 2122 61,'0'-2'211,"-4"-1"-123,-13 2-85,-5 1 6,-5 0-2,-3 0-8,-5 4-1,2 1 3,-2 1-2,6 0 2,8 1 1,-1 2 8,6 0 5,8 3-1,5 2 4,3 1-2,0-1 1,11 1-3,2-2-2,1-1-7,1-1 0,-4-2-3,-5-1-1,-4 0 0,-2-1 1,0 0-1,-17 0 1,-3-1-3,-6 0 1,-2-3-4,-1 0-2,2-3-4,6 0-14,6-1-33,1-8-27,3-4-119</inkml:trace>
  <inkml:trace contextRef="#ctx0" brushRef="#br0" timeOffset="76568.59">19121 2153 202,'39'-6'45,"11"1"-39,7 0 31,7 0-32,-3-1-41,-4-3-211</inkml:trace>
  <inkml:trace contextRef="#ctx0" brushRef="#br0" timeOffset="98678.87">7393 2414 21,'0'0'25,"0"-1"45,0 1-41,0-1-7,0 1 6,-3-1-2,2 1-16,1 0-6,0-1-3,0 1 0,0 0-1,0 0 5,0 0 3,0-2 0,0 2-1,0-1 5,0 0 0,0-2 2,0 3 1,0-2-3,0 1-4,0-2-2,0 3-2,0-1-4,0 0 2,0 1-2,0-2 0,0 2-1,0-1 0,0 0 1,0 1-1,0 0-1,0 0 0,0 0 2,0 0-1,0 0-1,0 0 2,0 4 2,0 2 3,0 3 5,0 3 2,0 3-6,0 1-2,-7 1-3,1-2 0,-3 3-2,0-1 0,1-1-3,-6-1-3,1-2 0,5-2 2,-3-3 0,7-3 3,1-2 0,3-3-11,0 0-14,0 0-19,0-4-40,3-6-48</inkml:trace>
  <inkml:trace contextRef="#ctx0" brushRef="#br0" timeOffset="99490.92">7361 2416 20,'0'-3'20,"0"0"-2,0 3-1,0 0 23,0 0-2,0 5-29,0 4-4,-4 5 2,-2 2-4,2 1 1,0 1 4,0 1 4,1-1-7,0 1-4,2 0 0,1-1 0,0 0-1,0-4-1,0 0 1,0-3 0,0-1 0,0-2-1,0-2 0,0-3-4,0 0-2,0-2-9,-3-1-11,3 0 3,-1-4-18,1-5-3,0-3 30,0 0 12,0-3 6,0 0-2,0-1 7,1-3 5,6 0 4,0-1 0,0 3-2,0 1-6,-2 3-4,0 2-3,-1 1-2,-2 2 3,-2 1-1,0 4 18,0 0-4,0 1-2,0 2-2,0 0 1,0 0-7,0 1-3,0 6 2,0 7 4,0 3-2,-2 2-2,-2 3-1,-2 0 5,-1 3-1,3-1-2,-3 0-2,3-1-4,-2-2 1,1-2-1,0-2-1,3-2 1,0-1 1,-1 0 0,2-4-1,1 2 0,0-1 0,0 0 0,0-1 1,0 0-1,1-2 0,4-2 0,2-2-1,-6-1 0,2-3 0,-2 0-11,2 0-43,-3-6-98</inkml:trace>
  <inkml:trace contextRef="#ctx0" brushRef="#br0" timeOffset="100246.97">7452 2341 16,'-6'2'213,"-3"0"-186,5-1-18,-1 0 37,5-1-4,-2 0-25,2 0-6,0 0 9,0 0 8,0 0 2,0 0-3,2 0-3,5 0-1,-1-2 1,3 1-5,5-2-7,-3 1-6,3 1-3,0-1 0,2 1-2,7 1 0,-1 0-1,0 0 0,4 0 1,1 0 0,-2 2-1,1-1 1,1-1-1,2 0 1,1 0-1,-2-1 1,1-3 0,-5-1-2,2-1 2,-2 1-1,-5 2 0,-1-1 0,-4 2-1,-6 1 2,-3 0-2,-4 1-2,2 0 1,-1 0-1,0 0-2,1 0 1,1 0-1,-1 2 1,5-2 2,-1 1 0,-1-1-1,5 0 3,-3 0 1,2 0-1,-5 0 0,2 0 0,-1-1 0,-2 1 0,-4 0 0,0 0-1,0 0 1,0 0-3,0 0 0,0 0-8,4 0-8,-2 0 0,2 0-3,1 1-2,1-1 10,-2 1 1,3-1 6,-4 0 1,1 0 3,-3 0-3,-1 0-6,0 0-4,0 0 1,0 0 8,0 0-4,0 0-4,0 1 1,0 0 0,0 1 0,0-2-16,0 2-30,0-1-20,0 0-13</inkml:trace>
  <inkml:trace contextRef="#ctx0" brushRef="#br0" timeOffset="103907.19">7301 3647 8,'0'0'5,"3"0"111,-3 0-34,0 0-39,1 0-33,-1-1 4,3 1 5,-1 0-6,-2 0-4,5 0 4,-5 0 4,0 0 4,0 0-1,0 0 3,1 0 0,2 0-3,-1 0-7,-2 5 1,0 4 0,0 4-3,0 4-6,-11 2 0,1 4-3,-4 2 0,-1 1-1,-3 5-1,2 0 0,1 1-1,-2 2 1,2 1 0,0-1-1,1-1 0,1-1 1,2-2 0,3-3 0,-2-2 0,5-4 0,-2-1 2,4-2-2,-1-2 0,4-3 0,0-1 0,0-2 0,0 0-1,0-2 0,-3-1-3,2-3-5,1 0 1,-3-1-6,-1-1-15,0 0-12,-3 2 0,1-2 9,-1-2-1,3 0-20,1 0-59</inkml:trace>
  <inkml:trace contextRef="#ctx0" brushRef="#br0" timeOffset="104659.23">7282 3620 10,'-7'4'23,"3"-1"188,1-2-174,1 0-18,2 0 19,0-1 0,0 0-23,5 0-2,3 0 12,6-1 6,1-2-5,-2-1 1,5 1-2,0-1-4,1 0-7,5-1-3,4 1-1,1-1-3,3 3-4,4 0-2,-2 1 1,4 1-2,4 0 0,-2 0-1,2 0 0,-2 0 0,-5 0-2,-2 1 0,-9-1 1,-1 0 2,-3 0 1,-2 0-2,-3 0 3,-1 0-1,-4-2-1,1 0 0,-3-3-1,2 0 0,-3 1-1,1 0 1,-5 0 1,-3 2 0,0 1-4,0 1 2,0 0 1,0 0-4,0 0-2,0 0-4,0 0-7,0 0-3,0 0 0,0 0 12,4 0 0,2 0-3,0 0 4,3 0 0,-2-6-4,0 2-4,1-1-9,-1 1-1,-4 0-8,-2 3 2,-1 1-8,0 0-19,0 0-3,0 0 16,0 0 25,-4 4 10,-3-1 4,0 2-7,3-1-2,1-2 4,2 0-13</inkml:trace>
  <inkml:trace contextRef="#ctx0" brushRef="#br0" timeOffset="105035.25">8062 3598 15,'0'2'103,"0"0"-53,0 2-20,0-1 6,0 3-3,0 1-14,0-1-7,0 1 3,0 2 3,0 0-6,-4 2-6,-3 2 0,-1 0 2,1 3 1,-1 3-1,1 4 0,2 4 0,-1 4 2,4 2 4,-2-1-5,0-1-2,1-3 2,-1-2 3,4-5 0,0-3 5,0-3-2,0-3-1,0-2-1,0-3 0,-3-2-1,3-2-4,0 0-6,0-1-2,0 1 0,0-2-1,0 2 0,0 1 1,3 2 0,4 3 0,-3 2 0,2 0 1,-2 1-1,3-2-1,-3 1 2,-1-4-1,-3-2 1,0-2 1,0-3-2,0 0-2,0-4-22,0-7-47,0-2-40,-14-3-101</inkml:trace>
  <inkml:trace contextRef="#ctx0" brushRef="#br0" timeOffset="105635.29">7107 4188 36,'-7'1'186,"7"-1"-43,-4 0-107,4 0 5,0 0 8,4 0-20,11 0-12,5 0-9,2 0 2,7-2-6,0 0-2,4 0-1,5 0 0,1-1 0,3 1 1,3 1-2,1-2 1,3 1-1,1 0 1,1-1 0,1 1-1,-1 1 2,0-2-3,-2 2 2,-3 1-2,-2-2 1,-13 1-2,-5 0-4,-12 1-6,-4 0 3,-10 0-4,0 2-19,0 4-9,-14 0-22,-5 0-46,-8-4-150</inkml:trace>
  <inkml:trace contextRef="#ctx0" brushRef="#br0" timeOffset="108160.43">15367 2789 24,'0'-3'281,"0"1"-227,0 1-53,0 1 9,1 0 24,2 0-17,-3 2-24,0 8 2,0 3 21,-11 4-4,-4 4-6,-1-1-3,1 1 1,4-5-2,-2 1-1,5-3 1,-2-1-2,3-2-2,6-3-5,1-2-29,0-3-27,0-3-43,7-2-89</inkml:trace>
  <inkml:trace contextRef="#ctx0" brushRef="#br0" timeOffset="108372.45">15215 2768 301,'-11'-8'41,"3"-1"-41,8 3 21,1-2 26,27-2-38,15-1-8,14 1 3,8-1 1,2 3-3,0 4-1,-6 3-2,-4 1 1,-11 0 0,-6 7-2,-17 0 0,-7 4-2,-16 2-1,0 1-3,-31 3 2,-10 0 0,-12 0-5,-4 1 0,-4-3 8,4-1-5,0-3-2,7-2-3,7-5-8,9-4-45,15 0-139</inkml:trace>
  <inkml:trace contextRef="#ctx0" brushRef="#br0" timeOffset="108679.48">15732 2862 1,'8'-2'1,"-1"2"0,-4 0 8,-3 0 109,0 0-40,-5 0-48,-11 0-14,-1 4 7,-2 2-8,-3 0-5,4 1 0,1 0 5,2 0-3,8-3-4,4-1-6,3-2-1,0 0 0,4-1 7,14 0 8,5-4-1,-4-3-6,5-1-4,-9-2-6,-1 1-9,-13-2-7,-1 1 1,0 3 2,-15 3 2,-4 3-10,-5 1-33,2 2-30,-2 6-24</inkml:trace>
  <inkml:trace contextRef="#ctx0" brushRef="#br0" timeOffset="108943.49">16085 2797 9,'0'0'-6,"-3"0"78,-5 0 11,-4 0-74,1 0-8,-2 4 7,-3 1-1,1 2 3,0 1 8,4-1 13,5 3-9,2-1-7,4 3-4,0-1-2,1-2-3,10 0-1,-2 0-3,2-3-1,-7 0 0,-1-2 1,-3-1-1,0 1 3,-18-2 0,-3 2-4,-8-2-5,-3-2-3,3 0-6,-2-2-20,5-5-56</inkml:trace>
  <inkml:trace contextRef="#ctx0" brushRef="#br0" timeOffset="109412.51">16344 2821 23,'9'-5'184,"-5"-1"-56,-1 2-105,-3 2 26,1 1-11,-1 1-35,0 0-12,0 1-23,-4 7-14,-9 0-8,-2 1-60,0 0-62</inkml:trace>
  <inkml:trace contextRef="#ctx0" brushRef="#br0" timeOffset="109515.52">16260 2877 0,'0'4'27,"0"-4"184,0 2-170,0-1-32,0-1 21,1 3-8,6-3-14,0 0-3,-1 0-9,1 0-46,-6 0-97</inkml:trace>
  <inkml:trace contextRef="#ctx0" brushRef="#br0" timeOffset="113604.78">17558 2812 56,'-8'1'4,"4"-1"206,4 1-220,0-1-32,21 0 34,9 0 14,15 0-5,1-2-3,-3-2-6,-2 2 8,-7 0 1,-8 0-1,-6 2 0,-12 0 5,-4 0 0,-4 0-1,0 0 22,-12 6 5,-15 0-17,-3 2-9,-4 3 3,0-2 6,0 1-4,5-2 0,4 0 5,10-1-4,4-1-7,9 3-5,2 1-2,0 0 3,13 1 5,6 2 0,2 1 3,3 2-5,-9 2 0,-7-3-2,-2 2 0,-6-1 0,-14-2 2,-12 0-2,-9-2 1,0-1 4,-3-3-3,1-3 1,4-2 2,1-3 1,3 0 0,8-4-1,3-6-3,5-1-3,13-2-10,0 1-14,17 2-12,14 3 8,2 2-18,-1 2-71</inkml:trace>
  <inkml:trace contextRef="#ctx0" brushRef="#br0" timeOffset="113767.78">17875 3072 268,'-4'2'141,"0"2"-160,0 1 5,1 3 26,-1 1-9,4 1-4,-4 2-4,1-2-5,-1-1-8,-2 0 4,2-3-1,-3 1-3,7-4-20,-4 1-69</inkml:trace>
  <inkml:trace contextRef="#ctx0" brushRef="#br0" timeOffset="114291.8">18156 2863 227,'0'-2'70,"-5"-1"-70,5 3 29,0-1 36,0 1-48,0 0-27,9 0 9,6 5 0,0 1 1,3-2-3,2 4 1,-2 0-2,-4 0 1,-3 1 0,-7 1 1,-4 2 0,0 0 2,-1 3 2,-15 0 0,-3 1 1,-3 1-3,-6 0 0,6-2 0,0-1-11,6-2-6,8-4-8,-2-2-1,9-3-7,-2-2-18,3-1-19,0 0-29</inkml:trace>
  <inkml:trace contextRef="#ctx0" brushRef="#br0" timeOffset="114427.81">18075 3014 119,'-4'0'88,"4"0"-86,0 0 40,0 2 14,0 1-37,0 0-11,6-3 2,9 1 2,3-1-4,6 0-1,2 0-7,0 0-17,2-3-31,-1-3-50,-5 0-87</inkml:trace>
  <inkml:trace contextRef="#ctx0" brushRef="#br0" timeOffset="114667.83">18535 2895 232,'-10'-5'32,"2"2"-46,4-1 20,-8 4 15,3 0-17,-4 0-9,1 0-4,-6 4 7,0 3 2,3 0 0,3 3 2,7 1 6,5 2 2,0 1-3,0 1 8,5-1 4,9-1 1,-1 2-5,-6-3-6,0-1-4,-7-1-4,0-1 2,0-1 2,-18-1-1,-6-3-4,-2-1-9,-2-2-7,-1-1-7,5-1-16,-2-9-27,2-3-141</inkml:trace>
  <inkml:trace contextRef="#ctx0" brushRef="#br0" timeOffset="114800.84">18396 2916 430,'3'0'27,"5"-3"-31,6-1 25,5-2 6,8 3-28,-4 0-8,5-3-27,3 2-27,-1-4-23,4 1-63</inkml:trace>
  <inkml:trace contextRef="#ctx0" brushRef="#br0" timeOffset="115678.89">19003 2708 286,'-6'0'14,"-2"0"-52,0 1 43,-8 8 19,3 4-23,0 3 0,-2 9-1,-1 6 13,-2 5 14,3 4-4,-4 3 1,1 6-2,-6 0-11,-5 1-4,-2-1-4,-1-5-2,6-5 0,2-6 4,9-6-11,1-6-14,10-5-25,1-6-26,3-5-79</inkml:trace>
  <inkml:trace contextRef="#ctx0" brushRef="#br0" timeOffset="116730.95">19140 2892 215,'0'-3'41,"0"1"-26,0-1 49,0 2-6,0-1-36,0 1-17,2 0-2,5 1-2,0 0 0,1 0-2,0 0 1,4 0 0,-1 0 1,0 0-1,-4 0 0,1 4-1,-4 1 1,-4 4 1,0 5 6,-12 3 0,-13 2-2,-6 3-4,-4 0 2,-4 0-1,5-2 0,0-2 2,8-1-1,8-4 2,7-1-3,9-4-1,2-3-1,5 1-1,13-3 2,8-2 2,9-1 0,6 0-2,3-2-1,1-4-4,0 3-29,-10 0-48,-2-2-56,-12 3-82</inkml:trace>
  <inkml:trace contextRef="#ctx0" brushRef="#br0" timeOffset="116891.96">19456 3088 141,'0'0'132,"0"0"-119,0 3 16,0 5 13,0 2-29,-6 3-8,2 2-3,-4-2-3,1 0 2,-4-2-12,5-2-20,1-3-26,5-4-81</inkml:trace>
  <inkml:trace contextRef="#ctx0" brushRef="#br0" timeOffset="117307.98">19636 3016 20,'-1'0'181,"-2"0"-175,3 0 7,0 0 49,0 0-42,0 0-23,0 0-51,3-4-52</inkml:trace>
  <inkml:trace contextRef="#ctx0" brushRef="#br0" timeOffset="117660">19685 2976 109,'0'-1'66,"-7"1"-54,3 0 42,0 0 2,-1-2-30,0 1-15,-1 0-3,-2-1 0,-2 1-1,5-1-1,-2 1-3,1 0 3,5 1-2,-3 0 4,-1 0-2,3 2 1,2 4 4,0 4 4,2 0-6,14 1 6,6 2 0,2-2-6,2 1 0,-2-3-4,-2 1-2,-7-3-1,-7 0-1,-1 2 0,-7-2 0,-2 0 2,-15 1 1,-12 1 0,-6-3-3,-2-1-3,3-1-1,2-3 0,2-1 1,6 0 2,2-6 0,4-4-3,7 0-2,11-1-2,0 1-2,14-1 0,14-1 5,5-1 2,6-1 1,5 1 1,-2-2 1,-3 2 1,-10 0-2,-10 1-1,-10 1-3,-9 1-22,-3-1-8,-22 3-18,-15 0-79,-4 2-79</inkml:trace>
  <inkml:trace contextRef="#ctx0" brushRef="#br0" timeOffset="118136.03">20093 2881 236,'-19'2'15,"-5"5"-66,-1 1 54,2 4 5,3 2-9,6 1 0,9 1 1,0-2 5,5 1 18,0-2 2,10 0-1,4-1-3,0-1 0,-8 1-5,-2-4-5,-4 3-6,0-1-2,-4-2 0,-13-1 1,-10-1 0,3-2-2,-4-2-1,6-2-1,5 0 0,0-6 0,7-1 3,5 0-1,5-2 2,0 2 7,14 2-7,12-2-3,5 1 1,6-1 3,1 0 0,1 1 0,-5-1-5,-3 1 1,-7-1-1,-13 1-1,-7-2-12,-4 0-1,-2-2-3,-16 0-2,-5 1 5,-8 1-7,1 5 7,1 1-2,5 2-46,4 0-77</inkml:trace>
  <inkml:trace contextRef="#ctx0" brushRef="#br0" timeOffset="118511.05">20601 2656 370,'0'-5'141,"0"4"-152,0 1 7,0 12 13,-9 10-7,-6 12 1,-9 10-1,-4 4 0,-9 5-1,-9 1 2,-3 4-1,-3 0 0,-3 3-1,1-4 1,7-6-4,12-8 7,12-7-13,10-9-3,8-4-28,0-7-56,5-10-143</inkml:trace>
  <inkml:trace contextRef="#ctx0" brushRef="#br0" timeOffset="119548.13">20752 2891 241,'0'-2'45,"0"0"-47,5-1 0,1 2 2,5 1-4,-3 0-1,3 0 4,0 4 1,1 3-1,-6 1 3,3 4 16,-7 0 10,-2 1 2,0 2 10,0 0-9,-9 1-11,-4 0-4,-5-1-7,3 2-6,2-3-2,0-1-2,4-3-7,5-2-16,1-2-8,3-3-16,0-1-20,0-2-35,0 0-34</inkml:trace>
  <inkml:trace contextRef="#ctx0" brushRef="#br0" timeOffset="119687.13">20664 3029 17,'-12'2'218,"5"-2"-78,3 0-134,4 0 19,0 0 16,0 0-36,12 0-19,10 0 15,12 0 1,5 0-2,1-3-2,-1 0-5,2-2-23,-3 3-28,-6-2-21,-3 2-54</inkml:trace>
  <inkml:trace contextRef="#ctx0" brushRef="#br0" timeOffset="120304.16">20993 3134 16,'-2'0'300,"-3"0"-187,3 0-63,2 0 17,0 0-26,0 0-24,0 0-7,0 0 1,0 0-2,0 0-10,0 0-5,0 0-27,13 0-44,0-8-70</inkml:trace>
  <inkml:trace contextRef="#ctx0" brushRef="#br0" timeOffset="121056.21">21039 3112 165,'0'0'141,"0"0"-112,0 0 10,0 0 18,0 0-19,0 0-20,0 0-4,0 0-2,0 8-9,-14 5 2,-4 3 2,2 1-7,-1 1 0,-1-1 0,0-3-8,3-1-41,3-3-53,4-9-129</inkml:trace>
  <inkml:trace contextRef="#ctx0" brushRef="#br0" timeOffset="121855.26">21250 3014 370,'-4'0'26,"0"0"-26,1 0 44,3 0 2,0 0-37,0 0-14,6 0 1,6-2 4,10-4 0,5-5-2,1 0-6,-2-1 2,0 2 0,1-2 1,-5 1 3,-5 3 1,-6 4 2,-4-1 0,-7 5 1,0 0 3,0 6-4,-5 11 6,-6 7 10,-1 6-12,1 4-4,0-3-4,4 0-21,-2-5-34,-4-8-94</inkml:trace>
  <inkml:trace contextRef="#ctx0" brushRef="#br0" timeOffset="134593.01">12761 4224 37,'24'4'-4,"5"1"11,4-2 72,6 0-22,3 1-37,8 0 18,0 1-21,3 1-10,-3 2-4,-2-2 1,5 3-1,0-2 5,1 1 2,-1 0 2,1-1 0,0 1-4,-1-2 15,0-2-13,-9 0-6,-16-4-3,-6 3-8,-11-3-21,-9 0-25,-2 0-41,-13 0-80</inkml:trace>
  <inkml:trace contextRef="#ctx0" brushRef="#br0" timeOffset="134810.03">12842 4375 113,'15'1'81,"10"0"-88,5 1 27,8 0 27,1 0-22,2 2-12,5 0-8,3 1-5,1-1-4,0-2 8,-4 2-6,0-2 2,-6 2 2,-5-2-2,-5 1 0,-6 0 0,-2 0-20,-5-1-46,5-2-87</inkml:trace>
  <inkml:trace contextRef="#ctx0" brushRef="#br0" timeOffset="135096.04">13475 4186 20,'17'-1'76,"12"1"-66,1 1 42,2 8 12,7 4-22,-1 4-7,-2 4-8,-2 2-18,-7 2 5,-3 1-6,-8-2 0,-3-1-2,-9 0 0,-4-2-3,-11-1 5,-14-1-4,-14-1 1,-10-1 0,-6-2-2,-9 1 2,-4-3-4,-2-3 2,4 0-1,11-4 0,14-3-2,14-3-27,15 0-81,12 0-156</inkml:trace>
  <inkml:trace contextRef="#ctx0" brushRef="#br0" timeOffset="136080.1">15452 4114 251,'0'3'41,"-9"7"-55,-9 7 24,-1 5 12,-2 1-16,-2 1-3,-1-4-3,3-1 1,-4-2 0,5-2-1,5-3 3,2-2-3,7-4 0,3-3-3,3-1-26,0-2-83</inkml:trace>
  <inkml:trace contextRef="#ctx0" brushRef="#br0" timeOffset="136424.12">15220 4113 243,'0'-2'17,"0"-1"-15,6 2 5,21-2 2,14 0-3,10-1-1,5 1-4,8 0-1,-3 1 0,1 2 3,-8 0-4,-8 0 1,-13 0 0,-14 1-1,-12 2 0,-7 1 0,-8 1 4,-19 1 2,-13 4-3,-5-1-1,-7 3 1,1-2 1,2 3-1,9-1 3,5 2 10,10-2-3,12 3-8,13-2-4,5 1 2,23-1 8,6 1 3,15 0-4,-5-3-6,-2 0-2,-7-2-1,-13-1 0,-14-3 0,-8 1-3,-8-1 2,-28-1 0,-7 0 1,-14-2 0,-4-2-1,-1 0 3,-1-4-2,6-3-3,7-2-20,12 0-43,16-2-69</inkml:trace>
  <inkml:trace contextRef="#ctx0" brushRef="#br0" timeOffset="136640.13">15892 4174 49,'0'0'101,"0"0"-99,0 0 12,0 3 25,-3 9-10,-12 4-22,-2 0 1,-4 3 2,0-1-10,-1-1 0,3 0 0,5-2-1,1-3-1,5-2-19,1-2-51,0-6-91</inkml:trace>
  <inkml:trace contextRef="#ctx0" brushRef="#br0" timeOffset="136971.16">16062 4252 207,'-24'0'30,"-4"1"-30,-5 4 12,-2 1 0,3 2-11,-2 3 1,4-2-2,5 1 0,6-1 0,6-3 1,3-1-2,9-2 11,1 1 2,1-2 2,13 0 0,6-2 7,2 0-5,0 0-10,2-2-4,-6-2-2,-3-1-10,-3 0-19,-3 0-13,-9 1-8,0-1 9,-9 2 11,-7 1-17,-7 1-17</inkml:trace>
  <inkml:trace contextRef="#ctx0" brushRef="#br0" timeOffset="137512.19">16303 4251 190,'0'-5'11,"0"1"11,0 0 40,4-1-32,3 4-20,-4-3-7,1 1 2,-4 0 4,0 1-2,0 1 5,0 1 4,0 0 12,-11 0-10,-14 4-3,-7 6-1,-8 6-3,1 1-2,0 2-7,-1 1 1,7 0-2,11-3-1,4-1 1,13-4-2,5-2 0,0-4 1,0-3-3,4-3 3,7 0 4,6-1 2,1-5-1,0-3-1,-8 0-4,-4 0 2,-3 0-4,-3 4-4,0 2 1,0 2 0,0 1 4,0 0-4,0 0-8,-3 2 3,2 3 8,-2 1 0,3-1-1,0-2 0,0-2-4,3 1 3,3-1 0,1-1 1,1 0 1,0 0-17,5-3-22,-9-1-59,0-3-158</inkml:trace>
  <inkml:trace contextRef="#ctx0" brushRef="#br0" timeOffset="137872.21">16570 4152 141,'-34'18'156,"-6"3"-167,-5 4 15,0 0 7,-1-2-7,0 3-4,2-4 1,5-1-1,4-4 1,6-3-1,9-6 0,16-3 2,4-3-5,3-2 3,18 0 1,12-6 6,10-4-4,7-3-2,-1 2-2,2-2-2,-9 2-5,-9 3 4,-5 2-6,-11 2-6,-6 3-2,-10 1 16,-1 4 0,0 5 7,-8 4 8,-5 2-6,5-2-4,1 0-6,7-1 2,0-3-4,3-1-47,7-3-133</inkml:trace>
  <inkml:trace contextRef="#ctx0" brushRef="#br0" timeOffset="138601.25">16778 4188 231,'-4'0'107,"1"0"-117,3 0 6,0 3 11,0 2-5,0 1-1,4 1-28,0-2-101</inkml:trace>
  <inkml:trace contextRef="#ctx0" brushRef="#br0" timeOffset="138699.26">16699 4272 187,'-5'5'104,"5"-1"-118,0 1 9,5-1 6,3-2-3,2-2-110</inkml:trace>
  <inkml:trace contextRef="#ctx0" brushRef="#br0" timeOffset="139599.31">17392 4325 320,'-2'0'6,"0"0"-23,2 0 29,0 0 7,0 0-17,0 0-6,12-4 4,6 0 3,2-4-1,2 1 5,3-3 6,-2 1 8,4-3 4,1-1-2,1 4 0,3-4-5,-3 2-5,-1 0-3,-6-1-6,-3 5-2,-3 1-1,-10 3 0,-1 0-1,-4 3 0,-1 0-1,0 0-2,0 10 2,-6 3 3,-11 5 6,0 3-2,-4 0-2,2 0-3,-2-1 0,4-2 1,5-1 0,1-1-6,2-3-1,5-1-12,0-2-23,1-3-42,3-3-68</inkml:trace>
  <inkml:trace contextRef="#ctx0" brushRef="#br0" timeOffset="140552.37">17892 4235 215,'-21'4'25,"-1"3"-28,-2 4 11,-2 2 15,-2 3-13,6 0-5,0 1-4,12-3 1,4-1-1,6-3 4,0-1 2,11-3 4,9-2 7,5-2 4,5-2-2,5 0-10,1-4-5,2-3-1,-8-1-3,-1-2 0,-5-1-2,-6-1 0,-10-2-7,-5-1 3,-3 0-2,-3 1 1,-9-1 6,-10 5-2,0 1-1,-6 7-8,-6 2-18,0 0-42,-1 4-121</inkml:trace>
  <inkml:trace contextRef="#ctx0" brushRef="#br0" timeOffset="141223.41">18229 4221 251,'-12'0'-1,"-3"0"1,-1 2 25,-3 6-8,-3 2-7,-2 2-3,-2 3 0,6 0 2,2 1-2,4-2 6,9-1-3,5-1-1,0-4 4,0-1-4,15 0 1,3-2-1,6-1 5,6-4-3,1 0 0,2 0-4,-4-5-2,5-3-1,-8 1-2,-4-3-1,-2-1-2,-5-1 2,-7-2 1,-5 0-4,-3 0-3,-14 1-4,-9 2 2,-11 3 0,0 4-3,-5 4-6,-2 1-13,5 7-37,1 3-100</inkml:trace>
  <inkml:trace contextRef="#ctx0" brushRef="#br0" timeOffset="141575.44">18450 4271 300,'-19'2'32,"-1"2"-34,1 3 19,-3 3 4,-5 1-17,6 0-4,3 1 2,6-1-2,5 0 1,7-3-1,0-2 0,7-1 0,12-3 1,9 0 4,7-2 6,2 0 2,5-6-7,-5-2-1,1-1-3,-10-2 0,-6-1 1,-9-1-1,-7 0 2,-6-2-2,0 1-1,-12 0 0,-10 6-1,-6 2 0,-8 4-2,-2 2-4,-2 4-20,-9 6-55,1 2-171</inkml:trace>
  <inkml:trace contextRef="#ctx0" brushRef="#br0" timeOffset="142109.47">18950 4069 244,'0'0'76,"0"0"-81,-9 9 7,-8 10 38,-5 8-19,-6 7-13,-1 2-5,-5 1-2,0-2 0,-5 0 1,1 0 1,-1-2-2,3 0-1,7-4 1,7-3-2,8-5-5,10-3-30,4-6-68,0-6-136</inkml:trace>
  <inkml:trace contextRef="#ctx0" brushRef="#br0" timeOffset="143031.51">19024 4232 151,'0'-1'64,"0"0"-59,0 1 29,0 0-9,8 0-18,9 0 2,4 0-4,2 3-3,5-2-1,-7 4 0,-2 0-1,-2 1 1,-7 2-1,-8 2 1,-2 3 0,-4 0 12,-15 4 15,-10 2 3,-3 1-6,-6-1-5,2 0-11,7-1-4,4-3-3,5-2-3,9-2 1,10-4-1,1-2-6,0-4-9,0-1-15,6 0-18,5-1-28,1-8-87</inkml:trace>
  <inkml:trace contextRef="#ctx0" brushRef="#br0" timeOffset="143172.51">18885 4367 165,'-11'0'161,"4"2"-161,7-1 0,0 2 14,4 0-8,20-1-4,6 0-2,12-2 0,4 0-3,5 0-3,-1-4-10,3 0-16,-3 1-4,-4-1-18,-7 1-45,-9 0-3</inkml:trace>
  <inkml:trace contextRef="#ctx0" brushRef="#br0" timeOffset="143434.54">19396 4342 26,'7'-3'63,"-3"1"2,-2-2 10,-2 4-7,0 0-9,0 0-9,-17 0-24,-8 2-13,-3 5-1,-5 1-5,1 3-4,-2 0-1,8 0 1,7 0-2,3-3-2,9 0 2,6-1 3,1-1-2,1-2-1,15-1 4,9-2 0,2-1 1,7 0-2,-2 0-2,4-6-1,-8-2-4,1-1-5,-13 1-8,-3-3 2,-8 0 7,-5 0 0,0 0 4,-13 4 2,-8 1-1,-4 4-7,-6 2-27,5 1-25,0 5-25,2-1-94</inkml:trace>
  <inkml:trace contextRef="#ctx0" brushRef="#br0" timeOffset="143783.57">19652 4346 190,'-6'-2'157,"1"0"-158,5 2 11,-5 0 22,1 0-30,-7 0-2,-7 1 0,-6 4 0,-4 2 0,-2 0 6,-3 1 2,5 3 6,1 0 4,9-1-2,6 2-9,9-1-3,3-3-2,0 1-2,15-4 1,8-1 1,5-4 1,5 0-1,2-1 3,5-7-3,-4 0-2,0-1-2,-8-3-6,-4-1-3,-7 0 2,-8 0 4,-7 1-1,-2 0-4,-2 4 6,-15 3 2,-8 1 1,-5 4-1,-8 2 0,2 4-2,0 3 1,5-1 1,10 1-3,6 0-15,6-1-22,9 1-11,0-2-17,0-3-29,11-1-17</inkml:trace>
  <inkml:trace contextRef="#ctx0" brushRef="#br0" timeOffset="144179.61">19850 4367 174,'6'-2'39,"-5"2"-16,2 0 45,-3 0-22,0 0-21,0 0-16,-11 2-2,-11 1-1,-6 2 0,-1 1-1,1 0 6,3 1-1,8 0-1,3 0-4,9-1-3,5 1-1,0 0-2,11 0 2,8-1 1,8-3 1,5-2 2,4-1-1,-2 0-2,-1-3-2,-5-2 0,-5-1 0,-7-1-5,-4-1-4,-11 0 7,-1-1 0,0 0-3,-6 2-9,-7-1-35,-8 2-56,-2 0-120</inkml:trace>
  <inkml:trace contextRef="#ctx0" brushRef="#br0" timeOffset="144428.6">20431 4110 338,'1'-4'9,"-1"4"14,0 0 41,0 2-27,-6 11-34,-11 9 5,-11 7 3,-6 5-5,1 1-4,-2 2 2,-4 2-3,5 0 0,-1-2 0,6-3-2,9-3-13,7-6-23,7 0-43,6-8-59</inkml:trace>
  <inkml:trace contextRef="#ctx0" brushRef="#br0" timeOffset="145095.64">20634 4220 87,'0'-1'43,"0"1"-30,0 0 42,0 0 5,0 0-28,0 0-16,9 0 4,4 0 1,5-2-5,3 2-7,4 0-5,-2 0-2,-1 0-1,1 0-1,-8 4-1,-2 2-1,-9-1 3,-2 1-1,-2 0 0,-2 0 0,-18 0 4,1 0 1,-10-2 0,2 0-3,4 0 2,-1-1-3,2 1 4,7-1-2,2 2 1,3 0-3,9 2-1,1 3 0,0 1 1,7 4 3,5-2-1,-3 2-4,-2-3 2,-7 0-1,0-2 0,0-3 0,-11-1 0,-13-2 0,-1-3 4,0-1-2,-9 0 2,7-1-1,-2-5-2,1-4 2,3 0-1,10 0-2,4-1-12,9 1-24,2 3-18,8 3-3,12 1-45,2 1-54</inkml:trace>
  <inkml:trace contextRef="#ctx0" brushRef="#br0" timeOffset="145695.68">20748 4367 128,'2'0'100,"11"0"-123,6 0 27,8-2 5,3-2-9,3-1-4,2-1-21,-2-2-13,-2-1-3,-7 1 35,-2-2 12,-4 3 11,-10 4 28,-1 0 2,-7 3-8,0 0-9,-7 4-19,-12 7 2,-6 5 1,0 3-8,-3 0-5,9 0-1,3-1-3,11-3-12,-1-4-25,6-1-46,0-7-81</inkml:trace>
  <inkml:trace contextRef="#ctx0" brushRef="#br0" timeOffset="145987.7">21121 4255 312,'0'-2'43,"0"2"-56,6 0 7,16 0 26,6 0-7,6 4-5,4 0 1,-3-1 1,-5 3 1,-6-1 0,-5 0-7,-5-1-1,-4 4 2,-10-1-4,0 2 6,-18 3 3,-16 1 1,-3 2-4,-6 0 0,-3-1-2,2 1 1,5-2-1,5-2 5,18 0-5,5-2-3,11-1-1,0-1-2,12-1 1,19-4 1,10 0 1,15-2-2,2 0-9,3 0-11,3-3-8,-4-3 3,-3 1-17,-17 0-64,-4 0-169</inkml:trace>
  <inkml:trace contextRef="#ctx0" brushRef="#br0" timeOffset="147628.79">15475 4858 277,'0'4'134,"-1"3"-148,-12 7 10,-8 8 36,0 4-12,-8 5-6,1 1-11,-5-1 0,-2 1-2,1-3 2,-1-3 0,3-5-2,11-2-2,6-6 1,11-3-5,4-8-31,0-2-55,4-7-126</inkml:trace>
  <inkml:trace contextRef="#ctx0" brushRef="#br0" timeOffset="147863.81">15260 4866 326,'0'0'99,"0"-2"-105,15 0-1,24-2 14,19 2-1,17 1-6,4 1 1,-1 0-1,-4 6-1,-17 2 1,-13 1-1,-10 3 1,-19 0 0,-15 0-1,-13 0 4,-28 3 2,-23 0-2,-13 0-1,-9 1-2,-3-3-2,2 1 2,-2-5-2,4-5 2,19-1-2,17-3-24,25-5-51,22-7-125</inkml:trace>
  <inkml:trace contextRef="#ctx0" brushRef="#br0" timeOffset="148350.82">15763 5053 83,'-7'3'-30,"1"-3"226,-5 2-189,0 1 2,-5 3 18,-3 1-20,-3 1-6,-7 2 0,1 1 2,-3 1-1,1 0 15,1 0 9,8-1 4,10-3-1,5-2-12,6 0-10,10-1-1,14-3 1,9-2 1,6 0 2,7-2-4,-1-8-2,0-1-4,-6-1 0,-10-3-2,-12 2-11,-13-1 0,-4 2 7,-9 0 6,-21 6-1,-12 1 0,-6 5-4,-4 1-4,1 9-34,8 2-51,8-4-147</inkml:trace>
  <inkml:trace contextRef="#ctx0" brushRef="#br0" timeOffset="148610.85">16095 5037 26,'-21'0'266,"-2"0"-271,5 0 2,6 0 5,2 0-4,5 2-34,-2 0-14,0 1 28,3-1 23,-1 3 20,5 2 32,0 6-6,9 0-1,10 3-13,3-1-8,1 2-6,-1-1-4,-10-2-9,-2-1-3,-9-3-2,-1-1-1,-8-3 1,-14-1-1,-13-2 0,-2 0 0,-2-3 0,-7 0 1,6-4-2,1-5-7,12-2-40,9-3-75</inkml:trace>
  <inkml:trace contextRef="#ctx0" brushRef="#br0" timeOffset="148992.87">16492 5003 80,'0'0'359,"-7"0"-348,0 0-10,7 2-1,0 3-3,0 2-7,0-3-59,1 0-97</inkml:trace>
  <inkml:trace contextRef="#ctx0" brushRef="#br0" timeOffset="149091.87">16449 5096 72,'-9'9'258,"4"-5"-223,2 3-36,3-2 2,3 0-1,7-1-31,-1-4-97</inkml:trace>
  <inkml:trace contextRef="#ctx0" brushRef="#br0" timeOffset="161473.61">17603 5027 334,'-7'-2'-27,"3"1"12,-2 1 37,2 0-4,-3 0-18,-1 0-1,-1 1 4,3 2 8,-3 2 7,1-2 7,1 3-1,-4 0 3,0 4-1,0 3-4,-2 4-1,-1 3-8,2 0-4,1 2-5,-2-3-3,3-3 1,6-5-1,4-2-1,0-6 1,10 0-1,7-3 1,5-3 0,4-5 3,6-6-2,1-2-2,1-4 0,-6 0 0,-9-1-1,-5 1-3,-13 3 2,-1 3-6,0 4 2,-11 6-1,-10 4-3,-8 0-16,-1 7-11,-5 4-25,-4 1-69</inkml:trace>
  <inkml:trace contextRef="#ctx0" brushRef="#br0" timeOffset="161651.62">17681 5224 37,'-13'6'268,"-2"2"-260,4 4-9,0 2 15,4 3 3,-2 1-16,3 0-3,-3-2-12,-5 1-7,2-6-22,1-3-27,4-2-48</inkml:trace>
  <inkml:trace contextRef="#ctx0" brushRef="#br0" timeOffset="162223.66">17953 5012 141,'-10'0'97,"3"-3"-9,6 3-86,1 0 18,0 0 26,7 0-32,12 0-10,6 3 0,9-1-2,-4 1-2,-1 1-3,-2 0 0,-5 4 2,-10 0 1,-3 4 0,-9 3 1,0 5 5,-15 2 1,-8 4 2,0 1-1,-4-2-4,1-2-3,5-4 0,0-3 0,9-3-2,1-3 0,4-3-1,7-3-4,0-3-8,0-1-13,11-1-12,1-7-76</inkml:trace>
  <inkml:trace contextRef="#ctx0" brushRef="#br0" timeOffset="162343.67">17821 5205 370,'-3'1'-2,"3"0"-2,14-1 15,18 0-10,17 0 0,3-1-6,12-4-11,-5-1-28,-2-1-135</inkml:trace>
  <inkml:trace contextRef="#ctx0" brushRef="#br0" timeOffset="162663.68">18499 4997 11,'11'-1'346,"0"-1"-347,7 2 1,1 0 26,-2 8-14,-3 7-9,-10 7-2,-4 4 2,-7 4 0,-16 4-3,-11 0 3,-5-2-1,-2 1-1,2-3-1,-1 0-6,5-4-9,7-1-25,6-6-45,7-4-82</inkml:trace>
  <inkml:trace contextRef="#ctx0" brushRef="#br0" timeOffset="163198.73">18935 5114 14,'6'-6'104,"-6"1"106,0 3-181,0 1 25,-2 1-1,-12 2-36,-3 8-17,-2 5 2,-7 4 0,-1 2-2,2-2 1,4 0-1,8-4 6,7-1 3,6-3 0,0-1-5,12-3-2,11-4 2,3-3 2,5 0-2,-1-5 2,1-5-1,-1-4-4,-3-1 0,-11-1 0,-2-2-5,-12 0-2,-2 0-2,0 3-11,-10 4-21,-11 5-36,-5 4-75</inkml:trace>
  <inkml:trace contextRef="#ctx0" brushRef="#br0" timeOffset="163591.74">19138 5276 3,'-16'10'374,"0"0"-359,-2 7 3,0 0 14,1 1-26,-1 1-6,3-4-5,6-2-20,1-5-37,2-4-43,6-4-146</inkml:trace>
  <inkml:trace contextRef="#ctx0" brushRef="#br0" timeOffset="164247.79">19365 5076 62,'-6'-1'27,"1"-2"163,4 1-185,-2 1 18,3 1 31,0 0-30,9 0-21,10-2 5,12 0 7,3 0-4,11 0 4,1 0 4,2 2-2,-5 0-2,-5 2-10,-9 4-5,-8 1 0,-13 0 0,-5 1 0,-3 3 3,-17-1 2,-9 0-3,-8 1 2,4-2-1,-3 1 0,5-3-2,0 0-1,10-1 1,3 0 0,8-1-1,7 2 0,0 0 0,2 2 0,15 1 2,4 1 1,0 0 2,-3-1-3,-7 2-2,-5-2 0,-6-1 0,0-2 0,-17-1 0,-5-1 0,-6-4 4,-1 1-2,-3-2 2,3 0-1,5-3-1,3-5-2,9 0-1,7-2-11,5 1-39,9 1-67,10-2-119</inkml:trace>
  <inkml:trace contextRef="#ctx0" brushRef="#br0" timeOffset="164591.79">20179 5038 275,'2'0'104,"-2"2"-107,2 3 28,-2 5 30,2 3-31,-2 3-8,0 5 0,-4 1-6,-13 3-2,-5 4 0,-4 1-5,-9-2 0,-4 4-2,-1 0-1,1-1-6,5-1-26,11-4-36,5-2-71</inkml:trace>
  <inkml:trace contextRef="#ctx0" brushRef="#br0" timeOffset="165563.87">20568 5122 19,'0'-2'266,"-1"1"-260,-9 1 8,2 1 29,-10 10-31,-2 3-9,-3 3 4,1-1 9,-1 1 0,1 1 6,5-4 3,6 1-1,3-4-8,8 0-5,0-2-5,15-2-2,9-4-1,5 0 3,3-3 0,5 0-3,1-7 0,-3-3-1,-2-1-1,-5 1 0,-3-4 0,-11 0-1,-5-1-2,-4-1 2,-5 0-3,-12 0-2,-4 4-2,-7 4-7,-6 5-15,-1 3-29,-2 8-12,-4 4-38,8 2-85</inkml:trace>
  <inkml:trace contextRef="#ctx0" brushRef="#br0" timeOffset="165764.87">20713 5327 356,'-32'13'45,"3"3"-56,5 2 18,3 0 0,9-2-9,1-1-20,6-2-28,1-6-61,4-4-105</inkml:trace>
  <inkml:trace contextRef="#ctx0" brushRef="#br0" timeOffset="166099.88">21153 5159 185,'-11'0'158,"-4"0"-146,-3 6 44,1 3-15,-5 2-29,4 2-10,-3 0 0,3 1-1,4-1 0,6-1 0,8-1 0,0-2-1,4-2 1,11-1-2,6-3 6,0-3-1,9 0 2,1-2 3,-2-6-3,1 0-2,-3-4-1,-6-1-1,-3-1 0,-7 0-2,-4 0 1,-7 0-2,0 2-5,-11 4-9,-12 5-32,-7 3-41,-9 7-132</inkml:trace>
  <inkml:trace contextRef="#ctx1" brushRef="#br0">14539 3797,'0'26,"0"27,13 13,-13 80,13-1,-13 93,14-52,-14 12,0 40,13-39,40 78,-27-118,14-13,-27-54,27 14,-40-66,13-14,0 1,-13-67,0 0,0 1,0-14,0 26,0-12,0 12</inkml:trace>
  <inkml:trace contextRef="#ctx1" brushRef="#br0" timeOffset="1767.1">14592 3810,'26'0,"14"0,13 0,53 0,-14 0,27 0,14 0,25 13,147 40,-107-53,40 13,-39-13,65 0,-105 0,53 0,-54 0,1 0,53 0,-53 0,13 0,-53 0,66 0,-53 0,-13 0,53-13,-66-13,53 12,-53-12,52 13,-65 0,26 13,-26 0,-1 0,14-14,-27 1,14-13,-27 12,40 1,-13 0,39 0,-13-1,26 14,27 0,-66 0,40 0,-40 0,-1 0,-38 0,-41-13,1 0,-14 13,0 0,0 0,0 0,1 13,12-13,1 0,-1 13,1-13,12 0,14 0,-13 14,-27-14,0 13,27-13,26 0,-39 13,12-13,-12 0,-14 0,0 13,0-13,1 14,-1-1,0 0,14 0,-1 1,14-1,-14 0,-13 0,1-13,-14 53,0 0,53 40,-40-14,26 27,-25 0,12 26,1 27,-14-14,13 14,1-40,26 66,-40-39,27-27,-27-40,0-13,13 14,-12-41,-1 14,0-26,-13-14,0 0,0 1,0-1,0 0,0 0,-13-13,0 0,-14-13,-12 13</inkml:trace>
  <inkml:trace contextRef="#ctx1" brushRef="#br0" timeOffset="2903.17">14975 6112,'27'0,"26"0,53 0,-14 0,27 0,67 0,-28 0,120 53,-40 0,106-14,-79-25,251 65,-119-79,39 0,239 0,-172 0,145 0,-212 0,133 0,-172 0,-66 13,66-13,-146 0,-26 0,-119 0,26 0,-66 0,-26 0,-14-13,-12 0</inkml:trace>
  <inkml:trace contextRef="#ctx0" brushRef="#br0" timeOffset="-70195.33">17029 1245 356,'21'0'-8,"11"-4"6,3-1 14,4 1 7,1 0-16,-1 2-2,2 2 0,-3-2 2,-2 2-3,-3 0 0,1 2-1,-4 3-1,1 0 0,-3 1-2,2 0-9,-3 0-15,2 0-10,-4-3-9,0-2-24,-2-1-25</inkml:trace>
  <inkml:trace contextRef="#ctx0" brushRef="#br0" timeOffset="-69959.33">17084 1340 13,'22'0'222,"4"0"-217,9-1-3,2-2 48,5 2-21,-3 0-26,3 1-4,2 0-1,-5 0 1,2 0 1,-2 2-2,-1-1-1,-8 1 2,-3 0-1,-3 1-13,-9-1-8,-3-1-14,1-1-17,-5 0-37</inkml:trace>
  <inkml:trace contextRef="#ctx0" brushRef="#br0" timeOffset="-69661.29">17467 1111 14,'-3'0'229,"3"0"-186,0 0-51,15 2 16,12 6 31,9 3-16,0 2-15,6 3-4,-2 2-3,0 0-1,0-3-1,-8 1-1,-3-2 1,-12-1 0,-7 1 2,-9 0 0,-1 0 2,-23 0-1,-12 1 1,-11-1 1,-7-1 0,1 1-1,-1-3 2,7 1 0,4-2-4,14-3-2,11-3-5,11-1-32,6-3-85,6 0-97</inkml:trace>
  <inkml:trace contextRef="#ctx0" brushRef="#br0" timeOffset="-67204.16">18768 1104 4,'3'-1'95,"1"-1"50,-2-2-144,0 1 3,0 0 26,-2 1-11,0 1-17,0 1 0,0 0 13,0 0 16,-10 0-16,-8 0-3,-8 0 4,-5 3 3,-6 3-3,-7 3 0,-3 3-3,-3 5-5,0 6-5,-2 3-2,6 3 2,7 1-2,11-2 0,6-2 0,11-4 2,11-6-5,1-4 1,25-3 1,12-2-3,6-3-5,8-4-8,7 0-12,0-4-36,-2-6-82</inkml:trace>
  <inkml:trace contextRef="#ctx0" brushRef="#br0" timeOffset="-66803.11">18834 1159 25,'0'1'-14,"0"1"220,0 0-134,0 2-69,0 3 17,-9 3 10,1 4-9,1 3-8,-4 0-1,2 1-7,0-3-4,0 1 1,-2-3-2,4-1-2,2-4 4,-1-3-2,5-2 0,1 0 0,0-3-4,0 0-2,0 0-4,15-4-3,5-5 6,3-2 0,2 0 0,-5-1-2,2 3 6,-10 3 3,-1 3 0,-6 2 0,-3 1 1,-2 4 3,0 5 7,0 4-1,0 2-6,-4-1-3,-4-2 1,1 0-4,7-2 0,0-5-10,0 1-16,0-3-19,7-3-18,1 0-23,1-4-31</inkml:trace>
  <inkml:trace contextRef="#ctx0" brushRef="#br0" timeOffset="-66536.13">19024 1268 6,'0'7'164,"0"1"-63,0 1-95,-9 1 18,3 0 6,0 0-23,-4-2-5,3 1-1,6-4 0,1 0-1,0-2 0,0-2-4,0 0-1,1-1 2,9 0 5,3 0-1,-2-2 1,7-4-1,-3-1-3,-3 2 0,1-2-7,-3 2-1,-5 2 3,-2 0 7,0 2 5,-3 1 2,0 0 2,0 2-2,0 6-2,-6 1-2,5-1-2,1 1 0,0-3-1,0-1 0,0-1 0,1-3 0,6-1-2,3 0-5,1 0-9,-1-5-42,-3-4-88</inkml:trace>
  <inkml:trace contextRef="#ctx0" brushRef="#br0" timeOffset="-66257.11">19258 1317 39,'0'5'149,"0"-1"-35,0 0-112,0-1 4,-2-1 18,-1-1-24,3 2-3,-1-3-9,1 1-7,0-1-9,0 0-4,0 0 5,0-1 2,8-4 16,-1 1 10,1 1 0,2-1 5,-6 3 0,-2-1 8,3 2-11,1 0-2,-2-1 1,3 1 0,1 0 5,-4 0 6,2 0-2,-2 0 4,-4 1 7,0 2-2,0 1 4,0 1-4,0-1-6,-4 0-7,-3 1-5,3-2-2,-1-1-1,5-2-18,0 0-26,0 0-46,5-5-72</inkml:trace>
  <inkml:trace contextRef="#ctx0" brushRef="#br0" timeOffset="-65749.08">19595 1135 10,'11'-7'-7,"-4"-1"197,-2-1-133,2 2-42,0 1 40,-3 4-17,1 1-25,-3 1-13,-2 6 4,0 8 3,-4 7 4,-18 6-1,-9 4-9,-4 2 3,-5-1-1,1-3-1,0-2 4,9-6 4,1-4 2,14-3-2,3-4-5,12-5-3,0-3-3,16-2 3,13 0 3,7-9 0,11-3-1,1-1-4,0-2 0,-6 2-6,-9 3-9,-9 3-3,-9 3 4,-8 2 6,-7 2 1,0 6-1,-18 6 13,-2 3 0,-2 3-3,3-1-2,3 0 0,8-4-2,8-3-9,0-3-36,13-3-37,9-4-51</inkml:trace>
  <inkml:trace contextRef="#ctx0" brushRef="#br0" timeOffset="-65384.05">20171 1186 11,'6'-1'225,"-6"1"-191,0 0-32,-16 4 39,-6 7-20,-8 5-17,-9 3 11,-6 3 11,2 0-9,-5 0-6,2-3 0,3-3-2,8-4-5,13-3-3,4-3-2,9-2-1,7-4-22,2 0-22,0-5-42,2-6-92</inkml:trace>
  <inkml:trace contextRef="#ctx0" brushRef="#br0" timeOffset="-65271.04">19895 1207 0,'4'-4'205,"-2"4"-117,3 4-50,-4 10 21,9 8 11,1 4-42,-3 1-21,5-3-5,1-3 0,4-3-13,-2-4-15,7-3-20,-4-6-59,-4-5-138</inkml:trace>
  <inkml:trace contextRef="#ctx0" brushRef="#br0" timeOffset="-64399.94">20573 1172 3,'0'4'213,"0"1"-126,-12 3-90,7 6 26,-5 2 9,2 1-24,-3 1-8,0-1 5,1-1-4,-3-5 0,8 0 0,-6-4-2,4-1 0,3-2-5,-3-2-18,5-1-26,-2-1-68</inkml:trace>
  <inkml:trace contextRef="#ctx0" brushRef="#br0" timeOffset="-64263.98">20381 1266 27,'-7'3'351,"3"-2"-332,1 1-20,3 0 23,0 0-18,7 0-7,8-2 5,7 0-2,5 0-5,1-4-14,-1-3-25,2 1-60,-1-3-73</inkml:trace>
  <inkml:trace contextRef="#ctx0" brushRef="#br0" timeOffset="-64091.97">20739 1208 2,'3'2'-2,"-3"-2"244,0 1-166,0 0-59,0 2 30,-11 1-15,-10 3-30,-4 1-2,-8 3 3,-2 2-4,-7-1 1,0 0-8,2-2 3,6-4-1,10-1 1,6-2 2,8-3-6,5 0-10,3 0-30,2-8-58,0-3-80</inkml:trace>
  <inkml:trace contextRef="#ctx0" brushRef="#br0" timeOffset="-63975.91">20438 1194 25,'0'2'119,"-7"2"114,-4 1-223,0 3 2,6 2 30,3 1-31,2 0-11,0 2 0,13-4-7,4 0-6,4-3-25,0-1-59,-2-5-77</inkml:trace>
  <inkml:trace contextRef="#ctx0" brushRef="#br0" timeOffset="-62044.86">21378 1027 39,'3'0'-18,"-2"0"268,-1-1-221,0 0-18,0-2 41,-4 2-25,-10-1-15,-1 0-5,-6 2 2,-5 0 2,-5 0-8,2 0 2,1 1-3,3 2 5,6 1-3,-2 0-1,3 3 3,4 1-1,6 2 2,1 3-4,7 4 4,0 0-1,15 0-1,6 1-2,2-2 2,4 0-5,-5 0 3,-3-2 0,-3-1-3,-8-1 1,-5-1-1,-3 0 0,0 0 2,-17-1 2,-4 0-4,-4-3 2,2-1 0,3-3-1,5 0-4,1-3-12,8 0-16,6-6-22,0-7-91</inkml:trace>
  <inkml:trace contextRef="#ctx0" brushRef="#br0" timeOffset="-61899.84">21470 1207 28,'-16'8'412,"-3"-2"-416,4 6 0,-3 0 19,2 4-11,5-1-17,4-2-9,7-4-15,0-2-36,0-4-42,3-3-15</inkml:trace>
  <inkml:trace contextRef="#ctx0" brushRef="#br0" timeOffset="-61772.83">21543 1073 103,'0'-3'4,"0"2"228,-5-1-215,-1 2 20,5 0 15,-3 0-46,1 6-12,1 2 1,2 0-23,0 0-57,0-4-105</inkml:trace>
  <inkml:trace contextRef="#ctx0" brushRef="#br0" timeOffset="-61479.82">21577 1142 88,'-16'4'35,"-2"1"128,6-3-165,3 3 5,7-2 16,2-1-19,0 0-6,12 0 3,12-2 6,4 0 2,2 0 3,1 0 0,-2 0 1,-6 0-7,-6 0-2,-6 3-1,-4 3 3,-7 3 21,0 2 10,-12 3-2,-13 3-9,-6 1-11,-4 1-4,2-1-4,1-3 0,0-3-2,11-1 0,3-4-1,10 0-1,8-4 0,0-1-3,7-2 2,14 0 2,8 0 2,6-4-1,2-2-5,1 0-18,-6 2-29,-3-2-78,-7-1-117</inkml:trace>
  <inkml:trace contextRef="#ctx0" brushRef="#br0" timeOffset="-61335.8">21465 1277 54,'-4'1'215,"2"-1"-154,2 0-64,0 0 24,8 0-13,17 0-5,7-3-6,4-2 2,3 1-20,-2-1-35,-2-1-96</inkml:trace>
  <inkml:trace contextRef="#ctx0" brushRef="#br0" timeOffset="-61080.79">21859 1217 4,'0'5'-4,"0"0"134,-6-1-1,-1 0-124,3 2 5,4-2 15,0 2-18,0-3-9,0-2 0,12-1-1,6 0-5,-1-4 1,1-2-6,-3-1-9,-2-1 2,-2-2 12,-1 1 9,-9 0-1,-1 1 10,0 2 8,-15 1 7,-5 3-8,-2 2 1,-4 1 2,-6 9-2,-1 5-3,-5 4 3,8 0-8,9 0 0,7-1-6,14-5-4,0-3 0,19-4-1,15-5 3,9-1 1,5-1-6,8-8-17,-5-6-62,-2-4-183</inkml:trace>
  <inkml:trace contextRef="#ctx0" brushRef="#br0" timeOffset="-60455.75">22599 1090 221,'0'14'7,"-3"2"-6,-4 2 5,-1-1-6,-1-2-17,-2-1-35,4-4-20,2-3-21</inkml:trace>
  <inkml:trace contextRef="#ctx0" brushRef="#br0" timeOffset="-60316.75">22420 1151 25,'0'2'295,"0"-2"-266,4 3-39,8-1 41,11 0-5,7-1-17,12-1-4,5 0-1,6-5-2,0-4-13,-1-3-84,-7-6-172</inkml:trace>
  <inkml:trace contextRef="#ctx0" brushRef="#br0" timeOffset="-58515.63">23318 1002 41,'0'0'363,"0"0"-356,-2 6-24,-9 7 34,-5 7 14,-1 6-26,0 2-4,-6-1-1,4-1-2,-1-4-4,8-1-2,-5-5 5,9-3-4,4-5-2,-3-3-3,5-4-11,2-1-7,0-2-25,0-9-85</inkml:trace>
  <inkml:trace contextRef="#ctx0" brushRef="#br0" timeOffset="-58296.59">23198 1009 116,'0'-11'105,"-2"3"-55,-1 3 37,2 2-21,1 1-42,0 1-13,0 0-3,0 1-5,10-1-11,15 0 6,9 0 2,8 1 0,0 0-1,-3 0 1,-5 0-1,0 2 1,-11 3 0,-7-1-1,-9 2-3,-7-1 3,-7 1 0,-17 2 5,-11 0-1,-5-1-1,-6 0-2,0 0 2,5-2-1,2-1 1,11-1-2,6-1-8,6 1-41,9 0-67,5-3-165</inkml:trace>
  <inkml:trace contextRef="#ctx0" brushRef="#br0" timeOffset="-57974.6">23571 1103 40,'6'0'-30,"-2"0"251,-4 0-154,0 0-58,0 0 37,-3 1-2,-10 1-36,-9 0-9,-1 3 2,-4 0 0,4 2 2,-4 0 1,8 1 2,2-2 2,6 1-4,10 0-1,1 0 0,0-2-3,0 0 1,11-1 2,7-1 2,-1-2-1,-1-1 1,7 0-1,-8 0-3,0-4-6,-1 0-13,-7-1-13,-3 1 2,-4 0 9,0-1 7,-3 2 5,-8-1 7,-1 1-1,1 1-4,-1 1-7,6 1-37,0-1-133</inkml:trace>
  <inkml:trace contextRef="#ctx0" brushRef="#br0" timeOffset="-57663.58">23825 1094 62,'10'0'117,"-2"0"18,1-3-130,-5-1 4,-1 1 33,-3-1-31,0 0-7,0 1 1,-16 0-5,-3 2 3,-3 1-2,0 0 1,-5 0-2,5 3 5,3 2 5,3 2 8,5 1-3,10 2 0,1 1-3,4 1-6,15-2-1,8 0-1,-1-2-1,0-1 0,1-1 0,-12-2-2,-7-2 0,-3-2 1,-5 1-4,-5 2 4,-17-1 0,-8 1-3,-2 1 1,-3 0 0,2 2-10,4 2-35,5-3-58,9-1-147</inkml:trace>
  <inkml:trace contextRef="#ctx0" brushRef="#br0" timeOffset="-54539.4">16779 7076 87,'-5'3'350,"5"-3"-348,0 1 2,5-1 8,22 2 20,6 1-17,13-2-17,5-1 12,12 0-11,2 0 1,0 0 0,2 0 1,-6 0-2,-4 0-6,-4 0 12,-10 0-13,-4 2-11,-10 1-10,-5 0-17,-9-2 1,-7 0 8,-4-1 6,-4 0-15,0 0-68</inkml:trace>
  <inkml:trace contextRef="#ctx0" brushRef="#br0" timeOffset="-54267.39">16911 7152 222,'0'0'59,"0"0"-82,9 1 33,2-1 43,4 0-9,-1 0-18,7 0 7,1 0 5,2 0-13,9 1-2,4-1-3,2 1-4,3 1-5,-3 2-7,-2 0-4,-5 2-4,2-1-7,-11 2-6,1-2-12,-8 1-24,-5 0 2,-2-4-9,-6 1-15,-3-3-31,0 0-25</inkml:trace>
  <inkml:trace contextRef="#ctx0" brushRef="#br0" timeOffset="-53948.37">17320 6997 353,'0'0'17,"0"0"-13,7 4 37,12 2-11,6 1-23,10 3-4,8 1-2,3-1-4,1 0-10,-8-2-12,0 1-15,-10-1-2,-10-1 12,-6 2 12,-13 1 4,-4 1 15,-19 2 8,-14 1 28,-11 3 9,-8 1-3,-8 2-5,1 0-10,4 0-6,6 1-16,11-1-6,14-4-13,16-5-43,6-1-112</inkml:trace>
  <inkml:trace contextRef="#ctx0" brushRef="#br0" timeOffset="-52300.22">18353 7179 67,'-15'19'99,"1"2"-128,3-2 10,2-1 16,2-3-31,2-5-44</inkml:trace>
  <inkml:trace contextRef="#ctx0" brushRef="#br0" timeOffset="-51904.24">18250 7048 394,'-15'-10'-7,"8"1"-20,7 0 31,11-1 5,13-2-7,10 1-2,11 0-1,1-1 1,-1 3-1,0 0 1,-6 4-1,-7 1 0,-7 4 0,-10 0 1,-7 0 0,-8 7 0,0 2 4,-15 1-1,-11 2 2,-6 0-2,-6 1-1,1 1-1,-2 0 0,1-2-1,8 2-1,8-2 2,6-2-1,9 1 4,7-1-7,6 0 3,15-1 0,15 0 1,4-1-2,6 3 3,3-2 2,-5 1-1,-8 1 1,-7 3-3,-13-2-1,-15 0 0,-1 0 0,-19 0 2,-16 1 1,-15 1-2,-6-3-1,-6-1 2,-2-3 0,-1-4-1,5-3 2,7-2-3,14-9 0,11-2-2,15-1-12,13-2-41,4-1-48,25 1-69</inkml:trace>
  <inkml:trace contextRef="#ctx0" brushRef="#br0" timeOffset="-51676.23">18817 7019 211,'4'0'61,"-3"0"-57,2 5 43,0 7 36,-3 4-36,0 7-28,0 1-14,-11 2 4,-6-2-12,5-1 0,-10-4-4,2-4 2,1-2-4,2-3-11,3-3-22,6-4-68,-2-3-173</inkml:trace>
  <inkml:trace contextRef="#ctx0" brushRef="#br0" timeOffset="-51403.17">18921 7163 229,'0'-6'72,"-3"6"-38,-7 0 52,-3 0-44,-4 10-33,-5 2-5,-2 2-2,-2 2-1,1 0-2,4-2 0,3-2-2,3-2 1,10-5 3,5-3-2,0-2 0,0 0 1,9-5 2,9-3-2,4-4 3,-3-1-5,1 1 0,-9-1-11,-4 3-24,-6 3-9,-1 5-30,0 2-62</inkml:trace>
  <inkml:trace contextRef="#ctx0" brushRef="#br0" timeOffset="-51092.19">19127 7150 208,'0'-1'21,"-5"1"-5,-6 0 44,0 0-46,-1 4-15,-4 4-1,-2-1 3,-4 3-2,1 3 0,-1-2 1,3 4 1,-4-2 2,8-2-2,7-1 7,2-1-2,6-3-1,0-4-4,17-2 0,0 0 2,6-2 1,6-6-4,5-1 1,-2-2-15,1 0-49,-5-1-87</inkml:trace>
  <inkml:trace contextRef="#ctx0" brushRef="#br0" timeOffset="-50785.16">19385 6899 289,'-4'-5'20,"-1"5"27,3 0 1,-7 8-34,1 9-11,-3 6 1,-4 4-3,-1 3 0,-3 2 1,-3 2-1,0-2 0,-6 1 7,3-6-9,-2-3 1,5-5 0,10-6 1,5-1 0,7-7 0,0-3-2,9-2 0,15-2 2,9-9-2,4-1-8,3-1-9,-6 0-2,-6 2 7,-3 2 8,-10 5 4,-3 2 3,-8 2-2,-4 5 6,0 7 20,-4 4-8,-8 1-12,1 1 1,5-3-5,1-3-3,5-1 0,0-4-7,5-5-38,1-2-73</inkml:trace>
  <inkml:trace contextRef="#ctx0" brushRef="#br0" timeOffset="-49108.08">19821 6924 116,'0'-2'239,"0"-1"-231,0 3-7,-5 0 12,-1 3 26,-5 8-34,-7 8-3,1 6-1,-9 6 0,-1 8 1,-3 1 0,1 4 0,1 1 6,1 1-5,4-1-2,-2-1 0,5-1-1,8-8-4,12-5-18,0-7-33,0-10-70</inkml:trace>
  <inkml:trace contextRef="#ctx0" brushRef="#br0" timeOffset="-47119.95">20206 6937 76,'4'-10'182,"-4"2"-180,0 2-2,0 0 10,0 4 3,-4 1-8,-13 1-1,-1 0-3,-11 7-2,-4 2 6,-6 3 5,0 2 7,1 3 7,3 0-1,6-1-2,10 2-7,5 0-2,8 0-6,6 0-3,0-1 0,13-2 6,12 1-9,5-2 1,5-2 1,0-3 2,-4 3-1,-1-3-1,-8 0 0,-6 1 0,-8-1-1,-8-1-1,-4 2 3,-24-1-2,-5 0 1,-6-1-1,-6-2 1,2 0-1,1-3-1,5-3 0,8 0-2,12-1-12,10-4-31,7-1-48,5-3-80</inkml:trace>
  <inkml:trace contextRef="#ctx0" brushRef="#br0" timeOffset="-46790.93">20324 7112 94,'1'4'227,"-1"1"-164,0 4-61,0 4 30,-1-1 9,-9 5-27,2-1-11,-1 1-2,1-3 0,1-3-5,3-3-4,0-3-7,1-2-13,3-3-25,0 0-32,0-8-67</inkml:trace>
  <inkml:trace contextRef="#ctx0" brushRef="#br0" timeOffset="-46655.93">20367 6998 307,'0'-2'35,"0"0"-7,0 2 34,0 0-35,0 0-24,0 6-5,0 1 2,7 0-17,0 0-49,-3-4-75</inkml:trace>
  <inkml:trace contextRef="#ctx0" brushRef="#br0" timeOffset="-46399.92">20493 7065 94,'3'0'48,"0"0"-37,-3 0 19,0 2-5,0 4-14,0 1 21,0 7 10,-10 2-23,-2-1-5,-6 3 5,1-4-1,-1 3-2,3-3 4,4-1 0,5-2-3,3-2-6,3-2-5,0-3-1,7-1-3,10-3-2,8 0 2,3 0 1,6-3-2,4-2-1,1 1-3,-9 0-15,-1 4-30,-7-2-42,-6 1-73</inkml:trace>
  <inkml:trace contextRef="#ctx0" brushRef="#br0" timeOffset="-46255.91">20398 7191 335,'0'0'1,"0"0"-9,6 0 28,21 0 4,1 0-20,12 0-3,-1 0-1,0 0-14,-9 0-85</inkml:trace>
  <inkml:trace contextRef="#ctx0" brushRef="#br0" timeOffset="-45867.87">20720 7155 153,'-10'5'45,"9"-2"-37,1 1 30,0 1-11,11-2-20,1 1-1,10-2-4,2-1 0,2-1-1,3 0 1,-1-3-1,-1-4 0,-5 1-1,-3-2 0,-8 0-1,-5 2 2,-6-3-2,0 3 1,-17-1 0,-6 4 0,-8 3 0,-6 0 0,-1 10 5,-3 2 5,2 2 10,4 5-2,8-1-7,14 2-2,11-4-4,2-2-5,21-3 0,17-4-1,8-5-5,6-2-8,5-3-37,-3-9-96</inkml:trace>
  <inkml:trace contextRef="#ctx0" brushRef="#br0" timeOffset="-44250.78">21566 7024 189,'2'0'103,"0"-3"-86,5 1 13,-3 0 25,-1 0-20,1 0-24,-4 2-5,0 0-2,0 0 2,-7 8 1,-6 4 6,-5 2-3,0 2-6,2 1-1,0 0-1,4-1 5,5-2-8,0-3 0,4-1-4,2-4-10,1-3-9,0 1-7,0-4-20,0 0-26,0 0-6,0-1 8,0-4-3</inkml:trace>
  <inkml:trace contextRef="#ctx0" brushRef="#br0" timeOffset="-44063.76">21443 7119 3,'-12'-8'48,"1"1"2,0 2 0,-3 3 10,5 1 2,5 1-10,3 0-11,1 0-21,0 0-18,4 1 1,8 2-2,12 1 1,7-3 0,5-1-1,3 0-1,-5 0 0,4 0-9,-8-3-40,-3 0-50,-9-2-62</inkml:trace>
  <inkml:trace contextRef="#ctx0" brushRef="#br0" timeOffset="-43322.73">22402 6970 76,'0'-7'77,"0"0"63,0 3-134,0 2-4,0 2 37,0 0-18,0 11-24,0 7 15,-7 8 8,-4 8-7,-2 2-11,-2 1 0,-3-5 5,3-4-10,-1-6 2,1-3-5,0-6-11,4-3-9,1-5-2,0-4-10,3-1-28,6-6-44</inkml:trace>
  <inkml:trace contextRef="#ctx0" brushRef="#br0" timeOffset="-43100.71">22104 6964 302,'-9'-1'28,"7"0"-22,2 0 37,0 1-12,20-2-23,15 0-1,10 0 4,12 0-3,5-1-5,0 3 2,-5 0 3,-6 0-9,-6 1 1,-11 5 0,-7 1 0,-15 2 1,-9 0-1,-6 3 0,-27-1 2,-13 3 0,-10-1-4,-7 1-1,-2-1 2,-1-3 1,5 1 0,5-4 5,7-1-9,9-3-29,12-3-65,8 0-115</inkml:trace>
  <inkml:trace contextRef="#ctx0" brushRef="#br0" timeOffset="-42672.69">22606 7117 178,'-34'5'70,"0"3"-53,0 0 29,5 0-4,6 1-31,7 2-7,11-3-4,5 2 0,0-3-2,16-2-1,8-2 3,9-2 0,2-1 0,4-4 0,-1-4 0,-4-4 0,-5 2 0,-9-2-5,-12-1 5,-8-1 3,0 0 0,-17 0 9,-9 2 1,-4 4-3,-4 4 1,2 4-17,2 0 7,3 10-10,3 1-32,7 1-88</inkml:trace>
  <inkml:trace contextRef="#ctx0" brushRef="#br0" timeOffset="-42428.68">22960 7044 123,'0'-6'176,"0"-1"-98,-11 4-64,-6 3 14,5 0-3,-5 0-23,-4 8-3,2 1 0,-1 1-2,8 4-1,1-1 3,11 1 7,0 1-9,1-2 3,17-1 2,-1-2 2,4-1 6,1-1 0,-5-2-1,-2-1 0,-7 0-6,-2-2 0,-6 1 0,-6-1 2,-13 1 0,-8 1-4,-5 1-3,-1-3-13,0 2-21,2-2-49,3-3-128</inkml:trace>
  <inkml:trace contextRef="#ctx0" brushRef="#br0" timeOffset="-33284.13">14461 3815 174,'0'0'42,"-3"0"-36,-2 0 15,-6 0 1,1 3-10,2 1-8,3 1-1,3-2 2,-2-2 3,4 0-3,0-1-1,0 1 3,0-1 1,0 1 2,0 0 7,0 2-2,0 2 2,0 3 2,0 3-3,-2 5-4,-2 5 1,4 4-1,0 7 1,0 1 2,0 7-6,6 5 3,5 3-4,-3 2-3,2 1 0,1 1-2,-6 3 0,5 3 0,-4 5-3,1 3 0,-1 4 1,0 1 1,-3 2 1,-2 1-2,5 1 0,-6 0 2,7 1-3,1-5 2,3 0-2,2-2 0,6-5 0,2-1 1,-2 3-1,1-5 1,-8 0-1,4-1 1,-5-4-1,-3-3 1,2-2 0,-3-3 0,-3-1-1,4 0 1,1-3 1,4-2 0,0-3-3,1-3 1,-3-3 0,-5-2 0,-2-6-2,-4-8-6,0-11-27,0-8-73,-10-19-243</inkml:trace>
  <inkml:trace contextRef="#ctx0" brushRef="#br0" timeOffset="-30499.97">14413 3770 25,'0'0'25,"0"0"-11,0 0-12,0 0 6,0 0-1,0 0-7,0 0 0,0 0 10,2 0 64,0-1-32,5 0-13,-3-1 14,0 2-7,3-1-6,0 0-4,-3 0-1,3 1-12,1 0-4,1 0 2,6 0 5,3 0-1,0 0-5,3 0 0,4 0 0,-2 0 2,5 0 0,1 0 0,2 0-4,1 0 2,6 0 5,2 0-2,0 0-3,9-4 0,3 0-3,1-2-2,0 0-2,1 2 2,-5-2-3,1 2-1,-11 1-1,1 2 1,-8 1-1,-3 0 1,-4 0-2,3 0 2,-5 0-1,5 0 2,3 1-1,5 0 0,7-1-2,3 0 3,2 0-1,5 0 1,-6-2 0,6-2-2,0 0 0,-7 1 0,0 1 1,-7-1-1,1 3 1,-8-1-1,-3 1 0,-1 0 0,1 0-1,-1 0 2,5 0-1,6 0 1,7 0-1,4 0 0,2-2 1,5-1 0,-1-1-1,1-1 1,-7-1-1,0 0 0,-3 2 1,-4-1-1,-7 2-1,-5 2 2,-6 1-2,-6 0 1,1 0-1,-2 0 1,3 0 0,1 1 0,7 1 1,0 1-1,9-1 0,2-1 0,3-1 1,6 0-2,1 0 1,2 0 0,3-2 2,-3 0-3,-2 0 1,-4 1 0,-4 0 1,-6 0-1,-4 1 0,-3 0 0,0 0 0,3 0 0,0 0 0,8 0 0,4 0 1,7 0-1,-1 0 0,1-2 1,6 0-1,-1 1 1,1-2-2,-3 3 1,-1 0 0,4 0 0,-5 0-1,-2 1 2,0 1-1,0-1 0,2 0 0,-1 0 1,5-1-1,-2 0 0,0 0 1,2-1-1,-2-1 1,-1 0-1,3-2 0,3 2 1,1-3-2,1 2 1,0 1 0,3 0 0,-3 1 0,3 1 0,-6 0 0,-1 0 0,-4 0 0,-3 0 0,-6 0 0,-2 1 0,-2 1 0,5-1 0,-1-1 0,3 0 0,3 0 0,7 0 1,-1 0-1,5 0 0,-3-3 0,2 2 0,4-1 0,-6 0 0,3 2 0,-1-2 2,-7 2-4,-3 0 2,-5 0 0,-1 0 0,0 2-1,-1-1 1,6 2 1,1-1-2,3-1 2,3 0-1,1-1 0,0 0 0,-2 0 0,-10 0 0,1 0 2,-1 0-2,-4 0 1,-2-1-1,-1 1 0,-4-1 0,1 1 0,0 0 0,1 0 0,-1 0 0,-3-1 0,-2 0-1,6 1 2,-5-1-1,-1-1-1,4 1 2,-11 1-1,4-2 0,-4 2 0,-6 0 1,0 0-1,-5 0 0,-1 0-1,2 0 1,1 0 0,-2 0 0,8 0 0,-1 0-1,6 0-1,-1 0 1,-5 2 0,-1-2-1,-7 1 1,-6 1 1,-1-1-1,-2-1 2,-2 0 1,0 0-2,5 0-1,-5 0 1,5 1 0,1 0 0,-6 0 0,1 0 0,-1-1 0,0 0 0,0 0-1,0 0 2,-4 0 0,-11 1-2,-6 1-2,-1-1-1,-5 1-1,8-2-2,2 3-8,12-3-9,0 2-8,3 0-8,2 0-4,0 0 2,8-2 15,6 1 10,-2 0 9,2 0 7,-5 0 1,-1 1-2,-5-2 4,1 1-2,-1-1 2,-3 1 1,0-1 4,0 0 3,0 0 3,0 0-8,0 0-3,-6 0 1,5 0 3,-4-1 4,5 1-1,0 0 3,0 0 3,0 0-3,0 0-3,0 0 5,0 0-5,0 0-2,0 0 2,0 0-3,-2 0 2,2 0 2,-4 0 2,-1 0-7,-1 0-3,1 0 2,-2 1-1,2 2 0,-2 2-2,-3 3-1,5 3 1,-4 4 13,0 4-5,0 1 2,-2 4-3,-4 1 3,0 4-4,-2-1 0,-4 3-2,6 0-3,0 1 1,2 1 0,9-1-3,-3 0 0,3 1 0,4 0 0,0 2 1,0 0-2,0-1 2,0 1 2,0 2 0,0 0 2,-3 1-3,3 2-2,0-1 1,0 0 2,14 1-1,1-2 1,0-1 1,1 1-4,-5-3 1,-7 0 0,-4-2 0,0 0 2,0-2-3,-4 0 2,-3-3 2,4 2-2,3 1 3,0-1-1,3-2-2,12 3 2,0-3-3,2 3 1,4-2-2,-9 2 1,4 0 1,-5 0 0,-3 0 0,2 1-2,1-1 4,-5 0-1,0-1 3,1-3-5,-3 2-1,1-4 2,-5-1-2,0-2 1,0 1 1,0-4-2,0 4 1,0-2-1,0 1 1,0 0-1,1 1 1,-1 1 0,6-1 0,-5 2 1,3 0-2,6 0 1,-2-1-1,3 0 0,-2 1-1,2-2 1,3 0 1,-3 0-1,-1 0 2,-4 0-1,-1-2 2,-1-1-3,0-3 0,-1-3 1,-3-3 0,0-2-2,0-3 1,0 0-1,0-1-9,0-2-15,0 4-9,0 1-5,0 5-9,0 5-2,-4 3 9,4 10 0,0 2 3,0 3 31,8 3-22,10-3-166</inkml:trace>
  <inkml:trace contextRef="#ctx0" brushRef="#br0" timeOffset="-28867.87">14752 6341 36,'2'0'15,"1"-3"92,3-2-86,-2 4 15,3-2 18,-3 1-26,3 1-18,0 0 4,-3 0 14,-4-1 7,1 2-5,-1 0-6,0-1-2,3 1-1,0 0-2,2-1 0,7 0 1,5 0-2,10-3-1,1 1-2,7-3-2,2 2-5,5 0-4,8 1-1,2-3-2,14 3 1,4-1-1,14 0-1,7-2 0,10 3 2,6-3 0,6 1 0,5-1-2,5 0 5,2 1 0,4-2 1,-4 1-1,-6 0-3,-2-1 2,-7 2-2,-10 0 0,-3 0 0,-8 0-2,-10 2 0,-5-1 0,-4 0 0,-9 3 0,2-1 1,-2 1-1,0 1-1,3 0 1,0 0 0,1 0 0,8 0 0,6 0 1,4-2 0,9 0-1,-1-3 2,5 3-1,-1-3 0,-9 3 0,-4-2-1,-7 2 0,-7 2 0,-6 0 0,1 0 0,-13 0 0,1 0-1,0 0 1,0 0 0,3 3 0,3 0-1,7 0 1,4 0 0,1-1 0,8-2 0,2 1 1,0-1-1,1 0 1,-3 0-1,-2 0 0,-7 0 1,-3 0-1,-4 2 0,-7-1 0,3 1-1,0-1 1,3 0 0,-2 2 0,-1-1 0,3-1 0,-2-1 0,-1 0 0,3 0 0,-6 0 1,6 0 0,-2 0-1,3 0 0,7 0 2,0-1-2,2 0 0,-2 0 0,-7 0 0,-1 1-1,-6 0 1,-1 0-1,-3 0 1,0 0 0,0 0 0,1 0 0,2 0 1,-3 0-1,1 0 0,5 0 0,1 0 1,-3-2-1,3 2 0,-3-1 0,2 0 0,-11 1 0,0 0 0,-10 0 0,-3 0 0,-3 0 0,-7 0 0,2 0 0,-2 0 0,-1 0 0,5 0 1,0-1-1,5 0 0,2 1 0,6 0-1,6 0 1,-2 0 1,1 0-1,-2 0 0,-3 0 1,-2 0 0,-5 0-2,-3 1 1,-5 2 0,-4 0 0,-9-1 1,-5-1-2,1-1 1,-3 2 1,-2-1-1,1-1 0,-3 0 3,0 0 0,-9 0-3,-10-3-15,-3 2-21,-9-1-32,-5-3-89</inkml:trace>
  <inkml:trace contextRef="#ctx0" brushRef="#br1" timeOffset="132528.75">7525 3652 0,'7'0'0,"-7"-1"0,1 0 0,-1 1 66,0 0-25,0 0-11,0 0-16,0 0 59,0 0-20,0 0-47,0 3-7,-4 2 2,0 0 0,-3 0-1,3 0 1,-3 2 0,-4 1 0,0 2 1,-6 2-1,-4 1 0,-3 0 0,-2 0-1,0 0 1,-1 1-2,6-1 1,-2-4 1,5 1-1,4-1-1,4 1 2,3-3-3,3-2-1,4-1-6,0-2-43,0-2-23,0 0-27</inkml:trace>
  <inkml:trace contextRef="#ctx0" brushRef="#br1" timeOffset="132915.76">7640 3683 3,'0'0'7,"0"0"20,0 0 2,0 0 19,0 0 14,0 0-14,0 0-22,-1 0-17,-9 4-4,2 0 3,-5 2-4,2 3 1,-4 0 0,-2 3 1,-2 3-5,-2 2 3,-4 4-3,-3-1 0,-5 1 0,1 1-1,-4-1 0,4-2 0,1-1 0,5-3 0,8-3-2,1-1-6,6-3-12,1-3-28,6-1-21,0-2-10</inkml:trace>
  <inkml:trace contextRef="#ctx0" brushRef="#br1" timeOffset="133251.78">7943 3594 94,'-10'3'15,"-1"0"-17,3 2 6,-1-1 2,0 2-7,-1 1-1,-1 2 3,-7 1 0,0 2-1,-7 4 0,-2 2 0,-6 3 0,-6 3 0,-5 2 1,-2 5-1,-4 0 2,4 2-3,-8 1 0,2-1 1,5-3-1,0-4 1,11-3-1,7-4-4,8-4-5,10-4-16,4-5-36</inkml:trace>
  <inkml:trace contextRef="#ctx0" brushRef="#br1" timeOffset="133565.81">7990 3608 133,'-19'14'-5,"-5"3"7,-2 4 12,-3 2-7,-2 2-7,-1 3 0,-10-1 1,-2 2-2,-5-1-1,-2 0 1,1 1 1,3 0 1,1-3-1,7 0 0,0-2 0,1-1-1,4-3-3,7-1-13,8-3-29</inkml:trace>
  <inkml:trace contextRef="#ctx0" brushRef="#br1" timeOffset="133823.81">7953 3727 209,'19'-13'-32,"-1"2"-21,-4 5 59,-6 0 0,-6 4-6,-2 2-1,0 0 3,-2 2 41,-13 5-30,-5 4-6,-4 2 7,-4 3 7,-3 2-5,-2 4-7,-3 2-4,-4 4-2,-6 4-2,-4 0 0,-6 2-2,-2 2 0,1 0-5,3-3-9,1-1 0,9-5 7,6-5 3,17-9-8,13-3-53,2-7-13</inkml:trace>
  <inkml:trace contextRef="#ctx0" brushRef="#br1" timeOffset="134036.82">7857 3837 136,'0'-1'150,"0"1"-183,0 0 24,-4 2 30,-3 6-21,0 4-3,-3 2 5,-4 3-2,-5 2 1,-8 1-1,-3 2-1,-2-1-7,-4 2 1,1-1 1,0 0 3,5-3 1,3-2 1,9-4-5,10-3-19,5-7-36,3-3-63</inkml:trace>
  <inkml:trace contextRef="#ctx0" brushRef="#br1" timeOffset="134180.84">7907 3930 259,'-20'9'0,"-2"1"-2,-2 2 12,-2 1 8,0 2-16,-2 1-2,-1 1-1,4 0-11,-4 0-27,5-3-44,2-1 5,4-1 4</inkml:trace>
  <inkml:trace contextRef="#ctx0" brushRef="#br1" timeOffset="134335.84">7940 4009 282,'-4'5'3,"-7"0"-4,-3 0 17,-1 2-2,1 0-13,-7 1 0,-1 1-1,2-2 0,1 0-3,4 1-13,2-2-8,2 2-17,0 0-24,7-4-19</inkml:trace>
  <inkml:trace contextRef="#ctx0" brushRef="#br1" timeOffset="134592.87">7857 4125 20,'0'0'53,"0"0"-30,0 0 29,0 0 16,0 0-26,0 5-29,0 1-12,-7 4 1,-6 2-48,-5-2-98</inkml:trace>
  <inkml:trace contextRef="#ctx0" brushRef="#br1" timeOffset="146140.54">6643 3007 9,'0'0'1,"0"0"0,0 0 3,0 0-2,0 0-2,0-1 2,0 0 9,0-1 7,0 2 7,0 0-10,0 0-22,0 0 12,0 0 32,0 0-6,0 0-15,0 0 7,0 0-8,0 0-8,0 0-5,0 0 1,0 0-2,0 0 2,0-1 2,0 0 1,0 0 0,0-2 3,0 3 1,0-2-1,0 1 1,0 0-2,0 0 2,0 1-3,0 0 0,0 0-2,0 0 0,0 0 1,0 0-2,0 0-1,0 0-3,0 0 4,0 0 0,0 0-2,0 0 2,0 0-1,0-1 5,0 1-3,0 0 2,0 0-1,0 0-5,0 0-1,0 0-1,0 0 1,0 0 1,0 0-1,0 0-1,0 0 1,0 0-1,0 0 1,0 0 0,0 0 1,0 0-1,0 0-1,0 0 0,0 0 0,0 0 0,0 0 2,0 0 0,0 1-1,0 1 1,0 0 1,0 1 0,0 0 2,0 1-2,-4 0-1,4 0 0,-3 1-1,3-2 0,-2 0-1,2 1 1,0 0-1,0 2 1,0-2 0,0 0 0,2 0 2,2-1-1,3 1 1,-4-1-2,1 0 2,-3 1 1,2 0-2,-3-1 0,0 0 3,0 1-1,0 0-3,0 1 2,0 1-2,0 0 0,0 0 0,0 0 0,0 1 1,0-2 0,3 1 0,-3-1 0,4-1 3,-2 1-1,-2-1 1,2-2-1,-2 1-1,0-3 0,0 1-2,0 1 2,0 0-1,0 0 0,0 1 2,0 0 0,0 0-1,0 3 0,0-1-2,0 1 0,-2 1 0,2 0-1,-2 0 5,2 1-5,0-2-1,0-2 1,0 1 0,0-1 1,0-2 0,0 0 0,0 1 1,0-2-1,0 1 0,0-2 0,0 2 0,0 1 1,0 1 0,0-1 0,0 3 0,0 0-1,0 0-1,0 1 2,0-1-2,-4 0 2,1 1-2,0-2 2,3-1-2,0 0 1,0 0 1,0-1-1,0 1 0,-1-1 0,1 0-1,0 1 1,0 0 0,0 2 0,0-1 0,0 3 1,0-2 0,0 2-1,0 0 0,-3-1 1,2 1-1,1 1 0,-6-3-1,5 1 2,1-1-2,0 0 1,0 1 0,0-3 1,0 1-2,0-1 2,0 0-2,0 0 2,0 1-1,0 0-1,0 0 2,0 2-2,0 1 2,0-1-1,-4 0 2,1 2-1,-1-3-1,1 2 0,-1-2 0,2 1 0,0-1 0,2-3 0,-2 1 0,-1 0 0,2-2-1,1 2 1,0-2 0,0 2 0,0 1 0,-3 3 1,1-2 0,-3-1-1,4 1 0,-3 1 0,1-3 0,3 2 0,-4-1 0,4-2 0,0 1 0,0 0 0,0-1 0,0 2-1,0 1 0,0 0 2,0 2-1,0-2-1,0 1 2,0-1-1,0 0 1,-3 0-1,0-2 0,3-1 0,-1-1 0,1 0 1,0 0 1,-3 0-1,2-1 0,1 1-1,-5 2 0,3-1 1,2 3-2,-4-1 1,4 3-1,0 0 0,0 1 1,0-1 0,0 2 0,0-2 0,0-2 0,0 1 0,-3-1 1,1-2 0,2-2 0,-2-1-1,2 2 1,0-3 0,0 2-1,-2-2-1,0 5 1,0-2 0,2 2 1,-3 1-2,3 1 0,-2 2 1,2-1 0,0 0 0,0 2-1,0-2 1,-2 0 1,2-2-1,0-1 1,0-1 0,0-2-1,-3-1-1,2 1 1,1-1 1,0 0-1,-3 1-1,3 3 1,0 0 1,0 0-2,0 2 1,0 1 1,0-1-1,0-1 0,0 3 0,0-3-1,-1 0 1,1-2 1,0 0-1,0-1 2,-3-1-2,0 0 1,3 0 0,-1-1-1,1 2 0,0-1 0,0 3-1,0 1 0,0 0 1,0 3 0,0 2 0,0 0 0,0 0 0,0-1 0,-3-1 0,3 0 0,-1-3 2,1-3-1,0-1-1,-3-1 1,3 0-1,0-1 0,0 1 0,0 2 0,0 0 0,-3 2 0,2 1 0,-2 1 0,2-1 0,-6 4 1,4-2-1,-1 2 0,4-2 0,-2-1 0,0-2 0,2-1 1,0-1 0,-2-2 0,2 3 1,0-3-2,0 0 1,0 4-1,0-2 0,0 2 0,-4 0 1,4 1 1,0 0-1,-3-1 0,1 1 0,0-2 0,-2 1-1,4 0 0,-3 0 0,0-2 0,2 1 0,1 1 0,-4-2 0,4 3 0,0 1 0,0-1 0,0 1 0,-6 1 0,5 2 0,-3-1 1,-3-1 0,7 0 0,-4-2-1,1 1 0,1-1 0,0-2 0,2 0-1,0 1 1,0-3 0,0 2 0,0 0 0,0 1 0,0 1 0,0 1 1,-2 1-2,2 3 2,0 0-1,-4 0 1,4 3-2,-5-1 3,3-3-1,-2-1-1,1-2 1,3-2-2,-1-1 1,1-2 0,0 0 0,0 0 1,0 2-1,0-1 0,0 3 0,0-1 0,-3 5 1,3-1 0,0 3-1,-4 1 1,4 0 0,0 0 0,0-1-1,0-3 1,0 0-1,-3-4 2,0-3-2,3 0 2,0-1 1,-1-1-2,1 0 2,0 1 0,0 1 0,0 1 1,0 0-1,0 2 0,-3 1 0,2 2-1,1-1 1,0-1-3,-3 3 0,1-3 0,0-2 0,2 0 0,-3-1 0,2 0 0,1-3 1,0 0 0,0 2 1,0-2-1,0 2 0,0 1-1,0 1 1,0-1 0,0 4-1,0-1 2,-5 2-1,3-1-1,0 1 1,0-3 0,2-1-1,0-1 0,-2 0 0,-1-2-1,1 1 2,2-1 1,0 0-2,0 1 0,0 1 0,-2 0-1,-1 1 1,2 2 0,-2 0 0,2 0 0,-2 2 0,-1-1 1,4 1-1,-4-1 0,-2-1 0,5-1 0,1-1 0,0-2 0,0 0 0,0-1 0,0 0 0,0 0-1,0 3 1,0 0 1,0 2-1,0 0 0,0 3 1,0-2 1,0 0-1,-4-1-1,4-1 0,-3-3 1,3 1 0,0-2-1,-2-1 1,2 0 1,0 0-3,0-1-4,0-5-12,0-1-27,0 1-102</inkml:trace>
  <inkml:trace contextRef="#ctx0" brushRef="#br1" timeOffset="149019.73">6612 2975 10,'0'0'0,"0"0"42,0 0-13,0 0-7,0-2 5,0 1-4,0 1 24,0 0 34,0 0-42,0 0-27,0 0 4,0 0 7,0 0-10,0 0-4,0 0 3,0 0-1,-4 1-7,0 2 0,1-1 1,2-2-1,1 1 5,0-1-2,0 0 2,0 0-2,0 0-1,0 0 2,0 0 2,0 0 5,0 0-1,0 0-1,0 0-3,0 0-4,0 0-4,0 0-1,0 0-2,5 1 0,5 1 3,4 0-1,0 1 3,1-2-3,5 0 2,-1 1 1,2-2 0,0 1 1,-3-1 1,4 0-1,-5 0-2,1 0-1,1 0-1,-6 1 0,5 1 1,0-1 0,-3 0-2,2 1 1,1-2-1,4 0 1,-5 0 2,6 0-1,0-4 0,3-2 1,-1 2-1,-6 0-3,-2 1 1,-3 2 1,-3 1-1,-3 0-1,1 0 0,-2 0 0,-3 0 1,4 0-1,-1 1 2,1-1-1,4 2 0,-1-1 1,4-1 0,3 0 0,-3-1 1,5-3 1,-2 0-2,-3 1-1,-4 0 0,-1 2 0,-3 1-1,0 0 0,-3 0 1,0 0-1,3 0 1,0 1 1,-1 0-1,0 1 0,1-1 0,2 0 0,-1-1 1,2 0 0,5 0-1,-4 0 3,-1-2-2,1-1 0,-1 2 0,-2 0-1,-5-1 1,2 2-2,0 0 1,-1 0-1,3 0 0,0 0 1,-3 0-1,3 0 1,1 2 0,2-2 1,0 0 0,1 0 0,0 0-1,0 0 2,4-2-1,-2-1 0,-2 2 0,4-1-1,-4 1-1,3-1 1,1 1 0,-2 0-1,-5 0 0,2 1 1,1 0 0,-5 0 0,3-1 0,-3 1 0,1 0 1,4-1 0,0 0-1,-3-1 1,6 0 1,-4-2-2,8 3 0,1-2 0,4 1-2,6 0 4,-4 1-4,0-1 2,-6 2-1,-6 0 1,-2 0-1,0 0 1,-4 0-1,0 0 1,-3 0 0,0 0 0,2 0 0,5 0 1,4 0 0,6 0 0,4-3 1,7-2-2,-3 1 0,3 1 0,-7 1 0,-3 1-2,-6 1 1,-7 0 0,-3 0 1,-2 0-1,-1 0 0,1 0 1,-1 0-1,1 2 2,3-1-1,-2 0 0,5-1 0,0 0 1,4 0-1,1 0 1,3 0-1,-1 0 1,2 0-2,-1-2 2,-5 2-2,-4 0 1,-3 0-1,-3 0-1,1 0 2,-4 0 0,3 0 1,1 0-1,3 0 0,-2 0 0,7 0-1,-1 0 1,0 0 2,7 0-1,3-3-1,1 0 0,0 0 1,-5 3-2,-2-1-1,-8 1 2,0 0-1,-6 0 2,5 0-2,-2 0 0,0 0 0,0 1 1,1 0 0,3 0 0,-3-1 0,1 0 0,1 0-1,0 0 1,4 0 1,-3-2 0,5 1-1,1 0-1,-3 0 0,1 1 1,-5 0-1,-3 0-1,1 0 2,-5 0-2,4 0 1,1 0 1,-1 0 0,-2 1 0,5 0 0,0 0 0,-3-1 0,3 0 1,1 0-1,-1 0 0,3 0 1,-3 0-1,4 0 0,-3 0-1,-1 0 2,0 0-2,-4 0 0,-2 0 1,2 0-1,-3 0 0,0 0 0,6 0 1,-4 0 1,3 0-2,3 0 1,0 0 1,3 0-1,2 0 0,-1 0 0,4 0 1,-1-2-1,0 1-1,-2-1 1,-6 1-2,-3 1 1,0 0-1,-4 0 1,0 0 0,3 0 0,-3 0 1,1 0 0,2 0-1,1 1 1,-1-1 0,1 0 0,0 0-1,-1 0 2,1 0 0,-1 0-1,1 0 0,-4 0 0,1 0 0,2 0 0,-1 0-1,2 2 0,-1-2 0,1 0 0,3 1 1,-3-1 0,3 1-1,1-1 1,2 0 0,0 1 0,5-1 0,0 2 0,3 0 0,-3-1-1,-6 1 0,-2-1 1,-7 0-2,1 0-1,-1-1 3,0 1 0,0-1 1,0 0-1,0 0-1,0 0-2,0 0-2,-1 0-10,-2 2-15,1-1-9,0 0-21,2 1-42,0 0-53</inkml:trace>
  <inkml:trace contextRef="#ctx0" brushRef="#br1" timeOffset="149149.74">9178 2932 6,'0'1'-5,"0"-1"7,0 0 153,-4 0-132,-1 0-35,1 0-5,0 0-35</inkml:trace>
  <inkml:trace contextRef="#ctx0" brushRef="#br1" timeOffset="150283.79">9140 2926 1,'0'0'2,"0"0"94,0 0-8,0 1-77,0 0 2,0-1 26,0 2-17,0-1-16,0 1-3,0 2 1,0 0 0,0 0 0,-1 2 0,-6-1-1,-2 1 2,3 1 6,-4 0 7,0 2-3,3 0-3,0 3-5,2-2-2,0 1-2,-1 1 1,1 0 0,-2 1 0,3-1 4,3 0-1,-6 0 1,4 2 0,2-2 2,-6 2 4,4 2-4,-1 0 3,0-1-7,-3 1 0,-4-1-4,5-2 5,-5 1-7,4-4 0,-1 0 1,1-3 1,3 0-2,-3-1 0,0-1 0,3 1 0,2 0-1,-2 0 1,1 2 0,2 2 1,-2 1-1,-1 0 1,-3 3 0,0 0 0,-1-1 1,1 1-2,-4 0 4,1-3-2,0 0-2,2-3 1,2 0 1,1-2-2,5-1 1,-3-1-1,1-2 0,0 2-1,2 1 1,0 1 1,-2 2-1,2 1 1,-2 2-1,2 2 1,-3 2 2,-1-2-3,0 1 1,-2 0 0,-1-2 0,3-2-1,-2-2 0,2-2 0,3-1 1,1-2-1,0-1 0,0-1-1,0 1 0,0 4 0,0 1 2,-3 3-1,0-1 1,2 3-1,-4 0-1,3 1 2,-2 0 0,-1 1-1,1-2 0,2 0 0,2-1 0,-2-3-1,2 0 1,0-1 0,0-1 0,0-1 0,0 3-1,0 0 2,0 0-1,0 2 0,0 2 1,0-1-1,0 1 0,-3 2-1,2-3 2,-3 2-1,1-2 0,-1 1 0,1-1 0,-1 0 0,1 1 0,2-1 0,-2 0 0,0 1 0,2 0 0,-2 2 0,2-3 0,1 3 0,-3-2 0,3-2 0,-2-1 0,0 0-1,0 0 1,0-2 1,-1 1-1,-1-1 0,2 2 0,-2 0 0,0 1 0,1 3-1,-1 2 1,4 0 0,-4 2 0,4-3 0,-6 0 0,5 1 0,1-2 0,-3-4 0,-1 1 0,1-3 1,2-1-5,-2-1-2,1-1-2,0 1 3,2 1 3,0 1 1,-2 1 1,0 2 0,2 1 0,0 3 0,0 0 0,0 1 0,-3 0 0,3 0 0,-2 0 0,2-2-1,0-2 0,0-1-12,0-2-4,0-1 0,-2-2 3,2 2 9,-2 2 4,0 0 1,2 1 0,0 1 0,0 1 0,-2 2 1,2 3 0,-3-2-1,2 3 1,-6 0-1,3-1 0,1-2 0,0-4-2,2 0 2,1-2 0,0-3-2,0 1 2,0-1-2,0-1 2,0 1 2,0 0-2,0 2 1,0 1 0,0 1 2,0 0-1,0 1 0,-3-2 0,2-1 1,1-2-4,0 0 1,0-1 0,0-1 1,0 0-1,0 2-1,0 0 1,0 0 0,0 2 0,0 1 0,0 1 0,0 1 0,0-2 0,0-1 0,0 0 0,0-2 1,0 0-1,0-1 0,0 0 1,0-2-1,0 3 1,0-1 1,0 0-1,0 1-1,0-2 0,0 1 0,0 1-3,0-3-1,-3-1-22,-6-2-118</inkml:trace>
  <inkml:trace contextRef="#ctx0" brushRef="#br1" timeOffset="152439.93">6312 4970 25,'-1'1'20,"-2"-1"1,3 1 68,0-1-26,0 0-44,0 0 15,0 0-5,0 0-15,0 0-1,0 0 8,0 0 7,0 0 1,0 0-7,0 0-6,0 0-1,0 0-2,0 0-1,0 0 0,0 0 1,0 0-2,0 0-2,0 0 0,0 0-2,0 0-3,3 0-2,3 0 1,5 0 5,2 0-2,3 0-1,0 3-1,4-3 1,-1 2-3,4 0 2,-4 0-1,2-1 1,1-1 3,2 0-1,-1 0 0,4 0 2,2-5 4,-1 0-2,-2 2-3,-4-1-3,-5 2-3,-3 1-1,-3 1-1,-1 0 1,3 0 0,0 0 0,2 0 0,1 0 0,3 1 1,2-1 0,-4 0 0,9 0 2,-1-1-2,3-3 0,1-2 1,-1 2-1,-2-1 0,-4 1 0,-5 3-2,-3 0 0,-6 1 0,-1 0-1,-3 0 1,5 0 0,-3 1 1,3 0 0,-1 1 0,2-1 1,1-1 0,0 1-1,3-1 2,4 0 0,0 0-1,3-2 1,1 0-1,3-1-1,-4 1 0,0 1-1,-6 1 0,-7 0 1,1 0-1,-2 0 1,-3 0-1,7 0 0,-4 3 1,3 0 0,1-1 0,0 0 0,3 0 1,5-2 0,2 0-1,7 0 3,-3-3 0,4 0-3,-3 0 0,-2 1-1,-2 2 1,-9 0 0,0 0-1,-4 0 0,-2 0 0,0 0 0,-6 0 0,6 2 1,-3 0 0,3-1 0,2 1 0,-1-1 1,6-1-1,5 0 1,5 0 0,5-1 1,1-1-2,-3-1 0,-3 1-1,-5 1 1,-5 1-1,-4 0 0,-3 0 0,-3 0 0,0 0 1,0 0 0,6 3-1,-2-1 0,2-1 1,5-1 0,4 0-1,8 0 1,1 0 0,7-1 2,-2-2-3,-5 1 2,-2 1-3,-5 0 1,-5 1 0,-4 0 1,-8 0-1,-3 0 0,2 0 2,0 0-1,1 0 0,0 0 0,0 0-1,6 0 2,-2 1-2,5-1 1,-2 0 1,3 0 1,3 0-1,2 0-2,2 0 1,-2-1 0,-6 1-1,-2 0 0,-3 0 0,-4 0 2,2 0-2,-2 0 1,0 1 0,3 0 0,-1-1 0,1 0 0,5 0 1,5 0-1,4 0 2,5-1-2,0-2 1,1 0-1,-2 3-1,-6 0-1,-6 0 1,-6 0 2,1 0-2,-5 1-2,1 1 1,-3 0 1,5 0 1,-5-1 0,2-1 0,-1 1 0,-2-1 0,2 0 0,0 0 0,2 0 1,-1 0 0,-3 0 0,0 0 0,0 0 1,0 0-2,0 0-2,0 0 0,0 0 2,0 0-2,0 0 1,0 0-4,0 0 3,2 0-5,4 0 1,1 0 2,7 0-4,-2 0-4,1-3-2,1 0-14,-10 0-27,-4 1-67,0 0-268</inkml:trace>
  <inkml:trace contextRef="#ctx0" brushRef="#br1" timeOffset="166508.77">7475 3678 12,'1'0'104,"2"0"-90,-3 0-14,4 0 0,-4 0-6,0 0-4,2 0-3,-2 0 2,0 0 11,0 0 4,0 2 4,0-1 9,0-1 8,0 0 2,0 0-8,0 0 6,0 0 2,0 0-18,0 0 4,0-3 11,0 1-13,0-1-4,0 1 1,0 0-1,0 1-2,0-1-1,0 1 2,0 1 6,0-1 1,0 1-4,0-1-2,0 0-4,0 0 1,0 1-3,0 0 1,0 0 0,0 0-1,0 0 0,-2 0 0,-2 0-1,4 0 1,-4 0 0,-2 0 2,5 0-1,-6 0 3,4 0-1,-1 0 0,0 1 0,0 1-1,-7 4-4,-2 1 1,-1 2 0,-5 0 0,-1 2 0,1 1 0,-3-3 1,4 1-1,1-2 1,3-1-2,6-3 2,1-1-2,7-2-3,0-1-32,0 0-99</inkml:trace>
  <inkml:trace contextRef="#ctx0" brushRef="#br1" timeOffset="168911.91">7636 3630 15,'4'-2'1,"6"2"-5,-6 0 7,-3 0 21,2 0 74,-3 0-73,0 0-18,0 0 11,0 0 2,0 0-12,0 0-4,0 0-2,0 0 5,0 1 2,0 0-2,0 0 0,0 1 0,0-1 0,-4 4 4,0-2-1,-3 2 2,0 1-3,-8 4 2,2 1-4,-8 2-4,2 3-1,-3 1-1,-2 0 0,-2-1-1,2 1 1,-2-2 0,-2 1 0,-1 0-1,1-1-1,-1 1 2,2 1-1,-3 1 0,2 1 0,-1-1 1,3 1-2,-2-1 1,8-2 0,-2 0-1,2-3 1,3 0 0,0-1-6,0-1-7,2-2-10,0 0-27,5-4-39,-1-3-22</inkml:trace>
  <inkml:trace contextRef="#ctx0" brushRef="#br1" timeOffset="169571.95">7825 3630 4,'1'-2'50,"2"0"37,-3 1-56,1 0-3,-1 1 16,0 0-4,0 0-10,0 0-9,0 0 4,0 0-1,0 0-7,0 0-7,0 0-3,0 0-5,0 1 0,-5 2-2,-5 2 0,-5 3-2,-2 4 1,-5 6-14,-5 2 29,0 4-16,-1 1 2,0 1-1,2 1 1,-2-1-1,2 1 1,-1-1 0,-2-1 0,1-1 0,-2 1-1,1-2 1,-6 1-6,-1-2-8,0-1 1,1-1 3,7-3 3,3-3 1,6-1-9,1-3-7,5-2-7,5-1-12,1-1-8,7-6-4,0 0-34</inkml:trace>
  <inkml:trace contextRef="#ctx0" brushRef="#br1" timeOffset="169995.97">8096 3642 67,'0'-2'153,"4"1"-166,-4 1 2,0 0 26,0 0-3,0 0-15,-4 1-21,-3 6 21,-6-1 5,-5 3 1,3-1 7,-3 4 4,-3 3 13,0 4 3,-2 4-9,-5 2-8,-3 2-6,-2 3-6,-6 0 2,-1 1-3,-3-1 1,1-2-1,0 0 0,2-1 1,4-4 0,3-1-1,5-1 0,1-4-1,8-2 0,1-2-12,4-3-38,2-2-67</inkml:trace>
  <inkml:trace contextRef="#ctx0" brushRef="#br1" timeOffset="170324.99">8025 3806 60,'0'1'81,"0"0"-90,-6 5 9,-3 1 7,-7 3-7,-3 3 0,-9 3 1,-5 5 1,-2 0-1,-5 5-1,1-3 3,4 2 14,-2-3 13,3 0-6,6-3-3,5-2-9,2-2-5,9-3-6,3-2-1,5-3-4,4-5-35,0-2-114</inkml:trace>
  <inkml:trace contextRef="#ctx0" brushRef="#br1" timeOffset="170520">7868 4013 291,'-10'2'-15,"9"1"-6,-2-1 43,3 2-16,-1-1-11,-2 3 4,-1 1 2,-3 3-1,-3-1 5,-1 2 2,-7 1 6,1-2 7,-5 0 0,4 2-7,1-2-12,3-1-3,6-1-20,-2-3-75</inkml:trace>
  <inkml:trace contextRef="#ctx0" brushRef="#br1" timeOffset="170780.02">7925 4137 27,'-4'3'255,"-3"-3"-206,4 1-47,3-1 35,0 0 2,0 0-37,0 0-11,0 0 3,0 3-5,0 2-17,-8 4-12,-9 3-71</inkml:trace>
  <inkml:trace contextRef="#ctx0" brushRef="#br2" timeOffset="188417.07">7726 3940 52,'2'0'-33,"2"0"37,0 0 125,-1 0-92,1 0-24,-1-1 6,-2-1-2,-1 2-4,0 0 0,0 0 4,0 0 9,0 0 1,0 0 0,0 0-4,0 0-10,-1 0-3,-5 0 4,5 0-2,1 0 1,0 0-1,0 0-4,0 0-2,0 0 2,0 0-2,0 0 0,-5 0-3,1 0-1,-3 2 1,-1 1-3,-3 0 0,0-1 2,0 1 2,0-1-1,4 2 1,1-2-2,-1 0 1,3 0-1,-4 0 1,1-1-1,0 2-2,-2 0 0,1 2 0,-7 1 0,1 2 0,-4 0 0,1 2 0,2-2 0,-3 2 1,3 0-1,-1-3 0,4 2 0,-2-2 2,3 0-2,3 1 0,-4-1 0,7 0 0,-6 2 0,0 0 0,1-1 0,2 1 0,-1 0 0,1 0 0,4 2 0,-3-1 1,4-1 1,0 1 0,3 0-1,0-1-1,0 0 0,0-2 0,6 1 0,-2-2 1,3-1 0,-3 2-1,2 1 1,1 0-1,1 2 1,-4-1 0,2 3 0,-2-3 2,3 1-2,-6-1 1,2-2-1,1-3-1,-4 0 1,3-3 0,-3-1 0,0 0 0,0 2 0,0-2 0,0 1-1,0 1-1,0-1 0,0 2-2,0 1-17,0 2-39,0-2-53,0 0-126</inkml:trace>
  <inkml:trace contextRef="#ctx0" brushRef="#br2" timeOffset="189057.11">7301 4370 60,'-4'-3'68,"0"1"-64,1 0 15,3 0 28,0-1-26,0 3-3,0-2-7,3-1 3,1 3-8,3 0-5,-1 0 1,3 0 5,0 5 12,2 0-5,1 1 5,2 1-1,-3 0-3,2-1-2,-2 2 0,0-1-6,0-3 1,2 2-5,-5-1 0,1-3-2,-3 1 1,1-2 0,-4-1-1,1 0 3,-4 0 1,3 0 3,-2 0 5,2 0 1,-2-4-8,2 1 0,-3-1-2,0 0-1,0-2-2,0 1 1,0-1 0,0-1 0,0 0-1,0-1-2,-4 2 1,4 0 1,-3 3 1,2-1 4,1 1-1,0 2 1,0-1-2,0 2 0,0 0-3,-3 0-1,3 0-1,0 0 1,0 0-3,0 0-1,0 0 1,0 0-1,-4 0 3,4 0-3,0 0-1,0 0-4,0 0-4,0 0 3,0 0-2,0 0 0,0 0-1,0 0-3,0 0-4,0 2-9,0-1-8,0 0-9,-3 1-22,-5 2-27,3-1 15,0-1 50</inkml:trace>
  <inkml:trace contextRef="#ctx0" brushRef="#br2" timeOffset="189257.13">7437 4362 0,'-4'0'22,"4"-1"2,-5-2 4,3 1 7,-2 1 10,0-2-3,1 3-6,-1-2-10,-3 2-7,0 0-11,3 0-7,0 0-2,4-1-5,-3 0-45,-1-3-164</inkml:trace>
  <inkml:trace contextRef="#ctx0" brushRef="#br1" timeOffset="196184.53">7768 3945 133,'0'0'103,"0"1"-81,0-1 11,0 1-3,0-1-17,-6 0-9,1 0-2,-2 2 1,-3-1 4,2 0 6,-3 0 3,1 0 2,3 0 4,-4 1-5,4-1 6,0 0-3,-1-1-4,-1 4-4,1-3-2,-3 0-4,0 2-1,-3 1-2,-1 1-3,2 0 1,-6 3-1,1-1 0,1 3 0,0-3 1,2 1 0,0-3-1,2 1 1,1 1 0,-2-2-1,1 1 1,-2 1-1,4 0 1,-4 0-1,1 0 1,3-1-1,2 2 1,5 0-1,0 0 1,4 2-1,-3-1 2,3 1-1,-1-2 0,1-1 1,0 0-2,-3 1 2,0-3-1,2 1 2,-3-1-1,1 1 1,3-1 0,-3 0-2,2 1 1,1-3 1,0 2-2,0-1-1,0 2 2,0 2 1,7-1 0,4 2 1,0-1 2,-1 0 0,-1-1-4,0 0 2,-2-1-2,-2-2 0,1-1 0,-5-1 0,2-2-1,-3 0 0,7 0 2,-7 0 0,0 0-2,0 0 1,0 2-2,0-1-1,0 2 1,4 2 1,-4 1 0,0 1 0,1-1 0,2 0-1,-1-2-1,-2-3-2,2 2-5,1-3-6,-1 0-31,-2 0-38,0-7-47</inkml:trace>
  <inkml:trace contextRef="#ctx0" brushRef="#br1" timeOffset="196588.56">7264 4292 60,'7'0'-60,"-3"0"342,-4 0-237,0 0-41,0 2 44,0 3-3,0 2-24,7 1-14,0 0 0,-2 1 5,5-1 2,1-2-3,3 1-1,1-1-2,2 1-4,0-2 3,1 1-2,1-1 1,-6 0 2,2-1 1,-1 2-1,-2-2 0,2 1-1,-8 1-2,5-1 0,-8 0-3,1-1 4,-4-2-6,0-1 6,0 1-2,0-2 2,0 0 6,0-3 6,-3-3-1,-7-3-8,-1-2-2,-4 0 5,4-1-4,4 3-4,-2-2-1,3 2-4,4-1 2,2 0-3,0 1-1,2 0 1,6 0-5,-1 3-13,1 4-19,-2 2-62,-6 0-119</inkml:trace>
  <inkml:trace contextRef="#ctx0" brushRef="#br3" timeOffset="204393.02">7717 3981 39,'2'-1'113,"0"1"-42,-2-2-21,0 2 4,0 0 5,0 0-14,0 0-12,0 0 3,0 0-7,0 0-11,-4 0-7,2 0 1,-5 0-2,3 0-1,-3 0-2,0 2-2,-1-1 1,1-1-4,-4 2 0,1-1 0,-1 2-1,0 0-1,0 1 1,0-1 1,-1 1 1,7-2-2,-2 2 3,0-3 1,-1 3-1,2-3-2,-2 2 1,2 1 1,-3 0-1,-1-1-1,0 3-3,-4 0 2,2 0-1,-4 1 0,4 2 0,-2 0-1,-1 1 1,4-2 1,2 1-1,1-4 0,5 1-1,2-1 0,-5-2 0,6 2 0,0 1 1,0-1-3,0 3 3,0 0 0,0 2 2,0-1-2,0 1 0,0 1 0,3-2 1,1 1-2,0 0 1,2 0-3,-5-3 6,2 1-2,3-1-1,-4-3 0,3 1 1,-1 0-2,-2 0 2,3 0 0,-1 0-1,-2 1 1,3 0 0,-1-1-2,3 1 2,0 0-1,-3 0 0,4 0 1,1 0 0,-2-1-1,-2 0 0,1-1 0,-2-1 0,0 0 0,-1-2-1,-2 1 0,-1-2-4,0 0-7,0 0-16,0 0-14,0 0-18,-8-5-69,-10-1-103</inkml:trace>
  <inkml:trace contextRef="#ctx0" brushRef="#br3" timeOffset="204796.05">7240 4311 297,'-4'2'13,"1"0"-14,2 2 32,1 1-11,0 0-19,4 2 2,11 0 9,2 2-2,5-1-2,3 1 2,0 0-1,4-1 9,2 1-4,-3-3-4,-2 0-3,0-2 1,-3-2 1,-4-1-3,-5-1-5,-6 0 2,1 0 1,-9 0 4,4 0 5,-4-1 1,0-4 3,0-2-7,0 1-3,0-2 0,0 1 4,0-2-4,0 0 0,0-1-7,0-3 2,0 0-1,7 0-2,0 2 0,-2 1 1,1 3-11,-5 3-27,-1 4-48,0 0-82</inkml:trace>
  <inkml:trace contextRef="#ctx0" brushRef="#br3" timeOffset="206049.12">7305 4275 180,'0'0'57,"0"0"-53,0-1 25,0 1 7,0 0-24,0-1-7,0 0 3,0 0 6,0 0 1,0 1 0,0 0 6,0 0 2,0 0-9,-8 3-1,-10 5-12,-3 3-3,-5 5 3,-3 0-1,1-1 0,-1 2 0,2-2-4,8-3-7,4-2-7,8-4-4,7-5-4,0-1-18,0 0-49,13-4-47</inkml:trace>
  <inkml:trace contextRef="#ctx0" brushRef="#br3" timeOffset="206293.13">7418 4287 11,'4'0'37,"0"1"-37,-2 3 0,0 0 5,-2 3 16,0 2 1,-12 1 2,-13 4-2,-3 0 2,-8 3-1,0 2-7,-2 1-8,1 1-2,-1-3-1,8 0 2,5-4-1,7-2-7,7-5 2,8-3-10,3-4-49,0 0-78</inkml:trace>
  <inkml:trace contextRef="#ctx0" brushRef="#br3" timeOffset="206491.15">7458 4349 0,'3'0'278,"-3"0"-258,0 0-39,0 1 19,-3 7-1,-5 1-5,-7 2-17,-8 4-16,-7 2-20,-5 3-54</inkml:trace>
  <inkml:trace contextRef="#ctx0" brushRef="#br3" timeOffset="206498.16">7078 4566 3,'-42'23'36,"6"-4"-19,5-1-15,12-6-8,8-7-46</inkml:trace>
  <inkml:trace contextRef="#ctx0" brushRef="#br3" timeOffset="206665.16">7518 4359 148,'11'-1'150,"-8"-1"-89,-3 2-57,0 2 31,-14 5 12,-4 5-46,-3 5-4,-6 3-1,-3 2-15,-3 0-25,-5 2 2,2-1 10,-4-2 23,1 0 7,1 0 2,4-1 1,3-2-1,5-3 6,6-3-2,5-2-1,8-5-3,4-3-1,3-2-8,6-4-36,9-7-94</inkml:trace>
  <inkml:trace contextRef="#ctx0" brushRef="#br3" timeOffset="206881.18">7629 4386 232,'3'-2'199,"-3"2"-200,0 0 5,0 0 22,0 2-26,0 6-10,-11 4 8,-5 3-8,-7 3-17,-2 1-9,-7 0 3,-4 3 15,-6-2 15,-1 3 3,0-1 3,-3 0 3,8 0 2,5-4-2,7-1-4,9-4-3,8-5-4,7-3-29,2-5-89,2-3-50</inkml:trace>
  <inkml:trace contextRef="#ctx0" brushRef="#br3" timeOffset="207093.18">7673 4400 136,'27'-16'100,"-4"3"-92,0 3 40,-7 1 1,0 3-32,-9 2-14,-3 3-3,-4 1-5,0 5-4,-4 7 7,-13 4 5,-11 5-4,-1 2 0,-7 3 1,1 1 0,-4 2 1,-5 3 0,-2 0 0,-8 5-2,-3-1 3,-7 2-1,-1-2 2,-3-2-3,6-1 0,6-3-3,7-2-33,13-8-56,9-6 2,12-9 24</inkml:trace>
  <inkml:trace contextRef="#ctx0" brushRef="#br3" timeOffset="207337.2">7875 4373 374,'8'-7'-11,"-1"4"-12,-1-1 27,-1 4-3,-3 0-11,-2 3-12,0 6-12,-17 3 24,-5 5-16,-7 0 9,1 3 18,-7 2 1,-5 5 4,-3 2-4,-6 3 8,-4 5-2,-2 4-5,-8-1-3,5-2 0,4-4 1,7-6 0,14-5-1,9-6-1,14-7-7,4-6-25,6-4-52,0-5-45</inkml:trace>
  <inkml:trace contextRef="#ctx0" brushRef="#br3" timeOffset="207529.21">7896 4439 284,'0'0'36,"-4"0"-11,-9 2 35,-5 8-52,-4 5-11,-6 6-2,-5 3-4,1 1-24,-3 3 0,2 0 9,-2 1 7,-5 0 12,2 2 0,2-1 4,-4-2 1,1-2 0,7-2-3,7-5-30,12-8-9,9-7-34</inkml:trace>
  <inkml:trace contextRef="#ctx0" brushRef="#br3" timeOffset="207692.22">7853 4613 171,'0'8'84,"-3"2"-75,-12 2 42,-2 3-3,-4 2-37,-3-1-9,1 1-2,-6 2-1,5-4-11,0 1-13,5-4-1,4-3 7,5-5 5,10-4 2,0 0-24,21-8-38,7-4 5,6-1 5</inkml:trace>
  <inkml:trace contextRef="#ctx0" brushRef="#br3" timeOffset="207824.23">7892 4742 118,'-16'10'64,"-2"1"-28,-1 1 2,2-4-2,-3 1-12,5-1-19,4-2-3,3-1-4,5-3 1,3-1-4,0-1-24,13-3-35,5-6-32</inkml:trace>
  <inkml:trace contextRef="#ctx0" brushRef="#br3" timeOffset="207958.23">7943 4788 74,'0'11'181,"-11"1"-155,-7 2 7,0-1 23,-3 0-16,3 0-26,2-2-13,8-3-3,-3-2-28,-3-5-99</inkml:trace>
  <inkml:trace contextRef="#ctx0" brushRef="#br3" timeOffset="212836.53">6586 3653 4,'0'1'-4,"-4"1"38,1-2 31,1 0-64,2 1-2,0-1 3,0 1-1,0-1 0,0 1 9,0-1 16,0 0 15,0 0-1,0 0-6,0 0-2,0 0 1,0 0-5,0 0-5,0 0-4,0 0-4,0 0-5,0 0-1,0 0 0,0 0-2,0 0 2,0 0-1,0 0-2,0 0 3,0 0 2,0-2-1,0-2-6,0 1-1,0-2-5,2 2 2,1 0 0,-3 3 2,0-2-1,0 2 0,0 0-1,0-2 2,0 2 0,0 0 0,0 0-1,0 0 1,0 0 0,0 0-1,0 0-1,0 0 0,0 0 0,0 0 1,0 0 2,0 0 0,0 0 3,0 0-4,0 0 2,0 2-1,0 0 1,0 2-3,0 1 2,-7 3 1,3 0-1,-1 1 2,1 1-4,0 2 0,-1-1-1,5 0 1,0-1-1,0 1 0,0-3 0,0-1 0,0-1 0,0 3 1,0-2 1,0 1-2,0-1 0,0 0 2,0-1 1,0-1-2,0 1 0,0-2 1,-2-1-1,-2 3 0,4-2-1,-4-1 0,4 1 1,0-1-1,-3 1 0,3 0 0,-3 2 1,2 1-1,1-1 1,-3 1 0,2 1 0,1 1 0,-3-1 0,-1 0-2,4-1 3,-3-1-2,2 0 1,-2-1-1,0-3-1,3 3 1,0-4 1,0 4-1,0 0-1,0 1 1,0-1-1,0 1 1,0 1 0,0 0 1,0 1-1,0-1 1,0 2-2,0-1 2,-1 1-1,-2 0 0,-1-2 1,0-1-1,4 0 0,-2 1 0,-1-1 0,3-1-1,0-2 1,0 3-1,0-1 2,0 0-1,0 2 0,0-1-1,0 1 2,0-1-1,0 1 1,0 0 0,-1-1 0,-2 1 0,-1 1-1,0-2 1,4 0-1,-3 1 1,3-2-1,-3 2-1,2 0 1,1-1 0,0 1 0,0 0-1,-3-1 1,2-1 0,1 2 0,0 0 0,0-2 1,0 1 0,-3 1-1,-1-1 0,4 1 0,-4-1 0,4 1 0,0-1 0,-3 1-1,3-1 1,-4 2 0,4-2 0,0 3 1,-3 0-1,2-2 0,-2 1 0,1 0 0,0-2 0,2-3 0,0 2 0,0-1-1,0 0 1,0 1 0,0 0 0,0 0 1,0 1-1,0-1 0,-5 3 0,4 0 0,-4 0 0,-1 2 1,2 1-1,-2-1 0,5 0 0,-2 0 0,-1-1-1,4-1 1,0 0 1,0 0-2,0-2 1,0 2 0,0-2 0,0 2 0,0-2 0,0 2 0,-4 2 1,1 0-1,-1 0 0,0 3 0,1-3 1,-1-1-1,2 2 0,-2-2 0,-1 1 0,3 0 0,-1-1 0,2-1 0,1 1 0,0-3 0,0-1 0,0 1 0,0-1 0,-3 1 0,3-1 0,-1 4 0,1-1 0,0 0 0,0 1 1,-3 0-1,-1-2 2,1 2 0,-1-1-2,1-1 0,2 0 0,-3 0 1,-1-1-1,3 0 0,2-2 0,0 1 0,0-2 0,-3 3 0,3 1 0,0-1 0,0 2-1,0-1 2,0 1-1,0-1 1,0 1 0,-2-2 0,0 2 0,2-1-1,-4 0 0,4-3 1,0 1 0,0 0 0,0-2-1,0 0 0,-2 2 2,2-1 0,0 1 0,0 1 4,0 1-2,0-1-2,0 0 3,0 0-1,0 1-1,0-1-1,0 0-2,0-1 1,0 0 0,0-3 0,0 2 0,0-1 0,0 0 0,0 0-1,0 0 3,0 2-2,0 0 0,0 1 0,0 0-1,0 0 1,0 0-1,0 1 0,0-1 0,0 0 1,0-1-1,0 1-1,0 0 2,0-1-1,0-2 1,0-1 0,0 0-1,0 0 2,0 0 0,0 3-2,0-2 0,0 2 1,0-1 0,-3 3-1,2-1 1,1 1-2,0 1 2,0-2-2,0 2 1,0-3 1,0 1-2,0-2 1,0 0 0,0-1 0,0 1 1,0 0-1,0 0 1,0 1 1,0 2-2,0-1 0,0 1 1,0 3-1,0 1-1,0-1 2,0 0-2,0-3 2,0-1-1,0-1 0,0-2 0,0 2 0,0-3 0,0 3 0,0-2 1,0 0-1,0 3 0,0 1 0,0 2 0,0 0 0,0 3 1,0 0-1,-3-1 0,1-1 0,2 0 0,-2-2 0,2-2 0,0-2 0,0-2-1,0 0 1,0 0 0,0 1 0,0 1 0,0-1 1,0 3-1,0 3 0,0-1 1,0 3-1,0-1 1,-3 1-1,2-2 1,1 1-1,-3 0 0,3-2 1,-3-2 0,2 0 0,1-2-1,0 3 0,0 0 0,-4 2 0,4 0 1,0 0 0,-3 3-1,-1-1 0,4-1 1,0 0 0,0-3 0,-3-2-1,2 0 2,-2-3 0,3 0 0,0-1-1,0-1 0,0 0-1,0 0 0,0 0-2,-2 0-1,2 0-12,0 0-17,0-5-40,-5-2-89</inkml:trace>
  <inkml:trace contextRef="#ctx0" brushRef="#br3" timeOffset="-213219">6587 3629 104,'0'0'25,"0"0"-8,0 0 15,0 0 5,0 1-7,0 0-22,0-1-3,0 0 10,0 0 19,0 0 0,0 0-5,0 0 8,0 0 2,0 0-2,0 0-6,3 0 2,0 0-10,-3 0-6,0 0-7,0 0-2,0 0-5,0 0-2,1 0-3,5 0 3,-1 0-1,6 0 0,2 2 4,5-2 2,2 0-1,-3 0 3,6 0-2,0 0 0,1-2-1,1 1-4,0-1 2,0 1-1,3 0-1,1-1 1,-1-2 1,1 0-2,3-3-1,-3 3 3,-1-2-1,-3 1-1,1 1-1,-9 3 0,1 1 1,1 0 0,-2 0 1,4 0-2,0 0 1,1 0-1,0 0 1,2 0-1,-2-4 1,2 1-2,-1-1 2,2 1-1,-1 0 0,-5 1 1,-2 1-1,-5 0 0,-3 1-1,-2 0 0,1 0 2,-1 0-1,1 0 0,2 0 0,2 0-1,1 0 1,2 0 1,2 0 1,4 0 0,-3-2-1,0 0 0,-1 0-1,-6-1 1,1 3-2,-2 0 1,-6 0-1,-1 0 0,1 0 0,2 0 1,0 0 0,3 0 0,-2 0 1,1 1 0,2-1 0,1 0-1,1 0 1,4 0 1,-4-1 2,2 0-5,-3-1 2,-2 2-1,-1 0-1,-1 0 2,0 0-2,0 0 1,-3 0-1,4 0 0,1 0 1,2 0 0,0 0 2,7 0-1,3 0-1,1 0-1,4 0 2,5-2 1,-2-2 0,-4 1-2,0 0 2,-6 0-2,-3 0 0,-5 2 0,-4 1 0,1 0-2,-1 0 1,-3 0 0,0 0 0,1 0 1,1 0 0,3 0 0,-2 1 1,1 0-1,2-1 1,2 0-1,4 0 3,6 0-3,-5-1 1,5-1-1,-7 0 0,-4 2 0,-2 0-1,-3 0 1,-1 0 0,-3 0-2,2 0 1,1 0 0,-1 0 2,3 0-2,0 0 1,-3 0 0,3 0 1,3 0-1,3 0 3,4 0-3,4 0 1,0 0 1,-3 0-3,-3-1 1,-4 0 1,-2 0 0,-5 1-2,-4 0 1,4 0-1,-1 0-1,-2 0 2,2 0 0,1 0 0,0 1 0,-1-1 0,0 1 0,1-1 0,-4 0 0,7 0 0,1 0 2,-2 0-1,8 0 0,-3 0-1,4 0-1,-2 0 1,-2 0-1,0 0 0,-4 0 0,-6 0 1,2 1 0,-2-1 0,2 0 0,0 0 0,-3 0 0,4 0 0,-3 2 0,5-2 0,-2 0 0,0 0 1,0 1 0,-2-1-1,1 0 0,1 0 0,-4 0-1,4 0 1,-1 1 0,-3 0 0,1-1-1,2 0 1,-3 1 0,1-1 0,-1 0 0,3 0 0,0 0 0,-2 1 0,5-1 0,-6 0 1,1 0-1,2 0 0,-3 0 1,0 0-1,4 0-1,-1 0 1,1 2 0,2-1 0,-2-1 0,1 1 0,1-1 1,-2 0-1,3 0-1,-4 0 1,2 2 1,5-2-1,1 0 0,2 0-1,2 2 3,-1-1-3,5 1 1,-2 0 0,-3 0-2,1 0 3,-8-1-2,1 2 1,-3-3 0,-5 2 0,0-2 0,0 0 0,2 0 1,-2 0-1,2 0 1,-2 0-1,0 0 1,0 0 0,0 0-2,0 0 1,2 0 0,0 1 0,1-1-1,1 1 1,-3 1-1,2-2 1,0 1 0,-3-1 0,0 0 1,0 0-1,0 0 0,0 0 1,0 0-1,0 0-1,0 0-1,0 0-5,4 1-8,-3 0-8,5 0-7,1 2-14,3-2-9,-1 0-4,1 0 1,5 2 20,-1-3 34,-1 0 2,-6 0-26,-3 0 6,-4 0 14,0 0 9,0 0 11,-4 0 5,-7 0 11,5 0-4,-5 0-11,4 0-7,0 1-2,3 0-6,0 0-1,-1 1-3,3-2-1,0 0-9,-1 0 1,1 0 3,2 0 8,0 0 0,-2 0 0,2 0 1,0 0 0,0 0-1,0 0 2,0 0 2,-2 0 0,2 0-1,-2 0-1,2 0 1,-3 0 2,3 0-3,0 0 6,0 0 1,-1 1 5,1 1-1,-4 1 1,1 0-2,-1 2 3,1 0-4,-1 0 3,0 3 0,-2 1-4,-2 3-1,0 1-3,-4 1-2,4 2-1,0 2 1,-2 0-2,2 2 1,1 0-1,0 0 1,3-1 1,2 0 4,2-1 2,0 0-3,0 0 1,0-1-2,-2 1-3,2-3 3,-5 0-3,1 0 0,0-2 1,-3 0-1,3 0 0,-3-1 1,3 0-1,-3-1-1,5-2 1,2 0-2,0 1 1,0-1-2,0-1 2,0-1 1,0 0-1,0 3 1,0-2-1,-4 2 1,-3-1 0,-1-1-2,1 1 2,0-1 0,-1 0 1,1-1 0,3 0-1,1-2-1,-1 1 0,4-1 0,0 3-1,0 0 1,0-1 0,0 1 0,0-1 0,0-1 0,-4 1 0,4-1 0,-5 1 0,3-1 1,-3 1-1,0-1 0,-1 0 0,2 0 0,0 1 0,0 0 1,1 0-2,-1 1 1,1-2 0,3 2 0,-1-1-1,1 1 1,0 0 1,0 0-1,0 1 0,0 1 0,-7 2 0,7-1 0,-4 1 0,-1-1 0,3-1 0,-2 2-4,-1-3 2,4 1 2,-2 0 0,3-1-1,0 3 0,0-3 0,0 1 0,0 1 1,0-1 0,0 1 0,3 3 1,-3-1-2,0 1 3,0-1-2,0-1 1,0 1-1,0 0 0,0 1-2,0-1-2,0-1-2,0 1-2,0-1 1,0-1 7,0-2-1,0 0 0,0-1 1,0 1 1,0-1-1,0-1 0,0-1 1,-3 1 0,-1-1-2,0 1 1,1-1 1,0 3-1,2-1 0,1 1-1,0 2 2,0-1-2,0 3 1,0 0-1,0 0 1,0 0-3,-3 1-1,2-2 0,-2-1-2,0-3 5,2-2 1,-2 0 0,-1-1 1,4 0-1,0-2 1,-2 1-2,2 1 2,0 1 2,0 2-1,0 0-2,0 2 0,0 0 0,0 1-2,0 0-3,0 0-3,-2-1-5,0-1 2,-3-2 5,5 0 0,-4-2 1,4 0 5,0-1-1,0 2 1,0-1 1,0 1 0,0 2 0,0 0 2,0 3-3,0 2 1,0-1-1,0 1-2,-6 0-2,2-2 4,-2-1 1,5-3-1,-2-1 0,-1-3 0,4 2 0,0-1 0,0 0 0,0 1 1,0 1-2,0 1 1,0 3 0,0 1 1,0-1-2,-4 2 2,4-1-1,-3 0 0,-1-1 0,1 0 0,-1-3 0,2 0 0,0 0 0,2-2 0,0 1 0,0 0 2,-2 2-2,0-2 0,2 4 0,0-2 0,0 2 1,-3-1-1,-1 1 1,-1-2-1,1 3 2,0-2-2,0 1 1,0-3 1,1 1 0,0-1 0,2 2-2,1 0 1,0 1 2,0-1-1,0 1 2,0 0 1,0 1 1,0 1 1,0-2 1,0 3-1,0-1-2,-3 2 1,-1 0-4,0 1 2,1-4 4,-1 1-6,4-4 0,-4-3 0,4-1 1,0-2 2,0-2 1,0 0 0,-3 0-9,-1-3-14,4-2-16,-2-1-11,0 1-32,-7-3-139</inkml:trace>
  <inkml:trace contextRef="#ctx0" brushRef="#br3" timeOffset="-211767.91">6161 5694 293,'0'0'96,"0"0"-80,0 0 59,0 0-14,0 0-31,0 0-18,0 0 0,0 0-4,0 0 0,0 0-2,0 0-1,3 0 3,1 0-1,7 0 3,3 0 3,1-2-2,4 0-1,4 0 2,2 2-5,1-2 3,3 1-3,2 0-2,1 0-1,1 0 2,2 1 0,1-1-4,-1 0 1,4-2-1,-2 1-1,-2-4 0,4 3 0,-3-1 2,-4 0-2,1 1-1,-7 0 0,-2 1 1,0 1 0,-5 1 0,-1 0 0,4 0 0,2 0 1,1 0-1,3 1 0,-4 0 0,5 0 0,-3 1 0,2-2 0,-2 0 1,1 0-2,-4-3 1,2 0 0,-5-1-1,-4 2 1,0-1 0,2 2-2,-6 0 2,5 1-2,-2-1 1,-1 1 1,7-1-2,-2 1 1,1 0 1,-1 0-1,1 0 0,-2-2 0,0 1 0,-3-1 1,2 0-1,-2 1 0,-1 0 0,3 0 0,0 0 0,3-1 0,-2 2-1,-3 0 0,-2 0 1,2 0-1,-4 0 1,0 0 0,-2 0-1,2 0 1,0 0 1,-3 0-1,3 0 0,3 0 0,-1 0 1,2 0-1,-1-1 0,1 1-1,2 0 0,5 0 0,0 1-1,-2 2 4,-2-2-4,-8 0-1,-4 0 1,3-1 1,-2 0 1,1 0 0,2 0 1,1-3-1,-1-2 1,1 0-1,0 3 0,-4-2-1,0 4 0,-3 0 1,3 0 0,-3 0-2,2 0-1,3 0 2,-3 2 1,1 1-1,0 0 0,-6-1 1,6-1-1,-4-1 0,4 0 1,1 0-1,-2 0 2,1 0 0,1 0 0,-1 0-2,0 0 0,4 0 0,-3 3-1,6 1 2,-6 4-1,1-1 0,-2-3 0,0 0 0,-6-2 1,2 0-1,4-2 0,-3 0 1,4 0-1,1-2 1,2 0 1,-4-2-1,1 2-1,-1 2 2,0 0-3,1 0-1,3 3 1,-1 5 1,0-1-2,-3 0 0,1 1 0,-4-4-1,1-2 1,-1-2 0,3 0 1,-3-3 0,4-4 4,2-2-1,-3 3-2,-6-1-12,2 4-27,-3 0-67,-11 2-321</inkml:trace>
  <inkml:trace contextRef="#ctx0" brushRef="#br3" timeOffset="-180772.07">3933 8352 81,'0'0'41,"0"0"31,0 0-66,0 0 9,0 0 7,0 0-6,4 0-8,-4 0 3,2 0 14,-2 0-2,0 0 10,0 0 1,0 0-8,4 0-7,3 8 1,-5 4 0,3 6-3,-4 5-9,-1 5-3,0 4 0,0 5-3,0 2 0,0 4 0,0 3-2,0 2 1,0 2-1,0 2 0,0 1-1,0-3 2,0 0-2,0-3 3,0 0-2,-4-2 0,4-4 2,0-1-1,-4 1-1,4 1 0,0 2 0,-2-1-1,2 0 0,-5-1-3,1-3-2,-1 2 0,0-3 1,-2 0 1,3-2 0,-6 2 3,3-3 1,3 2-1,0-2 1,4-2 0,0-1 1,-4 0-2,4 1 2,0-1-2,0 1 1,0-2 1,0-1-1,0-4 0,0-2-1,0-4 2,0-1-1,-2-1-1,-3 1 2,3 1-1,2 1 1,0 0-1,0 3 0,0 2 0,0 2 0,2 3 0,-2 1-1,2 1 2,-2 0-2,0 1 1,0-1 0,0-2 1,-2-3 0,-2-3 1,-2-1 1,0-2 4,5 0 2,-2-2-2,3 1-2,0 0 2,0-2-7,4 2 0,3 1 0,0 1 0,0 0-2,-1 0-6,5-2-2,-4 0-7,1-5-22,-1-4-31,-4-6-41,-3-6-94</inkml:trace>
  <inkml:trace contextRef="#ctx0" brushRef="#br3" timeOffset="-179619">4000 8309 94,'-9'6'-4,"5"-3"-9,3 1 147,1-2-86,0-2-35,0 0 7,0 0 5,0-1-9,5-2 6,4 0 2,0-1 7,0 3 3,2-2-5,0 1-9,2 2 0,4 0-4,7 0-3,3 3-3,6 0-4,-1 3-3,4-1-1,7 1 0,3-1 0,4-3-1,5 0-1,2-1 8,2-1-2,-2 0 2,2 0-1,-7 0-1,5 0 1,-6 0 0,2 3-4,-2 1 1,2-1-1,0 3-3,-3-1 0,2 0 2,-1-2 0,-3-1-1,0-2 1,3 0-1,3 0 3,3-3 0,-3-3 1,3 2 1,-4 2 0,-3 1-6,-6 1 2,-2 0-2,-6 6 1,2 0-1,-5 1 1,2-1 0,-1 0-1,0-1 1,3-4 0,-2 0-1,0-1 2,4 0 1,5-5-1,-2-2-1,-1 0 2,-3 1-2,-6 0 0,-3 1-1,-6 3 0,0-1 0,-8 2 0,0 1 0,5 0 0,-1 0 0,5 0-1,5 4 1,3-2 0,4 2 0,3-4 1,0 0-1,3 0 1,2-5 0,-5-1 0,-4 0 1,-6 1-1,-13 2 0,-4 2-1,-1 0-1,-7 1 1,0 0-1,3 0 0,1 0-1,2 3 1,2 0 1,4 0 0,3-2-1,3 2 2,5-3-1,2 0 1,-4 0 1,0 0-1,-8 0 0,-4-2 0,-4 1-1,-5 0-1,-1 1 1,-3 0 0,0 0-1,0 0-4,0 2-4,0 3-1,0 1-7,0-1-6,0-3-4,0 0-10,-5 0-13,3-1-2,2 0-2,-3-1-22,2 0-68,-6 0-37</inkml:trace>
  <inkml:trace contextRef="#ctx0" brushRef="#br3" timeOffset="-179075.97">7039 8376 11,'-11'3'52,"4"-2"40,1 0-77,-1 0-11,7-1 4,-3 0 14,3 0 18,0 0-6,0 0-2,0 0-2,0 3-7,0 0-10,0 4 2,0 4 9,0 5-10,0 3-9,0 3 4,-1 2-6,-3 2-1,-3 3 2,0 1 1,3 0-3,0 2 1,1 1-3,-1-1 1,4 4 0,-2 0 1,2-1-2,-4 2 1,4 2 0,-5 1-1,-1 0-2,2 3 3,-3-2-3,0 0 3,-4-3-1,4 0 1,-1-1-2,6 0 1,-3-1 1,5-1-1,0-1 3,0 0-4,0 0 1,0 3 1,7 1-1,-5 0-1,-2 1-3,0 0 5,0 1-1,0 0 0,0 1 2,0-2-1,0-1-1,0 1 2,0-1-2,0-3 1,2 2-1,6-3 0,2 0 1,1-3-1,-3 0 3,1-4-3,0 0 1,-3 1 0,-2-3 0,-1 1 0,1 2 1,-4 1 3,0 0-2,3 1 0,-2 0-1,3-1-1,2 0 0,-2-1 2,0 1-4,-1-3 1,-3-2 0,1 1 1,2-4-1,-3-1 0,0-1 1,0 0-2,0-2 3,0 0-1,-4-2-1,1-1 1,3 0 0,0-1 0,0-2 0,0 2 6,0-3 8,0 0 3,0 0-7,0-2-6,0 1-2,0-1-3,0-2 0,0-3-8,-3-2-25,-9-1-52,-6-3-90</inkml:trace>
  <inkml:trace contextRef="#ctx0" brushRef="#br3" timeOffset="-177831.89">3950 10900 24,'4'0'100,"-1"0"20,1 0-100,4 0-7,2 0 26,1 0 1,-5 0-5,5 0 5,0 0 0,0 0-2,1 2-5,4-2-7,2 0 1,8 0-8,-2 0-5,9 0 3,2 0-4,4 1-2,9-1-4,2 0-1,6 2-2,5-1 3,3 2-5,5 0 0,1 2 0,2 0-1,3 0-2,-3 1 2,2 1 0,-6-1 0,-4 2 0,-3-2 0,-4 1-1,-3 0 2,-1 2-2,4-2 1,1 2 12,-3-2-2,4-1-8,-6-2 3,4-2-4,0 0 1,1-2-3,-1 0 1,-2 0 0,0-1-1,-4 0-1,-5 1 1,-3 0 0,-8 0-1,-1 0 0,-3 0 0,-6 2 1,1 0-1,-5-2 0,0 0 1,-2 0 0,5-1-2,5-4 3,-1 1-2,1 1 0,-1 2-2,-4 1-4,2 0-1,-1 0 1,-4 2 1,4 3-2,-4-2 4,1 1 2,-4-1 2,-1-2-5,1-1 4,1 0 1,1-3-4,2-4 4,0 0-1,4 0 0,-6 2 0,6 1-2,-6 1-2,-5 2-4,3 1-6,-8 0 0,1 0 7,-3 4 4,2 0 4,-6 1-1,0-3 1,-1 2 0,1-2 1,-4 0-9,0 2-13,0-4-34,-7 2-26,-8-2-54,-7 0-186</inkml:trace>
  <inkml:trace contextRef="#ctx0" brushRef="#br3" timeOffset="-176211.79">4950 8352 29,'0'0'20,"4"0"74,-1 0-17,-2-2-43,2-1 1,-2-1 4,-1 3-10,0 0-6,0 1 2,0 0 1,0 0 3,-4 0-15,-4 0-2,1 3 1,0 3-12,-1 0 0,2-1-1,6 2 1,-3-1 1,3 2 1,0 1 1,0-1 1,0 4 4,0 2 0,4 6 3,3 4 1,-5 5-4,0 5-3,-2 3-1,0 5-4,0-2 2,0 3-1,0-1-1,-2 1-1,2-4 1,-2-2-1,2 0 0,0-1 0,-2-4 0,2 2 1,0 1-1,-2-2 0,2-1 1,-4 2-1,1-2 1,-1 2-1,0 1 2,-2-1-4,2 1 1,0-1 0,0-1-1,1-1 1,2-1-4,-6 1 4,2-3-2,3-2 2,-2 0 0,-2-2 2,3 0-1,-4 1 0,2 1 0,-2-2 0,-3-3-1,4 1 2,2-4-1,-1 1 0,1-3 0,4-1 0,-2 0 0,-1-1-1,3 1 2,-1 2-1,-3 1 0,1 0 0,-1 3 0,0 1 0,-2 3-1,2 0 1,-3 1-1,1-1-1,0-4 0,-1-3 0,1-2 1,2 0-2,4-4 1,0-2 2,0-2 0,0 2-2,0-4 2,0 3 0,0 0 0,0 4 0,0 1 0,0 1 0,0 1 0,0 2 2,-3 0-4,-4 1 2,0-1 0,3 1 0,0-3 0,4-2 2,-4-1-4,4-1 2,0 0 0,0 2 2,0 1-2,0 3-3,0 1 3,0 2 0,4 2 0,-1-2-1,-3 1 0,0-3 0,0-2-2,0-1-9,0-4 23,4 0-10,-4-4-1,4 2 1,-1-1-1,-3 2 2,4 2-4,0-1 2,0 1 2,3 2-4,-3-1 4,1 1-4,-1-1 0,-2 3-11,0 0-17,1-1 0,-3-2-25,0-2-57,0-2-103</inkml:trace>
  <inkml:trace contextRef="#ctx0" brushRef="#br3" timeOffset="-174919.72">5868 8460 62,'0'-3'165,"0"1"-136,0-2-7,0 1 16,0-2-14,0-2-15,0 0 1,0 0 0,4-3-2,3 3 0,0-1 3,0 2 4,-3 0-4,0 1-6,-1 2-2,-3 1-1,0 1 2,0 1 0,0 0 3,0 0 1,0 0-3,0 0-6,0 0 1,0 0 0,-3 0 1,2 0-2,1 0 1,-3 4 3,3 5 4,0 5-2,0 7 7,0 5 2,0 2 0,0 7 0,0 3-7,0 5 1,-3 3-4,2 2-2,-2 1 0,-1 3-2,0 4 1,1 1-1,3 3-1,0-2-2,0-2 1,0-1-1,3-2 2,5 0 0,-1 3-3,0-3-2,-1 2 3,0-4 0,-1 1-3,-1 0-3,3-2-6,-3 0 1,-1-3 6,1 1 4,-3 0-1,5-2-6,-2 2 1,0-3-3,3 1-1,0-2 4,-1-2-2,-2-4-14,3-4 7,-3-1 11,-4-4 3,2 1 5,0-2 2,-2-3 1,0 0 1,0 0 1,3 0 1,-2-3 1,5 0 4,-1 0 0,5-2-5,-4 1-3,-1-1-3,-1 0 0,-2 2-1,-2-2-1,0 3 1,0 1 0,0-3 1,-4 2 1,-3-3 0,1 1-1,2-3-1,1-1 2,0-3 2,2-1-1,1 0-2,-3 0 0,2 1 1,-5 0-1,2 2 0,-2 1 2,1 0 3,1-1-5,2 0 5,0 1 2,-3-3 0,4 1-5,-2 0 2,1-3-2,0 0 3,2 1 2,0 0 0,0 1 5,0 2-1,0 0-2,0 4-5,0-1 1,0-1-1,0-1 0,-3-3 5,2-3-7,1-1-1,-3-6 0,-1-3 0,1-1-2,-1-10-28,-3-7-21,-1-7-30,-9-7-197</inkml:trace>
  <inkml:trace contextRef="#ctx0" brushRef="#br3" timeOffset="-173500.63">3979 9143 17,'-10'5'2,"-1"2"78,3-3 47,-3 0-97,5-1-5,2-1 21,4-2-9,0 0-10,0 0 0,0 0 7,0 0-5,0 0-8,0-2 5,1 1 2,-1-1 3,0 1-5,0 1-8,3 0-6,3 0-8,5 0-3,11 0 3,2 3 4,6 0-7,6 3 2,3-3 0,7 0-1,1-2 1,6-1-2,0 0 2,-3-1 0,7-1-1,0-2 1,4 2-2,0-1 0,3 2-1,0 1 0,-3 0 1,0 0-1,-4 0 0,0 0 0,-5 0-1,0 0 2,-1 0 0,-5 0 0,-3 0-1,2-2 2,-6-3 0,5 1-2,-1 2 0,-1 1 0,4 1 0,-1 0 0,4 1 0,-3 3 0,4 2 0,-4-2 0,-2 1 0,-2 0 0,-3-2 0,-2 0 0,-6-3 0,2 0 1,-5 0-1,-2 0 0,2 0 0,3 0 1,-2-3-1,4 0 0,-1-1 0,3 3 0,-2-1 0,2 2-1,0 0 1,-2 0-1,0 0 1,-2 0-2,-5 3-2,-5 2 2,1 0-2,-2-3 2,-2 2 1,5-3 1,1-1-1,5 0 2,2 0 1,-2-4-1,3 1-1,-3 1 0,-4 1-1,-4 1 0,0 0 0,-6 0-2,3 0-1,-4 4-2,-4 2 2,1-1-3,0-1 2,0-1 4,0 1-2,0-2 1,4-2 0,5 0 2,2-1 2,2-3 2,-5 1-4,-1 0 1,-3 2-2,1 0 1,-5 1-4,0 0 1,-5 1-13,5 3-2,-3 4-1,2-2-2,-2 1 2,3-2 4,0-3 6,2 0 6,-2-2 3,0 0-1,3 0 0,-9 0-12,-5-2-58,-1-5-356</inkml:trace>
  <inkml:trace contextRef="#ctx0" brushRef="#br3" timeOffset="-171967.54">3900 9968 15,'0'3'263,"0"-2"-214,0-1-31,0 0 34,0 0-5,0 0-29,0 0-10,0 0 0,15 0 4,-1 0 0,5 0-2,2-1-4,1-2-1,5 1 4,-1 1 0,2-1-5,4 2 0,-4 0 3,5 0 3,2 0 3,1 0 3,4 2-4,2-1-3,-3-1-3,5 0 0,2 0 0,0 0-6,0-4 2,1 2-1,1 2 0,4 0-1,-5 0 0,3 0 1,-1 7 0,1 0-1,2 0 0,-3 1 0,4-4 0,-6 0 1,-1-2-1,-2-2 2,-2 0 0,-3-6-1,2 0 0,1-1-1,-4 3 0,1 2 0,-6 1 1,-4 1-1,-1 0 0,-7 2-1,4 3 1,-4 2 0,2-1 1,9 0-1,3 1 0,6-3 0,3-3 2,2 0-1,-1-1 1,-3 0-1,0-2 1,-2 1 2,-8-1-3,-2 1-1,-6 1 0,-3 0 0,-2 0 0,-2 3 0,4 0 1,2 3-2,4-1 2,6-1-1,3-3 2,2-1-2,2 0 1,-4 0 0,-1-2 0,1-1 0,-8 2-1,-2 1 0,-2 0-1,-5 1 0,2 6 0,-6 0-1,-2 2 0,2-1 2,-1-2-1,-3-1 1,3-2-2,4-2 1,4-1 0,5 0 5,3-2-4,-2-4 0,-2 0 1,1 3-1,-9-2-1,-1 4 1,-6 0 1,0 1-2,-3 0-2,-4 3 2,3 3 1,0 0 0,-3 0 0,0-1-2,1-3 1,2 0-2,-5-1 1,0-1 1,2 0-2,-1 0 2,1 0-1,4 0 1,2 0 1,1-2 0,0 1-2,-1 0-1,1 1-2,0 0-9,-4 1-14,0 6-12,-7 0-24,0 2-66,-10-4-208</inkml:trace>
  <inkml:trace contextRef="#ctx0" brushRef="#br3" timeOffset="-140332.66">5057 9220 2</inkml:trace>
  <inkml:trace contextRef="#ctx0" brushRef="#br3" timeOffset="-139304.59">5065 9217 66,'0'0'37,"0"0"-24,0 0 1,-1 0-4,-9 0-6,2 0-2,-1 0 3,1 1-2,-6 0 9,6-1 5,-1 0-5,0 0 1,3 0 2,-1 0 2,3 0-1,0 0 4,1 0-12,0 0-2,2 0 1,-3 1-3,-2 2-4,2 2-1,0 2 0,0 1 1,1 1 0,3 0 0,0-1-1,0 0 1,0-1-1,7-3-1,4-1 2,0 0 0,3-2-2,-4-1 2,1 0 5,0 0 4,0-4 4,-4 0-5,0-2-1,-6 0-2,-1 1-1,0-2-1,0 0-2,-8 0 1,-9-1-1,1 2 1,-4 1-1,2 3 0,3 0 0,0 2-1,-2 0-2,3 4-2,-1 3 2,4 3 2,2-1-1,1 1 0,5-3-2,3 0 3,0-1-1,0-1 0,7-1 0,6-1 0,5-2 0,-2-1 2,5 0 2,-2 0-2,1-2 3,-5-3-3,-4 0 2,-4-1 1,-7 0-1,0 1 0,0 1-1,-5-1-1,-9 1 0,-7-1-1,-1 2-1,-3-1 0,4 3 1,4 1 0,5 0 0,-2 5-2,7 2-1,-1 3 0,8-1 1,0 3-1,4-2 2,14-2 0,1-1 2,5-3-2,1-1 2,0-3-2,0 0 3,-4 0-1,-3-3 3,-4-3-3,-9 0 2,1-1 1,-6 0-3,0-2-1,-14 1 0,-6-1-1,-2 0-1,-1 3-1,2-2 3,2 5 0,-1 2 1,5 1-1,2 0 0,2 6-3,4 4-2,3-1 2,4 3 2,0-2 0,8-1 0,12-1 1,2-4-1,3 0 1,-4-3 2,4-1-1,0 0 1,-3-5-1,-4-1 4,-7-1-2,-5 1 2,-6-1 0,0 0-1,-4-2 0,-12 1-3,-3 0 0,-3-2 1,-2 3-1,2-1 0,1 2 1,0 2-1,6 3 5,0 1 4,5 0-6,0 5-7,3 2-2,6 2 2,1 0 1,0 2 0,8-1 2,6 0 0,1-3 0,2-2 0,1-2-1,-1-2 1,1-1 2,-7 0 0,0-1 3,-4-5 2,-3-1-1,-3-1 3,-1-3-6,0 0-1,-1 0-1,-13 0 0,-1 0 1,0 2-4,2 2 4,2 3-4,0 1 2,1 3-1,5 0-2,-2 4-8,2 6 5,3 4 4,2 0 2,0 3-1,7-4 0,5-3 1,5-3-1,0-2-2,-2-2 3,3-3 1,-3 0 2,-2-2 0,-2-6 1,-3 0 0,-1-1-1,-4 0-1,-3-1-1,0 1 1,-6-1 0,-6 1-1,-5 1-1,2 1-1,-6 3-1,6 3 2,-2 1-1,2 4-6,-1 8-1,3 5 6,4 2 0,8 0 0,1-1 0,10-2 1,16-5-2,9-5-13,5-4-47,-8-2-114</inkml:trace>
  <inkml:trace contextRef="#ctx0" brushRef="#br3" timeOffset="-135319.32">8200 8441 80,'4'-6'-37,"3"-1"263,-7 1-208,0 2-13,0 1 48,0 1-12,0 1-20,0 0-3,0 1 2,0 0 8,-8 0-4,1 0-5,-6 0 2,-2 5-3,-3 5-8,-2 6-2,1 5-2,1 5 0,3 1 1,8-1-4,3-2 0,4-3-1,4-4-3,11-4 2,6-6-3,5-1 1,2-4 0,0-2 1,8-3 2,-4-10 0,-3-4-2,-5-1-5,-8-3-2,-6-3-1,-7 0-4,-3-2-6,-13 3-6,-6-1-16,-9 7-30,0 5-25,-4 7-65</inkml:trace>
  <inkml:trace contextRef="#ctx0" brushRef="#br3" timeOffset="-135047.35">8434 8401 60,'0'17'103,"0"-2"-38,-2 3-62,-4 1 14,1 2 4,3 0-16,0 2-1,0 1 1,-2-1-3,1 2-1,3-2-1,0-2 0,0-1 1,0-4-3,7-4-22,-1-3-65</inkml:trace>
  <inkml:trace contextRef="#ctx0" brushRef="#br3" timeOffset="-134799.33">8568 8295 63,'11'-2'219,"-4"2"-200,-6 10-7,2 11 45,-3 10-20,0 8-26,-4 4-9,-10 2-2,-1-2-5,4-5-6,0-3 8,5-7-1,2-6-2,4-3-9,0-7-5,0-5-4,4-5 1,4-2-10,-3-3-28,-1-8-52</inkml:trace>
  <inkml:trace contextRef="#ctx0" brushRef="#br3" timeOffset="-134640.32">8378 8505 13,'-7'13'315,"5"-1"-300,2 0-16,0-3 25,14-1-2,7-3-13,3-3 7,5 0-2,-4-2-5,4 0-6,-1-6-40,-3-5-41,-13-2-150</inkml:trace>
  <inkml:trace contextRef="#ctx0" brushRef="#br3" timeOffset="-134312.3">8883 8455 396,'-18'-4'29,"3"2"6,-3 0 22,1 2-39,-2 0-19,1 3-5,-3 6-12,3-1 0,0 5 9,7 0 6,5 1 0,6 1 2,6-1-1,12-1 4,8 1 2,2-2 3,-2-1-1,3-2-4,-9 1 0,-5-2 1,-7 0-3,-8 0 0,0-1 0,-15 0 0,-9 0 2,-6-2-1,-3-3 2,5-2 0,-5 0 0,2-7-6,5-4-19,13-4-32,6 2-33,7-3-85</inkml:trace>
  <inkml:trace contextRef="#ctx0" brushRef="#br3" timeOffset="-134024.28">8955 8576 94,'-13'3'231,"8"-3"-132,4 0-101,1 0 13,4 0 3,16-1-28,2-3 12,6-1-2,1 2-21,1-4 0,1 1 11,-3-2 5,-6 0 4,-4 0 4,-8 2 4,-6-1 3,-4 1 1,0 1 1,-14 1-3,-8 2-5,-3 2 5,-2 1 3,4 9 7,2 4-11,4 3-2,5 2 1,5 1 1,7-1 0,0-2-3,15-4-1,6-6 2,2-2-2,8-3 4,1-2-1,6-5 2,-1-5-6,-2-5-28,-2-2-31,-9-4-78</inkml:trace>
  <inkml:trace contextRef="#ctx0" brushRef="#br3" timeOffset="-133744.26">9480 8274 110,'0'12'165,"0"4"-63,-9 6-99,-4 9 22,2 2-3,-3 4-17,2 1-4,1-2 2,-5-1-3,8-5-5,-2-4-5,9-5-12,1-8-1,0-3-7,0-5-6,7-5-9,0 0-13,-6-7 3,2-6-1,-3-2 19,-3-2 31,-12-2 11,-7-1 12,-6-4 45,-1 3 19,2 1-6,11 5-34,5 7 6,8 4 12,3 3-17,11 1-38,20 0 5,13 1 7,17 3-4,4-2-6,6-1-2,-4-1-6,-10 0-69,-16-10-108</inkml:trace>
  <inkml:trace contextRef="#ctx0" brushRef="#br3" timeOffset="-131940.16">4993 9275 25,'5'1'-14,"-1"-1"14,1 0 75,3 0-2,2-4-63,2-2 4,5 0 25,4-3-12,1 1-2,-1-3 8,4 0-4,0 0 4,-3 0-6,3-1-9,-8 3 0,5-1-5,-7 2 0,0 1-5,1 0 0,-1-1 4,3 1-5,-1 0 0,2-1-5,8-2-1,2 1 1,3-2-1,8-1-1,-1 1 1,7-1-1,0 2 0,-2 1 2,-4 1-2,-2 0 1,-2 3 0,-8-1 0,2 2 0,1-1-1,-2 0 0,3-1 0,1-1 1,2-2 0,0 0 1,5 0 0,0-1-1,5 1-1,1 0 1,-1 1-1,0-1 1,-6 2 0,0 1-2,-6-1 2,2 2-1,-5-2 2,1 1 1,2-1-3,-2 1 0,2-2 0,2 1 1,-5-1 1,1 0-1,2 1-1,-1 0 1,-1 1-1,-2-1 1,-1 1-1,-5 1 0,4-1 1,-5 2-1,3-1 0,-2 0 0,-3 1 0,2-1-1,-5 2 2,5 0-1,2 0 0,0-2 0,3 1 0,1 0 0,1-1 1,-1 0-1,1 0-1,-1 1 2,-6-1 0,0 1-1,-5 1 0,-5 0 0,5 1 0,-7 0 0,3 0 0,3 0 0,-5 0 0,6-1-1,2 1 2,6-2-1,3-1 0,4-1 0,0-2 0,2 1 1,0-1-1,-6 3 0,-6 0 0,-7 3 0,-5 1 0,-6 1 0,-4 0-1,0 0 0,0 0 0,0 0-3,4 0 1,2 0 1,1 0-2,4-1 2,1-1 2,2 0 0,4 1 0,3-2 0,0 0 1,2-1-1,-6 2-1,0 1 1,-7 1 0,-4 0 0,-1-1 1,-5-1 0,2 2-1,0 0 0,-2 0 0,0 0 0,2 0 0,0 0 0,-2 0 0,0 0 0,3 0 0,1 0 0,-1-1 0,1 1-1,3 0 2,-2 0-1,1 0 0,-2 0 0,0 0 0,-4 0 0,2 0 0,-2 0 0,0 0 1,0 0 1,-10 4-17,-8-1-36,-6 1-74</inkml:trace>
  <inkml:trace contextRef="#ctx0" brushRef="#br3" timeOffset="-128399.94">4108 8811 46,'0'1'18,"0"-1"218,0 0-210,0 0-24,0 0 36,0 0-12,4-1-22,5 0 4,-1-2 7,-1 0 0,-3 0 6,-1 1-3,4 2-9,-3 0-5,4 0-3,1 0-3,0 0 1,1 3-2,1 1-7,-1 0-19,1-4-17,-3 1-25,-4-1-70</inkml:trace>
  <inkml:trace contextRef="#ctx0" brushRef="#br3" timeOffset="-127975.92">4337 8616 67,'3'0'-54,"1"0"318,-4 0-221,0 0-45,2 0 24,-2 0 1,4 8-18,1 4 11,-5 6-9,0 1-2,-3 0-2,-5 2 2,-7-1 2,-2 1 8,3-1 0,-1 0-6,0-1-6,4 0-1,-1-2-9,6-1 12,-1-4-14,7-3-39,0-2-42,0-3-58</inkml:trace>
  <inkml:trace contextRef="#ctx0" brushRef="#br3" timeOffset="-126803.84">4223 8732 14,'0'3'110,"0"-3"-11,-1 0-91,1 0 9,0 0 21,0 0-20,0 0-13,0 0-2,0 0 0,1 0 3,8-3 3,2-1 1,4-2-3,-1 0-1,3-2-1,1-1-2,1 1-1,1-1-2,-2 1 1,-3-1-1,-3 2-1,0 3 1,-8 1-6,-2 2 4,-2 1 2,0 0 1,0 0 1,0 0 0,0 2-2,-4 3-2,-4 4 1,-3 0 2,4 4 4,-3 4-3,5 0 3,0 2 1,3 0 2,-5 1-3,3-1-2,2 0-2,-2 1 2,0-3-3,-2 0 0,2-6 0,3-2 0,1-2 0,0-6-5,0-1-23,8 0-38,-1-7-99</inkml:trace>
  <inkml:trace contextRef="#ctx0" brushRef="#br3" timeOffset="-126298.82">4451 8643 9,'3'-2'2,"-2"2"0,2 0 137,-3 0-13,0 0-107,0 0 12,0 3 4,0 9-22,0 6-9,0 4 6,0 6-2,-4 1 2,-2 2-2,1 1-5,-2 0-1,-3 0 0,2-5-2,1-1 1,1-4 0,4-4-5,2-5-8,0-2-26,0-5-21,6-6-55</inkml:trace>
  <inkml:trace contextRef="#ctx0" brushRef="#br3" timeOffset="-125982.81">4567 8782 30,'0'2'3,"5"-1"242,-1 0-237,4 0-10,5 0 15,2-1-4,6 0-6,0 0-5,1 0-21,-7-3-58,-6-2-86</inkml:trace>
  <inkml:trace contextRef="#ctx0" brushRef="#br3" timeOffset="-125635.77">4718 8755 28,'11'-5'-14,"2"-3"15,2-3 116,7-2-103,-3-2-14,4 0 3,-4 1-3,-4 2-3,-1 4 1,-10 2 3,-2 3 0,-2 3 20,0 0 54,0 4-2,0 8-12,-9 6-41,1 6 0,-6 2-7,2 1-2,5-1-5,-4-1-5,5-3 2,2-2-2,-3-4 0,3-2-1,4-2-1,0-5-25,0-5-83,0-2-203</inkml:trace>
  <inkml:trace contextRef="#ctx0" brushRef="#br3" timeOffset="-123335.63">5333 8745 1,'0'-2'11,"0"-1"213,0-1-182,0 1-18,-4 2 43,4-1-18,-3 2-22,-1 0-4,4 0-4,-7 0-4,-1 6-7,-6 7-6,-1 1-1,4 3 2,-2 0 1,2-2 4,8 0-5,3-4 0,0-1-2,0-3 0,3-2-2,8-3 1,2-1 0,2-1 2,0 0 1,3-8 2,-4-1 0,-2-2 0,-3-4-4,-2 0-1,-7-2-1,0 1-2,0-1 0,-3 3 0,-5 2 1,1 5 1,1 3 1,-1 4-2,-1 2-23,-6 11-64,-4 4 17,1 5-21,-2-1-49</inkml:trace>
  <inkml:trace contextRef="#ctx0" brushRef="#br3" timeOffset="-123091.63">5565 8669 314,'-11'30'-8,"0"6"5,4 1 7,0-1-4,3 0 0,2-1-7,0-3-22,-1-2-27,1-5-18,0-9-43</inkml:trace>
  <inkml:trace contextRef="#ctx0" brushRef="#br3" timeOffset="-122543.59">5582 8778 33,'-4'2'-25,"4"-2"213,-5 0-139,5 0-49,0 0 11,0 0 0,2 0-14,5 0 28,4 0 13,1 0-5,5-1-7,-5-2-5,5 1-7,4 1-6,-4 0-5,1 1-3,-3 0-1,-2 0-19,-2 0-40,-7 0-62,-4 0-107</inkml:trace>
  <inkml:trace contextRef="#ctx0" brushRef="#br3" timeOffset="-122179.58">5746 8724 6,'0'0'3,"0"-2"181,0-1-151,0 0-37,8 1 5,-1-1-2,0 1 1,0 0-1,-2 0 1,1 1 1,0 1 0,-4 0 12,2 0 10,1 8 19,-1 4 2,-4 5-13,0 2-16,0 1-12,0-1-1,-6 0-2,-3 0-4,-3-1-14,4-1-29,0-4-29,1-4-38</inkml:trace>
  <inkml:trace contextRef="#ctx0" brushRef="#br3" timeOffset="-95526.99">5433 9641 51,'3'0'41,"-2"0"-3,2 0-16,-1 0 3,0 0 1,1 0-5,-2-5-2,2 4-1,-3-2 5,0 2 0,2 0-3,-2 1-5,0-1-3,0 1-3,0 0-6,0-1 1,0 1-4,0-1 1,0-1-1,0 2 0,0 0 2,0 0-1,0 0 2,0-1-4,0 1 3,0 0 1,0 0 0,0 0-3,-5 0 0,4 0 0,-2 0-2,1 0 0,2 0-2,0 1 1,0 1-2,5-2 3,5 0 4,5 0 0,-1-1-1,-2-3 0,0-1 0,-1 1-2,-5-1-1,-1 1 1,-5 1-3,0 0 2,0 1 2,-16 2-3,-3 0-3,-8 0-4,-1 3 0,0 4 10,-1 4 0,5 0 2,6 0-3,8 0 1,6-1-10,4-3-33,8-2-80</inkml:trace>
  <inkml:trace contextRef="#ctx0" brushRef="#br3" timeOffset="-94818.95">5451 9647 3,'2'0'182,"2"-4"-125,0-1-58,3 1 6,0-2 16,4 0-10,0 0-10,2-1 5,0 1 2,0-1 1,-2 2-4,0-1 3,-3 2 4,1-1 3,2 2-2,-3-2-5,3 1-3,3 0-3,-1 2-1,2-1-1,3 1 0,-4-1 1,3 2-1,-1-1 1,2-2 0,2 3-1,-5 0 1,3-1 0,0 1 7,-1 1-4,5 0-1,-2 0 0,2 3 0,1 0 2,4 3-2,2 1-3,-1-1 0,-2 3 1,-2-2 1,2 1-2,-4-1 1,2 2 1,-6-2 1,1-2 1,-3-2-3,-5 1 3,0-2 0,-10-1 0,5-1-4,-6 0 1,0 0 3,0 0-1,0 0 1,0 0-3,0 1-6,-7 0-2,3 0-7,-3 2-20,-2 1-30,-4-1-69</inkml:trace>
  <inkml:trace contextRef="#ctx0" brushRef="#br3" timeOffset="-94555.93">6080 9654 8</inkml:trace>
  <inkml:trace contextRef="#ctx0" brushRef="#br3" timeOffset="-94351.92">6080 9661 10,'0'5'172,"0"0"-130,0 2-43,0 0 7,0 0 10,3-2-3,8-1-7,2-2 9,2-2 6,0 0 5,5-1 4,-1-6-5,2-1-2,-6 0-6,-6-3-6,-1 3-5,-5-2 0,-3 2-2,0 1 0,0 0 2,-7 1-1,3 2 2,-5 1 3,0 0 1,4 1-2,0 1-5,5 0-2,-3-1-2,0 1 0,3 0-1,0-3 0,0 1-1,0-1 0,-1 2-2,1 1-8,0-2-15,0 1-24,-7-3-49,-11-1-167</inkml:trace>
  <inkml:trace contextRef="#ctx0" brushRef="#br3" timeOffset="-91067.73">4026 8282 4,'10'0'22,"2"-2"-11,2 1-5,-6 0-2,-3 1 64,-5 0-6,0-1-38,0 1-1,1-1 6,2 1-14,-3 0-5,0 0 4,0 0 1,0 0-2,0 0 2,0 0-1,0 0-6,0 0 1,0 0 2,0 0-4,0 0-5,0 3-2,0 4 3,-4 6 0,-7 3 1,0 0-2,-2 3 2,-2 0-3,1 0 0,-1 1-1,-2 1 0,3-1 0,-1 1-1,-2-1-8,6-3-9,7-2-15,4-7-29,0-4-57</inkml:trace>
  <inkml:trace contextRef="#ctx0" brushRef="#br3" timeOffset="-90835.7">4250 8349 128,'0'1'-1,"0"1"-15,1 0 19,6 1 3,-3 0-4,3-1 0,-4 3 1,-3 1 8,0 1 9,0 5 7,-3 3 1,-12 3 3,-7 4-5,-2 1-12,-2 1-10,-2 2-3,-1-2 0,5-2-1,5-5-3,5-2-6,3-6-11,9 0-25,0-6-36,2-2-37</inkml:trace>
  <inkml:trace contextRef="#ctx0" brushRef="#br3" timeOffset="-90638.7">4416 8407 265,'0'0'33,"0"0"-34,0 0 14,0 0 0,-2 9-21,-9 4 5,-6 6-2,-10 3-9,-6 5-9,-9 2-10,-3 2 17,-1 0 8,-4 2 6,0 1 2,-2 2 0,7-1 0,7 1 2,9-4-8,7-4-27,8-8-36</inkml:trace>
  <inkml:trace contextRef="#ctx0" brushRef="#br3" timeOffset="-90423.69">4612 8403 139,'0'0'74,"-4"3"-80,-7 10 8,-6 8 10,-2 6-7,-6 7-8,-10 6 2,-2 2-8,-11 4 0,-3 0 3,-7 3 4,-2 5 4,-1 0 0,0 1-2,0 1 4,6-3 0,7-7-5,16-8 1,14-11-2,14-10-29,4-9-55</inkml:trace>
  <inkml:trace contextRef="#ctx0" brushRef="#br3" timeOffset="-90208.66">4759 8413 66,'0'0'136,"-4"9"-156,-9 6 16,-7 11 41,-6 8-24,-5 9-12,-11 4-3,-1 5-2,-5 1-4,-2 3 4,-3 1 2,-1 1 6,-2 2 0,2 1 0,0-3-2,4-5 1,3-6-2,12-8-4,9-9 1,13-11-19,13-8-29,0-11-23</inkml:trace>
  <inkml:trace contextRef="#ctx0" brushRef="#br3" timeOffset="-89994.66">4808 8568 203,'0'0'50,"-4"4"-34,-10 10-7,-8 9-4,-10 7 0,-4 6-1,-3 7-3,-4 4 4,-3 4-5,-3 5 1,-3 4-1,-3 1 0,0 3 1,-6-1-1,4-2 1,0-3 0,3-5 0,8-4 1,15-10-3,9-9 0,15-11-9,7-11-29,7-8-77</inkml:trace>
  <inkml:trace contextRef="#ctx0" brushRef="#br3" timeOffset="-89791.65">4862 8780 158,'0'-2'106,"0"2"-98,0 1 35,-4 10-1,-11 9-36,-7 11-6,-5 7 0,-3 7 0,-5 5 0,-4 2 0,-3 2 1,-5 1-1,1 1 1,-1 2 0,-10 1-1,-3 6 0,-1-2-3,0-1-5,8-6-11,12-9 0,13-11-6,17-13-17,11-14-65,1-9-36</inkml:trace>
  <inkml:trace contextRef="#ctx0" brushRef="#br3" timeOffset="-89588.63">5094 8924 39,'0'-1'212,"-25"2"-214,-4 12 6,-13 10 21,-6 9-11,-5 9-8,-1 6-4,-2 4 0,-1 3-2,3 1 2,0 3 1,1 5 6,-4 3-5,-4 4 0,-3 1-2,-1 2 0,0-4-3,2-4-6,12-7-4,12-11-1,11-12-8,18-14-16,10-11-21,4-10-55</inkml:trace>
  <inkml:trace contextRef="#ctx0" brushRef="#br3" timeOffset="-89395.61">4998 9203 342,'-2'0'63,"-18"5"-90,-9 13 33,-7 11 14,-13 13-13,-5 10-7,-12 6 0,-1 3-1,-7 3-5,5 0-1,1 0 2,-2 1 2,5 3-2,1 0-3,3 0 2,8-4-1,10-5-6,10-10-7,15-13-18,16-11-18,2-11-61</inkml:trace>
  <inkml:trace contextRef="#ctx0" brushRef="#br3" timeOffset="-89222.6">4757 9686 397,'0'0'-1,"-10"11"-64,-18 8 87,-5 7-4,-10 11-17,-7 7-2,0 1-5,-6 5-19,2 1-58,0-2-25,0 1 21,-2 0 35</inkml:trace>
  <inkml:trace contextRef="#ctx0" brushRef="#br3" timeOffset="-89033.6">4686 9991 438,'1'-8'22,"-1"6"-86,-4 2 71,-18 10 40,-6 10-54,-12 10-9,-6 6 8,-4 5-21,-4 0-21,-3 0 2,7 0 16,-2-1 6,7 2-6,6-1-5,1 0 4,8 0 5,2-2-1,6-1-22</inkml:trace>
  <inkml:trace contextRef="#ctx0" brushRef="#br3" timeOffset="-88853.59">4582 10337 249,'22'-13'156,"-15"5"-163,-7 7-5,0 1 25,-11 6 20,-17 8-33,-5 7-11,-9 7 4,-8 4-9,0-1-4,1 2 7,1-1 6,6-1-1,6 0 1,3-2-8,5 1-7,3-2-22,10 0-8,6-1 7,9-7-7,0-3 1,4-10 0</inkml:trace>
  <inkml:trace contextRef="#ctx0" brushRef="#br3" timeOffset="-88669.58">4475 10593 23,'36'-20'35,"-17"7"256,-13 7-279,-6 6-16,0 0 19,-17 14 42,-12 6-61,-3 8 3,-6 6 1,-2 1-1,6-2 0,-1 1-1,7-4-3,6-1-5,4-3-5,5-2-1,6-5-3,6-6-2,1-6-7,14-7-24,15-8-40,6-13-19</inkml:trace>
  <inkml:trace contextRef="#ctx0" brushRef="#br3" timeOffset="-88502.57">4593 10699 9,'25'-6'129,"-17"4"83,-8 2-203,0 10 10,-18 7 18,-4 5-18,-6 3-9,-3 3-2,4 0-1,2-2-8,4-1-2,11-3-15,3-5-37,3-6-85</inkml:trace>
  <inkml:trace contextRef="#ctx0" brushRef="#br3" timeOffset="-82728.23">4287 10975 0,'0'2'14,"0"2"-15,0 0 3,0-3 0,0 2 31,-4-3 45,4 1-22,0-1-30,0 0 15,0 0 1,0 0-11,0 0-7,0 0 4,0 0 0,0 0-7,-3 1-4,3 0-3,-1 4-2,-5 0-1,2 5-5,0 0 4,0 0-3,0 0 1,1-3-3,-1 3 1,4-2 1,-3-1-2,1 1 2,2 0 1,0-2 0,0 4 2,6 2-3,5 1 2,0 1 3,3 0-5,-3 1-1,2 1 0,2-2-1,-1 2-2,-2-3 1,1-1-4,1 0 2,-2-1 0,2 0 0,-3 1 1,2 0-3,-2 0 1,3 3 0,-2 1 1,4 0-1,2 0 0,-3 2 0,6-3 2,-3 1-2,4-2 0,-3-3 1,1-1-3,-2-1 2,-1-2 0,-2-1 1,0 1-1,1-1 0,2 0 0,-3 1 0,4 1-1,1 1 1,2 2 0,2-1-1,-2 1 3,3 1-3,-4 1 1,1-3-1,2 0-1,-5-3 1,3-1 0,-2 0 0,-5-2 1,7-1 0,-4 0 0,3 0 1,0 0 0,-2 0 1,1 1 0,-2-1-3,1 2 2,-2 1 0,1 0-2,0-1 1,-1 1 0,-2 1 0,3-1-1,-3-1 0,2-1 0,1 0 0,0-2 0,-3 1 1,2-1 0,1 0 0,-1 2-1,5-2 1,0 2 0,0-1 0,-2 0-1,2-2 0,-5 3 1,1-2-1,-1 0-1,-2 0 1,0-1 0,3 0 0,0-1 1,-1 0-1,5 0 0,0 0 0,-2 0 1,3-1 0,1 0-2,-3 0 2,1 1-2,-1 0 1,-2 0 0,2 0 0,-7 0 0,4 0 0,-4 0 0,3 0 0,1 1 0,-3-1 0,3 0 1,1 0-1,5 0-1,-2-4 0,-1 3 0,4-2 2,-5 1-1,2 0-1,-3 2 1,-2-1-1,4 1 0,-6 0 0,0 0 0,-2 0 0,2 0 0,-1 0 1,1 0 0,2 0-1,-2 0 0,3-2 0,-1-1-1,1-1 1,0 2 0,-1-2 1,-2 2-1,3 0 1,0-1-1,1 3-1,-2-1 1,1 1 0,2-1 0,-2 1-3,-3 0 2,2 0 3,-6-2-5,0 2 1,0-1 1,2 0 0,0-1 0,4 1 1,5-2 1,2 1-1,1 0 3,-1 0-4,-5 1 2,-1 0 0,-5 0-1,-2 1 2,4-2 0,-1 0-1,-2 0 0,2-2 0,-1 1 0,-2-2 0,1 0 1,4-1-1,2-1 0,0 2-1,1-1 2,1 0-1,-1 3 0,-1-2-1,1 1 1,-3 1-1,-5 0 2,0 1-2,-5 1 1,-1 1 0,-3-2 1,2 0 0,-2-1-1,4-3 0,4 0 1,1-1-1,1-2-1,4 2 0,-1-1 1,0 2-1,1-1 1,-1 1-3,-1 3 3,-6 0 0,-5 1-2,-3 0 2,4 1 2,-4-1-2,4-1 1,-1 0 0,-2-1-2,6-3 0,0-1-2,-1-1 2,5 0-1,4-1 0,3 1 1,-3-1 0,2 3 1,-3 1-2,-3 2 2,-5 1-1,-1 2 2,-3-2 0,-2 1 1,0 1-1,0-3 1,0 0-3,0-2 1,0-2-2,2 1 1,2-2 2,1 2-1,2-2 0,-3 2 0,0 2 0,-1 1 0,-3 0-1,0 2 1,1 0 0,-1 1 0,0 0 2,0-1-1,0-1-1,0-3-1,0 0 0,0-1 0,0-2 1,0 0-3,3 1 1,1 0 1,0 2 1,-1 0 0,1 2-2,-2 2 4,-2 1-4,0 1 2,0 0 0,0 0 2,0-1 0,0-1 1,0 0-4,-6 0 1,3-1-4,-4 0-7,2-1-16,-2 3-17,-4 0-21,6 1-29,-1 0-47,1 0-56</inkml:trace>
  <inkml:trace contextRef="#ctx0" brushRef="#br3" timeOffset="-82303.2">7373 11187 3,'5'0'-3,"-1"-1"4,-4 1 22,0-1 175,0 1-105,0 0-65,0 0 5,0 0-8,0 1-14,-4 6-9,-7 2-2,-2 2 1,-9 3 0,0-1 2,2 1-3,-6 0 1,6-1 1,2-2-1,3-1 0,5-6 1,1-1-1,7-3 2,-1 0 0,3-1 0,0-9-18,11-1 9,5-2 4,6-1-1,-5 0 0,1 2 2,0 1 0,-6 3 1,2 2 0,-4 0 1,1 0 0,-4 2 1,1 2 0,2 0 0,-6 0 4,-2 2-2,0 0 4,0 0 2,-2 0-6,5 2 1,1 5 13,-2 6 7,6 0-10,-5 1-8,5 0-3,-2-3-3,1 0-1,0-2 0,0-2 0,2-2 0,-3-2-3,-1-1-18,0-2-27,-7 0-44,0-2-201</inkml:trace>
  <inkml:trace contextRef="#ctx0" brushRef="#br3" timeOffset="-80636.09">7032 8369 11,'0'2'6,"0"-1"1,0 0 106,0-1-10,0 0-79,2 0-2,-2 1 3,5-1-10,-5 0-9,4 0-3,3 0 10,1 0 16,2 0 0,0-2-10,1 0-6,2 2-4,0 0 1,1 0-5,5 0-3,2 0 0,4 4 0,2-2-1,-1 2 1,2-3 0,5-1-1,2 0 3,4 0-2,1-3 3,-4-2-3,0-1 3,-5 0-4,-5 2 1,-2 1-2,-6 1-2,-3 2 2,-2 0-1,-1 0 0,2 0-1,-1 2 2,-2 0 0,4-1 0,-4 2 0,3-2 1,1-1 1,2 0 1,1 0-2,-1-3 3,5 1-3,-4-2 2,-1 1-1,-4 1-1,-3 2-2,-3 0-1,0 0 1,-4 0 0,-2 0 0,2 0 0,1 0 2,-1 0-1,-2 1 0,2 0 0,-1-1 0,2 0 0,1 0 0,-1 0 0,2 0 2,4 0 1,-5-2-2,1-1-1,-6 3 0,0-1-2,0 1-3,0 0-8,0 0-12,0 4-12,0-1 17,0 3-6,-7-1-3,4-3-2,2 2-6,1-3 15,-3 0 11,3-1 5,0 0 0,0 0 6,0 0-6,0 0 2,0-1 3,0 0-14,0 0-80,0 1-21</inkml:trace>
  <inkml:trace contextRef="#ctx0" brushRef="#br3" timeOffset="-79024.01">7914 8367 11,'0'0'-1,"0"1"5,0-1 21,0 1 2,7 2 4,-3-1-4,3-1 0,-3 2-13,3-1-7,-1 0-5,-2 2 2,1-2-1,-3 1 1,-2-2-2,0 1 0,2 0 0,-2-1 0,2 0 1,-2 0 9,2-1 9,0 4 7,1-2 6,1 0-5,0 2-6,3 1-3,-4 2-7,2 1 1,1 3-1,-2 1-5,-4 2 0,0 2-6,0 1 1,0 2 0,0-1 0,1 1-2,4 0 0,-1-1 1,3 1 0,-3-2 0,3 0-1,0 1-1,-3-1 1,-3 2 1,-1 2 1,0-2-1,0 1 3,0 1-2,0 0 2,0 0-3,-1 2 4,1-1-2,0 1 0,0 1-2,0-3 0,4 2 2,3-3 0,0 1-2,-3 0 0,-2-1-1,-2 0-1,0 0 2,0-2 2,-2 1-2,-9 0-1,4-2-1,-1 2 4,1-2-3,4-1 0,2 0 0,-2-2-1,3 0 1,0 1 0,0-2-1,-2 2 1,0 1 0,2 3 0,0 1 0,-5-1 4,3 3 3,-2-2 3,4-1-9,-5-2-2,4-1 0,-2 0 2,3-3-2,0 0 1,-1-1 0,1 2 0,-3-1-1,3 1 1,-3 2 0,2-1 0,-3 2 1,1 0 0,-1 2-2,4-2 0,-3 1 0,-1-1 2,4 0-4,-4-2-2,-1 1 1,-1-2 1,4-1 1,-1-1 1,1-1-1,2 0 1,0-1 0,0 3 0,0-1-1,0 1 1,0 1 1,0 1-1,0 2 0,0-2 1,0 2-1,0-2-2,0 1 0,-2-2-3,-2-1 2,0 1 0,1 0 3,3-1-3,-3 1 1,3-1 2,0 1 0,0 0 0,0 1-1,0 0 2,3 3-1,0 0 0,-3 0 3,0 0-4,0-1 1,0-2 1,0 0-1,-3-1 0,0-1 0,2 0 0,1-2-1,0 3 1,0-3 0,0 4 0,0-2 0,7 2 0,-1 0-2,-4 1 4,0 0-2,0-1 0,-2-2-2,0-1 0,0-2 1,0 0-1,0-3 0,0 0 2,0-2-2,0 1 1,0 2 2,0-1-2,0 2 1,5 2 0,-1 1 0,3 0-1,-3 0 1,0 1-3,-1-2-1,-3-1 0,1 0-1,-1-1 1,0 0 2,0-1 1,0-1 0,0 0 0,3 2 1,0-1-1,-3 3 1,4-2 0,-4 2-1,4-1 2,-1 1-1,1 1 0,-3-1-7,2 0 13,-1-2-8,-2 2-1,0-4-4,0 0 5,0-2 1,0 0-1,0-2-1,0 1-3,0 1 3,0 1 0,2 2 3,0 0 0,-2 4-1,5 0 1,-3-1-1,5-2-2,-3-1-6,0-3 1,-1-3 2,-2 0 5,2-2 0,-3 0-1,0-2 2,0-3 3,0 1-1,0 2 2,0 2 5,0 0 1,0 0-2,0 0-8,0 0-1,0 5 1,0 1 1,0 0-2,0 0 1,0-2 0,0-1-1,0-3 1,0 0 1,0 0 1,0 0 2,-4-4-1,1-2-2,3 3 0,0 0 4,0 2 8,-3 1 2,2 0-5,1 0-6,-4 2-5,4 3-4,-3 1 3,1 0 2,2-1-1,-2-2 1,2 0 0,0-3 0,0 0 0,0 0 2,0 0-1,0 0 1,0-3-2,0 1 0,0 1 0,0 1 0,0 0 1,0 0-2,0 6-3,0 0 1,0 0 0,0 0 2,0-3-5,0 0 1,0-2 3,0-1 1,0 0 2,0 0 0,0-3 2,0-1 0,-2-2-3,2 1 2,-5 2 2,5 1 1,-2 1 0,0 1-2,2 0-1,-2 0-2,-2 4-2,0-1 0,1 1 1,-1-1 1,0 0 1,-2-2 0,2 0 1,-3-1 0,1 0 3,-2 0 3,-6 0-1,2 0 0,-2 0 0,-3 0 1,-1 0-1,-1 4-3,-6 0 2,5 2-1,-2 1-3,1-1 1,-5 0 0,-1 0 4,1-3-3,0-1 1,-5-2 0,1 0 7,-9 0-4,0-2 0,-10-5 0,-8-2-2,-4 2 4,-10 0-3,-1 3-4,0 1 1,0 2-4,6 1 6,5 0-6,7 0 1,8 0-1,13 0-1,9 0 1,9 0-9,4-2-14,11-2-29,0-2-51,0-4-62</inkml:trace>
  <inkml:trace contextRef="#ctx0" brushRef="#br3" timeOffset="-78131.96">7004 10073 77,'0'-1'200,"-4"0"-170,-3 1-2,4 0 39,2 0-27,1 0-24,0 0-9,0 0 0,0 0 5,0 0-1,0 0 2,0 0-1,0 0-1,11 0 5,6 0 4,5 0-7,4 0 1,5 0-7,3 0-1,8 0 1,7 0-5,1 0 0,4-3 1,-1 3-4,2-1 1,-3 0 1,-4-1 0,-6-1 0,-7 1 0,-2 0 0,-12 0-1,-3 2 0,-3 0 0,-5 0-1,-5 0-2,0 5 0,-1 1-3,1 0-8,-5 2-14,0-3-14,0 0-14,0-3-27,-3-2-82</inkml:trace>
  <inkml:trace contextRef="#ctx0" brushRef="#br3" timeOffset="-77255.9">6908 9185 3,'6'-2'-3,"-4"1"3,-2 1 73,0 0 30,0 0-87,0 0-1,-6 3 22,-3-1-13,5 2-5,0-3 5,1-1 4,0 0 4,3 0 8,0 0-7,0 0-12,0 0-4,3 0-7,12 0-1,12 1 5,6 3 3,6-2-5,11 4-1,10 0-5,5 0 3,4 3-1,8-3-6,-2 2 3,4-4-3,-3-1 3,1-3-2,-1 0-2,1 0 2,3-4-1,-1-2 3,0 1-1,-6 2-1,-8 0-2,-11 1-3,-12 2 1,-13 0-3,-12 0-3,-10 0-1,-7 0-4,0 0-3,0 4-22,-13 0-26,-16-1-67</inkml:trace>
  <inkml:trace contextRef="#ctx0" brushRef="#br3" timeOffset="12973.47">9891 8562 39,'0'0'475,"0"0"-454,0 0-22,12-1 26,7-3-3,-2 1-19,5-2-1,-2-1-1,2 3-1,-3 0-1,-4 2 2,1 1-1,-1 0 0,-4 0-1,3 2 2,-3 2-1,-5-1-1,5 1-5,-4 0-18,-3-2-24,-3 0-51,-1-2-148</inkml:trace>
  <inkml:trace contextRef="#ctx0" brushRef="#br3" timeOffset="13321.49">9929 8650 419,'0'0'49,"0"0"-51,4-1 20,13-5 17,2 1-20,8 1-14,2 0-3,-1 4-23,-3 0-72,-4 5-120</inkml:trace>
  <inkml:trace contextRef="#ctx0" brushRef="#br3" timeOffset="14133.54">10554 8279 62,'0'3'324,"0"7"-346,0 3-6,0 6 33,0 4 5,0 4-5,-3 4-5,3 2 2,0 1 3,-4-1 10,3 0 8,1-5 1,0-3 2,0-6-4,0-6-6,11-4-10,8-3-1,8-3-2,3-3 1,2 0-1,6 0-9,-5-7-36,-5-1-90</inkml:trace>
  <inkml:trace contextRef="#ctx0" brushRef="#br3" timeOffset="14405.56">10928 8555 21,'-11'0'402,"2"0"-396,5 0-10,1 0 20,2 0-7,-2 0-13,2 0-4,-2 0-1,-1 0 0,0 0 8,1 0 2,-4 0 11,3 0 9,0 0 7,2 0 2,-2 4-5,4 3-6,0 0-5,0 3-2,0 0 1,0 0-12,0-2 1,6-1-1,-2-1-2,3-4 0,-3 1 0,-1-3 0,-3 0-3,0-1 0,0-7-3,0-3-4,4-3-13,0-1-17,-4-1-49,0 1-86</inkml:trace>
  <inkml:trace contextRef="#ctx0" brushRef="#br3" timeOffset="14773.58">11083 8282 196,'-7'23'230,"6"1"-206,-3 4-28,4 3 7,0 1 11,0 0-11,0 0-3,0-1-4,0-2-1,0-5-2,0-4 4,0-6 3,0-6 2,0-5-2,4-3-1,9-3 5,9-9 7,7-5-7,-1-4-2,5-1-4,-1 0-2,-3 3-1,-5 2-6,-6 6 3,-6 5 5,-8 6-1,1 0 2,-5 7 6,0 8 12,0 4-4,-5 1-5,4 1-3,1-2-3,0-3-2,0-4-1,6-5-13,5-1-23,7-6-57,0 0-52</inkml:trace>
  <inkml:trace contextRef="#ctx0" brushRef="#br3" timeOffset="15103.61">11499 8505 13,'0'11'-7,"0"1"271,-2 1-194,-2 1-60,4-3 26,0-1-4,0-4-23,0-3-6,6-3-1,3 0 4,0-4 7,-1-5-1,-5-2-6,1-3-3,-4-1-2,0 0-2,-11 2 1,-4 2 1,-1 5-1,1 5 0,-3 1-2,1 7-4,-2 7 1,-2 7 5,7 2 0,3-1-1,4-3 1,7-4 0,0-3 1,3-5-3,13-5-1,4-2 4,5-4 2,-2-4 0,1-5 1,-4-3-2,-2 1 0,-3 0-3,-8 3-6,0 3-21,-3 2-4,-4 3-9,0 4-11,0 5-28,-4 7 25,-3 5 50,0 1 8,7-1 0,0-2-1,0-4 0,4-5-3,6-2-1,0-4-2,1-7-3,0-6-46</inkml:trace>
  <inkml:trace contextRef="#ctx0" brushRef="#br3" timeOffset="15282.62">11753 8280 112,'0'8'265,"-3"3"-206,-5 6-56,-1 4 32,2 3-6,2 3-25,-2 3-5,1 1-2,1 0-10,2-1-8,3-3-3,0-3 2,0-4-4,0-5-17,0-6-37,4-3-52</inkml:trace>
  <inkml:trace contextRef="#ctx0" brushRef="#br3" timeOffset="15656.65">11833 8555 88,'6'11'205,"4"2"-205,1-3 2,4-1 10,-1-3-9,1-3-2,-2-3 0,-2 0 0,-3-1 2,2-7 9,-6-4 13,3-1 2,-6-3-2,-1 1-1,0-1-6,0 1-5,0 2-11,-7 4 0,-1 2 0,0 7 0,-8 0 0,1 9-6,-7 6 1,4 4 3,-2 5 1,8-1 0,1 0-2,4-3 1,7-5 0,0-4-2,7-2 2,11-4-3,3-4 4,2-1-3,6-1 4,2-9-2,4 0 0,-5-1 0,-1 3 2,-8-2-5,0 3 2,-8 3-5,-6 1 5,-3 2-2,-4 1 3,0-1 9,0-1 0,-9 0-2,-2-2 7,0-2 3,3-2 4,-3-1-4,1-1-6,6 1-1,4 0-5,0 2-6,14 2-4,14 2-2,5 3-17,8 0-45,10 3-53,-1 2-107</inkml:trace>
  <inkml:trace contextRef="#ctx0" brushRef="#br3" timeOffset="16379.69">12657 8232 334,'-11'-15'57,"5"6"-5,6 6 50,0 3-46,7 6-43,7 7-7,-1 12 1,-2 4-5,-7 6-6,-4 1 0,-4 3-1,-12-3 2,-2-1 1,2-5 3,-2-6 1,5-5 1,2-6 2,1-7 0,9-3-2,1-3 1,0-10-2,0-9-9,0-4-2,0-6-1,0-3-5,1-1-1,5 1-4,-2 5 3,-1 6 11,2 6 4,0 9 2,4 6-4,0 6-3,6 12 12,3 8 2,-1 3-1,5 0-6,1-1 1,4-4-1,6-2 0,-2-6-1,1-4 2,-3-5 2,-7-7 7,-5 0 14,-2-6 6,-1-7 0,-3-7-8,-1-4-12,-8-2-4,-2-1-3,0-1-1,-12-1-2,-2-2-2,-1-1-9,0 4-13,3 3-9,7 8 8,5 7 16,0 8 3,0 2-7,4 12-5,9 7-3,2 6-32,3 3-86</inkml:trace>
  <inkml:trace contextRef="#ctx0" brushRef="#br3" timeOffset="16697.68">13085 8380 30,'2'-1'106,"0"1"-25,-2 0-12,0 8-2,0 4-21,0 5-23,0 5-12,-6 3-3,4 0-4,2-3-3,0-5 1,0-3-1,4-6 0,7-2 1,0-6 6,3 0 5,0-4 9,1-9-5,0-2-9,2-4-5,-3 0-3,-5 0-1,0 4-1,-5 3-3,-1 5 2,-3 4 0,0 3 2,0 1 1,0 8 1,0 7 5,0 3-2,0 5-3,7-2-1,4-4 0,-1-1-2,3-6-1,3-3-5,-4-3-6,4-5-13,-1 0-25,-4-10-46,-3-2-172</inkml:trace>
  <inkml:trace contextRef="#ctx0" brushRef="#br3" timeOffset="16878.72">13403 8210 460,'-11'15'12,"4"8"-15,4 3 17,-1 5-11,0 2-3,-3 3-14,3 3-5,-5-2-7,5 0-11,0-3-19,-2-6-6,6-4-8,0-7-44</inkml:trace>
  <inkml:trace contextRef="#ctx0" brushRef="#br3" timeOffset="17062.71">13532 8244 184,'-17'17'337,"5"4"-343,5 10 9,3 6 16,-1 5-17,3 3-16,-2 0-16,2 1-19,2-4-29,-3-5-85</inkml:trace>
  <inkml:trace contextRef="#ctx0" brushRef="#br3" timeOffset="18499.8">13597 8588 30,'0'18'69,"0"-1"-69,0-2 1,2-2 9,5-3-4,-5-1-5,0-2-1,0-3 0,0 1 0,-2-3 3,0 1 9,0-1 18,0 0-1,0 2-5,0 1 4,-2-1-1,0 1-8,-2-2-8,1-1-5,3-2-1,0 0 0,-4 0 3,2-8-4,-2-3-8,0-2 1,-3-5 3,4-1 0,-1-1-1,0-2 1,4 2-6,0 2-6,0 4 5,0 3 3,0 3 1,0 2 4,4 1 1,-4 4 7,0 0 11,0 0 8,0 0 0,0-1 1,0 0-3,0 0-8,0-1-5,0-1-4,0 0-2,0-2-4,7-1-3,5-2 1,6 0-1,5-1 0,-2 4 0,1 2 0,7 3 0,-6 1 4,4 3 0,-1 4 3,-2 3 0,-6 0 0,-4 1-4,-4-3 2,-9 1-1,-1-1 1,-1-1 1,-17 2-2,-3-1-6,-6-1-2,-3-2 0,-2-2-2,1-3 1,1 0-7,9 0-8,3-2-13,14 1-9,4 0-30,0-3-103</inkml:trace>
  <inkml:trace contextRef="#ctx0" brushRef="#br3" timeOffset="18872.84">13985 8474 12,'4'-1'42,"-3"1"26,2 0 11,-3 0-2,0 0-9,0 7-16,0 0-18,0 4-15,3 2-4,-2 0-5,8-2-6,-3-3-4,6-2 1,-1-1 0,0-4-2,0-1 1,-1-6 2,1-1 2,3-5-3,-9 0 1,5-1-3,-3 1-2,-3-1 1,-2 5-4,0 2-2,0 2 0,-2 4-4,0 0 2,0 6 1,0 6 9,0 5 2,4 2 1,1 1-1,4-2 2,2-4 0,0 0-1,1-4-1,4-3-3,-4-4-1,-1-1-7,1-2-12,-3-3-16,-3-6-13,1-3-52,-1-5-68</inkml:trace>
  <inkml:trace contextRef="#ctx0" brushRef="#br3" timeOffset="19073.84">14295 8482 30,'0'5'89,"4"6"-3,-2 3-10,3 3-30,-3 1-25,4-2-11,1-2-5,0-5-4,1-1 5,1-3-4,-3-2 1,3-2 0,-2-1 5,1-2 2,2-6-1,1-3-5,0-2-5,-1 1-6,1 0-12,0 4-13,-4 2-19,0 4-29,-3 2-13,-4 1 12,1 10 40,-1 2 37,0 1 8,6 0 9,-5-3-6,4-2-7,-1-6 1,3-3-24</inkml:trace>
  <inkml:trace contextRef="#ctx0" brushRef="#br3" timeOffset="19369.84">14610 8264 332,'0'0'58,"-7"9"-28,-2 9 15,1 6-22,-1 6-16,3 5-7,-4 1-2,-1 1-4,-4-1 3,0-1 2,-2-4 3,7-7-1,2-5 5,6-8-2,0-4 1,2-6-6,0-1 2,4-7-7,14-6 0,4-4-5,-1-2-14,1 1-5,-2 3-3,-3 0-4,-1 5-29,-5 2-34,-3 6 25,-3 2 56,-1 11 28,-4 5 15,0 2-4,0 3-5,0-4-2,4-1-3,-1-4-7,5-4-3,-1-3 1,0-4 0,0-1 0,3-1 3,3-5-2,3-6-39</inkml:trace>
  <inkml:trace contextRef="#ctx0" brushRef="#br3" timeOffset="19692.87">14682 8442 162,'7'0'-44,"1"0"22,1 0 14</inkml:trace>
  <inkml:trace contextRef="#ctx0" brushRef="#br3" timeOffset="19936.89">14689 8449 4,'-14'0'137,"-1"0"-91,0-2 17,2-3-6,2 1-29,0 1-13,2 0 0,2 1 7,5 1-1,-2 0 0,2-1-1,2 1 3,-4 0 5,4 0 3,0 1-1,0-1-11,0-2-4,0 2 3,6-3 3,0 1-3,3 0-3,-1 0-2,2 2-7,1-2-5,2 1 0,-1 2 0,9 0-1,-4 0 0,5 0 0,-3 0-1,3 0-1,2 0 1,-2 0-5,2 0-2,-6 2-3,1 1-2,-3-2-9,-8 2-17,-5 1-17,-3 0-25,0-1-33,-4 0-89</inkml:trace>
  <inkml:trace contextRef="#ctx0" brushRef="#br3" timeOffset="20223.9">14785 8261 424,'0'0'39,"0"5"-30,0 11 24,4 11-8,3 11-21,-3 7-10,-4 9-15,0 3-13,-3-1-18,-5-2-15,-5-2-9,4-8 2,-1-7-11,5-10 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4T22:42:18.85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3911 2658 1,'7'4'5,"-3"-2"-3,-3 0 0,-1 1 36,0 0-20,0 0-18,0 1 12,0-1 6,0 0-4,0 0-4,0 0 0,0 0-3,0 2 2,0-1 1,0 2-1,0 1-2,0 1 0,0 1 1,0 2-3,0-1-1,0 1 3,0 1-2,0-1 2,0 2-1,0-1 1,0 0-1,0 2-3,-1-2-3,1 0 3,-3 0-2,3 0 0,0-1 0,0 1 0,-1 2 0,1-1 3,0 3-2,0 0 3,0 0-3,0 0 2,0-1-1,0 0 3,0 0-2,0-1 0,0 0 0,0-2-1,1 1-1,-1 0 0,0 0 1,3 1-4,-3 0 6,4 2-3,-1-1 3,2 3-2,0-2-1,4-1 3,-5-1-5,1 1 1,-1-2 0,0 0-1,3-1 1,-3 1 0,3 0 0,-3 0-1,0 1 0,1 0 1,1 0-1,-1 0 1,3 1-2,-1 0 1,-3 0 1,3 1-1,-4-2 2,2-1-1,1 2 0,-2 0-1,0 0 1,-2-2-1,-2 2 1,5 0 0,-5 1-1,0-2 0,0-1 2,0 1-2,0-1 0,0 2 0,0-2 0,0 0 0,0 0 0,0-2 0,0 3 0,2-1 0,-2 0 1,0 2-1,0 0 1,0-1-1,0 2 0,0-2 1,0 1-1,-2 0 0,-3-1 0,3-1 0,0 1 0,2 1 0,-2 0 0,2 1 0,0-1 0,-4 1 1,4 0-1,0 0 0,0 0 1,0 0-2,-3 1 2,-1-1-2,0 0 1,1 0 0,3 1 0,-3 0 0,3-1 1,0 1-1,0 0 0,0-1 0,0 2-1,3-2 1,4 0 1,-3 1-1,-1-1 0,1 0-1,0 1 2,-2 0-2,-2 1 1,2 0 0,1-1 0,-3 1 0,2 1 0,2-2 1,0 1-1,3-1 0,0 2 0,0-1-1,-3 0 1,3 0 0,-6 1 0,2 0 0,1-1 0,-2 2 0,-2 0 1,0-1-1,0 1 0,0-1 0,0-2 0,0 0 0,0 0-1,0-1 2,0 1-2,0-1 1,0 1 0,0 0 0,2 0 0,0 1 0,3 2 0,-3 0 0,-2-2 0,0 2 1,0 1-1,0-1 0,0 0-1,0 0 1,0-2 0,0 1 0,0 0 1,-4 0-2,1 1 1,-1 2 0,4-2 1,0 2-2,-2 0 1,2-1 0,-3 1 0,2-2 0,1-1 0,0 1 0,-4 0 0,-2-2 0,2 2 1,-4 0 0,5-2-1,-1 1 0,1 0 0,2 0 0,1 0 0,0 0 0,0 1 0,0 2 0,0-1 0,7 1 0,-3 0 0,3 0 2,-6-1-2,2-1 1,-3 1-1,0-4 1,0 1 0,0-1 0,0 0 1,-3 0 3,-1-1 3,0 1-2,4-1 0,-4 2-4,4-1 1,0 0-1,0 0-2,0 0 1,0 0-2,0 0 3,0 0-1,0 1 1,0 0-2,0 0 1,0 0 1,0 1-2,0 0 1,0 0 0,0 0 0,0 1 0,0 1 2,1 3-1,3-1 1,3 2-2,-4-1 0,1 2 0,-1 1 2,-3 0-2,0-1 0,0-1 0,0 0-2,-3-3 2,-4 0-1,-1-2-1,-3-4 2,4-5-9,-4-2-10,1-4-20,-8-5-49,-11-5-156</inkml:trace>
  <inkml:trace contextRef="#ctx0" brushRef="#br0" timeOffset="1779.39">3965 2675 0,'0'2'4,"0"-2"3,0 1-2,0 0 0,0 0-4,0 0 1,0-1 26,0 0-1,0 0-10,0 0-11,0 0 10,7 0 3,0 0 6,0 0-3,3 0 4,1 0-5,1 0-7,5 1 1,0-1 4,5 0-6,0 0-1,4 0-2,5 0 2,-3-2-4,5 0 0,2-1 1,2 0-1,2 1-3,-1 0-1,3 1-3,2 1 1,2-1-2,1 1 3,-3 0-4,4 0 2,-1-1 0,-2-1 0,5-1 0,-3 0-2,1 0 3,-3 0-1,2 1 1,-1-1-1,0 1 1,0-1 1,-6 3-3,0 0 0,1 0 1,-5 0-2,-1 0 1,0 0 0,-2 0 1,-3 0-2,1 0 2,1-2-1,-3 1 1,1-2 0,-3 1-1,-2 2 0,2-1-1,1 1 1,-4 0 0,1 0 0,-2 0-1,-1 1-1,-4 3 2,5 0 0,-3-1-1,5-2 0,5 0 1,1-1 0,8 0 0,1 0 0,0 0 0,1-2 0,2-1 0,-3 1-2,0 1 2,-6 1-1,2 0 1,-6 0-2,-1 0 2,1 0-1,-8 0 2,1 0-2,0 0 0,-1 0 2,0 0-2,0 0 2,1 0-1,-4 0 0,1-1 0,-2 1 0,1 0-1,0 0 1,-3 0-1,5 0 1,-2 2 0,3 0 0,1 1 1,2-2-1,2 0 1,3-1-1,-1 0 1,1 0-1,3 0 0,-3 0 1,2-3-1,1-1 1,-3 2 0,-1 0-2,-2 1 0,-1 1 1,-8 0-1,1 0 1,-3 0 0,-2-1 0,0 1 1,0-1-1,-2 1 0,3-1 1,-4 1-1,5 0 0,0-1 0,6-1 0,4 2 0,7-1 0,-3-1 1,4 1-1,-2-1-1,-2 0 1,-1 2 1,-2-3-1,-2 2 0,-2-1 0,-4 2 0,-5 0 0,0-1 0,-1 1-1,-4 0 1,3 0 0,-3 0 0,4 0 0,0 0 1,5 0-1,-1-1 0,11-1 2,3 1-2,5 0 0,0 1 0,1-1-3,-8 1 4,-2 0-1,-6-1 0,-1 1 2,-5-1-2,-3 0 0,-1 0 0,-1 1 0,0 0 0,2 0 0,0 0 0,2 0 0,-2 0 0,4 0 0,3 0 0,4 0 0,2 0 2,4 0 1,1 0-2,-6 0 0,1 0-1,-6 0-1,-4 0-12,-6 0-15,-8 0-43,0 0-187</inkml:trace>
  <inkml:trace contextRef="#ctx0" brushRef="#br0" timeOffset="3963.76">8128 2706 12,'0'12'36,"0"1"-10,0 1 1,0 1-9,0 2 1,2 0 1,1 1-4,-1 1-1,-2 2-3,0-1 2,0 4 2,0-1 2,0 1-3,0-2-4,0 1-2,0-1-1,0-1 0,0 1-4,0 1-2,2-2 2,2 3-1,1-2-2,-1 3 1,3-2 1,-3 0 1,0 1 3,-1-3-7,-3 2 2,0 0 0,0-1-1,0 1-1,0-1 1,0 1 3,0-2-3,1 1 0,5-1 0,-2 1 1,-3-1 1,2 1-3,-1-1 1,-2 0 0,2 0 0,0-1 1,-2 1-1,0-1 0,0 0 0,0 0 3,0 0-1,0-2-2,0 3 3,0-2-3,0 0 0,0 2 0,0-3 1,-4 2 1,4-2 5,0-2-3,0 3-2,-2 0 1,-2-1-2,1 1 1,2 0-1,1-1-1,0-1 1,0 1-1,-3-3 1,-1 2 0,4 1 0,-4 0-2,4 0 2,-6 2-1,5 1-1,-6-1 2,3 2-1,-3-1-2,3-3 2,-1 1-1,1 1 0,-3 0 1,3-1-1,-3 1 2,3 1-2,0-2 0,0 0 1,1-1-1,-1 1 0,1 2 0,-1-1 0,0-1 0,2 2 0,-3-3 1,1 2-1,2 2 0,-2 1 0,1-1 0,2 1 1,1-3-1,-3-1 0,3-1 0,0 0 0,0-2 0,0-1 0,0-1 0,0 1 0,0 0 0,0 1 0,0 2 0,0-1 0,0 1 0,0 1 0,0 1 0,0 0 0,0 3 0,0-2 1,0 1-1,0-2 0,0 0 0,0 1 3,0-1-3,0-2 0,0 1 0,0 0 0,0 0 0,3 1 0,1 0 0,0-1 0,-2 0 0,2 0 1,1 3-1,-1-2 0,-2 0 1,2-1 0,-1-1-1,1 2-1,-1-1 2,1 0-1,-4 2 0,4 0 0,-1 0 1,-2 1-1,2-2 0,1 0 0,-1 1 1,1 2-1,-2 0 0,0-3 2,-2 2-1,2-3 0,-2 0 0,0 1-1,2-2 1,1 0 0,-1-3 1,2 2 1,0 0 0,0 0 0,0 1 0,2-1-1,-2 2 1,3 0-3,-3 0 2,0 1-1,-1 1 1,-2-1-1,2 1 0,-3-2 1,0 1 0,0 1-1,0-1 0,2-1 3,0 0-1,0-1-3,5 0 1,-3 1 0,3 0-1,-6 0 1,2 0 0,0 2 0,-3-2 0,4 0-1,-4 1 0,1-1 1,-1 1 0,3 1 2,-3 2-2,0-4 0,0 0 2,3 0 0,-2-2-2,2-1 0,0 1-2,-2 1 2,-1 1 0,0 0-1,0-1 2,0-1-1,0-2-1,3 0-1,-3-1 1,0-5-2,4 1-5,-4-8-20,0-2-47,0-5-162</inkml:trace>
  <inkml:trace contextRef="#ctx0" brushRef="#br0" timeOffset="5672.78">4101 6644 54,'3'0'-25,"5"0"29,1 0 1,-3 0 17,4 0 20,4 1-12,4 0-17,-1 2 5,1-2 3,4-1 3,-1 0 3,4 0 2,-1 0-3,-1 0-12,8 0 0,-2 0 2,6-1-1,-2 0-4,6 1-2,-2 0-3,5 0-5,4 2 2,4 0 0,3 1-1,1-2 0,3-1 0,4 0 0,3 0-1,-2-4 0,2-2 1,-3 2 1,-1-1 1,-6 3 0,-1 0-5,-3 2 3,-4 0-1,-2 0 0,-2 4 0,-3 0-1,1-1 1,-4-2 0,2 0-1,2-1 1,-1 0 1,0 0-2,1 0 1,-1 0 0,2 0-2,1 0 2,-3 0-1,-2 0 2,3 0-2,-3 2 1,2 0-1,-3 0-1,-1 1 1,-1-2 0,0 0 1,0-1 0,4 0 0,-2 0 1,3-2-1,-1-3 0,-1 1-1,-4 0 0,-2 1 0,-3 1 0,1 2 0,-3 0 0,-1 0 0,3 0 0,-3 0 0,6 1 0,-2 0 0,1 0 0,2-1 0,0 0 0,-1 0 0,1 0 0,-3 0 0,-1 0 0,1 0 0,-1 0 0,-2 0 0,-2 0 0,-2 0 0,0 0-1,-3 0 1,1 0 0,-1 0-1,4-1 1,-1 1 0,0-1 0,-1 1 0,1 0 0,3-1 0,-4 1 0,4-1 1,-8-2-1,5 2 0,-4 1 0,-1-1 0,-2 1-1,0 0 1,-1 0-1,1 0 0,2 0 1,-2 0 0,5 0 0,-2 0 0,0 0-1,1 0 1,-2 0 0,-2-2 0,3-1 0,-5 1 0,1 0 0,1 0 0,-1 1 0,0-1 0,1 1 0,0 0 0,2 0-1,-2 1 1,-2 0-1,5 0 1,-3 0 0,6 0 0,-3 0 0,0 0 1,-3-1-1,-2-1 1,2 0-1,-8 1 1,4-1-1,-3 2 1,1-1 1,2 1-1,0-2 3,-4 0-4,8 0 2,-4-1-2,2 1 0,-1 0 0,2-1-1,-3 2 0,-2 0-5,-1-1-10,-1 0-12,1 0-9,-2-1-26,-6 0-100</inkml:trace>
  <inkml:trace contextRef="#ctx0" brushRef="#br0" timeOffset="7374.62">3937 2654 39,'0'0'113,"0"0"-75,0-1-20,-4-1 20,1 1-1,2 0-10,1-1-5,-3 2 1,0 0-4,2 0-7,-2 0-4,-5 3-5,1 3-3,-4 1 0,2 2 2,3-1 1,4 1-1,-2-1-1,4 1-1,0-2 1,0 0-1,8-2 1,1-1-1,6-2 2,-1-2 1,1 0 4,6 0-2,-3-2 0,0-5-2,-1 1-2,-5 0 4,2-1-1,-7-1-1,-3 2-2,-1-2 1,-3 0 0,0 1 0,-3-1-1,-12 2 1,0 1-1,-3 2-1,-2 2 0,1 1-1,-1 0-1,1 0 1,-2 3 1,6 2 0,5 1 0,3-1 0,0 2 0,3-1-1,4 2-2,0-1 1,0 0 2,15-1-2,-2-3 0,6 0 0,2-2 2,0-1 0,-3 0 0,0-2 1,-3-3-1,-4 2-1,-5-2 0,-3 1 0,-3 1-6,0-2 1,-3 1 0,-14 1-9,-2 2-18,-10 1-48,-6 0-147</inkml:trace>
  <inkml:trace contextRef="#ctx0" brushRef="#br0" timeOffset="8343.84">3462 2382 24,'-1'-2'-13,"-6"1"147,1 0-81,5 1-31,-2 0 14,2-2-2,1 2-17,-3 0 0,-1 0-3,-3 0-7,1 0-6,-3 6 1,0 1 1,1 3 5,4 1 2,-3 3-2,7 1 4,0 0-2,0 1-2,0-3-3,8-1 2,6-1-5,1-3 0,-5-1 0,4-3-1,1-1 3,-2-2 5,1-1-3,-2 0 1,2-2 3,-1-4-1,0-2-2,-3-2-4,0 1 0,-6-4-1,-4 2-2,0-1 0,0-2 0,-11 1 1,-4-2-2,-2 2-2,-4 0 1,2 3-1,3 2 2,4 4 0,-2 1 1,6 2-2,-1 1 0,-2 0-4,3 4-7,-3 4-2,1 5-7,6 1-9,0 3-23,-3 1-40,7-1-83</inkml:trace>
  <inkml:trace contextRef="#ctx0" brushRef="#br0" timeOffset="8619.46">3687 2237 227,'0'2'23,"0"6"-50,0 4 41,0 5 13,0 2-12,0 3-3,0 2-4,0 1-3,0 0 5,0 0-4,0 0 2,0-1-5,0 0 1,3-4-5,-2-1 3,5-2-2,0-3-1,-2-2-1,5-1-20,-3-4-34,-3-2-49</inkml:trace>
  <inkml:trace contextRef="#ctx0" brushRef="#br0" timeOffset="8976.54">3819 2397 146,'2'0'36,"-2"0"-39,0 0 32,0 0 17,0 3-25,0 1-14,0 4 1,0 0 3,4 1 1,1 1 0,-3-1-2,6 1-2,2-2-2,-2-2 2,6 0-2,-4-2 0,1-1-1,0-3 1,0 0 3,0 0-1,2-3 4,-2-4-2,0-2-6,0 0-1,-8-2 0,-2-1 0,-1-1-3,-1 1 1,-13 0-2,-1 2 1,-1 2 0,-3 1-2,1 5 1,3 2-8,-2 0-4,0 3-4,3 8-10,-4 1-29,3 2-27,0 1-61</inkml:trace>
  <inkml:trace contextRef="#ctx0" brushRef="#br0" timeOffset="10392.22">4516 2464 74,'-4'1'17,"3"0"2,1-1 36,0 0-12,0 0-29,0 0-15,0 0 2,12-2 13,5 0 4,4-2-5,0 0-2,5 1 1,0 2-1,2-2 0,4 3-3,-1 0 3,-3 0-4,5 0-3,-5 0-3,5 0 2,-3 0-1,-2 0-1,-1 0-1,-5 0-2,0 0 0,-7 0-1,1 0-5,-5-1-12,0 0-15,-4-1-20,-3 0-59</inkml:trace>
  <inkml:trace contextRef="#ctx0" brushRef="#br0" timeOffset="10761.72">4833 2422 22,'11'-1'20,"3"0"-1,-1 0 4,5 0-1,-2-1-3,2 1 1,2-1 1,-2 1 4,1 1-9,-1 0-5,-5 0 0,2 2 2,3 3-4,-5 0 2,2 0-6,0 1-2,-4-1-1,0 0-1,-4-3 0,-3 2 0,-2-2 1,-2 0 0,0 1 6,-8 1 0,-5-1-5,-9 2-1,0 0-2,1-2 0,-4 2 0,3-1 0,2 0 0,8 0 0,-4-3 0,7 2-1,5 1-11,2-1-25,2 0-37,0 0-55</inkml:trace>
  <inkml:trace contextRef="#ctx0" brushRef="#br0" timeOffset="15170.56">7783 2416 79,'-5'2'155,"0"-2"-160,4 0 12,1 0 69,0 0-39,0 0-23,0 0-4,0 0 2,0 0 4,0 0 2,0 0 2,0-4-9,0-2-3,0 1-3,6-2 1,1 0-3,1 0 3,3-3-4,0 1-2,3-1 1,1-2-1,-1-1 0,3 0 0,-2 1 1,-2-2-1,-2 1 0,0 2 0,-4 2 0,-3 2 1,0 3 0,-1 1 0,-3 2-2,0 1 1,0 0 0,0 0-3,0 4-5,0 4 8,0 3 1,0 1 2,1-1-3,4-1 0,-1 0-1,1-2-2,-1 2-3,2-3-12,-3 1-10,1-3-22,3 1-35,-7-3-43,1-2-30</inkml:trace>
  <inkml:trace contextRef="#ctx0" brushRef="#br0" timeOffset="15527.27">8071 2277 34,'0'1'124,"-2"2"-126,0 0 11,-4 1 40,2 2-25,1 1-17,-1-1-2,4 2 0,-3 1 5,3-1-1,0 1 0,0-1 1,7 0 2,1-2-6,6-1-2,-4-1 1,1-4 1,3 0 0,-1 0-2,2 0 5,-4 0 1,3-3-2,-3-2-1,-7 0-4,2-3 0,-2 1-3,-2-2 1,-2 1-1,0-3 0,0 1-1,-12 0 2,1 1-2,-7 3 0,3 0 0,4 3 2,-2 2-2,2 1-3,0 0-3,0 5-9,2 3-7,1 1-12,1 1-46,0-1-116</inkml:trace>
  <inkml:trace contextRef="#ctx0" brushRef="#br0" timeOffset="15927.34">8310 2253 10,'0'3'0,"0"-1"175,0 2-166,-5 1-3,3 1 26,2 3-13,0 0-10,0 1 0,0 0 0,0-1 10,0-1-6,0 1 0,2-2-5,3-4 3,6 1-5,-6-1-3,8-3 5,-5 0 1,-1 0 0,3 0 4,-3-1-1,4-4-5,-4 1-3,1-2-1,-5-1-1,-2 0-2,2-2-2,-3 0 1,0 1 1,0 0-1,0 2 1,-11 0 2,4 1-3,-4 2 2,0 1-2,-2 2-2,1 0-4,-2 0-10,-1 6-8,2 2-5,-2 1-20,1 0-45,-1-1-74</inkml:trace>
  <inkml:trace contextRef="#ctx0" brushRef="#br0" timeOffset="16218.43">8564 2153 8,'4'0'145,"-4"0"-30,0 0-108,0 0 4,0 3 23,0 6-24,0 7-5,0 1 1,-3 5 1,-1-2 6,0 2-3,0-2-4,4-1 4,-3 0-6,-1 0-1,4-1-1,0-2-2,0 0 1,0-2-2,0-1-4,0 0-23,0-2-28,0-4-60</inkml:trace>
  <inkml:trace contextRef="#ctx0" brushRef="#br0" timeOffset="16819.32">8689 2309 105,'0'1'135,"0"1"-125,0 2-5,-6 4 19,2-1-6,1 3-13,2 1-1,1-1 2,0-1 2,0-1 4,7-2-2,0-1-3,1-2 2,0-1 3,4-2 8,-1 0-3,0 0-6,1-4 0,2-2-7,-1-1 2,-2-1-2,-3-2-2,-1 1-2,-4-1 1,-3-2 0,0 3-2,0-1 1,-7 1 0,-4 3-1,-5 1 1,4 2-3,-6 3-1,3 0-9,1 0-6,0 10 3,-3 1-11,2 3-18,0 3-42,-2 0-90</inkml:trace>
  <inkml:trace contextRef="#ctx0" brushRef="#br0" timeOffset="21353.42">3515 2926 14,'0'2'-13,"0"-2"111,0 0-22,0 3-67,0 1-4,0 2 10,0 0-12,0 3-2,0 1 0,0 2 3,0 3 2,4 2 9,-1 3 2,3 2 0,-2 4 1,3 4 3,4 2 2,-3 4-10,3 1-2,-1 0-4,-2 1-2,-2-1-3,1 2 0,-7 0-1,0-2 0,0 1-1,0-4-3,0-5-5,-4-4-4,-3-4 1,1-5 1,2-5-4,-2-3-7,2-5-10,3-3-15,-6 0-37,0-9-50</inkml:trace>
  <inkml:trace contextRef="#ctx0" brushRef="#br0" timeOffset="21661.85">3393 3412 0,'1'4'2,"6"3"4,1 3-3,8 1 57,2 4-52,8 4 1,-2 1 15,2 3 2,-4-1 1,-2-1-4,-2-1-4,-6-2 3,1-2 2,-2-5-1,-4-1-6,0-5 3,-3-3-5,-1-1 1,-2-1-3,-1 0 1,3-5 6,5-6 3,1-5-12,2-5-4,4-1-3,-1-1-1,-2 1-2,-1-1-1,2 2-1,-2 2-9,-1 2-16,-2 3-29,-2 3-26,-6 1-79</inkml:trace>
  <inkml:trace contextRef="#ctx0" brushRef="#br0" timeOffset="23511.85">3026 6619 80,'0'0'-63,"0"0"159,0 0 0,0 0-81,0 0 20,0 0 8,0 0-24,0 0-12,0 0-4,0 0 0,0 6 4,0 2-1,0 4 0,0 0 1,-1 3-4,-2 1 4,3-2-3,0 2 0,0-4 3,0-2-4,0-1-1,7-5-1,0 0-1,4 0-1,-3-4 2,1 0-1,2 0 5,0-6 3,0-2 0,-3-2 0,2-2-3,-4 0-3,-4-1 0,-2 1-2,0-1 0,0 0 0,-2 1-3,-8-1 2,-4 3-1,0 2 1,4 2 2,-1 2 1,0 2-1,3 2-2,-2 0 0,2 5-5,1 6-5,3 4-6,-3 4-10,7 4-31,0-2-47,0 1-70</inkml:trace>
  <inkml:trace contextRef="#ctx0" brushRef="#br0" timeOffset="23728.27">3244 6795 180,'0'13'35,"4"3"-61,0 1 30,5-1 4,-2 0-8,1-1 1,2 1-1,-2-2-1,0-4-18,-3-2-30,-1-2-38</inkml:trace>
  <inkml:trace contextRef="#ctx0" brushRef="#br0" timeOffset="24152.79">3233 6506 126,'-3'1'84,"2"5"-105,-2 3 20,-1 5 20,4 5-9,0 4-3,0 4 1,0 1 4,7 2 2,-6 0 1,2 0-1,-2-2-1,2 3-7,-1-2-1,-2-2-2,0 0-1,0-3-2,5 0 0,-1-5-2,2 0-15,-2-5-36,-1-3-68</inkml:trace>
  <inkml:trace contextRef="#ctx0" brushRef="#br0" timeOffset="24711.93">3375 6780 198,'0'0'3,"4"-5"-52,4-3 76,2-4 1,5-1-27,-2-4 2,2-1 0,-1 2-2,-3-2-1,-3 1 2,-4 3-2,-1 3 2,-1 1 1,-2 5 4,0 2 9,0 1 10,0 2 3,0 0 6,0 4-9,0 7-24,-2 6-5,-1 3 4,1-1 1,2 1-2,0-1 0,0-2 0,0 0 1,2-3-1,3-2-1,3-1 1,-1-2-14,0-1-35,4-3-29,-7-2-66</inkml:trace>
  <inkml:trace contextRef="#ctx0" brushRef="#br0" timeOffset="25047.12">3554 6701 104,'-7'6'83,"1"-1"-90,2 3 23,1 1 36,1 0-35,2 2-5,0-2 0,0 1 1,0-3 1,5 1 0,-1 0-3,5-3-3,-1-1-1,2 0 3,1-2-4,1-2-2,1 0 5,2 0-1,3-5 2,-5-2-2,1-1-1,-3-3-3,0 1-2,-6-3 0,1 3-2,-6-4 1,0 3 1,0 0-2,-7 0 0,-4 3 0,-3 1 1,-1 3 0,1 2-1,-4 2 0,7 0 1,-3 4-4,4 6-2,3 2 0,0 3 2,3 0-2,4 0-15,0-1-22,0 0-32,0-4-85</inkml:trace>
  <inkml:trace contextRef="#ctx0" brushRef="#br0" timeOffset="25388.14">3697 6707 24,'0'6'125,"0"1"-136,0 2 15,0 1 22,0 1-14,0 0-4,4-2 0,2 0 2,3-2-2,0-1 4,-2-2 0,1 0-1,0-1-2,3-1 2,1-2 6,-1 0-1,0-4 5,-3-3 0,3-1-6,-2 0-8,0-1-1,0-1-2,-5 1-4,-4-2 2,0 2-1,0-1 0,-4 1 0,-3 0 2,-4 1-3,1 2 2,-4 2 1,-1 2 0,-3 2 1,2 0-3,1 6-2,0 3-2,4 4 1,1 1-2,3 0 2,4 4-5,3 0-15,0 2-23,0-1-63</inkml:trace>
  <inkml:trace contextRef="#ctx0" brushRef="#br0" timeOffset="28004.12">8321 6940 7,'0'4'73,"0"-3"63,0-1-132,0 0-1,0 0 25,1-1-17,9-5 1,1 0 6,0-5 3,4 1-4,-2-2-1,-2 0-1,3-1-2,-4-1-2,1-2 0,4 2-6,-7 1-3,3-3 0,1 2-3,-1 1 1,0 2 0,-3 1 1,-1 5-2,0 1 1,-7 4-1,0 0-1,0 0-1,0 1 2,0 9 10,0 4-2,0 4-2,0-1-4,-3 2 1,3-4 0,-1 2-2,1-1-1,0-1 1,0-2-6,4-1-14,3-4-26,-2-1-18,0-3-82</inkml:trace>
  <inkml:trace contextRef="#ctx0" brushRef="#br0" timeOffset="28305.69">8598 6850 48,'-8'7'145,"0"4"-149,5-1 7,-1 0 13,4 0-3,0-2-8,0-1-3,8 0 1,1-3 1,0-2-1,-1-1 9,1-1 3,-2 0 12,4-4 7,2-4-11,-2-2-9,4-2-8,-7 0-3,2-1-1,-6 0-1,-1 1-1,-3 0-2,0 4 0,0-1 1,-11 6 3,-2 0-1,1 2 0,-1 1-2,-2 4-6,1 5 4,-1 3-1,4 3 2,1 0 0,3 1 0,3 0-3,4-2-8,0 0-25,7-4-52,3-2-80</inkml:trace>
  <inkml:trace contextRef="#ctx0" brushRef="#br0" timeOffset="28640.02">8800 6798 0,'0'3'0,"0"5"12,0 0 161,0 2-156,0 4-9,-4 0 28,1 2-4,3 0-9,0-1-6,0-1 0,4-3-3,6-2 0,-2-2-7,1-4-2,-1 0 0,6-3 5,-3 0-1,0 0 12,1-7-2,0-3-6,-1 0-6,0-1-6,-3-2 1,-5 1-2,-3-1-3,0 0 3,0 0-6,-6 2 5,-6 2-4,-3 4-1,-1 2-4,-2 3-10,3 1-19,0 10-13,-2 2 1,2 4-26,3 0-37</inkml:trace>
  <inkml:trace contextRef="#ctx0" brushRef="#br0" timeOffset="28911.25">8965 6676 21,'3'0'-10,"-3"8"167,0 3-111,0 5-45,0 3 5,0 2 8,0 3-9,3 1-1,-3 0 2,1-1-3,-1 1 2,3-1 1,-3-1-6,0 1 1,0-2-2,1-2-7,2-2-13,-3 1-21,0-5-22,0-3-37</inkml:trace>
  <inkml:trace contextRef="#ctx0" brushRef="#br0" timeOffset="29426.14">9067 6930 13,'0'2'-13,"0"1"207,-5-2-137,3-1-44,2 0 30,0 0-8,0-4-24,0-1-7,7-3 0,1 0-1,-1-3-1,1-1 0,2-1 0,-2 0-1,1 1 0,-5 0 0,3 4-1,-3 0 1,-1 3 1,-3 2-2,1 2 3,-1 1 4,0 0-1,3 1 0,-3 8 2,0 4-1,1 1-1,2 2-5,-3-1 1,3 0-1,-3 0 0,1-4-1,2-1-1,1 1-6,0-3-20,3 0-29,0-3-34,-5-1-92</inkml:trace>
  <inkml:trace contextRef="#ctx0" brushRef="#br0" timeOffset="29766.99">9211 6874 17,'0'1'-17,"0"2"80,0 0 92,0 3-136,0-1-2,0 2 18,0 0-17,3 3-7,1-3 2,0 0 3,-1 0-4,2-1 1,2-1-3,0-3-2,2 1-2,-1-2-1,0-1 2,2 0 5,1 0 0,-3-1 0,4-3-6,-1-3-1,0 0-2,-7-3-1,0 0-4,-1 0-1,-3-1 0,0 1 1,0 1-1,-3 1 2,-5 2 1,-3 2 1,0 2 1,1 2 0,0 0-1,1 0-5,-3 6-2,4 4 1,0 0 1,1 3 2,3 0 2,-1 1-2,5 1-2,0-3-11,2-2-20,7-1-38,0-4-64</inkml:trace>
  <inkml:trace contextRef="#ctx0" brushRef="#br0" timeOffset="30090.69">9414 6868 3,'0'6'-3,"0"-1"86,0 1 3,0 1-83,0 1 4,0 0 18,0 3-7,0-1 0,5-1-3,4 1-3,-5-4 4,7 1-1,-3-4-1,2 1-3,0-2 0,1-2 4,3 0 6,-3 0 0,4-1-5,-5-4-3,1-2-1,-1-1-3,-2-2-4,-1 1-3,-3-2 0,-4-2 0,0 2 1,0 2 0,-3-1-2,-8 4 2,-1 0-2,-2 4 1,0 2 0,-4 2-5,-2 8-5,1 4 1,1 3 3,3 2-4,1-1-10,8 1-28,-1-3-57,3-1-114</inkml:trace>
  <inkml:trace contextRef="#ctx0" brushRef="#br0" timeOffset="33079.45">12572 5888 36,'11'-12'-11,"6"0"11,4-3 16,4-2-11,-4-1 1,4-2-2,-3 0 64,-1-2-33,-3 1-18,4-3 17,-3 2 3,1-2-12,4 0-6,-2-2-4,1-2-1,0-3 1,3 0-1,-2-1-5,2 1-4,0-2-3,1 0 1,-4 0-2,4 1 0,2 3 1,-3 0 0,-1 3 0,0 1-1,-4 1-2,1-1 2,1 0 0,-4 0 0,6 0 0,-4 1 1,4-1 6,-2 1-2,4 0-5,-4 2 3,4-3-1,3 0 1,4 1-1,-2 0-2,1 2 2,-2 1 1,-2 2-5,-4 3 1,0 0 1,-8 3-1,-4 1 1,-2-1 1,-2 3 0,-1-1-1,2-1 0,1 0-1,-1-2 3,1-2-3,0 2 0,7-3 0,-1 0 0,2 0 0,2-1 0,0 4 0,-3-1 0,4 3 3,-1-1 5,-3 3 0,0 1-4,-6 0-1,1 0 1,-2 1-1,3-3-1,-1 1 0,4-2 2,7-3-1,1 0 5,-1-2-5,2 4-1,-2-1 0,-1 0 1,0-1-1,-1 2 2,0 0 1,-5 2-1,-2 4 0,-4 1-1,-4 0-3,-3 4 3,-1-1 1,-2 0-3,4 0 1,-5 1-2,0 0 0,0 1-3,0-1-4,0 1-6,0 1-15,0 0-13,0 0-36,0 1-41,0 4-55</inkml:trace>
  <inkml:trace contextRef="#ctx0" brushRef="#br0" timeOffset="34153.32">14424 4280 14,'-5'0'38,"5"0"14,0 0-5,0 0-11,0 0-18,0 0-7,0 0 2,0 0 1,0 0-3,2 0 7,7 0 2,7 0-5,2-3-7,1 1 2,2 1-1,1-2 4,2 0-2,1 1 1,1 0-6,5 0 5,4 0-2,8-1 0,5-2-1,5 3-1,6-3-5,7 0 1,8-1-3,9-1 6,0-1 2,5 0-8,-1-1 1,1 0 1,-3 1-1,2 0 0,-3 1 0,-1 0-1,-8 1 1,-2 0-1,-5 1-1,-2 0 2,-2 1-1,-3-1 0,-4 0-1,0 0 1,-3 1 0,3-1 0,-4 0 1,1 0-1,-6 2 0,1 0 1,-6 2-1,-1 0-1,-3 0 1,-3 0-1,-4 1 2,1-1-1,2 0 0,-2 0-1,-4-1 1,5-1 0,-1 1 0,2-1 0,-2 1-1,2 1 1,-1-1 0,1 1 0,3 0 0,-4-1 0,4 2 0,-3 0 0,-2 0 0,-3 0 0,1 0-1,-5 0 1,1 0-2,-1 0 1,-2 0 0,-2 0 1,2 0 0,-2 0 0,2 0 0,2-1 0,-1 0 0,7 0 0,-2-2 0,5 3 0,-2-1 0,1 1 0,-2-1 0,-6 1 0,-2 0 0,-6 0 0,0 0 0,-1 0 0,-4 0 0,1 0 0,4 0 0,5 0 1,0 0 0,4 0-1,2 0 0,3 0 0,-2 0 0,4 0 0,-1 0 0,-5 0 0,-5 0 1,4 0 0,-2 0-1,-3 0 1,-3 0 0,-2 0-1,-2 0 2,5-2 1,-2 0-1,0 1 4,-1-1 1,5 2-6,0 0 0,2-1 2,3 1 1,7-2-2,-1 2-2,3 0 1,2 0-1,-5 0 0,-1 0-1,-6 0 2,1 0-1,-8 0 1,2 0-1,-9 0 1,0 0 0,-1 0-1,0-1 1,-3-1 0,6 1-1,3-2 0,5 1-1,8-1 2,8 1-2,-2 2 1,2-1 0,-1 0-1,-4 0 2,-6 1-1,-6-3 0,-6 3 0,-7 0 0,-1 0 1,-1 0 0,-6 0 0,4 0 0,-3-1 0,4 1-1,-3 0 0,1-1 0,-3 1-1,0 0 1,0 0-3,0 0-9,0 0-13,-5 2-56,-12 0-103</inkml:trace>
  <inkml:trace contextRef="#ctx0" brushRef="#br0" timeOffset="35296.08">19388 4168 130,'-18'0'11,"2"3"-23,1 2 21,0 2 25,4-1-12,-2 2-3,4 2-3,-7 0 5,4 3-1,-4 2 2,-3 1-7,-2 4 4,-2 1 0,-5 4 1,-3 6 1,-2 0-8,-6 5-2,-1 2-2,1 5-1,-4 2-5,-2 2-2,-1 1 1,1-1 2,-1 0-3,-4-1 0,1 0 0,1-1 1,-5 2-1,1-4 0,1 2 1,4-5-3,-2 1 3,10-3-1,2-2 0,9-6 1,3-2-1,3-3 3,2 0-3,5-4 0,0 3 0,2 0 0,-2 0-1,0 1-1,-3 0 2,1-2-2,-5 1 2,-3 0 1,4-2-2,-6 0 0,8 0 1,-2-4 1,6 2-1,0-2-1,5 1 1,-1-3 0,4 0-1,3-3 0,4-2 0,0-2-1,0-3-2,0-2-16,4-4-23,3 0-45,1-4-91</inkml:trace>
  <inkml:trace contextRef="#ctx0" brushRef="#br0" timeOffset="36455.4">12600 6161 171,'-4'0'13,"4"0"-14,0 0 31,0 0 1,8 0-21,13 0 8,5-3 2,8 0-2,0-2-1,8-1-1,4 0 0,4 2 1,3-1-1,4 1-3,4 0-6,3 0-1,4 1-1,5 1-1,11 1 1,6 0-5,6 1 5,7 0-5,2 0 2,2 0-2,4 1 1,0 1 0,2-2-1,-6 0 1,-3-3 1,0-5-1,-4 1 0,-1 0-2,-3-1 3,-6 1-1,-1 1 1,-3 0-1,-6 0-1,-1 3 0,-2 0 1,-3 0-1,-4 1 0,0 2 0,-5 0 0,2 0 1,-6 0 1,3 0-4,-3 0 2,0 0 2,0 0-1,0 0-2,-4 0 2,0 0-1,-4 0 0,-2 0 0,1 0 0,-2 0 0,0 0 0,-2 0 0,-5 0 0,-1 0 0,-7 0 0,1 2 0,-7 1 0,-1-2 0,-3 1 0,0 2 0,3-2-1,-2 1 2,3-1-1,-1-1 0,0 2 0,1-1 0,-5-2 0,-7 2 1,0 1-2,-6-1 1,-5 2 0,0-3-1,-2 1 2,3 2-1,-1-2 0,3 3 0,2-2 0,-3 0 0,6-1 0,1 1 0,1-2 0,2 0 0,-2-1 1,0 0-2,-5 0-3,-4 0 4,-3 0-19,-4 0-15,0 0-23,0 0-81</inkml:trace>
  <inkml:trace contextRef="#ctx0" brushRef="#br0" timeOffset="37588.41">13171 5875 112,'12'-13'8,"4"-2"9,2 0 35,4-1-19,-5-1-14,6-2-3,-1-1 4,5-3 0,2 0 0,-6-3-3,5 1-1,3-4 3,-2-2-1,6-3-1,-2-3-6,6-2-1,7-4-2,4-1 0,3-4-4,8-2-1,3 0-2,1 3 0,-1-1 1,-3 4-2,-3 1 3,-2 6-2,-6 3-1,-11 4 1,-6 1-1,-7 5 1,-5 4-1,2 5 0,-8 3 0,-4 5-1,-7 3-4,-1 4-11,-3 0-29,0 4-5,0 5 13,-4 1-52,-8 3-88</inkml:trace>
  <inkml:trace contextRef="#ctx0" brushRef="#br0" timeOffset="38181.87">14029 5808 201,'-1'0'7,"1"-4"-6,0-5 33,7-1-16,5-4-9,4-2 0,3-3 3,2-3 7,2-4 9,4-1 2,1-7-1,5-2 0,2-4 1,-1-5-9,5-5-7,6-4-5,5-3-2,5-2-4,8-2 0,5 0-1,0 3-1,0 4-1,-4 3-3,-6 8-3,-5 3-5,-7 6 2,-5 7-5,-6 3 0,-8 6-3,-11 5 2,-6 3-8,-9 7-17,-1 3-3,-5 0-49,-17 7-27</inkml:trace>
  <inkml:trace contextRef="#ctx0" brushRef="#br0" timeOffset="38644.61">14695 5731 110,'0'-2'162,"0"-3"-161,6 0 7,6-5 32,3-3-21,4-3-5,3-3 2,6-6 8,3-4 7,5-4-5,0-5-1,6-4-1,6-3-4,2-6-5,12-6-6,4-7 2,8-5-7,6-6-2,11-1-2,3 0-4,-2 6-11,-8 6-1,-3 10-7,-10 6-10,-10 7-5,-8 6 2,-12 5-3,-6 7 3,-11 8 0,-6 6-34,-14 7-32</inkml:trace>
  <inkml:trace contextRef="#ctx0" brushRef="#br0" timeOffset="39085">15360 5719 195,'0'-1'39,"2"-6"-42,7-3 36,2-5 9,7-3-18,1-6-4,8-3 6,2-5 6,4-4-3,5-5 0,4-4-2,1-5-1,8-6-4,3-8-8,10-9 0,6-5-4,2-3-4,7 3-4,0 4-2,-1 9-4,-2 4-1,-1 11-5,-9 11-18,-10 7-3,-10 9-5,-11 8-5,-10 5-30,-17 7-26,-8 3-55</inkml:trace>
  <inkml:trace contextRef="#ctx0" brushRef="#br0" timeOffset="39564.24">16406 5627 269,'0'-1'35,"0"1"-36,0 0 44,0-2 8,1 0-21,4-2-11,7-1 7,3-4 2,4-4-6,2-4-4,6-5 3,2-4-4,4-4 0,2-3-2,5-5 2,9-4-4,10-3 7,8-7-6,11-8-8,7-10 1,5-11-7,6-7 0,7-7-2,4-5-9,1 0-9,-8 4-4,-13 15 10,-10 12-1,-16 18-16,-17 12-19,-13 10-20,-19 13-25,-12 9-45,-1 7-75</inkml:trace>
  <inkml:trace contextRef="#ctx0" brushRef="#br0" timeOffset="40071.96">17354 5617 148,'0'-4'138,"0"-5"-126,0-3 24,13-4 21,3-3-29,8-5-9,3-2 2,0-4 4,9-3-2,-4-5 1,6-3-2,2-4-1,2-5-5,1-7-2,7-6-6,0-7-4,3-5-3,4 1-6,0-1-17,2 4-27,-2 5-41,-10 8-60,-2 10-85</inkml:trace>
  <inkml:trace contextRef="#ctx0" brushRef="#br0" timeOffset="41489.95">14244 4765 56,'-2'0'16,"2"2"-13,0 0 3,9 0 7,7-1 2,6-1 84,-1 0-52,9 0-38,5-4 8,7-1 8,5-1-3,4-1 0,16-3-6,11 0-8,14-3-4,20 0 7,12 1-4,12-1-5,11 1 1,10 0 1,3-1-2,8 1 0,-2-1-1,2 0 0,-5-1-1,-9 1 0,-14-2 0,-12 0 0,-14 0 0,-10-1 0,-8 2-1,-7 1-3,-13 3-5,-11 2-20,-10 2-11,-15 4-9,-21 2-58</inkml:trace>
  <inkml:trace contextRef="#ctx0" brushRef="#br0" timeOffset="42047.18">13110 5211 103,'16'0'3,"8"0"14,12-4 49,10-1-5,7 0-24,14-1 0,16-2-5,9-2-1,16 0 3,14-2-15,7 4-4,9 1-2,-1 1-4,8 1-1,2-1-5,7 1 1,6-1-3,2 3 1,-2 0-2,-7 0 1,-10 0-1,-15 3 1,-14 0-2,-6 0 0,-12 0-2,-7 0-3,-13 0 0,-10 0-2,-14 0-2,-14 0-7,-12 0-13,-12 0-14,-14 0-12,0 0-33,-11 0-35</inkml:trace>
  <inkml:trace contextRef="#ctx0" brushRef="#br0" timeOffset="42448.28">12960 5508 3,'0'0'58,"2"3"-64,10-2 18,4-1 37,11 0 1,6 0-5,13 0-10,11-4-6,11-2-2,19-2 4,16-1 5,18-2-9,14 0-12,13-1 6,9 0-8,10 3-7,0-1-1,-8 4-2,-3 0-3,-12 4 1,-6 1-1,-9 1-3,-14 0-7,-8 0 1,-8-2-10,-13 1-21,-10 1-9,-15-1-13,-12 0-69</inkml:trace>
  <inkml:trace contextRef="#ctx0" brushRef="#br0" timeOffset="46407.53">14378 4277 38,'0'0'14,"0"1"-13,0-1 12,0 2 0,0-2-2,1 0 2,-1 0 3,0 0 6,0 0 9,0 0 4,0 0 1,0 0-8,0 0-6,0 0-5,0 0-2,0 0-5,0 0 1,0 0-2,0 0-1,0 0 4,0 0 1,0 0 1,0 0-5,0-3-1,0 0-4,0-2-2,0 0 2,0-1-2,0 0-2,0 0 0,0-1 0,0-1 0,0-2 0,0 1 1,0-1-1,0-1 0,0-2 0,0 0-1,0-1 1,0 0 1,0-2-1,0 2 0,0 0 0,0-1-1,-1 0 1,1 0-2,-3 0 2,2-1-4,-2 0 2,-1 0-2,1 1-1,-1 1 1,-2-2-2,2 2 3,-1-1-2,-1-1 2,-1 0 1,3 1 0,-2 0 0,5-1 2,1 1-2,0 0 2,0 1 0,-3-1 0,3 0-1,0 2 1,-1-2 0,1-1 0,-3 0 0,1 0 0,0 1-2,2 0 1,-2 2-1,0 0-1,-3 0 3,3 1-3,-2-1 1,2-1 1,-1 3-3,2-2 2,1 3 1,0 0 1,0-1 0,0 1 0,0 0 0,0 1 0,0-1 1,0 1-1,0 0 1,0-1-1,0-1 1,0 0 1,0 0 0,0 0-1,0 1 0,0 0-1,0-1 1,0-2 0,0 4-1,0-2 1,0-1 0,0 1-1,0 0 0,0 0 0,0 0 0,0-1 0,1 1 1,-1 0 0,0 0-2,0-2 1,0 1 1,0 0 0,0-1-2,3 0 5,-1 1-1,-2 1-1,4 0 2,-4 1-2,0-2 1,2-1-2,0 0-1,-2 0 1,0 1-1,0-1 0,0 0 0,0 2 0,0-2 0,0 0-1,0-1 2,0 1-2,3 0 1,-3-2 0,0 3 0,0-2 0,0-1 0,0 2 0,0 0 0,0 2 0,0-1 0,0 1 0,0-2 0,0-1 0,0 0-1,0 1 1,0 1 0,0 1 0,0-1 0,0 1 0,0 1 0,0-2 0,0 1 0,0 0 0,0 0 0,0-2 0,0-2 0,0 2-2,0 0 1,0 0 2,0 0-2,0 0 2,0 1-1,0 0-1,0 0 2,0 3-1,0 0 2,0 1-2,-7-1 0,3-1 0,-1 1 0,1 0 0,0-1 0,0 1 0,-2 1-2,5-2 2,1 1-1,-4-2 1,4-1 1,-3 1-1,0-1 0,2 2 0,-4 0 0,5 2 2,-2 0-2,0 0 0,0 1 0,2 0 0,-5-1 0,3 1 0,0-2 1,0 0-1,-3-1 0,4 1 0,1-1 0,0-1 1,0 2 0,0-2 2,-3 0 0,1 2 1,2-1 6,-2 1-8,-1-1-1,2 2 1,1-1-1,0 3 0,0-2 0,-6 1-1,5 0 2,-3-2-2,-2 1 0,2-2 1,0 0 0,0 1 0,-1 0 0,3-1-2,-2 2 2,4 0 3,0 2 0,0 0 0,0 0-2,0-1 1,0 1 2,0-1-3,0 0 0,0 1-1,4-1-2,-4 1 4,2 0-2,-2-2 1,0 2 0,0 1 2,2 1-1,-2 4 2,0-2-1,0 2-1,0 0-2,0 0-2,0 0 1,0 0 1,0 0-4,0 0-2,0 0-4,0 0-3,0 2-15,0 2-14,-2 0-15,0 0-9,2-1-33,-4-1-35</inkml:trace>
  <inkml:trace contextRef="#ctx0" brushRef="#br0" timeOffset="47089.15">14232 1844 59,'0'-6'21,"0"1"-23,0-2 17,0 1 22,0-2-12,6 0-14,-6 1 6,4 0 11,-4 3 3,0 0-4,0 1-3,2 2-4,-2-1-1,0 1-2,0-1 4,0 2 0,0 0-6,0 0-3,-8 3-9,-3 5-3,-7 5-3,-2 4 4,1 5-2,-3 4 2,0 0-1,2 1 0,1-2 1,3-1 0,4-4-1,1-6 1,4-1-1,3-6 0,4-3-2,0-3 1,0-1-2,0-1-4,5-7 8,12-5 1,0-2-3,1-1-3,-3-1-5,-2 1-3,-2-1 3,-5 0 1,3 0 0,2 1 6,-4-1-1,-3 2 0,3 3 3,-3 3 0,-2 4 2,-2 3 0,0 2 5,0 0 5,0 0-2,0 0-10,0 2-2,0 5 2,0 2 3,2 2 1,2 3 1,8 1 3,-1 4 2,0 1-2,1 1-3,-1-2-1,2-1 1,1 0 0,-3-4 0,4 1-1,-2-1-3,-2-4 0,0 0-1,-3 0 3,2-3-2,-4-1 0,-2-3-1,-4 1 1,2-2 1,0-1-3,-2-1 4,0 0 1,0 0 2,0 0 5,-4 0-9,-6 0-2,-5-1 1,-3-5-1,-4 3 1,-2-1-1,-9 1 0,-1 3-1,0 0 0,-1 1-1,4 6-1,9 1 0,7 3-3,5 0-22,7-1-66,-1 0-106</inkml:trace>
  <inkml:trace contextRef="#ctx0" brushRef="#br0" timeOffset="49478.98">14271 1530 46,'-10'0'175,"2"0"-170,4 0 9,4 0 52,0 0-23,0 0-29,0 0-16,0 0-4,0 0 0,18-4 7,-2-1 4,9 0 3,3-1-2,3 2 2,2 1-1,2 1-6,0 2 2,2 0-1,-5 0-1,1 2-2,-4 6 1,-5 1 1,-4 2 2,-9 0-1,-5 2-1,-4 0 3,-2 2 0,-4 0-3,-9 2 4,-5-1-2,-1 0-1,1-1 1,-3-1-2,3 0 3,3-1 2,2-2 3,3-2 0,9-1-4,1-2-1,0-1-3,0-2 0,6 0-1,5 0 3,4-2-1,3-1 1,0 0 1,3 0-1,1-2 0,-2-1-2,-3 0 0,3 0-2,-5 0-6,1 1-6,-1 1-14,-4-1-20,0 0-40,-7-1-52</inkml:trace>
  <inkml:trace contextRef="#ctx0" brushRef="#br0" timeOffset="49707.25">14447 1670 143,'0'0'52,"6"0"-42,6 0 19,4-4-2,6-1-12,6 0-1,1-3 10,1-1-3,2 2-3,6 1-7,-3 0-2,-1 3-8,0 3-2,-5 0-14,-6 3-48,-14 2-130</inkml:trace>
  <inkml:trace contextRef="#ctx0" brushRef="#br0" timeOffset="52877.35">14367 4316 111,'0'0'35,"0"0"-25,0 0 6,0 0 3,0 0-5,0 0-1,2 0 3,-2 0 1,0 0-1,0 0-5,0 0-4,0 0 1,0 0 4,0 0-4,0 0-3,0 0 0,0 3-1,-2-1-3,-5 2 2,3-2 1,-2 3-1,1 1-1,-1-1 0,-1 2 0,0 1 1,0 0-1,-1 1 4,-1 2 2,1 0-6,-3 0 3,0 2-3,-3-1 1,1 0-3,1 1 1,1 1-1,-6-1 1,5-2-1,1 1-1,0-1 1,-2 1 0,2-3 0,0 1 0,0 0 0,2 0 1,1 1-1,-3 0 0,-5-1 0,3 2-1,3 0 1,-1 1 1,-3 0-1,6-1-1,-4 0 0,6-1 0,0-1 1,2 0-1,-3-3 1,3 3 0,1-1 0,-1-2 1,-3 1-1,3-1 0,-3 1 1,0 0-1,-3 0 0,0 2 1,2-3-1,0 3 0,-2-2 0,2-1 0,-3 2 0,5-1 0,-4 0 0,2 0 0,4 0-1,-6 0 1,2 2 0,1-2-1,1 1 1,-1 0 0,-1-1 1,4 0-2,-3 1 1,0-1 1,0 1 0,-1-1-1,1 0-1,-3 1 2,3 1-1,-4-1 0,0 3 0,-5 1 0,4-3 0,-5 2 1,6-1-2,3-3 2,-3 4-1,-2-2 0,1 2 0,-2-1 0,-1 0-1,2 1 1,2-2 0,4-1 1,-1 0-1,1 1 0,0-1 0,-2-1 0,3 0 0,-3 1 0,-5 1 0,-1 2 0,-2-2 0,2-1-1,0 0 2,4-1-1,0 1 0,-6 2 0,0-1 0,5-1 0,-2 1-1,6-2 1,2-1 0,-1 0 0,3 0 0,-3-1-1,7 0-1,-4 0 2,1 3 0,-1-3 0,-3 2 0,-2 1 2,1 0-1,-3-1 0,0-2 1,0 1-2,2-1-1,3 4 1,-7-1 0,-5 3 0,-2 0-1,3 0 1,4-2 2,3-1-2,2 3-2,-7 1 2,4-1 1,1-1-1,-1-1 2,4 1-2,0-1-1,0 0 2,3 1-1,-7 2 0,5-1 0,-5-1 2,0 0 0,7-2-2,-6 2 0,2-1 0,1 1 0,-9 1 0,4 0 0,1-1 2,0-2-1,0 1-2,-2 2 1,-2 1 1,-3-3-1,2 1 1,5-3 2,6-1-5,-1 0 2,2-1 0,0-1 0,0-1-1,-1 2 1,3-2 0,0 0 0,0 1 0,-3-1 0,1 2 0,0-1 0,-6 1 1,5 1-1,-2-1 1,-8 4-1,1 1 0,-3-2 0,2 2 1,4-4 1,0 0-2,4-1-2,1 1 3,-4-1-1,5 0 0,-2 2-1,-3-1 1,2 1 1,2-1-1,-3 0 0,3 4 1,-1-4-1,-3 5 3,2-1 0,-5-1 3,0 2-4,3-3 17,3-1-7,0-1-11,3 0 2,-3 1 0,3-2-3,-1-1 3,3-1-1,-2 0 0,4-2-1,0-1 1,0 1-1,0-2-1,0 2 1,0 0 0,-3 2 0,-1-2 0,-1 3-1,4-2 0,-3 0 0,1-1 2,3 0-2,-3-2 0,3 0 1,0 0 1,0 0-1,0-2-1,0-4-1,0-2-2,6-2-1,-2 3-4,2-1-3,-6 3-3,7-1-2,-5 0-6,0 4-8,2-2-4,-1 1-1,-2 0-3,3 0-24,2-1-42</inkml:trace>
  <inkml:trace contextRef="#ctx0" brushRef="#br0" timeOffset="53820.28">12601 6027 185,'0'0'37,"0"0"-38,0 0 7,0 0 7,0 0-7,0 0-1,0 0 8,0 0 2,0 0 6,3-1-5,-1-4-5,2-1-3,1-1-1,4 0 0,-5-2-2,7-1-1,-3-3-3,2 2 0,0-3-1,1 0 0,0-3 0,0 3-1,-3-2 0,3 1 1,5-1 0,-4 2 0,5 1 1,-2-4 0,0 3 0,1 1 1,0-1 0,5 1 2,-7 0-3,3-1-1,-2 1 0,0 0 0,-2 0 0,1 0 0,-3-1 0,-1 0 0,1 0 0,-3 0 0,6-1 0,-3-1 0,0 2 0,2-1 0,-2 1 0,4 1 0,-1 0 0,-2 1 0,1 0 0,-5 3 0,5-1 0,-2 1 0,1-2 0,-1-1 1,2 4-1,-2-2 0,3-1 0,-2 1 0,1-2 0,2 2 0,2-2 0,-7 2 0,3-1 0,-3 0 0,7-1 0,-6 2 1,1-1-1,4 1 0,-5 0 0,4 1 0,-2 0 0,-2-1 1,3 1-1,1-1 0,-3-1 0,2 0 0,-1 0 0,1-1 0,-3 1-1,-1-1 0,1 0 0,1 1 0,-2-1-2,1 3 1,-3-1 1,1 1 1,2 1 0,-3-1 0,6-1 0,0 0 0,-4-2 0,5 3 0,-1-3 0,1 1 0,-2 1 0,-2 0 0,0 0 0,0 0 0,-3 0 0,2 2 0,-4-2 0,-2 1 0,3 2 0,1 0 0,2-1 0,1 1 0,0-2 0,-3 1 0,5-2 0,-2 0 0,3 1 0,-3 0-2,-6-1-2,4 1 0,-2-1 0,0 1 2,-2 1 0,5 1 1,-3 0 1,4-3-1,1 2 1,-1-2-1,2 1 1,2 1 0,3-2 0,2-1 1,2 1-1,-9-2 1,5 2-2,-7 2 0,0-2 2,4 1-2,-7-1-2,1 3-4,-2-1-5,-3 0 13,3-1-1,0 1-1,-3 1 1,4-2-1,1 1 1,2-3 0,1 1 0,5-1-1,0 0 2,-2 1-1,3 1-1,-5 0 2,2 0-2,3 1 1,-7-1-1,-3 1-5,-4 4-5,2-2 8,-2 2-8,-2-1 3,2-1 9,-4 1-2,2 1 1,-2-1 0,2 0 0,1 2 0,-3 0 1,2 0-1,0-1 2,-2 1-4,0 0 1,2-1 2,-2 2-8,0-1-28,0 0-26,0 1 0,0 2-37</inkml:trace>
  <inkml:trace contextRef="#ctx0" brushRef="#br0" timeOffset="55360.94">14350 4294 43,'0'0'2,"0"0"-1,1 0 24,-1 0 0,0 0-11,3 0-6,-3 0 2,0 0 0,0-2 0,2 0 3,-2 2 1,0-1 3,0 1-1,0 0 4,0-1-4,0 1-4,0-1-6,0 1-3,0 0 0,0 0-2,0-1 0,0 1-1,0 0 1,0 0 0,0 0 0,0 0 2,0 0 0,-6 0 2,1 0-2,-1 3 2,-1 2 3,-4 1 2,4 1 0,-1-1 3,1 1-4,-3 0-2,3 1-3,-4 1 0,0 0 2,2 3 2,-6-1-3,1 3 4,-4 1 0,-1 2 1,-2 1-4,-1 1 0,2 1-3,1-1-1,-4 0 1,6 0 0,-3-1 0,1 1-2,1-2 2,2 1 1,1-2-3,2-1 1,0-1-1,-3 0 1,4-1-1,1-3 0,0 1-2,-2 0 3,-2 0-1,4-1-1,-3-1 1,3 1 0,1-1 0,-1 0 0,-3 0-1,1 1 0,2-1 1,0-1 1,3 1-2,-2-2 0,2 2 1,-3-1-1,0 2 2,5-1-1,-3-1-1,-3 1 3,4-1-3,0 1 1,-4 1 1,1-1-1,3 0-1,0 0 1,-2 0 0,2-1 1,-1 1 0,0-2-1,0 1-2,1 0 3,-3 1 0,0 0-2,0 1 0,0 0 1,0-1-1,2 1 0,1-1 1,-3-1-1,2 2 0,0-1 0,-1 0 1,0 0-1,2 3 1,-2-2-2,2-1 2,-1 3-1,1-2 0,1-2 0,0 2 0,-1-2 0,4 1 0,-6-3 1,4 1-1,-3-1 1,0 0-1,1 0 1,-3 1 0,1 2-1,2-3 0,-3 3 0,2-2 1,1 3-2,-3-1 1,0 1 0,0-2 1,4-1-2,-2 1 1,4-2 0,-1 1 0,2-1 0,0-3 0,0 2 0,-3-2 1,0 2-1,1 1 0,1-1 0,-3 3 0,2-1 0,-5 3 0,0-2-1,1 3 1,2 1 0,1-1 0,-2-1 0,4 2 1,-1-4-2,1 0 1,2-2 0,-1 1 0,-2-2 0,2 0 1,0 0-1,0 0 0,-3 2 0,-2-1 0,4 1 0,-6 2 1,1-1-1,2 2-1,-3-1 1,0 4 0,-2-2 0,2 1 0,-3 0 0,6 0 1,-3-3-2,5-2 1,2 0 0,-3-1 0,0-1 0,3 2 0,-3-2 0,0 2 0,-1 0 0,-5 0-1,2 2 2,0-1-2,0 2 2,-2 0-2,-1 0 1,3 0 1,3-1-1,-2-2-1,5 1 1,-2 1 0,0-1 0,3-1 0,-2 1 0,2-1 0,-3 1 0,0-2 0,3 1 0,-3-1 1,3 1-2,-3-1 2,0-2-1,1 2 0,-2-2 0,2 3 0,1-1 0,-1-1 0,1 2 0,-2-1-1,0 3 1,-4 0 1,1 2-1,-1 0-1,-3 2 1,-1-2 1,4-1 0,2-2-1,1 0 0,1-2-1,4 1 1,-1-2-1,0 2 1,0-3 0,-3 1 0,3 2 0,-3-2 1,1 1-1,-1 0 0,0-1 0,0 2 0,2-1 0,2 2-1,-1 0 1,-1 1-1,1 0 1,2-1 0,-5 0 0,5-2 1,0-2-1,-3 2 1,-2-1-1,2-1 1,-1 1-1,2-2 1,0 3-1,0 0 0,0-1 0,-3 1 0,2-3 0,3 1-1,-2 0 1,-1 0 0,4 0-1,-3 0 1,1-1 1,0-2-1,3-1 0,0 0-1,0 0-11,0-3-4,0-5-1,6 1-2,-1-2-17,4 2-19,-2-1-5,-3 4-16,-1-1-18</inkml:trace>
  <inkml:trace contextRef="#ctx0" brushRef="#br0" timeOffset="56399.33">12437 6138 4,'0'0'-1,"0"0"117,0 1-27,0-1-83,0 0 8,0 0 22,0 0-13,0 0-19,0 0 2,0 0 7,0 0-3,0 0-6,0 0 2,0 0 2,0 0 2,5-4 5,3-3-3,2-2-7,1 0-1,1-3 0,2 0-2,3-5-1,1 2 1,3-3 1,1-1-2,3 0 1,0-1 0,1 0-4,1 2 2,-5 0 0,2 0-1,-6 0 0,4 0 0,-1-2 1,-2-1-2,2 2 1,-4-1 1,1-1-1,-3 3 1,-1-2 0,-2 2 2,1 2-2,-6 2-1,4 2 1,-4 1 1,0-1 1,-3 3-4,2-2 2,3-1-1,1 2 1,4-1-2,-2 0 2,2-2-1,1 3 1,1-1 0,-4-1 1,6 0-1,-2-1 0,-4 2 0,5-1 0,-7 0-1,5-1 2,-1 0-2,1 1 2,2-1-1,-4 0 0,4 1 0,0-1 0,-3 1-1,1-2 2,2 3-1,-2-2-1,-5 1 1,1 1-1,-3-2-2,2 2-4,1 1 2,0 0 0,-5 1-1,5 0 6,0 1-2,0 0 2,0-2-1,2 2 1,-2-2 0,0 2 0,3-2 0,-3 1-1,-6-2 1,6 1 0,1 1-1,-8-1 1,7 1 0,-4-1 1,1 1-1,1-2 1,2 1-1,0-2 0,0-1 0,7 0 0,-6 1 1,4-2 1,2 3 0,-3 0 3,-5 1-4,4 0 0,-3 1-1,0 1 0,0 0 1,-5-1-2,5 0 1,0-1 0,-4-1-2,4 0 0,1 0-2,4-1 3,-1 1-2,-1 1 1,-2 1 0,-1 0 0,0-1-1,-1 3 3,1 0-1,-1-1 1,1 0 1,-5 1-1,5 1 0,-3-1 0,2-1 0,1 1 0,-3-3-2,1 1-2,2-1-8,1 0-1,5-1-1,-5 1 7,4-3 0,-1 2 5,-1 1-4,-3 0 6,-1 1 1,-3 0 0,-1 2 3,3-1 8,-5 1 4,6-1-4,-5 1-7,5 0 1,0 0-5,-1-2-1,4 0 0,1 1 0,-3-1-2,-1 1 2,4-1 0,-3 0-1,1 1 1,-1 1 0,0 1 0,-2 0-1,-2 1 2,4-1-1,-4 3 1,-2-2 0,2 0-1,-2-1 1,1 2 0,-1-3 0,1 1 1,3-2 1,2-1 2,0-2 2,2 0 0,-2 0-3,0 0-2,0 1 1,0-2-1,0 3 0,-5 1 1,1 0 0,-1 2 2,6-3 1,-1-1 0,-3 3 1,1 1 1,-3 1-4,-1 2-4,-5 2 0,0 1-5,0 0-22,0 1-47,0 2-102</inkml:trace>
  <inkml:trace contextRef="#ctx0" brushRef="#br0" timeOffset="58876.43">14415 4332 0,'2'-1'24,"2"1"-22,1 0 9,-3 0-10,0 0 0,3 0 27,-5 0 32,0 0-52,0 0-6,0 0 7,0 0-3,4 0-7,-1 0 5,-2 0 8,6 0 12,1 0-2,4-1 1,1 0 1,0-1-12,2 1 2,5 0 0,-2 0-7,4-1 0,-1 1-2,4 0-3,1-1 1,-2 2-1,-2-2 0,3 2-2,0 0 0,1-1 2,1 0 0,-1-1 1,2 1 5,1-2-2,-1 3 4,2-3-1,4 1-3,-2-1-3,4 1 0,-4 0-2,1 0 0,-2 0 1,1 0-2,1 1 0,-3 0 0,4-1 0,-2 1 2,-6-1-1,1 2-1,0-2 2,1 2-1,0-1 1,1-1-2,-1 1 0,0 1 0,2 0 1,2-2-1,-4 2 1,0-1-1,2 0 2,2 0-2,-4 0 0,-4 1 0,5-1 0,-3 0 0,-2 0 1,-2-1-1,2 0 0,-1 1 0,-1-1 0,1-1 1,-4 1-2,-1 0 2,-1 0 0,8 0-1,-2-1 0,-1 2 0,1 0 0,-2-1 0,1 0 0,2 1 0,2-1 0,0 0 0,1-1 0,3 3 0,-2-3 0,0 1 0,-3 0 0,0 1 0,-6-1 2,1 0-4,-2 0 2,3 0 2,1 0-2,3 0 0,-2-1 0,-2 0 0,0 1 0,0-1 0,0 0 1,0 1-2,-3 0 1,4-1 0,-3 0 1,5 2-2,2-1 1,1-1 1,2 1-1,-1-2-1,1 2 1,-2-1 1,1 1-2,-1-1 2,-2 0-1,-2 1 0,-2-2 0,0 2 0,-4-1 1,1 0-1,-6 0 1,5 1-1,-5-2 0,1 3 1,2-1-1,6 0-1,3-1 1,5 2-1,0 0 1,4-3-1,-2 4 1,4-2 0,-2 1 0,-5-1 0,1 0 1,-1-1-2,1 0 2,-1 2-1,1-4 0,-6 4 1,-1-3-1,1 2-1,0 1 1,4 0 0,-5-2 0,3 1 1,3 0-2,-3 0 1,4 1 0,-1-1 1,1-1-2,-5 2 1,2-1 0,2 0 0,-3 0 0,3-1 0,-2 0-1,3 2 0,-1 0-1,-2-2 2,1 3-2,-5-1 2,-1 0-1,-2 1 1,2 0-2,-4 0 2,1 0 0,-3 0 0,3 0 0,-4-1 0,7 0 2,1 0-2,1-1 0,4 1 0,3-1-2,3-2 2,1 2 0,4-1 0,-2 0 0,-4-1 0,1 2 0,-2-3 0,-4 3 0,0-1 0,-2 1 0,-2 1 0,-2-2 0,2 3 0,-1-2-2,-3 1 2,-4 0 0,1 1-1,2-2 1,0 1 0,-3 1 0,2-1 0,-5 1 0,-2 0 0,-2 0 0,2 0 0,-2 0 0,3 0 0,5 0-1,0 0 1,9 0 1,2-1-2,2-2 2,4 1-1,5 1 0,-3-1-1,-1 0 2,0 0-2,-5 2 2,-8 0-2,-3 0 1,-3 0 1,-7 0-2,-4 0 2,2 0-1,-6 0-1,0 0 0,0 0-2,0 0-4,0 1 0,0 0-2,0-1-9,0 0-28,-6 0-55,1 0-73</inkml:trace>
  <inkml:trace contextRef="#ctx0" brushRef="#br0" timeOffset="60951.59">14474 4264 46,'0'0'39,"0"0"11,0 0-17,0 0-18,0 0-9,0 2-3,0-2-4,2 1 1,3 0 2,6 0 0,0 0 5,4 0 4,5-1 8,-1 0-10,1 0 0,4 0 5,-3 0 5,4 0-5,-1 0-1,-2 0 2,2 0-6,5 1-3,-1 1-4,2-1-1,3-1 2,5 0-2,2 0 0,5 0-1,2 0 2,2 0-1,-3 0 2,-2 0-2,-3-1 0,-3 1-1,-9 0 2,0 0-1,-6 0-2,-1 0 2,-1 0-1,1 0 0,2 0 2,0 1 0,7-1-2,0 0 0,1 0 0,1 0 0,2-1 0,-1-1 1,1 0 0,-2 1-1,-4 1 0,-2 0 0,-2 0 0,4 0 1,-3 0-1,1 0 0,-3 0 0,-1 0 0,4 0 0,-3 0 0,3 0 2,-6 0-2,1 0-2,2 0 4,5 0-1,-3 0-1,2 0 0,3 0 0,-1 0 1,1-2-1,2 1 0,0-1 0,-2 2 0,1 0 1,1-1-2,-1 1 1,1 0 0,-5 0 0,0 0 0,-3 0 0,0 0 0,-1 0 0,-2 0 1,4 0-2,-1 0 1,3-1 1,0 1-1,2-2-1,1 0 1,-1 2 0,4-1 1,-6 0-2,2-1 2,1 1-1,-1-1 0,-3 1 0,2 1 0,-7-1-1,-1-1 1,-2 2 0,2 0 0,-4 0 0,1 0 0,0 0 0,5 0 0,4-1 0,5 0 1,-2 0-1,8 0-1,-3-1 2,2 0 0,0 0-2,-2 0 1,0 0 1,-2 2-2,-2-2 1,-1 1 0,-2-2 0,-1 3 1,2-2-2,-6 1 2,4 1-1,-8-1-1,3-1 2,5 1-1,-1 0 0,2-2 0,5 0 0,-2 1 0,1-1 0,0 1 0,0-1 0,-3 0 0,-1 2 0,-2-2 0,-2 1 0,1-1 0,-2 1-1,1 1 1,2-1-1,-1-1 1,-1 3-1,0-1 1,-1 0-1,5-1 1,-5 0 0,4 0 0,-3 2 0,2-3 0,-4 2 0,-2 1 0,2-2 0,-1 1-2,-2 0 2,3-1 2,3 0-4,-4 1 2,1 1 0,1-3 0,-1 2-1,-1 1 1,-2-2 1,3 0-2,2 0 1,1 0 0,-1-1 0,-2 2-2,-4-1 2,-1-1 0,0 2 0,0-1 0,0-1 0,-7 1 0,1 0 0,0-2 0,0 2 0,2 1 0,-2-2 0,7 1 0,-2-1 0,7 1 0,0 0 0,4 0 0,-5 0 0,-3 1 0,2 0 0,-4-1 0,-5 1 0,-1 0 0,-1 0 0,-2 0 0,1-2 0,2 2 0,-3 0 0,3-1 0,0-1 1,5 2-1,-3-1-1,3 2 2,-5-3-2,-3 2 2,-1 1 0,-1 0-1,-4 0 1,3 0 1,-3 0 0,0 0-3,1-1 1,2 1 0,1 0 0,-1-1 1,1 0-1,-1 0 1,2 0-1,0 0 0,-3 0-1,1 0 1,-5 0 0,0 1-1,0 0 1,0 0 1,0 0-1,-11 0-5,-2 0 0,2 0 0,-4 0 0,1 0 3,4 0 2,0 0 1,5 0-1,-2 0-1,0 0 2,4 0-1,2-1-5,1-1-9,0 1-16,0 0-28,0 1-38,0-3 3</inkml:trace>
  <inkml:trace contextRef="#ctx0" brushRef="#br0" timeOffset="61554.54">19357 4042 1,'2'-1'45,"-2"0"-3,0 1-3,0 0-11,0 0-16,-6 0 0,-4 0 2,2 0 3,-2 0 0,0 0 0,-1 0-4,-4 0-5,0 0 3,-1 3-6,-3-2 0,-2 0 1,2 1 2,-5 0-2,-1-1 2,2 1-1,-5 1 7,1-2-5,4 0 0,-2 1-2,1-2-4,-2 1-2,-2 0 4,-1 0 0,1-1-3,-4 1 1,3-1-2,-4 1 0,-8 0 0,7 0 4,-4 1-1,6-1 1,2-1 1,-1 1-4,5-1 3,-1 0-3,4 1 1,-4 0-2,1 0 0,1 1-1,1-1 0,5 0 2,-5 0-2,-1 0 0,4 1 0,-5 0 0,4-2 0,-2 4 0,2-4 0,0 1 0,5 1 0,-1-2 0,3 2 0,-3-1 0,2-1-2,4 0 2,-6 0 0,1 0 0,-4 0 0,2 0 0,-2 0 0,-1 0 0,-3 0 0,1 0 0,2 0 0,-2 1 0,2 0 0,1-1 0,-4 1 0,6 0 0,-1-1 0,2 2 0,2-2 0,-2 0 0,1 1 0,-1-1-1,0 0-1,-2 0 1,1 0 0,-1 0 1,3 1 0,-3-1 0,5 1 0,-3-1-1,-2 1 1,2 0 0,2 1 0,-4-2 0,2 0 1,3 0-2,-5 0 1,8 0 0,-5 0-3,5-2-1,-1-1-7,-2 2-4,-2-3-8,1 1-6,-1 0-37,-1 0 21,0-1-28</inkml:trace>
  <inkml:trace contextRef="#ctx0" brushRef="#br0" timeOffset="63560.09">15408 5046 110,'2'0'42,"-2"0"-36,0 0 3,0 0 6,0 0-3,0 0-5,0-1 0,0-2 4,0 0-2,0-1 0,0 0 3,0-2 3,0 2 0,0 0 1,3-3 0,1-1-2,-2 1-4,3-2-4,-1-2-3,-3 0-1,5-1 1,-1-2-3,1-2 1,-2-2 0,-2-1 1,3 0-2,1-2-2,-4 1-1,2-3-1,-2 4-6,5 1 0,-4 3 1,1 4 1,-3 2 0,5 3-3,-6 1 2,1 2 0,-1 3-7,0 0-19,0 0-9,0 3 8,0 3-7,0 2-49</inkml:trace>
  <inkml:trace contextRef="#ctx0" brushRef="#br0" timeOffset="63974.86">15496 4727 23,'0'0'62,"7"3"-59,8-2-2,4-1 2,4 0 1,2 0-1,0 0 0,3-1 1,1-2 2,-1 1 1,1-1-2,-8 1-4,3 1-1,-3 1 0,-3 0 0,2 0 0,-6 2-1,-3 1-1,-1-2-10,-3 1-7,-3-1-2,3 2-3,-3-3-11</inkml:trace>
  <inkml:trace contextRef="#ctx0" brushRef="#br0" timeOffset="64527.86">15994 4755 96,'0'0'10,"0"0"-12,0 0 8,0 0 0,0 2 1,0 2 10,-2 3 14,0 2 3,-2 3-8,-3 5 0,5 3-4,-3 4-6,4 1 1,1 4-5,-3 0-5,0 0 0,2-2-1,-2-2-2,2 0-3,-5-3 1,5-4 1,-3-2-2,-3-3 0,3-2-1,1-3 1,3-3-1,0-4-1,0-1-15,0 0-37,0-6-15,3-4-63</inkml:trace>
  <inkml:trace contextRef="#ctx0" brushRef="#br0" timeOffset="65186.07">15520 4704 80,'0'0'100,"0"0"-87,0 0-5,0 0 17,4 0 0,7-1-9,1-3 4,6-3 0,-2 1-2,2-2-8,4-1 0,-5-1-4,5 1 0,0-2-2,2 0-2,-2 1-2,0-1 0,-5 2 0,-2 1 0,-1 2-7,-8 3-4,0 0-2,-1 2 2,-3-1-4,0 0-5,5 0 1,-3 1-4,-1 0-5,-2 1 0,2 0-5,-3 0-11,0 0-21</inkml:trace>
  <inkml:trace contextRef="#ctx0" brushRef="#br0" timeOffset="65863.38">15874 4534 15,'0'0'53,"0"0"-45,0 0 5,0 0 18,0 0-5,0 0-4,0 0 10,0 2 3,0-2-6,0 0-10,0 0-5,0 0-4,0 0-3,0 0-2,7 0 0,-3 0-1,3 0-1,0 0-2,1 0 1,0 0 0,2 0 4,3-3-1,-5 3-3,6-1 3,-2 1-3,4 0-1,-4 0 0,6 0 1,0 0 1,2 1-3,3 2 1,2-2 1,-1 0 2,2-1-3,-2 0 4,1 0-2,-4-2 0,1-3-1,-4 0 0,1 0-2,1 1 0,-2-1 0,1 1-5,-3 1-1,-5 0-8,-3 1-12,-5 2-6,-3 0-21,0 0-12,-6 2-2,-6 4-51</inkml:trace>
  <inkml:trace contextRef="#ctx0" brushRef="#br0" timeOffset="66998.63">16350 4519 3,'6'0'-1,"-2"0"-1,-4 1 2,0-1 90,0 0-68,0 0-22,0 1 11,0-1 3,0 0-13,0 0 0,0 0-1,0 0 0,0 0 0,0 0 0,0 0 1,-3 0 0,2 0-2,1-1-2,0 1-1,0 0 3,0-1 1,0 1 0,0 0 1,0 0 4,0 0 1,0 0 2,0 0-5,0 0 0,0 0 1,-3 0-3,3 0 1,0 0-2,0 0 4,0 0 5,0 0 2,0 0 2,0 2 4,0 2 5,0 0-3,0 3-7,-4 0-2,1 1-3,-1 2 1,0-1-5,2 2 1,-1-2-1,3 1-4,0-2 2,0-2 2,0 1-3,0-3 1,5 0 1,-3-1-2,0-2 0,0 2 1,-2-1-1,0-2 0,0 0 0,0 0-1,0 0 0,0 0-1,0 0-1,0-1-12,2-4-6,1 0 9,1-1 7,-1-2 1,-2 3 3,2-3-3,-3 2 0,1-2 0,-1-1-2,0 3-1,0-1 5,0 1 1,0 0-1,0 4 1,0-2 2,0 3-1,0-1-1,0 1 1,0 0 0,0 1 0,0 0 0,0 0-1,0 0 2,0 1 3,0 3 3,0 2 5,0 3-2,0 1 4,6 2-8,-2-1 0,-3 0-4,6-2 1,-4-1-1,3 0 0,-1-1-2,-3-2 0,2-1 0,-2-2 0,-2 0 0,0-2 0,0 0 1,0 0 1,0-1-4,0-4-2,0-1 3,0-2-2,0 0 3,0-1 0,0-1 0,0 1 0,0-2 0,0 0-1,0-3 1,0 2 1,0-1-6,0-3 0,0 2 0,0 0-10,0 3-3,0 3 3,0 2 7,0 3 6,0 3 0,0 0-1,0 0 0,0 1 8,0 5 3,0 2 1,-2 3-3,2 2 0,0 4-2,0 0 4,0 3-7,0 0 2,0-2 0,-2-2-4,0 0 2,2-4 3,0-2 0,0 0 1,0-4-2,-2-1-1,-1-3 1,3-1-2,0 0 2,0-1-1,0 0 6,0-2-5,0-3-4,0-3 0,0 1 1,0-3 2,0-2-3,0-1 2,0-1-1,3-3 0,-1 1-1,-2-2-1,2-2-7,-2 2-9,0 2-1,0 4-5,0 5 11,0 3 13,0 4 3,0 0 6,-2 2-3,-5 6-1,5 5 5,-2 4 2,0 3-9,4 1-1,-6 1 1,6-1-2,0 2-1,0-3 1,0-1-8,0-4-22,0-1-41</inkml:trace>
  <inkml:trace contextRef="#ctx0" brushRef="#br0" timeOffset="67548.48">15994 4735 171,'5'-1'43,"2"-2"-36,1-1 23,0-3-2,3 1-10,5-2-9,-3 1 4,3-3-1,1-1 1,1 0 1,4-1 1,1-4-2,1 2-2,1 0 1,-1-2-2,-1 4-4,-1-1-4,-5 3-2,1 1-2,-7 4-11,-2-1-9,0 3-4,-5 2-10,1 1-3,-5 0-15,0 0-14,0 0 10,0 3 4</inkml:trace>
  <inkml:trace contextRef="#ctx0" brushRef="#br0" timeOffset="69356.03">15831 4598 99,'0'-4'39,"0"0"-35,4 1 5,-3-1 12,5 1-3,-6 0-7,1 3 5,-1 0 3,0 0 2,0 0 5,-4 1-16,-10 7-11,-3 1 1,-2 3 1,-3 1-2,-2-1 2,2 0-1,0 0 0,5-3-1,2 1 0,4-5 1,4-2-1,0 0 0,7-1-2,0-2-6,0 0-7,7-2 9,8-3 0,4-5-4,5 2-5,4-3-4,-5 1-1,4-1-2,-4 0 10,4-1 3,-4 2 5,4 0 4,-8 2 2,-3 2 1,-3 1 0,-7 3 4,-3 1 4,-3 1 1,0 0 7,0 3-2,-11 5-8,-5-1-5,1 3 0,-4 0-1,1 0 5,1 1-1,-4-3-2,7 2-1,-1-1-1,1-2-2,1 1 1,4-4-1,3 1 0,3-3 0,3 0-1,0-2-3,5 0 0,8-2 7,7-6-3,4 0-2,5-4-2,3 0-9,4-1-3,-2-1 5,3 0 5,-1 1 4,-4 2 2,-2 1 2,-3 2 0,-4 2 0,-6 2-1,-7 2 1,-5 1 0,-5 1 0,0 2 6,-11 4 7,-10 4-9,0 2-3,-5-1-1,0 2 0,-2-1-1,3 1 1,-1-3 3,3 0 3,4-1-3,-2-1 1,6 0-4,8-3 2,0-1-2,7-2-3,0-2-3,0 0-1,14-5 8,9-3-3,5-3-5,3 0-4,2-1-7,-2 1-3,-1-1 2,-4 0 10,1 2 5,-3 2 3,-7 2 1,-1 1 1,-5 2-1,-4 1 4,-6 2-1,-1 0 0,0 0 18,-7 3-7,-9 4-11,-2 3-2,-3-1 1,-3 2-3,1-1 5,2 0-2,-2-1 1,1 0 0,3-2-2,1 2 2,7-5-5,2 1 1,8-4-1,1-1 0,0 0-7,10-1 6,9-5 2,13-6-1,-2 1-5,8-2-2,1 0-8,-7 1 2,0 1 8,-7 2 6,-3 3-1,-7 2 1,-5 1 1,-4 3 2,-6 0 2,0 2 6,0 3 8,-9 4-5,-3 1-6,-6 0-5,-4 1 5,-1-1 0,7-2 0,-4 1-3,5-1 2,-2-2-6,6 0-2,6-1-1,2-2-1,1 0-11,2-2-30,0-1-74</inkml:trace>
  <inkml:trace contextRef="#ctx0" brushRef="#br0" timeOffset="71800.07">19234 3911 172,'-5'0'42,"4"-1"-11,-2-1 24,2 2-11,1-1-17,0 0-9,0 1-3,0 0 5,0-1-3,0 1-6,8 0-3,5 0-1,5 0-1,0 0-1,7 3-3,0 3-1,1 0-1,-1 1 1,-3-1 0,-2 1-1,-5 2 0,-5-2-1,-3 1 2,-6 2-2,-1 0 1,-8 4 0,-17 1 0,-7 0-1,-3 1 1,-2-2 0,-2-1 1,1-1-1,2 1 1,4-3 0,6-2 0,4-3 0,11-2-1,5-1 0,6-1-2,0-1-9,0 0-18,17 0-12,1-4-42,1-4-105</inkml:trace>
  <inkml:trace contextRef="#ctx0" brushRef="#br0" timeOffset="72452.92">20036 3657 3,'0'0'-1,"0"0"-1,0 0 2,0 0 84,0 0-13,0-1-54,0-1 9,0 1 19,0 0-10,0 0-7,0 1-1,0-1 3,0 1 0,0 0-1,0 0-5,-1 0 0,-13 7-8,-5 4-1,-5 3-2,-7 2-4,-3 1-2,-2 1-1,-1 0-2,3-3-4,-2 1 2,4-4-2,5 0 1,2-4-2,9-1-4,0-2-15,8-4-17,5 2-25,3-3-29,0-2-42</inkml:trace>
  <inkml:trace contextRef="#ctx0" brushRef="#br0" timeOffset="72617.92">19715 3689 103,'13'6'218,"2"0"-224,7 2 48,6 5 24,8-1-36,8 0-9,4-1-3,6-3-7,2-1-2,-6-2-5,-4 0-4,-7 0-14,-10-3-48,-21-2-168</inkml:trace>
  <inkml:trace contextRef="#ctx0" brushRef="#br0" timeOffset="74410.53">12437 5957 187,'3'-6'42,"-1"4"-42,-2 1 12,2 1 2,-2 0-14,0 7 7,0 3 6,0 6 2,0 2-2,-7 1 2,-1 0 5,0 2-8,-5-1-3,5 0-5,0-1 3,-1-3-4,0-1-1,4-2-1,4-4 1,-3 1-1,4-4 0,-3-2-1,0-2 0,3-1-1,0-1-1,0 0 0,0-3-8,0-5 6,7-4 0,2-3-5,2-2 0,-4-2 3,-2-4 1,5 0-2,-6-1 0,3 0-5,-4 1-3,-2 3 7,2 5 8,-3 5 0,0 4 0,0 3 6,0 3 8,0 0 3,0 3-5,0 7-2,0 6 1,0 2 1,0 4-1,0 0-1,0 2 0,0-1 3,0-1 0,0 0-5,0-2-2,0-1 1,0-2-1,0-1-3,-4-1 2,-3-5 1,0 1 2,-3-4 3,9-2-2,-2-2-5,2-2-2,1-1 0,0 0-1,0 0 3,0 0-3,0 0-2,0 0 2,0-4-2,11-1 1,-3 0 1,6-3-2,3 1 2,5-3 1,6-1 0,5-3 0,0 0 0,5-4 0,-2 2-1,4-2-1,-4 0 0,2 1-4,-3 3-17,-6 0-35,-13 1-65</inkml:trace>
  <inkml:trace contextRef="#ctx0" brushRef="#br0" timeOffset="74774.39">12471 5928 215,'0'0'50,"4"0"-59,9 4 26,9 7 25,8 3-22,8 3-8,3 1-3,3-1-6,-3-1-1,1-3 0,-1-1-2,1-1 1,-4-3-2,-8 1-8,-6-1-48,-10-5-120</inkml:trace>
  <inkml:trace contextRef="#ctx0" brushRef="#br0" timeOffset="76734.05">11867 5883 20,'0'0'-19,"0"0"224,0 0-158,0 0-28,0 0 22,0 0-5,0 0-22,0 2-1,0 4 9,4 2 2,0 0-7,0-1-1,3 2-2,3-1-5,-2 1-3,0 1-3,1 0-3,-1-1 0,2-1 1,1 1-5,0 0-24,-3-1-52,1-3-50,-7-2-108</inkml:trace>
  <inkml:trace contextRef="#ctx0" brushRef="#br0" timeOffset="76970.65">12114 5864 26,'0'0'-26,"0"0"84,0 0 23,0 1-76,0 2-4,0-2 9,0 3-2,0-1-1,-4 1 10,1-1 9,-1 3 2,-7 1 3,0 5-3,-6 2 6,-4 7-2,0 3-2,-5 8-5,-1 5-4,4 3-8,-4 3-6,5 0-3,0-3-4,7-4-1,6-5-15,9-5-26,0-8-42,0-8-91</inkml:trace>
  <inkml:trace contextRef="#ctx0" brushRef="#br0" timeOffset="209033.43">6376 4217 77,'0'0'60,"2"0"-48,-2 0 20,0 0 4,0 0-12,0 0-7,0 0 3,0 0 6,0 0 3,0 0-3,0-1-1,0 1-1,0 0 0,0 0-4,0 0-2,-5 0-7,-6 4-5,-1 2-3,-2 1 0,0 2 3,-4-1-5,3 3 2,-5-1 0,1 2-2,-6 0 0,3 1 1,1 0 0,-2-1-1,4 0 0,-3 1-2,4-4 2,3-1-1,2 0 0,3-3 0,5-1-1,-2-1-1,7-2-8,-3-1-10,3 0-19,0 0-34,5-2-26,4-5-41</inkml:trace>
  <inkml:trace contextRef="#ctx0" brushRef="#br0" timeOffset="209293.48">6043 4272 130,'0'0'0,"0"0"-3,0 0 46,0 0 4,0 0-35,3 0 3,3 0 8,3 0 5,-1 3 1,3 0 1,3 2 0,-1 2-5,5-1-7,1 1 0,1 1-3,2-1-8,2 0-1,-2 1-6,0-2 1,-1 1 3,-3-1-4,4 0-6,-5-1-9,1-1-24,-3-2-44,-4-1-97</inkml:trace>
  <inkml:trace contextRef="#ctx0" brushRef="#br0" timeOffset="210324.71">6250 4333 20,'-3'0'3,"3"0"7,-3 0 23,2 0-13,1 0-5,0 0-4,0 0 6,0 0 9,0 0 2,0 0-4,0 0 0,0 0-2,0 0-2,0 0-2,0 0-7,0 0-3,4 0 2,3-1-3,4 0-3,-3 0 0,5 0-3,1 0 4,1 0-4,0 1 0,5 0 1,-2-2 2,1 2-3,-2-3 3,1 2-2,4 1-1,-2-2 1,-1 1 0,1 0 0,-1 1-2,2-1 0,-4 0 0,-2 1 0,0 0 0,0 0 0,1 0 0,2 0 0,-3 0 0,3 0 0,-4 0 0,0 0 1,4 0 1,-3 0-2,-1 0 0,3-2 2,-6 1-4,-1 0 0,-1 1 1,1 0-7,-3 0-5,0 0-3,0 0-3,-3 0-10,0 1-1,-1 0-7,-2 0-17,2-1-14,-3 0-7</inkml:trace>
  <inkml:trace contextRef="#ctx0" brushRef="#br0" timeOffset="210775.86">6728 4242 79,'-2'1'6,"2"-1"-4,0 1 49,0-1-17,0 0-27,0 1-7,0 0 14,7-1 8,-1 1-6,7 1-4,3-1-2,-1-1-1,2 1-3,1 0-3,0 1-2,1 0-1,-2 0 0,1 2 1,-5 0 0,-2 1-1,0 1 2,-7 0 0,-1 1-1,-3 0 1,0 2 2,-3 0-1,-10 0 0,-2 0-2,-3-1 4,3 0-2,-5-1 2,2 0 1,6-1 2,-2-2-1,6-1-5,6-1-2,-2-1-1,4 0-7,0-1-22,0 0-23,0 0-26,8 0-68</inkml:trace>
  <inkml:trace contextRef="#ctx0" brushRef="#br0" timeOffset="211559.1">6939 4102 13,'0'-1'41,"0"1"16,0 0-11,1 0-21,-1 0-6,0 0 2,0 0 1,0 0-12,0 0-6,0 1-2,0 5 2,0 0 1,0-1 7,0 1-1,3 2 1,1-1 0,3-1-7,4 1 5,-1-2-3,1 0 0,0-1-3,3-1 3,-4-2 0,1 0-1,0-1 4,0 0 2,0 0 1,0-4-1,-4-2-2,1-1-4,-3 0 1,-1-1-3,-4-1-1,0-2-1,0-1 0,0 4 0,-11-2-1,2 3 1,1 2-1,-6 1 0,3 0 0,0 3-3,-2 1-2,1 0-17,-5 3-30,2 6-42,-4 0-82</inkml:trace>
  <inkml:trace contextRef="#ctx0" brushRef="#br0" timeOffset="-214646.61">6886 4332 3,'0'-1'12,"0"0"3,0 0 0,0 1-6,0 0-2,0-1-2,0 0 3,0 0-1,-3 1 0,2-1 4,1 1-3,0 0 1,0 0 3,0-1-1,0-1 1,0 1-5,0 0 3,0 1-4,0-1-6,0 1 0,0-1-2,0 1 2,0-1 0,0 1 0,0-1 2,0 1 0,0 0 0,0-1-1,0 1-1,0 0 2,0 0 2,0 0 4,0-1 0,0 1-1,0 0 1,0 0 0,0 0 0,0 0-3,0 0-5,0 0 0,0 0 0,0 0-1,0 0 3,0 2 6,0 2 0,0 1-3,0-1 0,0 0-4,0 2 3,0 1-1,0-1-2,0 0 0,0 1 1,0-1-1,0 1 0,0-1 0,0 0-2,0 1 2,0 0 1,0 0-2,0-2 0,0 0 1,0 1-1,0 0 1,0 0 0,0-1 0,0 1 0,0-1 0,0 1 0,0-2-1,0 1 0,0 0 0,0-2 0,0 2 1,0-1-2,0 0 2,0 1-1,0-1 1,0 2 0,0-3-1,0 3 1,0-2-1,0 2 1,0-3-1,0 2-1,0-2 1,0 0 1,0 2-2,0-3 1,0 2 0,-3-2 0,3 2 1,-4 1-1,4-2 0,-4 4 0,-2-1 0,5 0-1,-2 1 1,3-2 0,-2 1 0,0-2 0,2-1 0,-2 2 0,0-1 0,2 0 0,-5 0 1,3 0-1,0 0 0,0 1 0,-3-1 0,4 2-1,-2-2 1,-1 0 1,0-1-2,1 2 0,-1-2-2,0 1 1,1 0-1,-1-1-1,0 1 2,1 0-3,-3-1 3,-3 1 1,3 0 1,-1 0 0,0 2 0,0-1-1,1-1 1,0 0 0,-1 0 0,3-1 0,-3 0 0,1 0-1,2-2-2,-3 3 0,3-1 0,-3 0-5,3 1 1,-6 0-5,4 0 3,-1 1-6,-1-2 8,1 3 1,-1-2 2,1-1 1,0 2 1,0-1 1,-1-1-3,3 1 4,-1-1-1,4 1 0,-2-2 0,-3 1-1,3 0-1,-2-1 2,2 1-3,3 1 2,-6-2-1,3 0 2,-3 2 2,1-2-1,-1 2 0,3-2 1,-3-1-1,3 2 2,-3-1-2,0 2 0,-1-1-2,3 0 1,1-2 0,-3 1-2,1 2 0,0-2-8,-1 2 9,3-2 2,-3 1 0,0 0 1,3-1 0,-3 0 0,3-1 4,2 1-2,-5 1-1,3 0-2,0-3-1,0 3 1,-3-1 0,0 0-1,3 2 0,-3-3 0,3 2 2,-3 0-2,1-1 0,-1 0 2,3 0-1,-3-1 0,0 0 0,0 1 0,3-2 0,-4 2 1,1-1-1,-3 2 0,0-1 0,-1 0 0,3 1-1,-3-2 2,0 1-2,2 1 1,1-2 0,-2-1 1,3 0 1,2 0-2,-2 0 0,3 0 0,-1 0-1,3-2-3,0-1-13,0 2-13,2 1-5,0-3-5,-2 3 13</inkml:trace>
  <inkml:trace contextRef="#ctx0" brushRef="#br0" timeOffset="-213520.54">6354 4825 71,'0'0'36,"0"0"-36,0 0 30,-4 0 0,0 2-21,-3 3-6,-2-1-2,1 1 1,-3 1 0,-3 1-1,-1 0 1,4-1 3,0 1 6,-2-3 7,-1 1-1,3-1 1,3-2-4,4-1-2,-3 1-4,5 0 1,-5-1-4,6-1-2,-2 1-4,-1-1 1,4 1 0,0-1 0,0 1 0,0 1-2,0 0 1,1 1 3,9 0 0,-2 0 0,5 0 1,1 1-2,-2-1 0,4 0 2,-1-1 1,0 1-2,0 0 1,3-1-1,0 1-2,-2-1 0,0 3 0,0 0-4,-1 1-27,-1-1-46,-7-1-92</inkml:trace>
  <inkml:trace contextRef="#ctx0" brushRef="#br0" timeOffset="-200701.63">6076 5288 4</inkml:trace>
  <inkml:trace contextRef="#ctx0" brushRef="#br0" timeOffset="-200465.95">6090 5282 43,'0'-3'80,"0"0"-42,0 2-40,0-1 4,1 0 2,2 1 0,-3 0 1,0 1 8,0-1 14,0 0 2,0 1-4,0-2 4,0 2-3,0-1-5,0 1-4,0 0-5,0-1-6,0 1-1,0 0-5,0 0 2,0 0 0,0 0-1,0 0 0,0 0 5,0 0-3,0 1 3,0 4-3,0 3 2,0 2 0,0 1-4,0 0 1,0 3-1,0-1 0,0 1 0,0-1 0,2 0-2,-2-1 2,0-1-1,2-2 0,0 0-3,1-1-5,-3-3-14,1-2-24,-1 0-36,0-3-59</inkml:trace>
  <inkml:trace contextRef="#ctx0" brushRef="#br0" timeOffset="-200206.48">6187 5287 9,'6'-1'21,"-2"1"-18,-4 0 36,1 0-1,-1 0-19,0 0 5,3 3 2,-3 7 3,2 0-8,-2 3-6,0 0-6,0-1 2,0 2-1,0-2-1,0-2 0,0 1 1,0-3-2,0 1-4,0-1-1,0-1-2,0 0 0,0-3-2,0-1-3,0 0-12,0-3-23,0 0-40,0-3-41</inkml:trace>
  <inkml:trace contextRef="#ctx0" brushRef="#br0" timeOffset="-199937.25">5900 5300 15,'-3'-2'6,"0"0"3,3 0 41,0 0-4,0 0-19,0 1-2,10 0 4,1-1 0,3 2 0,1-3-1,3 3-7,4-2-5,5 1-3,-3-2-3,2 2-7,3 0 0,-5 1-2,-1-2-1,4 1-1,-5 0-7,-3 0-11,-2 1-14,-2-1-17,-1 1-33,-5-1-41</inkml:trace>
  <inkml:trace contextRef="#ctx0" brushRef="#br0" timeOffset="-199378.53">5997 5521 46,'-2'2'33,"0"-1"-34,2-1 22,0 0 28,0 0-31,0 0-7,4 0 28,10 0 10,3 0-12,2-5-4,6 5 0,-3-2-14,3 0-9,3 2-3,-3-1-3,4 1-2,-1 0-1,-3 0 0,3 0 0,-6 0-2,-4 0 0,-1 0-4,-6 0-11,0 0-11,-4 0-17,-7 3-48,0-1-113</inkml:trace>
  <inkml:trace contextRef="#ctx0" brushRef="#br0" timeOffset="-198788.12">6166 5628 149,'0'0'16,"0"0"-30,0 0 34,6-1 11,8-1-17,1-1-8,2 0-6,-3-1 2,4 2 0,-8 0-2,5 2 1,-4 0 0,-4 0 0,-3 0 2,-1 2 5,-3 4 5,0 2-1,0 4-5,-16 0-2,-3 2-1,-3 1 0,0 0 2,-2 0 3,-1-1 4,4-1 2,3-1 7,3-4 2,8-1-9,0-1-8,7-1 0,-1-3-1,1-1-4,0 1 0,0-2 4,6 0 4,4 0 8,1 0-1,1 0-8,-1 0-2,-3 0-6,-1 0 1,-3 0-1,-1 0-6,-2 0 13,2 0-9,0 0 6,-2 0 0,-1 0 0,3 0 1,-3 0-1,0 0-2,4 0 1,-1 0 0,-3 0 1,0 0 1,0 0 1,0 0-2,4 0-1,0 1 1,3 1 1,3 2-2,4 0-1,1-1 0,3 2-1,1-2-1,5 1-1,2-4-2,2 0-9,6-9-22,-5-5-70,-8-6-247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4T23:18:02.57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16443 2052 112,'0'-5'392,"0"2"-397,0 1-7,0 2 14,0 0 18,0 3-6,0 9-15,0 4 2,0 9 4,-3 6-2,-9 4 1,-2 3 2,-5 1 2,2 0 4,-5-1-3,2-1 0,1-3-3,5-2 1,3-2-4,7-5 1,4-6-2,0-2-2,16-6-1,11-1 1,3-4 1,8-4-1,8-2-3,-2 0 0,2-4-7,-7-4-8,-2 1-7,-6 1-6,-5 2-18,-6-1-22,-5 1-28,-7 1-44</inkml:trace>
  <inkml:trace contextRef="#ctx0" brushRef="#br0" timeOffset="172.46">16842 2442 67,'0'11'168,"0"2"-144,-3 4 9,-7 2 10,5 1-17,-1-2-17,5-1-6,1-3-2,0-2-2,0-4-7,0-3-14,0-5-24,7 0-61,-3-9-79</inkml:trace>
  <inkml:trace contextRef="#ctx0" brushRef="#br0" timeOffset="307.17">16832 2279 8,'-8'0'355,"1"0"-365,3 0-10,4 0 19,-3 6 7,1 5-8,0 1-2,2 1-23,0-1-44,0 0-76</inkml:trace>
  <inkml:trace contextRef="#ctx0" brushRef="#br0" timeOffset="612.88">16909 2412 246,'0'9'5,"0"4"-7,-5 0 29,1 3 9,1-1-14,2 2-11,-2-2-7,2-3 4,1-1 0,0-5-2,0 0 0,0-5-3,0-1 1,8 0 3,5-1 7,9-6-4,3-5-5,-2-2-5,5-1-4,-1 1-2,-5 1 0,-4 3 4,-1 3-1,-11 2 1,-1 4 1,-1 1-3,-4 0 1,0 3 5,0 5 15,0 4-5,0 0-3,0 1-5,0 0 3,0-3-3,0-1-2,0-2-3,0-2 1,0-2 0,4 0-14,6-3-18,2 0-33,1-4-48</inkml:trace>
  <inkml:trace contextRef="#ctx0" brushRef="#br0" timeOffset="950.52">17421 2228 314,'-7'12'0,"-1"4"-3,-4 2 33,1 3 2,0 2-15,3 3-9,-6 0-2,2 0 6,-4-1-3,1 0-2,4-5 2,1-1-1,6-4-1,3-3-4,1-3-2,0-3-1,1-2-3,10-4 1,6 0-6,4-2 0,1-6-5,6-5-9,-2 0-8,1 0 5,-5 1 8,-3-1 6,-4 3 5,-3 4 5,-8 4 2,-2 1 3,-2 1 7,0 0 10,0 5 4,0 6 7,0 1-9,0 3-8,0-3-5,0-1-7,5-1 0,-1-2-3,4-2-2,2-1-3,2-2-10,4-2-14,-5-1-22,4 0-41,-4-8-57</inkml:trace>
  <inkml:trace contextRef="#ctx0" brushRef="#br0" timeOffset="1171.91">17717 2371 11,'0'-8'180,"0"4"-157,0 2 32,0 2 26,0 0-20,0 0-28,-3 7-27,-4 5-3,3 3 4,-3 4-5,4 1 0,2 0 2,1 0 2,0-2 7,0 0 0,0-3-2,0-1-1,0-4 2,0-2-4,-3-1-1,-1-3 2,0-2 0,-3-2-1,-2 0-1,-2 0-3,0-8-5,-1-3-16,5-3-19,3-2-8,4 1-22,0 0-49,0 0-137</inkml:trace>
  <inkml:trace contextRef="#ctx0" brushRef="#br0" timeOffset="1699.72">18003 2187 39,'0'4'205,"-4"5"-148,-9 6-58,8 5 29,-6 3 9,4 2-22,-2 0-9,1 1-1,-3-1-4,0 1 3,0-4-2,2-1 3,1-3-1,-2-4-1,3-3-1,3-4-1,3-4 0,1-3-1,0 0-3,0 0-11,11-9-4,8-1 15,1-5-13,2 2-11,-1-1 0,-3 1 14,0 3 8,-7 2 6,-1 6 0,-5 0 4,-3 2 6,0 3 8,-2 6 19,2 3-13,-2 1-12,0 2-5,0-1-3,0-1-1,3-3-3,1-1-2,3-3-1,1 0-5,3-4-11,2-2-10,2 0-32,0-2-71</inkml:trace>
  <inkml:trace contextRef="#ctx0" brushRef="#br0" timeOffset="2094.49">18370 2426 220,'0'6'7,"0"-1"-6,7-1 44,-1-2-11,3-1-17,2-1 1,2 0-3,-2-3-4,0-3-6,1-1-1,-1-1-4,-1-2 0,-3 0 0,-6 1-3,-1 0 0,0 2 2,-7 0 1,-8 2 0,-4 4-1,-3 1-4,-2 0 4,-4 7 1,-1 4 0,-2 4 5,5-1 1,4 2 0,5-1 2,6-1-2,4-2 4,7 0-2,0-4-2,0 0-3,11-5 1,3 2 0,-2-3-2,8-2 5,-1 0-1,4-2-4,-1-5 1,-3 0-4,1 0-2,-5 0-1,-1 3 0,-3-1 0,-5 4 3,-2 1 1,0 0-3,6 2 3,-6 6 3,7-1 1,0 1-2,-3-1-2,5-2 0,1-2-1,4-1-3,-6-2-4,1-1-11,2-7-19,-1-3-46,-1-3-86</inkml:trace>
  <inkml:trace contextRef="#ctx0" brushRef="#br0" timeOffset="2292.94">18410 2248 218,'-11'3'54,"0"-1"-61,4 1 44,7 0 3,0-1-34,0 0-8,7 1 0,4-1 4,11 0 0,-1-2-1,8 0-1,-1 0-7,2 0-8,1 0-10,-2 0-19,-3 0-44,-2 0-10</inkml:trace>
  <inkml:trace contextRef="#ctx0" brushRef="#br0" timeOffset="2574.94">18693 2283 36,'0'4'73,"0"2"-30,-1 2-16,-3 1 2,-2 3 1,5 1-4,-4 4-3,3 1-1,-2 1-4,1-2-9,1 0 2,0-2-1,0-2 1,2-2-3,0-3 2,0-1 2,0-3 4,0-4-14,4 0 0,12 0 4,2-7 0,1-2-5,5-1-9,0 0-4,-2 0 8,0 3-12,-7 1 3,0 3 5,-4 2 2,-2 1 5,-2 0-3,-6 2 4,-1 5 4,0 3 10,0 0 3,0 1-4,0 1 1,-1-1-3,-3-3-3,4-1-2,0-1-6,0-1 1,0-3-2,0-1 0,5-1-5,6 0-8,5-1-21,2-6-62,0-2-136</inkml:trace>
  <inkml:trace contextRef="#ctx0" brushRef="#br0" timeOffset="3050.96">19186 2433 146,'-2'1'147,"2"-1"-165,0 3 24,0-3 19,4 0-12,11 0-2,3 0-6,0-3 2,1-3-3,-2-2-1,1 0-2,-1-1 3,-3-3-2,-3 2-2,-3-1 0,-1-1 0,-7 0 1,0 1 0,0 1-2,-15 1 2,0 3 0,-9 2 0,-5 4 0,-2 0-2,-4 5 6,-2 5 6,-2 4 3,2 2-3,3 2-4,6 0 0,9-2 0,5 0 2,6-3-1,5-2-1,3-1 0,0-2-2,11-3 0,7-1 4,2-4-1,3 0 1,4-4 3,2-5-5,-1-4-2,1-2-2,-1-2-2,-5-2-3,4-1 1,-5 1-1,0-2 1,-1 0-3,1 0 3,-1 0-1,0 1-1,-6 2-2,-1 5 2,-6 5 1,-4 3 1,-4 5 0,0 0-2,0 8 1,-4 10 9,-8 6 4,-2 3-1,-1 2-4,4 0 1,2-2-4,2-2-3,6-2 0,-5-2 0,6-3-9,0-3-15,10-4-16,3-3-34,-2-6-62,1-2-109</inkml:trace>
  <inkml:trace contextRef="#ctx0" brushRef="#br0" timeOffset="3208.58">19534 2328 368,'-13'10'12,"-2"4"-10,1 2 41,1 3-22,0 0-18,4 0-1,1-3-5,1-1 0,3-3-10,4-4 0,0-3-16,0-4-13,0-1-23,4 0-66</inkml:trace>
  <inkml:trace contextRef="#ctx0" brushRef="#br0" timeOffset="3523.69">19589 2284 73,'-7'5'-13,"-1"1"12,2 0 14,5 2-5,1-1-7,0 1 12,0-1 8,0-1 0,1 2-8,13-3-1,-1 2-1,6-1-3,2 1 2,2 1-7,1-1 2,-4 1 2,-2 2 9,-6 0-2,-2 1 13,-3-1-3,-7 1-9,0-3 5,0 1 2,-17-1 0,5-2 2,-6-1-3,1-1-2,-5-1-6,0 0-7,-1-3-2,7 0 1,-2 0-5,2 0-1,5-2-7,3-2 0,4 2-5,-1 0-12,5-1-14,0-1-6,9 0-8,2-1-11,4 1-13,0-1-22</inkml:trace>
  <inkml:trace contextRef="#ctx0" brushRef="#br0" timeOffset="4019.94">19895 2391 0,'8'-1'30,"-4"1"19,2 0-11,-6 0-13,0 0 5,0 0 16,0 0 1,0 0-19,0 2-4,0 1 1,-7-2-2,4 0-2,3-1-6,-2 0-5,2 0 0,0 0 0,0 0 5,0-1-3,0-4-12,2-1-5,8-1 4,1-1 0,-1 0 1,-1 0 1,0-1-1,-1 1 1,0-2-1,5-1 3,-8 1-2,5-2 2,-4 1-1,-2-1 4,3 1 3,-5 1-3,-2 1-1,2 3 2,-2 1 3,0 4-2,-4 1 5,-12 0-2,-6 1-12,-4 6-1,-5 4 1,3 1 1,5 2 1,5 1 1,2-1 1,10-1 0,1 2-2,5-3 0,0-1 0,16-1-2,2-2 0,3-4 2,-2-2-2,9-2-2,0 0 4,1-6-2,0-3-1,0-2-4,-3 0-1,-3 1 0,-8 0 4,-2 3 3,-7 4 2,-1 1 1,-5 2 7,0 0 1,0 0 1,0 9 2,-3 5-9,-3 6 7,2 4-2,-1-1-4,3-2 1,-1 0 0,2-2-1,1-3-2,0-3-3,0-2-1,6-1-4,5-1-8,0-2-28,0-2-48,-4-3-147</inkml:trace>
  <inkml:trace contextRef="#ctx0" brushRef="#br0" timeOffset="5282.68">21210 1841 320,'-17'2'74,"1"2"-97,-8 3 24,-1 3 18,-5 7-1,-8 4-13,-4 6 0,-1 8 7,2 4 5,-1 6 7,3 5 3,2 5 3,9 1-6,3-5-5,14-2-10,5-7-4,6-4-4,0-2-1,13-5-3,2-3-11,3-4-16,6-5-24,-2-6-19,6-7-59,-5-6-149</inkml:trace>
  <inkml:trace contextRef="#ctx0" brushRef="#br0" timeOffset="5532.96">21345 2109 292,'-11'11'0,"-2"6"-6,-1 4 30,2 2 12,1 3-17,-2-2-8,3-2-3,2-1-1,0-4-4,1-3 0,3-3-2,-3-1-1,5-4-1,-1-3-5,3-1-15,0-2-19,0-1-28,0-7-42,0-4-42</inkml:trace>
  <inkml:trace contextRef="#ctx0" brushRef="#br0" timeOffset="5754.59">21168 2139 112,'-2'-6'108,"2"0"-100,0 2 36,0 0 12,11 0-27,5-1-18,7 3-4,6 2-3,3 0-1,-2 0 1,4 6-1,-7 2-2,0 3-1,-2 3 3,-10 3 6,-2 0 4,-9 1 3,-4 0-7,0 0-2,-10-1-1,-12-2 1,-7-1-4,-2-2 1,-1-1 0,-1-1-3,-1-2 1,7-2 2,-1-3-2,3-3-1,3 0-5,1 0-14,4-3-16,9-3-35,2-1-66</inkml:trace>
  <inkml:trace contextRef="#ctx0" brushRef="#br0" timeOffset="5931.88">21499 2253 342,'-11'15'0,"4"0"-7,3-1 35,-2 1-6,2-1-17,0-2-4,4-3-2,0-1 1,0-3-11,0-3-5,0-1-16,0-1-44,7-4-42</inkml:trace>
  <inkml:trace contextRef="#ctx0" brushRef="#br0" timeOffset="6051.03">21614 2129 211,'0'-1'68,"0"1"-78,3 0 13,-2 0 6,8 1-15,-2 6 5,-1 0-20,0 1-58,1-1-92</inkml:trace>
  <inkml:trace contextRef="#ctx0" brushRef="#br0" timeOffset="6370.51">21741 2209 40,'0'0'-1,"0"0"15,0 0 38,0 0-7,0 3-6,-5 1 1,-6 2-19,0 5 2,-1 1 5,-2 1 7,4 2-7,0 1-6,5-1-4,-1-1-3,6-1-3,0-3-2,0-1-2,0-4 2,0-1-5,0-4-1,0 1 0,0-1 3,0 0 5,0-3 3,0-7-9,0-2-5,0-3 0,0 0-1,6 0 0,-2 0-5,3 1-2,-2 2 1,9 0-3,0 3-2,3 3-3,2-1-4,1 4-10,-2 2-10,-3-1 1,0 2-5,1 0-15,-1 2-20,-3 1-25</inkml:trace>
  <inkml:trace contextRef="#ctx0" brushRef="#br0" timeOffset="6646.53">21984 2237 113,'0'2'49,"0"2"-44,0 1 52,6-1-7,0 0-29,4-1-9,1 0 0,-3-2 1,8 0-2,-4-1-6,-1 0 0,6 0-3,-7-5-1,-1 0-1,0 0-1,-5-2-1,-4 2 2,0 0 0,0 1 0,0 2-2,-18 2-1,-2 0-5,-8 5 3,-1 5 4,-1 2 1,-1 3 5,3-1 2,6 1 3,7-1 4,8-3-6,4-2-4,3 0-1,6-3-2,6-1 1,8-1 0,5-2 4,3-2-9,1 0 0,3-7-18,1-2-38,-5-3-99</inkml:trace>
  <inkml:trace contextRef="#ctx0" brushRef="#br0" timeOffset="6931.54">22391 2237 17,'0'0'148,"0"-1"-134,0 1 57,-5 0-9,-7 0-32,-6 4-14,-4 4-13,-2 2 0,-2 2 4,-2 2 1,-1 3 2,5-3 0,2 0 5,6 0 1,10-3-6,1-3-4,5 0-7,0-2 2,16-4-1,3-1 2,10-1-2,3-3-3,7-5-9,-1-2-20,-2-3-39,-6-1-52</inkml:trace>
  <inkml:trace contextRef="#ctx0" brushRef="#br0" timeOffset="7158.41">22707 1986 165,'-11'4'146,"1"3"-157,-3 7 39,-3 2 19,1 4-26,0 3-14,-2 5 3,2 2 9,-3 1-8,-2 1-2,1-2-2,2-3-2,5-4-2,3-3-2,2-3-2,1-3 0,6-2-7,-5-3-14,4-3-9,1-2-14,0-4-28,-6 0-42</inkml:trace>
  <inkml:trace contextRef="#ctx0" brushRef="#br0" timeOffset="7276.28">22391 2281 85,'-7'-3'109,"7"1"-81,0 2 57,0-1-15,0 0-49,13 1-17,10-1 1,4 1-1,8-1-2,3 0-2,1 0-2,-2-2-15,-2-1-29,-4-3-64</inkml:trace>
  <inkml:trace contextRef="#ctx0" brushRef="#br0" timeOffset="7670.26">23295 1995 195,'0'-1'279,"0"1"-291,-7 0 24,-9 9 35,-10 8-39,-7 5-5,-6 3-2,-3 3 1,-4 1-1,-4 1 0,-1 0 1,4-2-2,-2-5 1,8-2 0,6-6-2,4-2-1,9-3-8,9-4-16,7-3-24,6-3-23,0 0-50,0-9-116</inkml:trace>
  <inkml:trace contextRef="#ctx0" brushRef="#br0" timeOffset="7820.33">22870 2086 297,'7'0'16,"4"1"4,6 10 59,5 4-19,7 5-31,-1 0-10,2 1-4,-2 0-8,4-2-6,-9-3 0,1-1 0,-2-4-4,-5-4-8,-3-3-13,-3-2-37,-4-2-67,-7-4-183</inkml:trace>
  <inkml:trace contextRef="#ctx0" brushRef="#br0" timeOffset="8072.6">23316 1934 291,'19'15'8,"8"5"14,3 0 48,2 3-37,-4 2-10,-6 1-10,-3 3-10,-8 2-1,-6 0-1,-5 0-1,-16-2-7,-7-2-5,-13-1 3,-3-6 0,-10 0 5,3-3 1,5-2 0,6-2-10,9-3-34,10-2-63,8-5-139</inkml:trace>
  <inkml:trace contextRef="#ctx0" brushRef="#br0" timeOffset="15356.54">16417 8149 24,'-7'14'269,"-4"5"-269,5 6-1,-1 4 7,0 3 10,-1-1-5,4 4-6,-6-2 0,-1-2 0,1-3 3,-4-1 4,2-6-1,-2-2-4,3-5-3,7-4-2,-1-3-2,4-4-9,1-1-33,0-2-74,0-4-101</inkml:trace>
  <inkml:trace contextRef="#ctx0" brushRef="#br0" timeOffset="15646.83">16382 8132 372,'8'0'22,"8"-1"-53,6 1 29,6 0 19,5 0-10,-3 1-4,4 5-2,-5 0 0,-7 2-3,-6 2-1,-10-1-1,-6 4 0,0 1 6,-6 4 1,-15 0-1,-8 3 1,-5-1 0,0 2 0,-1-1 5,3 1-1,3-1 4,9-2 1,5 0 7,4-2-4,7-1-8,4 1 2,5-4-4,17-1-3,12-2 2,0-4-3,7-3 2,-2-1-4,2-2-1,-3 0-17,1-2-12,-7-8-40,-2-1-110</inkml:trace>
  <inkml:trace contextRef="#ctx0" brushRef="#br0" timeOffset="15952.34">16789 8405 265,'-15'5'108,"3"1"-117,10 1 10,2 1 21,0-2-16,0 0-6,11 0 0,0-4 0,4 0-1,2-2 0,4 0 1,0-4 1,1-3 0,3-3 0,-4 1-1,-3-1-2,0 1 0,-4-2-4,-7 4-2,-5 0 5,-2 2 3,0 0 0,-13 4 2,-7 1-3,-4 0 0,-6 8 1,-1 6 3,-2 1 2,0 4 5,8 1 4,2-1 0,8-2-2,7-2-4,8-3-6,0-1-1,4-4-2,13-1-1,9-2 1,3-4-5,6 0-4,0-1-8,0-7-36,2-1-81</inkml:trace>
  <inkml:trace contextRef="#ctx0" brushRef="#br0" timeOffset="16459.48">17246 8393 201,'0'0'9,"0"0"-10,0 0 28,0 1-4,-3 0-22,-1 2-2,-4 2 2,-4 0 1,-5 3 0,-3 2 12,-4 1 8,-2 2 9,0 3 4,2 0-4,2 1-5,6 0-8,5-3-7,7-3-3,2-3-6,2-2-1,4-2-1,14-2 0,4-2 0,2 0 1,9-6-1,2-5-2,-1-3-2,5-1-6,-1-3 1,2-5-6,-5 1 5,-3-2 2,1-1 3,0-3 3,-5 0 2,-1-2 0,-11-1 2,2 0-2,-2 2 2,-5 4-1,-7 5 0,-4 6 7,0 4 5,0 6 3,-9 4 2,-3 0-2,-6 6-6,-8 5-9,-2 5 2,-4 5-1,1 2-1,3 2 1,5 1 2,5 0-2,7-1 3,7-1 1,4-2-3,0-3-1,8-3 0,10-3-2,6-3 0,5-3 0,3-1-2,-2-3-1,6-1 2,-4 0-3,-1-2-3,-2 0-2,-10 3-2,1 1 1,-9 1 4,-4 3 3,-3 0 3,-1 1 1,-3 1-1,0-2 0,0-2-2,1-1-12,8-4-23,2-1-31,4-5-37,0-6-74</inkml:trace>
  <inkml:trace contextRef="#ctx0" brushRef="#br0" timeOffset="16655.26">18043 8126 359,'0'0'33,"-1"1"-29,-10 10 57,0 6-28,-2 8-21,-2 2-6,-3 7 0,-2-1-5,1 3 0,-3-3 0,1-1 0,-3-2-1,8-5 0,4-4-5,7-5-4,-1-3-14,5-5-13,-3-3-18,-3-5-16,0 0-8,3-2-33,-5-6-21</inkml:trace>
  <inkml:trace contextRef="#ctx0" brushRef="#br0" timeOffset="16775.73">17722 8393 66,'-12'-13'80,"5"2"-3,-4 3 1,8 3-9,3 2-20,0 0-15,0 2-15,14 0-15,5 0-2,9 1-1,6-3-1,6 2-3,-1 1-13,0-2-19,1-1-18,-6 0-16,1-2-40,-4-1-73</inkml:trace>
  <inkml:trace contextRef="#ctx0" brushRef="#br0" timeOffset="16987.52">18107 8282 217,'-12'0'29,"-4"0"55,4 0-11,-2 6-49,3 4-9,7-1 3,4 5-9,0 0-6,11 1-2,7 1-2,-4-1 1,4 1 1,-6-2-1,-2-2 0,-6 1 1,-4-1-1,0-3 2,-4 0 0,-10-1 0,-3-2 0,-2-1 0,-6-4 1,3-1-2,1 0 2,3-7-2,3-3-5,4 2-10,6-3-19,5 3-31,0 1-41,9-1-83</inkml:trace>
  <inkml:trace contextRef="#ctx0" brushRef="#br0" timeOffset="17544.41">18472 8174 279,'-11'6'2,"0"5"14,-1 5 40,-1 5-32,-2 5-12,-3 1-5,3 3-1,-2-2-2,-1 1 2,-2-3 0,1-2 1,8-5 0,-3-2 3,6-5-7,3-4 0,3-2-2,2-4-2,0-2-2,11-3-12,7-8 1,5-2-9,5-4-7,3 1-15,-1-1 2,4 3 8,-5-1 17,-1 6 16,-6 3 3,-4 2 14,-10 4 16,-2 0 5,-3 10 14,-1 2-1,-2 2-20,0 3-13,0-2-4,0 2-6,0-4-3,0-2-2,0-1-1,0-4 0,0-1-5,9-3-14,6-2-29,0 0-42,5-7-118</inkml:trace>
  <inkml:trace contextRef="#ctx0" brushRef="#br0" timeOffset="17928.77">18878 8391 247,'0'3'88,"0"1"-103,0-3 25,7 3 5,1-3-11,2-1-4,4 0 4,-6 0-2,2-5-1,1 1-1,-5-3 1,0-1-2,-1 1 1,-5-4 0,0 4 0,0-1 0,-7 2 1,-8 2 1,-2 3 2,-5 1-2,-2 3 5,-5 7-2,-2 2 2,1 1-3,2 4-1,3-3-1,4 1 1,10-3 0,1-1 2,9-3-4,1 0 0,0-4-2,7-1 0,5-2 1,8-1 0,-2-1 0,8-6 0,-2-3-6,5 1-1,-8 0-8,-2 1 4,-2 3 9,-7 1 2,1 4 0,-7 0 1,3 8 12,0 1 0,0 2-4,-2-1-3,5-1-3,0-3 0,-1 0-2,4-5-1,1-1 0,-2 0-1,4-5-6,-4-3-19,5-4-38,-9-1-57</inkml:trace>
  <inkml:trace contextRef="#ctx0" brushRef="#br0" timeOffset="18388.06">18856 8232 251,'-11'3'2,"4"-1"31,7 2 17,-2-2-39,2 3-10,0-2 0,6 1-2,8-3 3,4 1 1,3 0-1,1-2-1,2 0 1,5 0-1,-3 0 1,4 0 0,-2-2-2,-1-1 0,2 3 0,-8 0-8,-3 0-12,0 0 8,-7 1 1,-5 6 3,-4 2 7,-2-1 4,0 2 8,-7 0 14,-5 2 4,-2-2-6,6-1-9,1 2-8,2-3-4,5-1 0,0-2-4,0-1 1,7-2 0,2-2-1,2 0 1,-3 0-2,8-5-2,-1-1-7,0 0-3,-1-1-2,-2 2 1,0 0 8,-1 1 8,0 4 3,-4-1-1,-3 1 2,0 0 2,-2 3 12,3 7 3,-5-1-8,0 3-8,0 1 1,0-1-3,0-1-1,0 1 1,-7-5-1,0 0-1,0-1 0,6-2 0,-5-3 2,6-1-3,0 0-4,0 0-10,3 0-12,11-4-11,-3-1-41,-1 0-124</inkml:trace>
  <inkml:trace contextRef="#ctx0" brushRef="#br0" timeOffset="18884.5">19693 8337 73,'-12'6'241,"5"-1"-241,-2 1 26,7-3 10,2 1-28,0-3-6,0 0-1,0-1 0,11 0 2,1 0 8,6-6-6,2-2-2,-1-2-2,2 0 0,-2-2-1,4 0 2,-8 0-3,-3 1 1,0 1 0,-8 1 0,-4 1 1,0 1 0,-4 2 2,-16 4-3,-9 1 0,-6 2 0,-6 9 3,-5 1 8,-3 3 2,3 2 1,7 2-7,5 0-4,5 0 0,12-3-2,6-2-2,5-3 1,6-3 1,0-1-1,17-3 0,0-4 1,6 0 3,9-5-2,-1-7-2,1 0 0,4-5-4,-4-2-3,3-1 3,-2 0 1,0-2 3,-5 1 0,-2-3 0,1 0 0,-5 1 0,1-3 1,0 3-1,-2 2 0,1 3 0,-4 6 1,-7 3-1,-7 8 0,-4 1 0,0 11 8,-18 7 7,-4 6-6,-3 5 1,-4 4-3,2 1 3,5-2-5,3 0-4,8-2-1,1-4 0,4-4-1,6-3-18,0-5-22,7-3-37,7-8-69</inkml:trace>
  <inkml:trace contextRef="#ctx0" brushRef="#br0" timeOffset="19049.49">20092 8230 443,'-21'12'17,"2"3"11,2 3 31,2 2-50,-1-2-6,3 1-1,4-2-2,2-4-8,3-2 0,4-4-9,0-5-16,0 0-19,4-2-43,6-5-138</inkml:trace>
  <inkml:trace contextRef="#ctx0" brushRef="#br0" timeOffset="19346.77">20133 8174 219,'-9'2'67,"-1"2"-67,-1 1 45,0 0-20,0 0-22,0 1-1,0 0 0,4-1-4,3 1 0,2 0 0,2 0 1,2 1 1,13-2 0,3 2 0,4-1 0,2 0 0,-2 1 0,0-1 1,-1 1 1,-3 2 2,-1 0 9,-4-1 8,-2 4 0,-6-1 0,-5 2 6,0-1-7,-11 0-13,-7 0 2,-2 0 3,1-4-8,3 3-3,1-3 0,0-3-1,4 0 0,2-3-5,7-2-3,-2 0-7,4-3-15,0-4-34,0 0-27,8-1-46</inkml:trace>
  <inkml:trace contextRef="#ctx0" brushRef="#br0" timeOffset="19854.66">20550 8280 12,'-1'1'22,"-15"0"246,1 3-242,0 2 5,-3 0 15,1 1-32,-1 1-9,-1 2 3,3-2-1,-3 2-1,-2-1 7,4 1-5,0-3 4,7 0-1,-3-1 0,9-2 2,4-1-6,0-2-4,4-1 2,14 0-4,6 0 3,2-2-3,8-6-1,-1-3-2,3-2-2,2-2-5,-4-2 4,8-2 0,-4-2 2,6 0-1,-5-2 2,-4-1 1,-2-3 1,-3 0 1,-3-3-1,1-1 0,-6 0 1,-4 4-2,-6 2 2,-3 8-2,-9 6 3,0 5 1,-11 5 5,-10 1-1,-8 7-2,-9 4-4,3 3 1,-2 3-2,1 2 2,7 0 1,1 1 1,6 1 1,6-1 1,9-1 4,7-3-2,0 0-5,16-3-3,3-1-1,3-4 1,6-1-7,0-3-1,1-3-2,0-1 1,-5 0 3,-5 0-2,-1 1 8,-9 5 1,-9 5 10,0 7 9,0 3 0,-6 4-3,-9 3-2,-1 2 2,3-3-7,4 0-3,2-2-2,7-3-3,0-6-1,0-1-3,5-7-9,10-3-17,-1-5-49,-6-3-152</inkml:trace>
  <inkml:trace contextRef="#ctx0" brushRef="#br0" timeOffset="21127.08">21520 7999 168,'-38'27'-1,"-2"4"69,0 3-66,5 3 33,9 1 11,2 1-16,9 0-10,5 3-6,6-5-7,4 0-5,0-5 0,7-2-3,11-3-5,5 0-34,4-4-80,-4-2-106</inkml:trace>
  <inkml:trace contextRef="#ctx0" brushRef="#br0" timeOffset="21529.78">21946 8138 341,'-8'-2'55,"-12"2"-55,-2 4 40,-6 7 4,-9 7-35,-2 5-6,-6 1-2,4 1-1,2 1-4,-3-2 0,2-2-1,4-4-3,0-2 2,11-3-1,2-6-7,12-3-6,5-4-13,6 0-18,0-6-70,0-5-53</inkml:trace>
  <inkml:trace contextRef="#ctx0" brushRef="#br0" timeOffset="21663.79">21561 8206 211,'5'-3'45,"-1"3"-1,3 2 31,5 6-21,6 6-18,4 2-15,5 2-14,-4 0-5,1-1 2,-2-2-3,3-2-1,-5-1-3,2-3-8,-5 0-15,-2-5-29,-4-1-47,-3-3-117</inkml:trace>
  <inkml:trace contextRef="#ctx0" brushRef="#br0" timeOffset="22123.4">22056 8111 342,'-11'12'5,"7"3"13,-8 4 43,1 3-34,-1 1-18,-2 1-5,-5-1-1,-1 2-1,-6-2 0,-1-3-3,-1-1 1,-1-4 1,6-3-1,3-3 0,6-6 0,9-2-4,5-1-5,0-2-12,0-9-19,5-1 13,9-4 3,-1-2 1,5 0-2,0-2 4,3-3 6,-3 3 0,4 0 9,-7 4 7,-2 5 2,-2 4 6,-7 5 10,-1 2 13,-3 0-6,1 10 11,6 4 0,0 2-14,-1 2-8,3-1-4,0 0-2,-1-3-2,3-3 1,3-2-1,-1-2-4,3-4 3,1-3 3,0 0 2,1-5 1,-2-7-2,7-1-6,-8-1-2,-1-3 1,-3 0-3,0 1 2,-6-3-2,2 0 0,0 1-1,2-1 0,-5 2-7,3 2-8,0 5-8,-3 4-24,-4 5-32,0 1-57</inkml:trace>
  <inkml:trace contextRef="#ctx0" brushRef="#br0" timeOffset="22575.49">22511 8092 128,'0'0'44,"-5"7"25,-9 6-13,-3 6-29,1 3-11,-2 4 2,-3 0 1,0 1-7,4 0-5,-1-1 1,6-5-4,0-1-1,3-3-2,3-6 0,2-4-1,0-3 0,4-4-2,0 0-1,0-4-15,0-9-8,6-2 0,-6-2 9,0-2 3,0-2 11,0 0 2,0-2 0,0 2 2,2-2 0,2 3 1,7 1-2,5 5 7,2 1-3,3 2 2,8 4 4,-1 0 1,1 3 1,5 2 0,0 2-3,-5 1 3,-1 7 1,-7 2-4,-9 2-2,-2 4 4,-9 1 6,-1 7 3,-5 1 0,-13 3-6,-9 1-7,4 1-3,-4-2-3,5 0-2,3-6-2,2-3-2,0-2-2,6-4-2,6-6-5,-2-2-14,5-5-19,-1 0-10,-1-1-20,2-8-77</inkml:trace>
  <inkml:trace contextRef="#ctx0" brushRef="#br0" timeOffset="22706.5">22375 8320 176,'-7'-3'97,"3"1"-39,4 0 25,0 1-40,3 0-29,9-1-3,8 0-4,1 0-4,2 2-3,4-2-1,1 0-3,-2 0-13,0 2-20,-4-2-33,1 0-42,-11 0-104</inkml:trace>
  <inkml:trace contextRef="#ctx0" brushRef="#br0" timeOffset="23008.1">23023 8044 172,'0'0'221,"0"0"-221,0 0 19,0 9 20,-6 7-12,-5 7-14,-7 5-3,-4 4-3,-5 2-1,-3 4-5,2 0 2,-5 2-2,-1 1 0,6-2-6,2-1-5,0-2-9,5-1-12,4-6-19,5-5-34,3-5-65</inkml:trace>
  <inkml:trace contextRef="#ctx0" brushRef="#br0" timeOffset="24002.72">23253 8187 96,'0'-6'70,"0"1"-27,0 2 38,0 2-23,0 1-18,-4 0-3,-7 1-12,-7 6-11,-4 6-4,-6 5 2,1 1-1,4 0-1,2 2 3,6-1-2,6-3-1,8-2 1,1-3-4,0-3-2,12-2-2,4-2 1,6-4-1,1-1 1,5-2 0,6-8-1,-1-3-1,2-1-2,-7-3 0,-4-1 0,-7 1-1,-6-2 0,-6 1 0,-5 1-2,0-1 1,-6 5-5,-11 1-7,-2 6-8,-2 5-11,-6 1-18,-2 7-24,3 5-20,1 2-28,0 0-11</inkml:trace>
  <inkml:trace contextRef="#ctx0" brushRef="#br0" timeOffset="24407.92">23520 8259 110,'-18'9'262,"2"5"-270,5 4 28,-1 3 7,-4 1-23,3 3-4,-4-2-4,6-2-11,-5-2-3,3-2 9,3-4 0,0-4 0,3-1 6,2-4 1,-1-4 1,5 0 3,-2 0-1,3-2-5,0-8-6,0-1 11,0-4-1,0 0 0,10-3 7,-5-1 5,7 0-1,-1-2 1,4 0 0,3 2-7,4-1-1,2 1 0,-1 2-1,4 3 3,2 2 1,-6 2 2,1 2 3,3 3 2,-5 2 3,-3 2-2,-1 1 1,-5 2-2,-6 5 0,-3 3 2,-4 0 0,0 1-6,-11 1-2,-6 1-4,-4-1 0,-5-1-3,1-2 0,-2 1-2,1-4-1,1 0-3,6-4-2,6 0-6,5-2-12,1 0-14,7-2-26,0-4-53,0 0-68</inkml:trace>
  <inkml:trace contextRef="#ctx0" brushRef="#br0" timeOffset="24835.41">23723 8244 202,'0'0'108,"0"0"-98,2 1 45,0 3-16,5 3-21,-1 1-1,0 0-2,5 0-6,0-2-3,5-3-3,-1 0 1,6-3-3,0 0 3,1-1-2,2-5 0,0-3-1,-4 1 0,-3 0 1,-4-1-1,-2 0 0,-6 2-1,-4 0 1,-1 3 1,0 2 0,-11 0-1,-3 2 0,-11 2-1,-1 6 0,-1 0 0,4 3 2,1 1 1,6 0-1,5-2 2,10 1-1,1-3 1,0 0-2,4-2-1,14-5 3,-1 0 2,6-1-1,5 0 0,-4-2-2,3-4 0,-3-2-3,1 1 1,-7 0-1,-1 1 0,-9 4 0,-1 0 1,-4 2-1,-3 0 0,0 0 1,0 3 8,0 4 1,-6 3-3,5-2-1,1-1-1,0-2-6,0-1 1,0-2 0,11-2 0,4 0 0,0 0 0,8 0-12,-8-2-8,9-3-23,-8 0-21,7-2-36,-5 1-31,-2 0-60</inkml:trace>
  <inkml:trace contextRef="#ctx0" brushRef="#br0" timeOffset="25239.02">24384 8223 60,'23'-11'52,"4"1"-11,-1-1 4,5-2-2,-1-2-15,3 1-24,0 1 12,-4-4-4,-2 3 7,0 0 3,-5 1 10,-7 2 6,-4 1 2,-6 3-1,-5 4-5,0 0-7,-7 2-5,-14 1-7,-8 1-6,-10 5-3,-6 1-2,-2 4 3,-4-1-1,-2 0 0,6 1 1,-5 0-1,8 1-1,-1 1-2,4 1-1,2 3 4,10 0-1,-2 3 1,12 1-1,6-3-3,9 1-1,4-2-1,12-3-2,16-1 3,6-5-5,-1-2 0,6-3-2,2-3 2,1 0-3,0-6-2,-3-5-4,-2 2-8,-6-1-5,-3-2 7,-4 1 2,-1 2 13,-11 0 3,-3 3 2,-7 4 1,-2 0 9,0 2 11,-4 0-1,-11 3-4,0 8-3,-6 1-6,1 4-3,8 1-2,-3 2-2,8-2 0,0 0-1,7-3 0,0-2-2,0-3-3,2 0-6,3-2-9,2-2-22,4-3-37,-7-2-95</inkml:trace>
  <inkml:trace contextRef="#ctx0" brushRef="#br0" timeOffset="25531.14">24921 7997 85,'0'0'319,"0"2"-294,0 4 5,-7 5 24,2 3-31,-9 4-4,-1 2-3,-6 4-5,-6 1-1,-2 1-8,-6 0 2,-2 2-1,1-2-2,-2-2 1,8-3 1,5-1 3,10-3-2,9-4-2,6-2-2,0-5-1,15-2 0,10-3 0,11-1-2,7-2-4,3-5-5,4-1-6,-4 1 1,-2 0 1,1 1 2,-9 2-2,2 3-31,-9-1-44,-13 0-82</inkml:trace>
  <inkml:trace contextRef="#ctx0" brushRef="#br0" timeOffset="25891.69">24950 7869 88,'9'0'-21,"3"1"198,6 7-130,9 1-13,2 4 18,-1 5-24,1 5-6,-4 3 7,-7 4-1,0 3-1,-13 0-3,-5 4-4,-1-1-7,-20-2-6,-9 1-3,-5-2-3,-4 1 1,-5-1-2,0 0-1,0-1-6,4-4-8,2-4-8,8-5-8,7-6-18,10-5-37,7-4-75</inkml:trace>
  <inkml:trace contextRef="#ctx0" brushRef="#br0" timeOffset="28758.48">13278 10215 2,'0'0'1,"-6"0"-1,5 2 7,-3 2 3,1 4-2,1 1 0,2 2-1,0 6 3,0-2 1,-2 6-1,-2 1 77,-1 2-38,1 3-30,1 3 16,3 5-4,0 2-11,0 4-8,0 3-4,5 6 3,-1 5-7,1 5 2,1 0 1,-3 5-4,1 0 1,-3-3-3,-1-2 2,0-3-1,0-5-1,0-1-1,0-1 4,0 1 7,0 1 1,-1 0-2,-3 0-3,-3 0-2,0-3-1,-3-2-2,0 2 0,2-3 1,0 1-1,-4-1 1,6-1 0,1 1-2,1-1 2,-4 0-1,1-1-1,3-2 0,-6-2-2,6 1 2,0 0-1,0-1 0,1-1 0,1-1 2,0-1-2,2-4-2,-2 1 4,-1-1-2,1-2 0,-7 0 0,1-2 0,-3-2-2,-4-1 2,1-1-1,0-3-1,-3-2 1,2-4-2,5 0 2,1-4 0,3 0-6,-1-1-4,7-2-3,0-2-2,0-1-11,0-4-21,7-2-46,1 0-34</inkml:trace>
  <inkml:trace contextRef="#ctx0" brushRef="#br0" timeOffset="29591.55">13028 12828 25,'11'0'56,"3"0"137,2 0-174,12-2-11,10-3 18,9 0-4,3 3-14,7-1-5,1 0 0,9 2-2,4 1 0,8 0 0,3 0 1,2 0-1,7 3 0,2 2-1,3 1 1,2 0-1,-2-2-1,-1-1 1,2-1-1,0-2 3,4 0 0,2 0 26,3-1-2,-6-1-14,3 2-7,-2 0-3,-5 0-2,0 3 1,-6 1-1,-5 2 0,-2 1 0,-2 0-1,-1 1-1,2 0 2,-4-2-2,-2-1 3,3 1-1,1-2 1,-4 0 0,0-3 0,3-1 5,-2 0 2,-6 0-1,-5-1-2,-4-3-4,-3-1-1,-4 2 1,-4-1-2,-7 2 0,1 1 3,-1 1-2,-5 0 2,0 0-4,-2 0 2,2 4 2,0 0-2,-1 0 1,-1-1-1,1 1 1,-3-2 0,-5-1 0,1 2 0,-5-2 0,-1 1-1,-2-2 0,-3 0-1,-6 0-7,-4 0-19,-6 0-33,-4 0-45,0 0-75</inkml:trace>
  <inkml:trace contextRef="#ctx0" brushRef="#br0" timeOffset="29967.32">17053 12748 71,'3'3'235,"2"-2"-186,5 1-48,7 0 6,5 0 5,3 1-12,3 0-14,5 0-6,-5 1-5,1-2-7,-4 4 15,0 0 17,-1 1 3,-5 1 1,2 1 0,-9 1-4,-1 2 3,-7 0 2,1 4 1,-5-2 2,0 3 8,-3-1 6,-12 1-3,-2-1 0,-5 1-7,-2-2-3,-2 0 2,-1-1-1,1-1-9,0 0 0,-2 0-1,1-1-5,4-3-14,5-2-26,-2-1-41,1-3-141</inkml:trace>
  <inkml:trace contextRef="#ctx0" brushRef="#br0" timeOffset="30851.12">13046 12727 1,'18'-9'37,"3"-1"-37,4-5 53,2-2 17,11-4-38,5-1-12,10-5 22,5-1 6,9-2-16,12-2-4,6 0-6,6-4-9,11 3-7,5 1-4,1 1-2,-2 2-2,-8 2-5,-10 2-9,-16 6 1,-18 1 2,-12 5 2,-13 4 10,-12 3 1,-6 2 1,-4 4-1,-7-2 5,0 1-1,0 1 5,0-1-6,-7 1-3,0 0-10,-3 0-23,-1 0-51,0 0-79</inkml:trace>
  <inkml:trace contextRef="#ctx0" brushRef="#br0" timeOffset="31192.29">14227 12072 221,'-13'0'102,"9"0"-101,4 0 10,0 0 30,17-1-32,9-2-8,7 1 1,9 1-2,1 1 1,3 0-1,2 0-1,-3 1 1,-6 4 0,-5 1-2,-7-1 3,-9 2-1,-7 1 1,-7 5 2,-4 0 2,-3 4 1,-15 3-3,-5 1-3,-5 0 2,-1 0-1,-3 1-1,3-3 1,-5 1-1,11-2 1,-1-2-2,6-3-3,7-4-14,4-3-20,7-4-39,0-2-101</inkml:trace>
  <inkml:trace contextRef="#ctx0" brushRef="#br0" timeOffset="32167.55">13367 10176 25,'2'-3'24,"-2"3"-3,0-1 13,0 1-1,0 0 5,0 0 3,-11 4-3,-4 5-16,-4 8 8,-5 3-1,-1 7-7,1 3-9,1 3-7,0-1-5,4-1 2,-3-3-1,7-4 0,1-5-1,4-6 0,6-6-1,1-5-1,0-2-2,3 0-7,0-7-11,6-6 1,4-5-9,3-3 4,3-3-1,-8-1 1,0-2 10,4 0 11,-6 1 2,3 2 5,-2 3-3,0 4 6,-2 7 1,-2 4 23,0 4 9,-3 2-9,4 0-15,3 8-9,3 7 10,8 9 8,0 2-2,3 3-10,1 0 0,2 1-3,-7-2 0,7-1-2,-3-2-3,-2-2-2,5-2-2,-5 0-5,4-3-23,-1-2-63,-5-4-66</inkml:trace>
  <inkml:trace contextRef="#ctx0" brushRef="#br0" timeOffset="33223.04">13146 9710 139,'-11'0'102,"7"0"-99,4 0 7,0-1 14,0-1-9,0-1-11,6 0-8,10-1 4,7 0 2,4 3 1,3-2 0,4 1 2,5 1 1,-5 1 1,2 0-3,-4 2-2,-3 3-1,-5 2 1,-6 3-2,-5-2 2,-2 4 1,-11 1 0,0 2 5,0 0-2,-13 3 1,-5-2-1,-1 0 5,-1-1-1,5-1 2,-3-3-1,7 0 0,0-3-3,7 0-4,4-3-4,0 0-1,6-1-2,10 2 2,10-2 2,-1-2-1,9-1 1,0-1-1,4 0-4,-2 0-11,-4-1-13,-3-5-19,-5 0-25,-9 0-18,-7-1-58</inkml:trace>
  <inkml:trace contextRef="#ctx0" brushRef="#br0" timeOffset="33412.55">13164 9856 250,'0'0'7,"1"0"-20,24-4 17,10-1 6,7 0-8,8-1-2,2-1 1,3 1-1,2-1 3,-6 3-5,-4-1-38,-5 2-110</inkml:trace>
  <inkml:trace contextRef="#ctx0" brushRef="#br0" timeOffset="34636.39">14596 11671 10,'-8'-1'78,"-1"-2"132,2 2-191,6 0-2,1 1 38,0 0-19,0 0-29,11 0 0,1 6 9,8 0-4,-1 4-2,4-1-2,-1 0-3,0 1-2,2-4-1,4 0-1,-2-2 2,-1-2-6,3-1-8,-6-1-18,0 0-29,-8-8-23,0-1-33,-3-4-3</inkml:trace>
  <inkml:trace contextRef="#ctx0" brushRef="#br0" timeOffset="34767.39">14957 11596 36,'0'-3'181,"0"3"-98,0 0-37,0 9-5,0 6-7,0 8-12,0 7-13,-2 3 1,0 2-2,0 1-4,0 0-2,2-3-1,0-3-4,0-1-6,0-6-13,6-2-27,3-7-43,-1-6-54</inkml:trace>
  <inkml:trace contextRef="#ctx0" brushRef="#br0" timeOffset="36841.71">17721 12721 45,'10'15'55,"5"2"157,-1 1-196,5 1-3,1 0 23,5-1-16,-4 0-13,1-2-5,0-1 4,-3-1-2,-2-3 0,0-1 1,-5-1-1,-1-4-2,0-1-4,-2-1-4,-5-1-21,-4-2-46,0 1-121</inkml:trace>
  <inkml:trace contextRef="#ctx0" brushRef="#br0" timeOffset="37040.26">17665 13010 38,'0'0'294,"0"-4"-224,0-6-67,16-2 24,13-6 3,3-3-25,10-3-5,2-4 1,3-1-1,3-1-1,1-1-6,4-1-8,-5 1-19,1-1-53,-4 0-127</inkml:trace>
  <inkml:trace contextRef="#ctx0" brushRef="#br0" timeOffset="49743.68">14154 7238 62,'16'-26'118,"-5"3"-40,0 6-59,-4 5 13,-3 3 22,0 5-7,-4 1-17,0 3-11,0 0-8,-4 6-2,-10 8-2,-7 9-1,-5 7 3,-2 5-1,-8 7 0,4 5 4,-8 3 0,1 5-6,-3 3 0,-1-2 2,-4-2-5,8-3 1,1-7-2,10-7 3,11-9 0,11-7-4,6-5 1,0-6-3,17-5-1,12-3 3,10-2-2,11-5 5,11-9-1,8-4 0,6-2-1,-2-1 0,-6 3-2,-5 3 0,-12 3 0,-2 2 0,-5 3-2,2 2 0,-4 2 1,3 3 0,0 0 0,-3 0 0,-1 0 1,-7 0-1,-5 0 1,-6 2-1,-11-2 1,-4 0 1,-1 0-1,-6 0 1,0 0 0,0 0 1,0 3 3,0-2-5,-12 1 0,4 2 0,0 0 0,-3 1 1,-1 2-1,1 2 0,-1 3 0,1 2 0,-5 4 0,1 7 3,-3 3-1,-1 7 1,2 8 2,-5 4 1,6 7-2,-2 0 0,6 0 1,-5 0-2,7-8 1,-1 0-2,0-7 1,3-2-2,-2-5 2,5-6-3,-1-2 1,0-5 0,4-4 0,-2-5 0,1-4-1,3-4-4,0-2-10,0 0-11,0-2-15,7-7-23,1-6-36,-2-4-97</inkml:trace>
  <inkml:trace contextRef="#ctx0" brushRef="#br0" timeOffset="50763.78">14218 8238 55,'-19'-13'189,"5"3"-178,4 0-4,5 3 35,3 2-4,-1 1-22,3 2-8,0 2-1,0 0-3,0 0 3,0 7 5,0 10 15,3 6 5,4 8-1,3 7-5,8 6-3,0 0-3,-1 2-2,0 0-7,-1-3-5,-4-3-1,2-3-3,-3-7 1,-2-3-2,-4-7 2,5-3 1,-7-4 2,1-5-1,-4-2-1,1-3 2,-1-2-1,0-1-1,0 0 3,0-2 0,0-5-3,3-5-3,-1-2-2,4-3 1,3-2 1,5-1-3,1-1 2,7-1-1,6-2 1,7-2-1,5-2 0,10-2 1,3-1 0,-3 1 0,4 3 1,-1 3-1,-7 3-1,-2 4 0,-9 5-1,-7 4 0,-9 3 1,-8 1-1,-4 2 1,-4 2-1,-3 0 2,0 0 3,0 0 0,-14 2-3,1 4 2,-2-2-1,0-1 0,-1 1 0,1-2 0,0 1 0,-3-3-1,-4 0 1,1 0 0,-13 0-1,-3-5 1,-9-2-1,-8 1 0,-13-2-1,-2 2 1,-10 0 1,-3 1-2,0 5 1,-1 0 0,6 0-2,12 0 3,9 4-2,23-1 1,15-1-1,14 0-1,4-1-10,22 0-19,17-1 4,11 0-13,7 0-44,0 0-75</inkml:trace>
  <inkml:trace contextRef="#ctx0" brushRef="#br0" timeOffset="52429.06">14137 7005 72,'-6'0'66,"6"2"-60,0-2 1,0 0 22,0 0-5,11 1-7,11 1 2,13-2-6,4 0-2,6 0-2,7 0-3,2-3 0,-1 1-3,-3 2-2,-4 0 0,-5 0-1,-6 0 1,-6 0 0,-5-1-1,-6-1 1,-8 0-2,-4 1 6,-1-1-2,-5-1 3,0 2-1,0-1 0,0-1-1,-2 2 0,-7 0 2,3 1-1,-1 0 1,-3 0-5,5 0 2,-5 0-1,4 0-3,0 0 1,0 0-1,0 0 1,2 0-1,3 0 0,-2 1 2,0-1-1,2 1 1,-2-1 1,2 3 0,-6-1 2,0-1 3,0 1 3,-1 1-1,-3 3 3,-2 4 3,-7 4 3,1 5 0,-6 4-2,1 3-2,-5 6 7,3 2-7,-6 1-5,-1 3 1,-1 0-6,1 1-1,-3-1-2,1-1 0,-2 1 0,-1-3 1,2-4 0,3-2-2,2-3 1,7-6-2,6-4 2,10-5-1,1-5 0,6-3 0,1-2-1,0-1 2,0 0-4,4-3 0,8-4 5,6-3-1,-2 1-1,-1 0-1,-4 1-2,-3 2 2,-3 3-1,1-1 0,-4 2 1,1 2-1,-3-1-1,0 1 2,0 0 1,0 0-2,0 0-4,0 0-6,-5 1 1,1 2 0,-3-2 1,1 1 2,0-2-2,-4 1 2,2 0-2,-2 3 5,5-4-3,-2 1 5,2-1-2,1 1 3,-3-1 2,3 1-1,0 1-1,-4 1-2,-2 1 3,2 0-4,1 1 3,3-1-1,-1 0 0,3-1 2,0-2-2,0 3 2,2-2 0,0-2-1,0 2 2,0-1 0,0 0-1,0 0 0,0-1 1,0 1 1,0 0 0,-2 1 1,-1-1-1,2 0 0,1-1 0,0 0-1,0 2 0,0-2 0,-3 0-1,3 1-1,0 2 2,0-1 0,0-1-2,0 1 4,9-1-2,4 0 1,4 0 2,8-1 0,-1 0-1,4-3 2,5-3 2,0-3-5,-1 2 2,3-1 0,1-1-2,-2 2-2,4 0 2,-3 4-1,-1-1-1,6-1 1,1 3-1,1 0-1,2 0-4,2 0-6,-3-1-14,-1 1-25,-2-1-20,-11-2-11,0 0-10</inkml:trace>
  <inkml:trace contextRef="#ctx0" brushRef="#br0" timeOffset="52810.68">14839 7529 16,'3'0'26,"-3"0"-2,1 0-10,2 0 6,-2 0-3,5-1-2,1-1-3,-3 1-3,0 0 0,0 1-5,0 0 0,-1 0 1,1 0-1,-2 0-2,-2 0 8,0 0 2,0 1 7,0 3 4,0-3-4,-4 4-2,-1-2-1,-1 1-1,4-1-7,-2 1-3,1 2 0,2-3-1,-5 2 0,-1 0 0,2 2-2,-2 4 3,-8 2 3,-1 5 8,-6 3 0,-3 8 8,-3 3 4,-1 7-7,0 4 0,1 6-4,-4 4-5,4 2-7,5 0-2,-2-4-1,4-3-1,-1-5 1,4-5-2,8-6-2,4-5-8,6-4-16,0-4-32,0-6-61,7-6-130</inkml:trace>
  <inkml:trace contextRef="#ctx0" brushRef="#br0" timeOffset="55856.63">14396 7052 11,'17'-5'5,"-4"-3"0,-3 2 83,0-1-2,-3 2-54,-2 0-9,1 0 19,-2-1-3,-2 4-11,-2 0-5,0 0-4,0 1-2,0 0-4,0 0 1,-5 1-4,-3 0-5,-7 1-3,-3 6-4,-10 2 1,-4 4 1,0 3 0,-5 2 0,-5 2 1,0 1 1,1 1 6,2-1-6,0-2-1,10-2 4,5-4-2,6-1 0,7-4-2,7-2-1,4-3-2,0-1 0,6-2 0,14 0 1,9-3 1,10-8 2,7-4-3,7-2-6,-3 0 0,0-1-2,-4 0 1,-2 0 5,-9 3 4,-6 2-1,-10 3-7,-6 4 10,-11 5-2,-2 1-1,0 5 3,-11 8 3,-12 6 0,-11 4 2,-6 1-4,-3 1-2,-4-1 4,-4 2-4,-2 0 0,1-2-2,-1-1 0,5 1 1,5-3-1,3 0 0,9-3 0,7-3 0,12-3-1,5-6 0,7-4-3,2 1-7,20-3-3,11-5 4,6-7 0,11-1 0,0-4 1,3 3 2,-7 2 5,-6 3 1,-6 1 0,-7 6 1,-8 0-1,-6 2-1,-10 2 5,-3 6 2,-3 5 10,-18 5 2,-17 2-9,-6 3 0,-3 1-3,-3 0-3,4-2 0,-1 1 0,4-3-2,4 1 0,-1-3 0,6-1 0,11-4 0,3-3 0,9-3 0,7-2-4,4-4-6,0-1-10,11 0-2,13-6 13,5-2-5,3-2 3,4 0 8,-6 0 0,-3 3 3,-6 2 0,-3 0 0,-7 5 2,-7 0 2,-4 5 4,0 3 10,-15 5 1,-9 3-4,-5-1-6,-6 2-2,2-2-2,1 1-2,-2-2-1,11-1-2,-2-1 0,5-1 0,8-3 0,2-2-2,9-1 2,1-3-4,0-2-7,7 0-2,5 0 5,8-2-2,-2-4 1,5 1 5,0-1-1,-4 2 1,1 0 2,-7 2 2,0 1 1,-6 0-1,-3 1 0,-1 0 0,-3 4 10,0 2 8,0 5-5,-7-2-4,-4 3-3,0-2-1,4 0-1,1-1-3,2-3-1,-1-1-1,5-2 0,0-1-2,2-2-1,15 0 1,8-2 3,3-9-3,8-1-5,3-2-3,0 1-2,-5-1 4,4 1 0,-5 3 6,-5-1 1,-3 4 2,-8 3 0,-6 1 0,-7 2 2,-4 1-1,0 0 5,0 0 10,-4 4 3,-7 4-9,-6 1-4,-5 2 0,2 0 0,1-2-3,1 1-3,4-2 1,4-2 0,6-2-2,-2-1 0,6-3-1,0 0-6,10 0 2,7-4 2,9-5 0,5-4-7,4 0-2,-1-1 0,0-1 2,-4 2 5,-5 1 3,-1 2 3,-8 1 1,1 4 1,-11 2 0,-2 3 2,-4 0 3,0 0 12,-9 7 1,-10 6-11,-6 3-2,0 0-1,-4 3-4,1-1 0,1-1-1,4-2 0,2-3 0,6-1-1,4-4-1,11-3-1,0-2 0,2-2-7,21-4 4,5-5 4,5-7-3,6-1-5,1-2-7,-1-3-4,-2 4 5,-5-2 8,2 2 3,-6 2 5,-4 2-1,-4 4 2,-7 3 1,-8 4 3,-5 3 9,0 0 7,-5 4 3,-12 5-16,-12 5-2,1 1-4,-3 1 3,1 1-1,5 0 0,4-4-4,3 0-1,7-2 0,2-4 0,7-2 0,2-3-3,0-1-3,13-1 1,8-2 1,6-8-6,9-3 2,-2-1-6,4 1-4,-9-4 3,5 3 9,-8 1 4,-1 1 1,-8 2 2,-2 3 0,-8 4 0,-7 0 1,0 3 10,0 0 8,-7 9-3,-8 1-7,-2 3-2,-1 3-1,0-3 0,5-1-1,5-3-5,3 1-1,3-4 0,2-1-1,0-3-2,13-1-2,6-1-2,6-2-5,5-7-2,1 0-4,0-2 0,-3 3 2,-6 1 6,0 1 9,-11 3 2,-3 3-3,-8 0 2,0 5 10,0 6 16,-12 3-1,-6 1-4,0 1-6,1 0-2,2-1-6,-1-1-4,1 2-3,0 1 0,-2-2-16,2 0-78,-3-4-291</inkml:trace>
  <inkml:trace contextRef="#ctx0" brushRef="#br0" timeOffset="70769.5">3397 6714 106,'0'0'60,"0"0"-51,0 0-2,0 0 12,0 0-2,0 0-7,0 0-2,0 0-2,0 0 0,0 0-1,-3 0 3,-1 0 1,0 0-1,1 0-1,3 0 0,-1 0 3,1 0-5,-3 0 2,3 0-4,0 0 0,-4 0 2,1 0 1,1 0-1,0 0 2,-2 0-1,2 0 3,-3 0-2,3 0 2,0 0-5,-3 0 2,4 0-2,-5 0-1,2 0 0,3 0 0,-6 0-3,4 0 1,2 0 3,-2 0-2,3 0-2,0 0 2,-4 0 0,1 0 0,2 0-1,-2 0 3,3 0 0,-2 0-4,2 0 3,0 0 0,0 0-1,0 0 0,0 0-1,0 0-2,0 0 1,0 0-2,0 0-1,0 0 0,0 0 1,0 0 2,6 0 1,1 0-1,-3-1 0,3 0 0,-4 0 0,2 0 0,1 1 0,-2 0 0,-2 0 0,-2 0 1,2-2-1,-2 2 2,0 0 0,0 0 0,0 0 2,0 0-1,0 0 2,0 0 2,0 0-6,-4 0-1,-6 0-2,2 0 3,-6 2-3,2 0 0,1 0 0,1 1 2,3 0 0,0-2-1,3 3 1,-2-4 0,5 1 0,1-1-2,0 0-2,0 0 3,0 0-5,0 0-1,0 0 6,11 0-1,-3 0 4,6 0-2,-1-1 0,-1-1 0,2 0 0,-3-1 0,0 1 0,-4 0-2,-1 1-1,-4 0-4,-2 1-1,2 0 0,-2 0-5,0 0 1,0 0-9,0 6-37,-15 0-87</inkml:trace>
  <inkml:trace contextRef="#ctx0" brushRef="#br0" timeOffset="72404.86">9032 6820 6,'-11'3'177,"4"-2"-134,3 0-38,-1-1 23,3 0 19,2 0-25,0 0-16,-2 0 3,2 0 3,0 0 1,0 0 3,0 0 1,0 0-3,0 0-3,0 0-3,2 0-2,5-2-1,-3 1-2,3-1 0,-3 1-2,3 1-1,-3 0 0,-1 0 0,1 0 0,-4 0 0,0 0 0,1 0 0,-1 0 0,0 0 1,0 0 4,0 0-1,0 0 1,-4 0 0,-4 0-1,-3 3 0,0-1 2,4 0 0,3-1-1,-1 1-2,4-1-4,1 0-2,0 0 0,0 3-14,0-3-44,6-1-119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4T23:23:18.574"/>
    </inkml:context>
    <inkml:brush xml:id="br0">
      <inkml:brushProperty name="width" value="0.05292" units="cm"/>
      <inkml:brushProperty name="height" value="0.05292" units="cm"/>
      <inkml:brushProperty name="color" value="#C6D9F0"/>
    </inkml:brush>
  </inkml:definitions>
  <inkml:trace contextRef="#ctx0" brushRef="#br0">3783 9574 0,'3'-3'33,"-3"0"26,0 1-45,0-1-4,0 1 20,0 1 4,0 1-7,0-2-6,0 1 1,0 1-3,0 0-3,0 0-1,0 0-2,0 0-3,0 0-2,0 0 0,0 0-3,0 6 0,0 3 2,0 2 0,0 3 3,0 1 1,4 2 1,-1 3-2,-3 3-1,4-1 0,0 4-1,-1 1 1,4 0-5,-3 4 2,0 1-4,2-1 4,-1 2-5,-3 1 2,5-3 0,-3 2-1,3-1 1,-2 0-2,2-2 3,0 2-2,0-2 0,-1 0-2,-4 1 2,3-1-2,-1 1 1,-4-2 0,7 2 0,0-3-1,-2 0 0,5-1 0,-2 0 0,1 0 0,0-1 0,1 0 1,0-3-1,-2 1 1,-1-1-2,0-2 1,1 2 0,-1-2 0,2 0 1,-5 1-1,4 1 0,-1-1 1,0 1 0,-3-2-1,3-1 1,-3 1-1,3-1 0,-5 1 0,2 0-1,-2-3 1,0 2 0,1-1 0,-2-1 0,2 1-1,-3-1 1,0-1 1,0-2-1,0-1 0,0 3 0,0-3 0,0 3 0,0-2 0,0 2 0,0-3 0,0 4 0,0-2-1,0 0 1,0 2 0,-3 0-1,2-1 0,1 0 2,-3 0-2,1 0 1,2 0-1,-2 0 1,2-1-1,-4 1 0,4-2 1,-2 0 0,-1 0-1,1-1 1,2 1 0,0 1 0,-2-1 0,0-2 0,2 2 0,0-1 0,0 0 0,-2 2-1,2-1 1,-4 1 0,4 0-1,-6 0 1,5 0 0,-3 0 0,1-1 0,-1 0 1,4 1-1,-3 0 0,2-1 0,1 1 0,-3-2 0,-1 1 0,4 1 0,-3 1 0,2-1 0,-2 1 0,-1 1 0,-3 0 0,3 0 0,2 1 0,-1 0 1,2 0-1,-2 3 0,3 0 0,-4 1 0,1-1 0,2 1 0,-3 2 0,-3-2 1,1 1-1,2 1 1,0 1 0,0 1 0,4-2 0,-2 2 1,2 2 0,0 0 0,-2 1-2,-1 1 2,1 2-2,0-1 2,-3 1-2,0-2 3,-2-3-3,0 0 2,-1-4 0,-2-3-1,2-4-1,-1-6 0,5-3-2,0-5-4,4-3-10,0-7-54,-10-10-64</inkml:trace>
  <inkml:trace contextRef="#ctx0" brushRef="#br0" timeOffset="1179.85">3771 9505 26,'2'1'12,"0"1"12,-2-1 146,0-1-116,0 0-39,4 0 8,-1 0-2,1 0-10,3 0 2,4 0 10,0 0 6,8 0 0,5-2-3,5 0-6,6 1-3,1-1-4,6 0-6,5 1 3,0 1-3,9 0 4,5 0-4,4 0 0,5 0-2,2-1 1,4 0-2,2-3 1,-2 0-4,5 0 3,-2 0 0,6 0-1,5-1 0,-4-1-2,3 0 4,-7 3-3,0 0-1,-4 0-1,-3 2 0,1-1 0,-5 1-1,-4-1-2,1-1 3,-5-1 1,-1 0 0,-1 0-1,0-1 1,-8 3 0,1 0-2,-6-1 1,3 2 1,-1 1-1,1 0-1,0 0 2,2 1-2,0 2 0,-3 0 3,0 0-3,-2-1 1,3 0 0,-6-1-1,1-1 2,-1 0-2,-6 0 1,5 0 0,-5-1 1,5-2-1,-1 0 0,2 1 0,-2 0 0,-2-1 0,1 2-1,0 0 1,-3 1-1,-3-2 0,3 2 0,-7 0 1,1 0 0,-2 0-1,-1 0 1,-1 0-1,2 0 0,-3 0 0,2 0-1,3 0 2,1 0-1,2 0 0,-1 0 0,1 2 0,0-2 1,0 0 0,-4 0 0,-1 0 0,2 0 0,-5 0 0,2 0 0,1 0 0,-2 0-1,1 0 0,1 0-1,0 0 1,-2 0-1,1 0 2,1 1-1,-3 1 2,5 0-1,-5-1 0,1 0 0,-8-1-1,-2 0 2,-2 1 0,-2-1-1,-2 0 0,-2 0 0,0 0 0,-4 1 0,4 1 0,-5 0-1,0 1 0,-1 1-1,-5 1-2,2 1-1,-2 0-1,0 1-4,0 0-4,0 0-26,-9 0-41,-1-2-108</inkml:trace>
  <inkml:trace contextRef="#ctx0" brushRef="#br0" timeOffset="1868.59">8504 9520 25,'-3'5'58,"3"1"-9,0 1-22,0 2 5,0 0-4,0 2-5,0 1-1,0 3 5,0 1-4,0 2-3,0 2 7,3 2-8,0 2-5,1 5 1,-4 1-5,0 2-7,0 3 0,0 2-2,0 0-1,0 1 1,0 1-1,0 0 2,0-1-2,0-1 1,0 0-1,0 1 1,-3 0 0,-1 1-2,0 1 1,1 1 1,2 3-1,1-1 1,0 1-2,0 0 2,0-1-2,0 0 1,0-1 1,0-3-1,-3 0 3,-1 1-1,2-2-1,0 1 0,-3-2-1,3 2 0,-2-2 0,4 1 0,0-3-1,0-1 1,0 0 0,4-2 1,-2 0-2,3 0 2,-1 0-3,0 1-3,-1 1 1,-3-1-6,0 0-3,0 0 11,0-2 1,0-3 1,0 1 0,0-4 2,-3 0-2,1-2 2,0 0 0,2 0 0,0-2 0,0 2 1,0-1-1,0 1 0,0 0 0,0-1-1,2 2 1,3 1 2,-1-2-2,-3 1 1,5-2 1,-2 1 0,3-1-1,0 0 0,-3 1 0,2 0 1,-2 1 0,3 2 1,0-4-2,-2 1 6,2-2 0,-4-2-1,1 2 0,3-1 2,-3-2-1,3 1-1,-3-1 0,-2 2-3,3-3-2,-3 0 1,2 0 3,0-2-4,-1 2 0,1-1-2,-1 0 1,-3-4-1,4-2-1,-4-3-1,0-3-1,0-2-7,0-2-10,0-4-35,-14-11-39,-5-3-112</inkml:trace>
  <inkml:trace contextRef="#ctx0" brushRef="#br0" timeOffset="2989.46">3872 12815 0,'1'-1'76,"2"-2"-11,-1 1 70,-2 0-114,4-2-21,3 2 2,1-2 5,2 1-1,2 0-4,2 0 2,-1 0 6,3 0 7,8 2 3,1-1-1,11 0 0,4 1-6,10-1-2,10 1-5,4 0 0,12 1-5,5-1 1,9 1 0,10-1-2,-1 1-1,8 0 4,2 0-4,-2 0 2,3 0-1,0 0 1,1-3-1,3-3 1,0-1-4,-3-1 0,3 1-1,-7-1-2,-6 1-1,-5 2 0,-13-2 5,-6 1 4,-9 1-2,-6 1 1,-2 2-2,-2-3 2,-2 4-2,1-1 1,-7 0 1,2 0-1,-2 1 1,1-2-1,-3 1 1,-2-2 0,0 2-1,-2-1 0,-1 1 1,2 1-1,-5 1 0,2-1 1,-1 1-2,1-2 1,0 1-2,2-3 0,-2-1-2,-3-1-3,0-1 2,1-1 1,-4 1 4,4 0-1,-1 1 0,-1-1 0,-4 3-4,0 0 5,-4-1-1,1 3-1,-3 0-1,-2 1-2,0 1 0,1-1 0,2 0-2,-1 1 2,1-1 0,-4-1 0,-3 0 1,-2 1 2,2 0 2,-4 1 1,-1 0 0,0 0 0,3 0-1,-2 0 1,-1 5 1,1-1-2,4 0 1,-3 2 1,2-1 11,2-2-9,-6 0-3,3 0 1,-2 1 0,-3-3-1,-2-1 5,-2 2 3,0-2 1,0 3 7,-5-2-6,5-1-1,0 2-4,0 1-4,0-1-2,-4-1 0,-1 1 1,-6-2-8,0 2-17,0 0-36,0 0-72,-13 0-54</inkml:trace>
  <inkml:trace contextRef="#ctx0" brushRef="#br0" timeOffset="7960.48">8643 12339 28,'0'0'18,"0"0"6,0 0 6,1 0 16,-1 1-20,3 0-8,-1 2 2,-2 0 4,4 0-3,-4 1-4,0 1-3,0-1 0,0 1-1,0 0-1,2 1-3,3 1-1,-1 3-2,3-1-1,1 3 0,-4 1 0,2 3-2,-2-2 0,-3 2-2,2-1 1,0 1-1,-3-2 1,0 0-1,0-2 4,0-1 3,0-2-4,0-1 2,-6 0-1,1-2 0,-2-2-1,-3-1 1,0-1 2,1-2 0,-1 2 2,-4-1 1,3-1-1,-4 0 0,-2 0-2,-1 1-2,0 1-1,1 1 1,-2 0 0,1 0-3,2-1 0,4-2-2,-2 0 0,3 0-3,0 0-1,5-5-14,-3-3-10,3-3-27,-1 0-71,-4 1-78</inkml:trace>
  <inkml:trace contextRef="#ctx0" brushRef="#br0" timeOffset="9368.59">3108 13109 126,'0'0'124,"-7"0"-125,-1 3 3,1 3 25,3 3-8,-1 3-15,3 2 2,0 1 8,2-1 4,0 2 1,0-1 0,0 1 3,0-1-2,9-1-1,2 0-5,0-3-3,6-2-4,-2-1-4,4-2 0,4-3-1,-1-3 0,0 0-2,0-4 2,2-6 2,-2-6-1,-3-3 1,-2-3-1,-7 1-4,-9-2-4,-1 2 0,0 2-1,-8 0-1,-10 1 2,-2 4 4,-3 3 0,-6 3 2,8 6 0,-4 2 1,4 0-1,0 8-4,2 5-5,8 5-6,2 3-2,5 2-8,4 2-20,0-2-47,0-4-74</inkml:trace>
  <inkml:trace contextRef="#ctx0" brushRef="#br0" timeOffset="9628.53">3336 12926 28,'8'8'6,"-1"4"266,-3 4-268,7 4-4,-2 3 21,3 1-2,2 1-13,-1 3 1,-2-2-1,0 1-2,0 1 0,-4 1-3,4 0 0,-5-3 0,5-2-1,-3-3-1,3-2-2,3-2-17,-6-3-45,-1-3-100</inkml:trace>
  <inkml:trace contextRef="#ctx0" brushRef="#br0" timeOffset="9985.67">3569 13116 60,'0'0'233,"0"4"-219,0-1-14,0 3 26,0 0 2,0 4-20,0 0-2,0 2 1,3 2 1,4-1-2,1-1 5,3-1 1,-1-4-6,4-2 0,1-2-1,-2-3-1,5 0 0,0-1 1,-7-9 3,-1-1-3,-1-3 0,-3 0-2,-6-2-1,0 1-3,0 1 0,-6 0 0,-7 1 1,-4 1 1,0 4 0,5 2 1,-1 4-1,2 2 4,0 0-5,0 10-5,0 5-2,7 6 0,1 2-7,3 2-3,0 0-20,14-3-39,-3-5-87</inkml:trace>
  <inkml:trace contextRef="#ctx0" brushRef="#br0" timeOffset="12160.3">3473 12352 16,'-8'-17'11,"-3"3"-9,4-2 2,-4 1 1,4-1 3,-1 2-2,-5-1 6,3-1 1,5 2 2,-5-2-1,2 2-4,1-1-3,-4-3-5,5-1 3,-1 0 0,3 1 0,0 1 1,-2 0 3,2 1-2,3 1-2,-6 1 5,3 0-3,-3 1-4,0-3-1,1 2 0,2 0 1,-3 0-3,3 0 2,-2 0 0,2-1 1,0-2-1,1 1-1,2 0 2,1-1-2,0 2 1,0-1 1,-3 0-1,2 0 0,-2 1 0,-1-1 0,4 1 0,-4-1 4,2 1 0,-3-2-5,5 2 5,-2-1 0,2 2 1,0-2 0,0 1 1,0 1-2,0-2-3,-4 2 1,1 1-1,2 0-2,-2-1 1,-1 1 0,4-1-1,-3 2 4,2 0-3,1 0 1,0-2 0,0 1-1,0-2 2,0-2-3,0 0 1,0 0 0,0-1 2,0 1-1,0-2 4,0 0-2,0 0-1,0 1-1,0 1 0,0-2-1,0 2-1,0 1-1,0-2 1,0 1-1,0 0 0,0 1 1,0-2-1,0-1 1,0-1 1,0-1-1,0-2 0,0 4 0,0-2 0,0 2 0,0 0 2,-6 1-1,5-1-1,-4 0 1,3 0 1,-2 1-1,4 1 3,0 0-3,0-2-1,0 1 1,0 0 1,0-2-2,0 0 1,0 0 1,0 0-2,0 1 2,0-2 0,-3 0-2,1 0 0,0 1 1,0 0-1,0-1 0,2 1 1,0-1 3,0-1-1,0 1 0,0-2 3,4 2-2,4 2-2,-1 1 5,0-1 3,0 2-6,-3 2-4,0 0 0,3-1 0,0 0 2,-1 1 0,1-1-1,-2 1 1,5-1-1,-2 1-1,3-1 2,0 0-1,1 1-1,-1-1 1,0 1 0,0-1 0,1 3 0,1 0 3,-3 2-3,-2 3 0,-1-1 1,-3 2-3,-1 1 2,1-2 0,2 1-1,3-3-1,-3 1 0,1 0-1,4 0 1,3-1-1,-4 2 0,3-2-4,-4 4-2,-1 1-4,-4 2-3,-1 2-9,-3 1-17,0 0-27,0 0-79</inkml:trace>
  <inkml:trace contextRef="#ctx0" brushRef="#br0" timeOffset="12588.88">3448 9866 152,'3'-5'71,"-3"1"-63,0 2 8,0 0 22,0 1-5,0 1-1,-7 0 0,-5 2-17,-8 7-7,1 4-1,-6 2 3,4 3 1,-4 0 2,3 2 1,1-1-2,3 0-2,7-1-3,2-3 0,7-4-3,0-3-3,2-2-2,0-3-4,4-3-1,9 0 1,5-5 2,0-6 0,3-3-5,-2-4-2,2 0 0,-4 1-1,1 2 1,-6-1 3,2 5 4,-3 2 3,-5 3 0,-3 4 0,1 2-1,0 0 2,10 10 12,5 6 11,9 7-3,5 3-11,2 4 0,0-4-1,1 1-3,-8-4-1,-2 0-1,-2-4 0,-2-2-3,-3 0-4,1-2-10,-6 0-29,-3-2-69,-11-6-179</inkml:trace>
  <inkml:trace contextRef="#ctx0" brushRef="#br0" timeOffset="13255.83">2554 9857 47,'0'0'157,"4"0"-68,-1 0-96,4 3-4,4 8 41,0 3-7,4 2-12,2 0-7,1-1-1,-3-1-1,-2-3 4,-2-1-2,3-1-4,-3-4 0,1-1-1,4-4-2,-4 0-10,2-6-10,1-6-23,-4-2-33,2-3-8,-2-1-19</inkml:trace>
  <inkml:trace contextRef="#ctx0" brushRef="#br0" timeOffset="13392.34">2841 9802 53,'0'-1'99,"0"1"17,0 4-46,-4 9-47,-5 8-7,-3 6 3,4 5-1,-3 2-5,4 0-3,-1 0-5,1 1-3,5-3-2,0-1 0,2-2-3,0-2-6,0-3-14,11-1-25,1-3-48,-1-6-37</inkml:trace>
  <inkml:trace contextRef="#ctx0" brushRef="#br0" timeOffset="16788.08">4204 13142 34,'0'0'4,"0"0"8,4 0 50,-1 0 28,-3 0-20,0 0-47,0-2 3,0 2 8,0 0-10,0-1-9,1 1-4,2 0 2,-2 0-2,5-1-1,0-1-1,5-1 2,4 1-3,3 0 7,8-1-7,2 0-1,5 1-1,5 1 11,2 0-9,2-1-7,4 1 2,-4 0 4,6 0-2,-5-1 1,4 0-1,-1-1 1,-3 1 0,0 0-3,2 0 2,-5-1 0,0 0-3,-2 1 2,2 0-2,-1 1 0,-4-1 2,2 2-4,-2 0 1,0 0 1,2 0-1,-2 0 1,1 0-1,0 0-1,-3 0 2,2 0-1,-2 0-1,2 0 2,-3 0-1,4 0 0,-5 0-2,5-1 3,0-2-2,-1 3 1,-1-2 0,4 0 0,-3 1-1,-2 0 1,2 0-1,-2 0 0,-1 1 1,-1 0-1,-1 0 0,1 0 1,-2 0 0,-1 0-1,1 0 1,-1 0-1,1 0 1,3 0 1,1-2-2,-2-1 2,-4-1-1,2 0 0,-1 1-2,-1 0 1,-1 2 1,-1-1-1,-4 2 0,-3-1-1,0 1 2,-1 0-2,5 0 2,-3 0-1,3 0 0,1 0 0,2 0 0,0 0 1,3-2 1,-2-1-2,3-1 0,-4 0 0,2 1 0,-1 1 0,-4-1 0,2 2 0,-2-1 0,-3 1 0,4 1 0,-1-1 0,0 1 0,-3 0 0,1 0 0,2-1 0,-1 1 0,4 0 0,0-3 0,3 3 0,-3 0 0,1-1 0,1 1 0,2 0 0,-1 0 0,-5 0 0,4 0 0,-5 0 0,7 0 0,-8 0 0,4 0 0,-4-3 0,-2-1 0,2 0 0,-4 2-2,1 0 0,1 0 1,-1 1 0,-1 1 1,2 0 0,2 0-1,-4 0 1,2 0 0,2 0 0,-4 0 1,1 0-1,0 1 0,-4-1-1,1 0 1,0 0 0,2 0 0,-2-2-1,-1 0 0,3 0 1,-2 1-1,2-1 0,1 1 0,-3 1 0,0-2 1,-2 2 0,2 0 0,-1 0-1,1 0 1,-2 0 0,2 0 0,-1 0 0,3 0 0,-4 0 0,3 3 0,2-1 0,-2 1 0,4-1 0,-5 0 0,1 0-1,-5 0 2,0-2-2,-3 1 1,2-1-1,-6 0-1,3 0-6,-6 0-15,2-1-13,-3-4-19,0-1-35,0-2-39,-15 1-62</inkml:trace>
  <inkml:trace contextRef="#ctx0" brushRef="#br0" timeOffset="17211.84">7875 12926 8,'-6'0'6,"5"0"93,1 0 80,-3 0-157,3 0-6,0 0 20,0 0-21,0 0-12,10 0 4,1 0 5,4 0-3,2 0 0,1 0 1,6 0 0,2 0-4,2 0-1,2 0-2,4 0-2,-1 4-1,-1 3 0,0 3 2,0 1-1,-6 2 0,-2 1-2,-5 0 2,-5 0 1,-5 1 2,-5 1 0,-4 0-1,0 0 5,0 0 1,-10-1 1,-8-2-6,4 0 1,-5-4 0,2 0-1,-1-3 0,0-2-1,4 1 0,3-1-3,1-3 0,6 0 0,1 0 0,3-1-7,0 0-13,0 0-19,10-3-14,2-2-43,2-1-37</inkml:trace>
  <inkml:trace contextRef="#ctx0" brushRef="#br0" timeOffset="17625.06">8972 13043 27,'0'0'127,"0"0"150,-4 1-270,-7 6 0,0 0 35,-2 6-27,-2 0-13,-3 4 1,-3-1 2,-8 3 3,-3-1 2,-4-1 1,4-2 1,-6-3-1,5-1-7,3-5-4,-1-1 0,3-5-9,2 0-18,1-5-31,5-3-40,5-4-23,0-2-11</inkml:trace>
  <inkml:trace contextRef="#ctx0" brushRef="#br0" timeOffset="17761.23">8569 13079 14,'21'0'260,"-4"1"-180,13 9-28,8 1 22,4 3-18,6 3-31,-2 0-6,4-1-5,-4-3-7,-7 0-5,1-3 0,-10-3-3,-2-2-8,-3-3-18,-8-2-35,-10-6-78,-7-7-103</inkml:trace>
  <inkml:trace contextRef="#ctx0" brushRef="#br0" timeOffset="21476.55">8915 12627 9,'3'2'44,"-3"-1"78,0 0-5,0-1-100,0 0-9,1 0 13,2 0-4,0 0-4,1-1 5,0-3 6,3-2-2,-3-4 3,3-2-9,-1-3-5,-2-4-7,3-3-1,1-2-1,2 0-2,-2 0 0,1 1 0,-2 3-2,1 3 0,-1 4 1,-3 5 1,3 2 0,-7 5 0,0 1-1,3 1 0,2 11 7,5 3 4,0 8 1,1 2-6,-4 1-3,4-2 0,-4-2-1,0 0-2,3-3 1,1-1-2,0-3-4,0-4-9,0 0-19,0-4-17,-5-4-28,1-2-12,-3-1-17</inkml:trace>
  <inkml:trace contextRef="#ctx0" brushRef="#br0" timeOffset="21784">9246 12467 62,'0'0'117,"0"0"-26,4 6-79,-1 4-6,5 1 10,-1 2-5,4 1-6,-3-2 3,3 1-1,1-1 2,-1-4 3,0 0 2,-3-2-2,-1-3-1,-1-2-2,1-1-6,1 0 0,-1-7 4,0-3 1,0-5-2,-3-1-3,-4-2-4,0 2 1,0-2-1,-4 1-2,-13 2 0,2 1-2,-6 3 4,-1 2-1,0 2 4,-2 6-2,6 1 3,1 1 1,3 9-3,3 3-2,3 3 1,8 2-1,0 3-1,0-2 0,7 1-12,8-5-24,2-2-27,1-3-23,-3-5-37</inkml:trace>
  <inkml:trace contextRef="#ctx0" brushRef="#br0" timeOffset="22100.4">9425 12411 89,'0'3'60,"0"3"-33,4 3-7,3 2-11,1 3 1,4 3 7,-1-3-2,2 1 0,0 0 4,1-3-1,-3-3-3,3 0-1,0-5-2,-2-1-6,5-3-2,-7 0 3,3 0 4,3-6 2,-5-4-4,-3-1 0,1-3-2,-9 0-3,0-2-2,0 2-2,-2-1 1,-13 0-2,-3 3 1,-6 2 1,-1 3 0,2 3 3,0 4-4,4 0 1,4 6-4,2 7-3,6 2-2,5 4-2,2 2-5,0 0-16,11 1-17,4-2-24,-1-3-52</inkml:trace>
  <inkml:trace contextRef="#ctx0" brushRef="#br0" timeOffset="22321.17">9596 12239 21,'12'10'159,"-1"7"-82,6 4-56,2 4-13,1 2 3,4 2-2,-5 2-8,2 1 1,-5 0-2,0 0-3,2-1-11,-1-3-5,-2 0-5,-1-4-5,1-1-19,-4-3-35</inkml:trace>
  <inkml:trace contextRef="#ctx0" brushRef="#br0" timeOffset="22859.64">9862 12399 101,'-4'3'103,"0"1"-14,4 0-61,0 2-15,0 1 10,0 2-5,0 0-11,0 1-2,7-3-1,0 0-1,-3-1 4,2 0-1,1-2 2,-1 0 2,0-2-3,4-1-2,1 0 1,0-1 1,2 0 1,-1-3-4,2-3-1,-1-1-1,-4-1 1,1-2-1,-5 1-2,0-4 2,-5 1-2,0 0 2,0-1-2,-10 2 2,-9-1 0,2 2 1,-5 4 1,-2 1 0,3 5 6,2 0 4,6 7 0,-2 6-8,8 7-5,4 5-3,3 4 1,0 1-4,17-2-23,2-4-27,1-6-59,-2-6-85</inkml:trace>
  <inkml:trace contextRef="#ctx0" brushRef="#br0" timeOffset="25712.15">3007 8986 33,'2'-1'243,"-2"1"-198,0 0-39,0 0 36,0 0 2,-2 0-31,-2 3-9,-2 6-1,-1 1 6,0 1 1,3 3 2,0 1 0,1-1 0,3 1 0,0-1 1,0-1-6,0-4 1,7-1-8,1 0 1,6-3-1,-3 0 1,2-2-1,-5-3 0,6 0 1,-3 0-1,0 0 2,2-6 1,-2-2 2,0-2-3,0 0 0,-5-4 0,-2 1-2,1-4 1,-5 1-1,0-4 0,0 0 0,-14 1-1,2 0 1,-4 3 0,1 1 0,0 6 0,4 2 0,0 5 1,4 2-2,0 2-7,1 9-17,-3 8-16,0 6-13,2 3-44,2 0-58</inkml:trace>
  <inkml:trace contextRef="#ctx0" brushRef="#br0" timeOffset="25955.62">3272 8816 45,'0'15'332,"-4"7"-349,4 5 5,0 4 27,0 5-6,0 2-4,4 1 0,3 0-1,1 0-3,-1-5 0,-3-2 0,3-2 0,-1-5 0,5-4-2,0-2-3,3-5-12,3-5-31,1-5-45,-6-4-96</inkml:trace>
  <inkml:trace contextRef="#ctx0" brushRef="#br0" timeOffset="26511.25">3526 9072 10,'0'1'57,"0"-1"-15,0 1-9,-4 1 0,4 0-6,-3 0 3,0 0 3,2 1-8,1-2-3,-3 1 0,2 0 5,1-1-3,0-1-2,0 2 2,0-2-3,-3 0 0,3 0-1,0 0-4,0 0-2,0 0-1,0-2-2,0-5-6,0-4-7,3-2 1,1-4-1,9-2 2,-4 0 0,-1 2 1,1-1-1,-2 3-1,0 1 1,-6 5 0,2 3 0,-2 3 0,2 1 0,-3 2 0,0 0 0,0 5-6,0 9-1,0 4 6,0 8 1,0 1 0,3 3-2,5-4 1,3-2-9,2-2-5,2-4-10,0-2-18,5-4-18,-2-3-24,0-3-41,-3-4-11</inkml:trace>
  <inkml:trace contextRef="#ctx0" brushRef="#br0" timeOffset="27207.77">3736 9088 84,'-3'0'19,"2"0"16,-2 5 35,0 2-47,3 3-3,0 1 1,0-2-1,0-1 4,0-1-4,6-3-2,-2 2-7,3-4 1,-2-2-5,1 0 0,2 0 6,3-2 1,2-5-3,2-5-3,-4-1-4,2-2-2,-6 0-1,-3 0-1,-1-2 1,-3 3-1,0-2 0,0 1-1,0 4-1,-3-2-1,-3 6 1,-1 1 2,5 2 0,-4 4 1,3 0 0,-1 2-8,1 7-5,-1 2 7,0 3 2,4 1 3,0 2 0,0-1-1,8-1 2,2-1 0,0-2-1,5-2 1,-1-2-1,-2-2-1,2-1 0,-1-2 1,-2 1 1,-3-4-1,2 0-1,-3 0 0,-3 0 1,2 0-1,1-5-2,-5 0 1,0-1-10,-2 0-4,0-1-7,0 0-1,0 0 5,0 0 6,0 0 6,0 1 8,0 0 0,0 2-2,0 4 4,0 0 0,0 0 4,0 0 1,0 0-1,0 0 1,0 0-3,0 0 0,-2 0 1,2 0 6,0 0-5,0 0-7,0 0 1,0 0 0,0 0 2,0 0-3,0 0 0,0 3 0,0 1 2,2 0 3,6 4 2,2-2 1,-2 0 1,3 1-2,-2-1-1,2-1 1,0-1-4,-4-2 2,-2-2 1,1 0 4,2 0-2,1 0 3,0-6-1,1-2 2,0-3-7,-2 0-1,-1 0-4,-7-2 2,0 0 2,0 0-3,-3 1 2,-9 2 1,-8-1-1,-2 4 0,0 1-3,2 4 4,1 2-1,2 0-2,3 4-2,-1 9-2,8 4-2,3 6-5,4 2-16,0 0-32,11 1-54,6-5-110</inkml:trace>
  <inkml:trace contextRef="#ctx0" brushRef="#br0" timeOffset="28480.16">8225 9159 54,'-14'7'243,"-3"1"-191,2-3-52,8 1 27,0-3 27,6 1-25,-2-2-16,3-2-5,0 0 1,0 0-1,3-1-4,9-7 9,3-2 3,5-5-6,5-4-3,0-4-4,1-2-1,1 0-1,-5 0 1,-4 2-4,-1 4 2,-2 5 0,-8 5 0,0 4 0,-7 3 0,0 2 2,0 0-4,4 4-4,-1 9 6,2 4 2,4 6-1,-2 1 0,4-2 0,-4 1-2,4-3-3,-3-1-4,1-4-3,2-3-8,0-3-3,0-3-9,0-2-23,-3-3-48,1-1-75</inkml:trace>
  <inkml:trace contextRef="#ctx0" brushRef="#br0" timeOffset="28785.12">8622 9056 187,'0'3'92,"-1"0"-81,-6 4 15,4 3 18,-1 2-24,0 2-10,4 0 3,0 2 4,0-2 2,0-1-2,8-1-3,2-3 0,1-1-3,4-1-3,-2-5-3,2 1-1,3-3-3,-3 0 2,2-4 0,-3-3 3,1-4-3,-4-2-1,-5 0-2,-1-1-1,-5 1 0,0-1-2,-9 0-1,-8 1 1,-4 0 2,2 5-1,-2 2 2,0 3-1,2 3-6,6 6-10,-2 7-11,8 4-1,2 4-2,3 2-20,2-1-35,0-3-78</inkml:trace>
  <inkml:trace contextRef="#ctx0" brushRef="#br0" timeOffset="29142.86">8894 9016 4,'0'0'4,"0"2"168,-2 4-76,-5 2-88,1 2 20,2 4 14,-2 4-20,6 1-13,0 1 3,0 1 1,3-2-2,8-4-1,2-1 2,-2-4-3,7-3-1,-1-2-4,2-3 2,2-2 0,-4 0 2,2-2-2,2-6 1,-6-3 0,-2-2-2,-2 0-2,-7-1-1,-4-1-2,0 1-1,-4-1-1,-16 2 1,-2 1-2,-2 3 0,2 3-1,3 6-5,1 0-5,1 7-20,6 9-11,1 4 10,6 0-15,1 4-57,3-4-65</inkml:trace>
  <inkml:trace contextRef="#ctx0" brushRef="#br0" timeOffset="29427.98">9112 8921 63,'0'17'124,"0"5"-19,0 4-104,7 4 24,2 1 11,6 1-18,-1-1-6,-2 2-6,1 0 3,1 0-3,-3-1-6,4-1 1,-2-2-3,5-2-15,-7-3-26,4-3-59,-4-6-86</inkml:trace>
  <inkml:trace contextRef="#ctx0" brushRef="#br0" timeOffset="29652.9">9412 9068 3</inkml:trace>
  <inkml:trace contextRef="#ctx0" brushRef="#br0" timeOffset="29855.17">9412 9066 135,'-4'-3'105,"-4"3"-90,5 0 23,-4 4 4,3 5-31,0 2-6,-3 5 14,3 2 5,4 1-2,0 1 1,0-2-3,0-3-6,11-1 4,4-4-6,0-1-1,1-3-4,0-3 0,1-1-6,0-2 3,-5-1-1,5-5 1,-6-5 3,-3 1-4,-4-2 0,-4-2-1,0 0-4,-2 2 4,-15-2-2,-4 3-2,-2 1-2,-1 1 0,2 6-5,1 0-10,3 3-7,7 6-13,0 5-16,6 3-12,3 2-49,0-4-65</inkml:trace>
  <inkml:trace contextRef="#ctx0" brushRef="#br0" timeOffset="30227.32">9619 9050 192,'0'0'135,"0"4"-123,-5 5 12,-1 2 5,2 5-15,3-1-6,1 0-2,0 1-1,0-1 0,0 0 4,11-3 3,0-3-1,4 0-3,0-5-2,1 0 0,6-3-1,-3-1-2,2 0 0,4-4 3,-5-3-2,-4-2 0,1-1-1,-7 1 0,1-2-2,-4-1 1,-7 1-1,0 2 1,0-3-1,-9 4 4,-6-1-2,-7 2-2,-2 2 2,-2 3-1,-3 2-2,2 0 0,4 7-2,1 3-1,6 3 2,4 1-5,5 0 4,7 3-5,0 0-19,4-1-43,4-1-131</inkml:trace>
  <inkml:trace contextRef="#ctx0" brushRef="#br0" timeOffset="30868.12">9286 9035 128,'4'-7'89,"0"-3"-78,2 3 37,4 0 1,-6 0-26,3 2-5,1 0 0,-4 2-6,-1 1 2,-2 2-3,2 0-5,0 6 4,1 5 13,0 8 7,-2 6-12,0 1-8,0 2 0,1-2-3,-3-3-4,4 0-1,3 0-3,-3-2 1,7-1-10,3-2-24,-4-3-52,-3-3-172</inkml:trace>
  <inkml:trace contextRef="#ctx0" brushRef="#br0" timeOffset="32885.48">6229 10977 12,'0'-1'159,"0"1"-83,0 0-58,0 0 30,0 0 9,0 0-24,-4 4-16,-5 3-4,-4 5-1,3 2 1,-7 2-2,0 1 3,2-1-4,-4 2-2,-2 0-2,2 0-2,2 0-2,-1-3-2,3 2 1,2-4-2,-1-3 2,6-3-5,5-4-11,1-1-14,2-2-26,0 0-54,0-6-51</inkml:trace>
  <inkml:trace contextRef="#ctx0" brushRef="#br0" timeOffset="33065.68">5958 11046 279,'-4'1'28,"4"5"-30,0 3 43,19 3 16,8 5-29,6-1 0,2 0-4,4 0-7,-2-3-4,1 1-1,1-3-3,-2-2-1,-2-2-3,-2-1-3,2-2-1,0-3-4,-2-1-16,-3 0-27,-3 0-73,-15-2-164</inkml:trace>
  <inkml:trace contextRef="#ctx0" brushRef="#br0" timeOffset="34277.4">6507 11016 21,'0'2'-7,"-4"-2"212,2 0-124,2 0-68,-3 1 16,2-1 15,1 0-24,0 0-12,0 0 1,0 0-1,0 0 0,4 0 4,4 1 9,8 0-1,2 0-3,1 0-5,6 0-3,7-1-4,-1 0 0,5 0-3,0-1 0,3-2-1,-4 1 0,-1 0-1,1-2 1,-2 4-2,-2-1-4,-5-1 3,-2 2-6,-3 0-2,-6-1-2,-2 1-11,-5 0-18,-5 0-31,-3 0-61,0 0-74</inkml:trace>
  <inkml:trace contextRef="#ctx0" brushRef="#br0" timeOffset="34667.58">6910 10922 43,'-7'2'59,"5"1"0,2-3-22,0 1-15,0 0-11,7 0 0,6-1 8,5 1-3,-2-1-7,7 0-3,-1 0 2,-1 0-4,1 2 1,-4 1-2,4 2-1,-9-1 2,-2 3 2,-4 1 4,-3 3-2,-4-1-2,0 2 2,0 0-1,-7-1 0,-8 1 0,2-3-3,-1-2 1,2 0 0,2-2-4,2-1 0,3 0-2,1-2 0,4-2-1,0 1-17,0 0-37,0-1-11,6 0-28,4 0-51</inkml:trace>
  <inkml:trace contextRef="#ctx0" brushRef="#br0" timeOffset="35213.01">7428 10899 75,'-10'2'176,"0"2"-154,-2 1-17,-2 3 43,3 1-16,1 4-18,-1 0 1,4 0 1,3 2 2,4 0 4,0-1-6,4-1-1,10-1 2,2-4-9,7-1-6,0-3-1,4 0 0,-1-4 2,0 0-2,1-5 1,1-2 2,-5-7-2,-1 0 1,-6-2-1,-3-1-1,-8 0 0,-4 2-1,-1-1-1,0 3 0,-12 2 1,-11 3-1,0 2-3,-4 4 0,4 2-4,-2 8-6,4 7-10,0 6-9,6 2-23,0 3-35,6 0-51</inkml:trace>
  <inkml:trace contextRef="#ctx0" brushRef="#br0" timeOffset="36644.78">7553 10967 52,'0'-2'75,"0"-2"-26,0 3-31,0-4 19,0 3 8,0 0-19,0-1-5,0 1 2,0 2-1,-2-2-5,-3 1-3,1 1-3,-2 0-2,2 0-2,-3 0-1,-4 0-4,1 0 0,2 1 0,-3 1-1,1-1 0,0 2 2,-1-1-1,3 0 0,-1-1 1,0 2-1,3-1 1,2 0-1,-2 2-1,2 1-1,3 1 0,1 2-1,0 4 2,0 0 0,0-1-1,0-1 1,4 0-2,3-4 2,3-1-2,-3-2 0,4 1 1,0-3 0,1-1 0,4 0 0,-5 0 2,7-6-3,0-1 4,-4-2-2,1 0 0,-4-1 0,-1 1-1,-2 2 0,-5-1-3,1 1 0,-4 1 4,0 0-1,0-1-1,0 1 2,-11-1-1,1 1 2,-1 0-2,-1 1 1,1 2 0,-2 2 0,-1 0-1,3 1-2,1 1-4,-1 6-14,0 4-16,0 1-26,0 2-33,0 1-71</inkml:trace>
  <inkml:trace contextRef="#ctx0" brushRef="#br0" timeOffset="39185.11">7472 11251 34,'0'2'16,"0"-1"-10,0 1 4,0 0-1,0 0-5,0 0-2,0 1-2,0 0 5,0 1-2,0 1 2,0-1 3,0 1 2,0 0 2,-4 0-4,1 1 1,2-3 1,-2 2-3,0 0 0,2-1-2,1 2-3,0-1 1,0 1-2,0 1 0,-3 0 0,3 2 0,-4-2 0,1 0-2,2 1 5,-4-1 3,1 1 1,0-1-3,-1-1 0,3 1 0,-2-2-2,4 2-2,-3-1 0,2-1-2,1 0 1,-3-1 0,-1 2 0,0 0 0,1-1 0,-1-1 0,4 2 1,-4-2-1,1 2 1,-1 1-1,4-2 0,-5 1 0,3 0 0,-2-1 0,-1 1 0,1-1-1,0 1 0,1 0-1,2-2 0,-3 1 0,1-2 1,-1 1 0,1-2 1,-1 1 1,1-1 0,2 0-1,-5 2 0,2 0 2,0-1-2,0 2 0,-2 0-2,3-1 2,1 1 0,-4 1-1,2 0-1,-3 0 2,3 0-5,-3 0 0,0 0 5,0-2 0,1 0 0,2 0 0,-3-1 0,3 0 2,0-1-1,-2 1-1,2-1 0,0 1 0,0 1 0,0 0 0,-3 0 0,4 1 0,-1-1-1,0 2 2,-5-1-1,2 1 0,-1-1 0,4 0 0,-3-1 2,0-1-1,0 1 1,3-3-1,0 1 3,-1 0 2,1-1-2,0 1-3,-4 0 0,2 1-1,2 0 0,-4 0 0,3 1-1,-1 0 1,-1 0 0,1 2 0,-1-2 0,-1 0 1,1 1-1,0-2 0,0 1 0,-1 0 1,1-1 1,3 0-1,-5-1 1,5 1 0,-3 1 1,-1-2-2,1 1-1,0 2 0,0-2 0,1 2 0,-1-2 1,-1 0-1,0 2 0,-2-2 1,-1 1-1,4-1-1,-1 1 2,2-1-1,-5 0 0,7-2 1,-6 1-1,6 1 0,-3 1-1,-1-1 1,1 1-1,3-1 1,-3 1 0,3-1 0,-5 1 1,2-2-2,-1 1 2,1-1-1,0-1 1,-1 3 1,3-3-1,-1 0 0,0 1 0,-1-2 0,0 1-1,-1 0 0,-2 1 0,2-1 0,-3 3-1,2-2 1,-2 2-1,0-2 2,0 0-1,1 0 0,-1-1 0,-3 1 0,2-1 1,1 0-1,-1 1 0,4-2 3,0 0 1,1 0 3,-4 0-3,4 0-2,0 1 1,1 0-2,-3 3-1,3-3-1,-4 3 2,2-1-1,-3-2 0,0 2 2,1-1-1,3-1 1,-3 2 2,5-2 1,-2-1 2,0 1 1,3-1 0,0 0-1,-3 0-1,2 0-4,-1 1-2,1-1 1,1 1 1,0-1-2,-6 0 1,2 0-1,-3 0 1,-2 0 0,1 0 1,1 0 0,0 0 1,-1 0 0,4 0 3,-3 0 0,1 0 0,2 0-4,0 0 0,1 0-1,3 0 1,-3 0 0,2 0-2,4 0 0,-4 0 0,3 0 0,-2 0-2,1 2 1,2-1-2,1 0-3,0 1-6,0 1-15,0-1-27,0 0-61</inkml:trace>
  <inkml:trace contextRef="#ctx0" brushRef="#br0" timeOffset="39643.85">6343 11865 0,'3'0'1,"-3"0"49,0 0 62,0 0-107,0 2-2,0 2 27,-7-2-13,0 3-4,1 0 7,-3 0-3,0 2-4,1 0 1,-3 2 7,-3 1-2,4-2-1,-1 3-1,0-2-1,4 2-4,3-3 0,-3 1-3,7 0-1,0-1-3,0-2-3,0 1 3,0-3-3,15 0-2,-1-1 3,7 0 0,4-3 1,1 0-3,5 0-1,1 0 1,1 0-1,2 0-4,-2 0-15,-2 0-24,-5-3-47,-2 0-77</inkml:trace>
  <inkml:trace contextRef="#ctx0" brushRef="#br0" timeOffset="42039.91">6118 12131 14,'0'-2'65,"0"0"-35,0-2-14,0 2 18,0-2 1,0 1-10,0 1 5,0-1 2,0 0-1,0 0 1,0 2-2,0-1-6,0 0 1,0 1-2,0 0-7,0 1-7,0 0-3,0 0-1,0 0 1,0 0 1,0 0-1,0 0 2,0 2 0,0 6 5,0 3-2,0 1-3,1 0-2,5 1-2,-5 0-1,2-1-2,-3 0 1,1-1-2,2-1-1,0 0-1,-2-3-5,4 1-7,0 0-13,-1-2-22,-2-1-37,2-1-53,-4-4-52</inkml:trace>
  <inkml:trace contextRef="#ctx0" brushRef="#br0" timeOffset="42280.92">6255 12087 126,'3'8'110,"-3"0"-106,2 1 9,-2 2 16,2 1-14,-2 0-2,3 1 3,-3 0-3,0-1-4,0 1 2,0-2-2,0-2-5,0 0 0,0-3-3,0 2-2,0-2 2,0-1-8,0-1-17,0-2-20,0-2-38,-10 0-70</inkml:trace>
  <inkml:trace contextRef="#ctx0" brushRef="#br0" timeOffset="42497.91">6028 12137 10,'-9'0'-10,"1"0"236,1 0-176,3 0-31,1 0 36,3 0-15,0 0-26,0 0-11,0 0 0,10-1 7,6 0 7,7-1 1,7 0-6,1 0-1,4 0-5,-2-2-3,2 2-4,-5 1 2,1 0-2,-2 1-5,-6 0-10,0 0-16,-7 1-30,0 2-53,-9-1-86</inkml:trace>
  <inkml:trace contextRef="#ctx0" brushRef="#br0" timeOffset="43509.14">5982 12427 104,'0'0'103,"0"0"-90,7 0 9,4 0 35,11-4-20,2 0-10,2-1-1,6 0-3,6-1-1,2 0-8,-1 1-10,5-1-1,-1 1-1,-4 1-1,1-2 0,-5 0-3,-3 2-3,-3 1-8,-9-1-19,-2 4-48,-10 0-62,-5 0-5</inkml:trace>
  <inkml:trace contextRef="#ctx0" brushRef="#br0" timeOffset="43911.63">6346 12467 67,'4'0'69,"7"0"-69,1 0 1,6 0 7,2-3-5,-1 0-2,4 0 1,-1-1-2,-3 1 1,-6 0-1,1 1 2,-6 2 2,-5 0 3,-3 0-4,0 0 11,0 7 8,-7 1-17,-9 3-3,1 3 2,-4 2 4,1-1 16,1 2 8,2-1 9,2-1 2,8 0-2,5-2-11,0-2-15,1-1-6,13-3-1,4-4-5,1-3 0,8 0-1,5-2 2,3-6-2,-2-4 1,6-3-6,-3 0-18,-1 1-46,-9-2-88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30T17:31:00.78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3172 3045 68,'-25'0'242,"1"0"-238,5 0 0,8 0 43,0 0 6,4 0-24,7 1-4,0-1-10,0 0-13,8 0-2,13 0 11,11 0 2,16-5 4,12-3 0,7 0-9,12 1-2,6-1-4,13 1-1,8 1 0,8 2 0,5 0-1,-1 3-3,2 1-2,-9 0-2,-7 0-6,-5 1 3,-9-1-4,-10 0 7,-3 0 4,-9-3 1,-7-5-5,-4-1-2,-11-2-9,-13-2-11,-9 0-22,-17-1-40,-7 1-135</inkml:trace>
  <inkml:trace contextRef="#ctx0" brushRef="#br0" timeOffset="325">4291 2868 363,'-7'0'5,"7"0"-10,0-2 3,7 0 9,14-1-2,17 1-2,10-1-1,9 3-1,4 0-1,-1 0-1,-2 2-2,-2 4-8,-2 2 4,-5 1-2,-13 0 5,-10-2 2,-10 2 2,-16-1 0,0 3 4,-20 2 19,-17 3-1,-11 2-6,-7 1 6,-6 3-2,2-1-1,2 2-7,6-2-8,11 0-3,11-1-2,12-1-10,10-1-22,3-4-58,4-7-224</inkml:trace>
  <inkml:trace contextRef="#ctx0" brushRef="#br0" timeOffset="4529.25">5608 2971 92,'0'0'85,"0"0"-82,0 0 8,0 0 52,0 0-16,0 0-21,0 0-20,0 0-4,3 0 1,8-2 4,1-1 6,8-1 0,-2 0 0,6 1-1,2-1-2,2 0-2,5 2 1,2-2-2,5 0-4,-1 0 1,0 2-3,1 2-1,-1 0 1,0 0 0,3 0 0,-2 0-1,0 0 3,2 0-1,0 0 5,2 0-2,2-3 1,0 1 1,2-2-1,2 0-2,-1 0-2,-2 1 0,2 0-2,-4 0 1,-1 1 0,0-1-2,-2 3 1,-8 0 0,0-2 0,-2 2 1,1 0-1,-2 0 0,2 0 2,2 0-1,-3 0 1,5-1-2,1 1 1,5-1 2,-2-1 3,1 0-1,0 1-5,-5 0 0,-6 1 0,2 0 0,-9 0 1,-1 0 0,-3 3-1,-1-1-1,2 0 1,-4 1 1,5-2 0,3 0 0,0 0 1,4 0-2,-1 0 1,1 0-2,-1 0 2,-2 1-1,3 1 1,-2-1 0,3 0-1,1 2 1,-3 0-1,5 0 1,-3 2-1,4-1 0,-6 1 0,5-2 1,-5 2 0,1-2-1,-4 1 0,0 0 0,3-1 1,-2 1-2,-4 1 1,-1-1 1,0 2-2,-2 0 2,1 1-1,2 1 0,0 0 2,-2 1-3,2-2 2,-1 1 2,1-1-1,0 0-2,-2 1 0,2-1 0,-1 0 0,-3-2 0,0 3 1,-3-1 1,2 0-2,1 3 1,1-1 0,1 0 0,-1 1-1,2-1 0,3 0 0,-2 1 6,-1 2-7,5 0 0,-1-1 1,-1 1 0,-2-1 0,2 2 1,-2 2 0,-3-1 0,3 1-2,-2-1 1,-2-1 3,1 0-3,-2-1-1,-2 1 2,-1-1 2,-1 0-5,-1 0 4,-1 2-2,2-1 1,-3 1-1,1 1 2,-3 0-2,-1 1 0,0 1 1,-3-1 0,-1 2 0,1 0 2,0-1-3,-1-2 0,3 1-2,-2 0 2,0 1 0,-1-1 3,-3 1-2,0 0 0,0 2 0,0-1 1,0 0-2,0-1 0,-3-1 0,-1-1 0,4 0 0,-4 1 0,4-2 0,-6 3 0,3 0 1,-5 0-1,-2 3 1,-1 2 0,-4-1 0,1 1 0,-4 0-1,0-2 1,1 2 0,2-4-1,-2 0-1,5-1 1,-1-3 0,-2 2 1,1-3 0,-1 1-1,-2 0 1,-5 0-1,0 1 1,-2 2 0,-5 0-1,1 1 1,-5-2 0,-2 1-1,2-2 1,2-1 0,3-2 0,2 0 1,-3-2-1,1 2-1,2-1 1,-8 0-1,4 0 1,-5 0-1,-1 0 1,-2 1 0,-2 0 0,-2-1 1,1 1-1,-1-1 1,2-1 2,-2-2-3,-2 0 0,-1-1 1,5 0-1,-2 0 0,-2 0-1,1-2 0,-3 3 1,0-2-1,-9 3 0,2-2 0,-1-1 1,-5 2 0,-3-3 0,-1 1 1,-1-1-1,2-3 0,-2 2-1,3-1-1,1-2 3,3-1-2,-1 2 0,2 0 1,2 0-1,-6 1 1,2-1 0,-3-2-1,0 1 2,4-2 0,-4 0 0,1 0-1,3 0 1,-1 0 0,1-6 0,0 2 0,0-1-1,1 0 1,2-1-2,1 0 2,3 1-1,2-2 0,5 1-1,-3 0 4,4-2-2,2 0 3,4-1-2,-2-2 3,5 0-3,-3-2 1,4-1-1,3-1-1,-3 0-1,0-1 1,3 0-2,1 0 1,3 1-1,1 0 0,5 0 0,1 0 0,4-1-1,0 0 1,0 0 0,6-1 1,-3 0-2,2 0 1,3 0 1,-3-1-2,1 0 2,1 1-1,-4 1 0,4 0 1,-2 1-1,3 0-1,0 2 2,2 0-2,1 0 2,-1-1-2,4-1 1,0 1 1,0-2 0,0-1-1,0 0 1,0-1-1,0 0 0,1 2 1,5-2-1,-6 0 0,1 0 0,-1 3-1,3-2 1,-2 2 0,2 0 0,-1 2 0,3 0 1,-1 0-1,0 0 0,5-1 0,-1 0-1,2-1 1,5 0 0,-2-1 0,4 1 0,-1-1 0,-1 0 0,2 0 0,1 0 0,4 1 0,-1 0 0,0 0 0,2 1 1,-1 1-2,1-1 1,2 1 1,0-2-1,1 0 1,-1-1 0,4 0 0,2-2 0,4 0 0,-2 0 0,2 0 0,0-1-1,-2 1 1,2 0-1,-2 2 0,-3 3 0,1 0-1,1 1 1,0 1 0,-4 1-1,-6 2 1,0 1-2,-5 3-2,-2-2-4,3 2-2,1-3-1,4-3 0,-2 1-2,5-2-2,-5 1-1,-5 1-4,-3 0-11,-3 1-30,-9 0-21,-1 2-49,0 1-53</inkml:trace>
  <inkml:trace contextRef="#ctx0" brushRef="#br0" timeOffset="5061.28">6286 3143 187,'0'-7'17,"3"1"-17,-3 1 37,1 0 11,-1 1-10,0 2-9,0 0-13,-12 0 1,-6 1 4,-9 1-9,-5 0-4,-10 5 1,-10 3 4,-8 3 3,-3 0-2,-2 2 5,6 2-7,4 0-2,14-1 6,7-2-13,16-5-1,13-2-3,5-2-2,0 0-3,26-2 1,9-1 4,11 0 1,11-6 2,8-3 1,6 0-1,-2 1-1,-3 1 1,-7 3 3,-10 2 2,-9 2-13,-7 0 19,-6 0-22,-9 0 19,-3 3-11,-5 2 0,-6 2 2,-1 4 3,-3 3 2,0 2-2,-3 5-3,-11 2 1,-4 3-2,-4 5-6,1 0-10,3 0-17,3-2-34,8-6-57,7-6-145</inkml:trace>
  <inkml:trace contextRef="#ctx0" brushRef="#br0" timeOffset="6709.38">6811 2797 165,'3'-8'155,"2"1"-160,5 0 4,3 0 34,-2 2 4,0 2-7,0 3-12,0 0-7,0 7 8,-3 9 6,-1 10-7,-5 6-8,-2 7 0,0 2-5,-4 0-1,-5 0-2,1-3-2,1-2-5,3-5-20,4-7-40,0-9-55,4-10-189</inkml:trace>
  <inkml:trace contextRef="#ctx0" brushRef="#br0" timeOffset="7972.5">6444 2301 7,'0'-3'180,"0"2"-19,0 1-160,0 0-1,0 3 15,0 7-11,0 6 1,0 3-2,0 5-1,-3 0 1,2-1-3,1 0 1,0-2 1,0-3-2,0-3 1,8-6-1,5-3 0,-2-2 0,7-4 3,1 0 2,8-9 6,5-5-5,4-5-4,-4-4-2,-1-1-1,-9 2-2,-3-1 0,-5 4 0,-3 4 0,-5 5 5,-4 4-2,-2 6 0,0 0 0,0 0-2,0 11 1,2 4 6,2 4-1,6 3-2,-3-1-2,4-3 0,-1 1-1,8-4-14,1-2-31,-4-5-63</inkml:trace>
  <inkml:trace contextRef="#ctx0" brushRef="#br0" timeOffset="8344.48">6982 2434 255,'-11'19'15,"0"0"-42,9 0 29,-2 2 7,4-2-7,0 1 0,0-1-1,0-4-2,0 0 1,0-5-3,1-5-1,2-2 2,-1-3-3,-2-1 11,0-7 11,0-5-12,-6-4-1,-8-3 3,-4-1 3,1-1 3,-2 1 2,4 0 2,-1 0 4,3 5 4,7 0-6,3 3-8,3 2-5,0 3-5,13 1-2,5 1-1,11 2-3,3 1 3,8 1-2,3 2 2,-1 0-1,1 5 0,-7 2 1,-8 3 3,-9-2-5,-9 4 2,-10 0 1,-3 1 3,-23 1 2,-5 2-3,-10-2 0,-5-1-1,-3-3 0,3-3-2,7-5-1,6-2-7,7-2-32,10-9-110</inkml:trace>
  <inkml:trace contextRef="#ctx0" brushRef="#br0" timeOffset="8819.5">7382 2451 270,'0'0'2,"-2"0"7,0 0 73,2 0-52,0-5-18,0-3-13,0-1-1,4-2 2,0-1-8,-1 1-2,-3-1 0,0 1 4,-3 3 1,-10 2 5,-3 2 0,-9 3-3,-2 1 1,-3 5 0,-2 5 5,-2 3 1,4 3-3,5 3 4,6 2-3,9-3-1,7-2-1,3-5-1,7-2 0,14-5-5,4-4 8,7 0 2,4-10 1,3-5-2,2-8 0,-3-2-5,-6 0-4,-6-2-4,-10 0 1,-5 0 0,-3 1 3,-5 1 0,1 0-7,-1 5 3,-3 5 7,0 6 5,0 7 3,0 2 11,0 4-6,0 11-8,0 8 9,-6 5-6,5 3 0,-6 0-5,7-2 0,0-1 0,0-2-2,2-4-8,14-3-13,1-5-35,-2-6-33,-1-3-45</inkml:trace>
  <inkml:trace contextRef="#ctx0" brushRef="#br0" timeOffset="9116.52">7639 2427 206,'0'10'5,"0"-1"-7,0-2 31,4-3-5,-3-1 1,5 0-5,-2-3-15,-3 0-1,4-1 10,-3-7-2,0-2-9,-2-2-5,0 0 1,0 2-2,-6 2 3,-5 3 3,-4 3-3,1 2 1,1 0-2,1 8-1,-5 3 4,5 6 3,5-1-3,5 3-2,2-2-1,2-4 1,9-3 1,7-3-3,1-4 4,1-3 2,5 0 2,-4-4 1,-2-7 1,-1-1-6,-5-5-4,-2 0-12,-7-1-13,-1-3-25,-3 2-15,0 1-14,0 1-11</inkml:trace>
  <inkml:trace contextRef="#ctx0" brushRef="#br0" timeOffset="9320.53">7802 2219 52,'6'-15'64,"0"1"-8,-5-1-11,2 4-7,-3 1-6,0 4-12,0 5 4,0 1-2,0 12-12,0 10 4,-3 9 12,2 8-10,-2 4-6,3 0-5,0 1 0,7-2-4,8-1 1,5-4-5,-1-6-6,1-4-8,-3-7 1,-1-3-2,-5-9-4,-10-4-4,2-4-3,-3-11 8,-4-4-33,-10-6-49,-5-2 32,-8-2 18</inkml:trace>
  <inkml:trace contextRef="#ctx0" brushRef="#br0" timeOffset="9568.54">7796 2447 11,'-27'-14'38,"8"2"-4,1 6 25,7 4 9,7 2-14,4 0-36,0 6-23,0 4 7,0 0 8,9 1-7,5-3 2,7 0 0,3-2 4,5-1-2,-4-4-4,11-1 6,-4 0 1,8 0-1,-5-8-2,4 0 0,-3-3-6,0-1 1,-3 0 2,-9 1-3,-2 1 2,-9-1-1,-7 1-2,-6 3 0,0 0 0,-8 2 0,-18 4 0,-5 1-4,-6 6 2,-5 7 2,5 6 8,4 3 8,9 3-2,14-3-8,10 1-1,4-5-3,20-5-3,15-4-1,9-6-3,6-3-4,6-7-29,-7-10-77</inkml:trace>
  <inkml:trace contextRef="#ctx0" brushRef="#br0" timeOffset="10408.6">8478 2806 346,'-16'6'117,"0"7"-155,2 5 33,-1 5 21,-2 7-11,-1 2-3,-2 5-3,2-1-9,3-3-26,4-2-54,3-5-37,5-8-30</inkml:trace>
  <inkml:trace contextRef="#ctx0" brushRef="#br0" timeOffset="10912.64">8743 2366 363,'-4'4'11,"4"2"-51,0 6 42,0 2 25,4 4-13,7 3-7,0 0-3,2 0-2,-2-1-1,-4-1-2,-2-2-8,1-4-9,-6-5-24,0-2-33,0-3-25,-6-3 2</inkml:trace>
  <inkml:trace contextRef="#ctx0" brushRef="#br0" timeOffset="11136.64">8636 2395 39,'-4'-10'68,"1"1"-39,3 2 35,0-2-14,14 2-28,7-1-2,4 2-2,7-2-7,5 1 3,5 3-1,1 0 2,-1 4 0,-1 0 4,-3 5-5,-9 5-1,-4 4-3,-4 3 1,-10 2-1,-7 2-5,-4-1 0,-18 1-2,-13 0-2,-6-4-1,-6-1 0,1-1 2,-2-5 0,5 1-3,0-5 5,1-2-3,9-4-6,10 0-22,8-9-41,11-5-124</inkml:trace>
  <inkml:trace contextRef="#ctx0" brushRef="#br0" timeOffset="11396.66">9211 2485 316,'-4'12'-35,"4"1"26,0-2 18,7-3-7,4 0 0,3 0-2,0-4 0,-2-2 0,-2-1 1,-2-1 3,-1-3 12,-3-6-3,0-3-6,-4-2-2,0-2 6,-2-1-4,-8 0 9,0-1 6,3 1-11,3 3-4,4 1-6,0 1 4,7 4-8,11 2-2,2 2-1,2 4-5,-1 0-18,2 6-21,1 3-82</inkml:trace>
  <inkml:trace contextRef="#ctx0" brushRef="#br0" timeOffset="12055.7">9664 2429 317,'-7'0'-10,"0"2"23,3-1 51,0-1-51,4 1-8,0-1-6,0 0-3,0 0 3,0 0-2,-2 0 3,-9 0-2,-4 0-12,-3-1 0,-3-3 4,-1-1 5,-3 3 6,4 1 1,4 1 7,2 0-1,2 2-2,5 5-4,-3 3-1,4 4 0,3-2 1,4 1 2,0-2-6,4-3 1,11 1 1,5-5 1,-2 1 1,4-4-1,-1-1 5,0 0-1,-2-4 2,-2-3-6,1-2-7,-7-1-2,2 1-5,-7-1 6,-1 3-4,-1 2 0,0 1 2,-4 4 0,3 0-11,-3 0 3,2 2 17,0 2 6,1 3 0,5 0-4,-1 0 5,1-1-7,2-1 0,0-3 0,1 1 1,0-2 0,0-1 2,3-1-3,-2-5-1,1-1-3,1-2-1,-3 1 3,0 0 2,-5 3-1,0 1 4,-4 2-1,1 2 1,-3 0 1,4 2-2,0 6 21,0 3-5,6 1-6,-3 3-8,4-4-2,-1-1-2,5-2 2,-1-3-1,-3-2 2,0-2 3,-1-1-1,1 0 6,-3-5 7,3-3-6,1-1-8,-3-1 0,-3 2-3,1 0-2,0 3 1,-2 1-2,2 1-2,0 2-4,1 1 2,2 0 1,-2 0 3,3 1 3,1 3 9,0-1 2,2 0 6,-1-3 1,2 0-2,-1 0 3,-2 0 1,1-4-4,-2-3-6,-3-3-5,2-2-2,-10 1-1,0-4-3,0 3-5,-3-1-6,-8 1-18,-2 5-43,-6 1-112</inkml:trace>
  <inkml:trace contextRef="#ctx0" brushRef="#br0" timeOffset="98303.81">9107 3097 47,'0'0'-28,"0"0"28,0 0 21,0 0 33,0 0-30,5 0 1,11 0 3,2 0-6,10 0 8,5 0 11,10-2-12,7-4-2,7 0 4,5-1-7,4 0-2,6 0 0,2-2-10,9 3 2,3-1-8,5 0 2,10 0-3,8 1-3,12-1 1,5 0 0,9 1-2,6-1-1,1 0 1,3 0 1,-8 1-1,1-1 0,-5-1 0,-1-1 0,-4-1-1,-4-1 1,-6 2-1,-10 0 1,-13-1 0,-12 4-1,-11-1 1,-8 1-1,-11 2 0,-7 1-1,-12 1-1,-7 0 0,-12 2-5,-4 0 1,-9 0-8,-2 0-1,0 2-1,-20 3-8,-6 1-38,-9-1-72</inkml:trace>
  <inkml:trace contextRef="#ctx0" brushRef="#br0" timeOffset="98576.84">11664 2833 258,'-6'0'0,"6"0"-3,10 0-8,14 0 13,15 0 7,12 5-4,11 3-1,11 2-3,-4 0 4,-2 2-3,-2 0-2,-8 1 3,-10 1-3,-7 0 0,-13 0-1,-15-1 0,-12 1 0,-1 1-1,-30 1 0,-16 1-6,-4 0-2,-10 0 5,-3 0 4,-4-1 1,2-1 0,8-3 0,7-1-15,16-6-127</inkml:trace>
  <inkml:trace contextRef="#ctx0" brushRef="#br0" timeOffset="145613.64">2929 6486 34,'-11'2'5,"4"-2"180,0 0-177,5 0 11,2 0 27,0 0-15,0 0-21,6-1-8,9-3 4,6 0 3,-1 0-1,-1 0-1,-1 2 0,-1 1-2,1 0 1,0 0 2,1 0 1,5 1 2,4 0-2,5 0-3,2 0 3,9-1-2,6 0 3,7-1-3,13-1 0,5 0 0,8 0-2,6 1-1,1-1-3,-1 1 1,1 1 1,-2-1-3,2-2 2,2 2-1,-1-2 2,8 0-2,-2 1 0,9-2-2,1 2 2,1-1-1,6 2 1,-7-2-1,-3 2 1,-5 1-1,-2 1 1,-1 0-1,4 0 0,3 0 1,4-2 0,5 1-1,2 0 1,-3-2-1,-1 0 1,-6 0 0,-1 0 0,0 1-2,-5-1 1,1 1 1,-3 2-1,1 0 0,0-1 1,0 1-1,-1 0 0,0-2 1,-3 1-1,0 0 1,-5 0-1,-5-1 1,0-1-1,-6 2 0,-5-1 0,-4 0-1,-4 0 2,1 0-2,0-1 3,3 2-3,2-2 1,5 1 0,-3 2-1,2-2 1,1 2 0,1 0 0,0 0 0,1 0 1,-1 0-1,2 0 0,-4 3 0,-2 0 0,0 1-1,-4 0 1,0 1 0,-1 1 1,1-1-3,4-2 2,0 1-3,1-2-1,3-1 0,-5-1-2,1 0 4,0 0 1,0-1 1,-2-2 0,1-1-1,-5 2 1,1-1 0,-4 2 0,-6 0 0,4-1-1,0 2 0,3-2 0,4 1-1,-3 0 0,6-1-3,-6-2 0,3 2 4,-3-1 1,-4 0 0,1 0 0,-1 1 0,-2 0 0,0-2-1,-5 2 2,-1-1-2,-5 2 1,-3 1-1,-2 0 1,-2 0-1,-1 0 1,0 0-2,-4 0 0,1 1 2,1 2 0,3-2 0,1 0 0,0-1 0,1 0 0,-1 0 0,-2 0 1,-4-1 0,1-1 1,-2-1-1,0 2 0,1 0 5,3-2-3,0 3 3,3 0-4,-2 0 0,-1 0 0,-6 0-2,2 0 0,-5 0 0,2 0 0,6 0 0,2 0 0,-1 0 0,0 0-2,1-1 0,-5 0 1,-3-2 1,-3 0 0,-10 2 0,-5 0-1,-12 0 0,-2 0-8,-11-1-22,-17-3-79,-18-3-219</inkml:trace>
  <inkml:trace contextRef="#ctx0" brushRef="#br0" timeOffset="145916.64">11764 6093 194,'39'1'24,"14"6"-26,19 3 36,4 2 1,5 1-5,-6 2-1,-2 1 0,1-3 0,-7 1-2,-6 0-3,-4 3-8,-9-1-12,-9 1-5,-8 2 2,-13 3-1,-14-1 0,-4 3 1,-22 1-2,-21 0 4,-14 0-6,-9 0 3,-9-2-1,2-2 3,-2-1 2,3-1-2,8-2 2,14-3-3,6-1-2,16-3-5,15-3-68,10-7-125</inkml:trace>
  <inkml:trace contextRef="#ctx0" brushRef="#br0" timeOffset="156213.24">8137 6451 210,'13'1'-2,"2"-1"0,5 3 3,6-2 1,3 6 2,6 3-2,4 3 0,7 3 2,2 1 2,1 2 3,-6 1-1,-1-1 5,-2 1-2,-4 0 2,-1 0 1,-6 1 1,-3 2-5,-2 3 4,-2 3 1,-7 3-1,0 2-4,-3 7-6,-11 2 0,-1 3-1,-1 2-2,-19 3 1,-6-3 0,-7-2-2,-2-4 5,-4-4-6,-8-2 2,-3-1 1,-3-1-1,-4-3-1,-6 1 2,-7 0 3,-1 0-4,-14 0 2,-1 0 0,-4-1 5,-6 0-2,-1-2-2,-3-2-2,1-2-1,-8 0 1,-14-3 0,-8 0-1,-15 1 0,-7-4 0,-8 0-1,-5-5 1,0-4 0,3-3 1,1-6 0,8-1 5,3-1 0,11-7 5,9-4-3,4-4-3,10-3 1,5-1 1,6 1-5,0-3 3,8 1-3,13-2-3,11 0 1,17-3-1,16-3-1,13-5 0,16-4-1,10-3-1,14-7 0,22-2 1,17-1 0,18-3 2,12 4-3,16-1 2,5 1 0,3 6-1,-2 4-5,1 5 8,-6 7-3,-1 5-20,-12 1-40,-13 2-60</inkml:trace>
  <inkml:trace contextRef="#ctx0" brushRef="#br0" timeOffset="156761.27">5582 6656 119,'11'0'5,"11"0"76,6-6-85,12 1 4,7-2 6,10 1 14,7 0-1,4 2-4,-5 1-5,1 3-6,-14 0-3,-10 8-1,-8 4 0,-17 5 1,-12 7 3,-6 3 7,-29 5-1,-16 3-5,-16 1 1,-3-2 1,-1-3 3,7-1 0,10-5-3,9-5-5,14-2-2,10-4-2,14-2-9,4-8-54,7-4-153</inkml:trace>
  <inkml:trace contextRef="#ctx0" brushRef="#br0" timeOffset="157956.34">6175 6316 96,'1'-4'222,"5"-1"-220,-2 3-2,3-1 25,1 3 6,-1 0-18,6 0-4,2 6 7,3 5 1,3 5-3,-3 1-2,0 5-6,-3 1 0,-2 1-2,-5 0 0,-4 0-2,-1 2-1,-3-1 0,0-1-4,-3-4-19,-1-4-38,0-8-51,4-6-141</inkml:trace>
  <inkml:trace contextRef="#ctx0" brushRef="#br0" timeOffset="163749.69">5379 5853 112,'0'2'229,"0"0"-234,0 4-10,0 1 14,0 6 5,0 2 2,0 0-3,8 2-1,1-2-3,2 1 2,0-2 0,0-3 1,-3-1-2,2-1 1,-2-2-1,1-1-1,-7-3-9,0 1-26,-2-3-68,0-1-84</inkml:trace>
  <inkml:trace contextRef="#ctx0" brushRef="#br0" timeOffset="164016.72">5143 5881 289,'-25'-4'3,"12"2"-2,9 0 6,4-2 7,0 0-9,10 0-6,19-2 0,6 0 2,11-1 1,5-2-2,3 3 4,3 3-3,-3 3 1,-1 0-1,-7 1 3,-4 9-1,-9 1-3,-10 6 6,-7 2 0,-12 1 3,-4 4 4,-13 1-5,-17-1 2,-10 0-5,-6-2 0,-4 0-3,1-2 1,3-5-1,5-2-1,6-5 1,7-5-1,6-3 1,11 0-5,7-8-28,4-6-54,4-3-105</inkml:trace>
  <inkml:trace contextRef="#ctx0" brushRef="#br0" timeOffset="164228.71">5764 5969 14,'0'0'80,"0"0"-90,8 4 13,3-2 39,0 2-5,-2 0-18,4 1-3,-4 1-3,2 0-7,-3-1-4,-1-2-1,0 2 0,-3-2 1,-2-1-11,-2-1-37,0-1-44</inkml:trace>
  <inkml:trace contextRef="#ctx0" brushRef="#br0" timeOffset="164332.72">5741 5869 174,'-1'-1'5,"1"-2"-18,0 2 4,6 1 4,9 0-10,-1 0-63</inkml:trace>
  <inkml:trace contextRef="#ctx0" brushRef="#br0" timeOffset="164565.73">6000 5869 286,'-16'0'-7,"8"4"-2,-3 0 16,0 2-5,7 4-4,-3 1-1,7 2 2,0 0 0,0 0 1,0 0 0,11-1-1,0-1 1,2-2-1,2-1 1,3-2-1,-1-1 3,-8 0-1,0-2 2,-9 0 1,0-2-2,0 1 3,-3 2 2,-12 0-8,-6-1-12,-4-2-35,1 2-37,0-3-35</inkml:trace>
  <inkml:trace contextRef="#ctx0" brushRef="#br0" timeOffset="164920.76">6182 5775 175,'-7'-2'0,"3"1"4,1 1 34,1 0-15,2 3-15,0 5-5,0 7 6,0 3 3,0 2-6,5 3 0,-4 1-2,-1-1-1,0 1-2,0-3 2,0-1-1,0-3-2,3-4 0,-2-2 1,5-4-1,-2-3-1,0-4-1,3 0 0,6-3 6,-2-6-1,8-4-3,1-3-5,-1 2-2,-1 1 0,-4 2 5,-3 5 2,-5 1-1,-2 4 0,-4 1-3,0 4 1,0 6 10,2 5 7,0 1-7,5 1-4,0-4 0,4 0-3,4-1 1,-2-2-3,5-3 1,-3-4-20,-2-3-56,-2 0-103</inkml:trace>
  <inkml:trace contextRef="#ctx0" brushRef="#br0" timeOffset="165420.79">6419 5784 203,'-8'0'28,"4"0"-27,4 0 46,0 0-16,11-2-28,11 0-1,7 2 2,9 0-3,-1 0-1,1 3 4,3 6-4,-3-2 0,-2 2 0,-7 2 0,-5 1 0,-10 1 0,-10-2 0,-4 3 2,0 0 0,-22 5 2,-2-1-1,-8 2-3,3 0 6,2-3 0,5 0 7,7-5-3,8-1-6,7-5-4,0-2-3,14-1 2,10-3 1,9 0 0,6-5-6,0-4-16,5-2-21,-5 0-39,-8-2-97</inkml:trace>
  <inkml:trace contextRef="#ctx0" brushRef="#br0" timeOffset="165804.81">6468 5928 10,'-11'2'265,"7"-2"-283,4 2 5,4-1 13,14 1 3,14-1 0,9-1 1,5 0-2,7 0-2,-7 0 1,0-4-4,-2 2-5,-9-3-6,-5-1-1,-6 1 11,-9 2 5,-5 0 0,-6 2 3,-4 1 9,0 0 15,0 0 2,0 6-14,0 2-1,0 2 2,0 2-7,7-3-8,3 1 2,1-3-3,0 1 0,3-3-1,-2-2 0,4-2 0,-5-1 2,4 0 0,-2 0 1,2-7-3,-4-1-10,3-2-10,-6 0-14,1 0-7,2 1-7,0 3 3,0 3 17,-4 1 19,1 2 5,-1 0 9,0 6 9,-1 1 9,1 3-1,4-2-2,-6 1-5,5-2-4,-2-1-8,1-3-4,4 1 2,3-3-2,2-1-9,3-1-37,-2-5-52</inkml:trace>
  <inkml:trace contextRef="#ctx0" brushRef="#br0" timeOffset="166116.82">7441 5887 207,'0'0'29,"0"0"-8,0 0 31,0 0-29,0 0-13,0 0-5,0 0-3,0 0 5,-8 0-3,-7 0-6,-6 0-5,-5 0-2,-2-1-1,0-2 2,-1 3 7,7-1 1,5 1 1,6 0 3,7 1-2,-3 6-2,7 3 1,0 3 4,0 1 0,15 3-3,5-3 0,2 3-1,1-3 0,1 2-1,-2-2 1,-2-1-1,-2-2 1,-7-2-2,-4 2 2,-6-4 0,-1 0 2,0-2 1,-12 0 2,-6-3-3,-2 1 2,1-2-2,-1-1-1,1 0 1,5-1-1,3-4-1,2-1-4,7-1-11,2-2-24,4 0-19,10-1-39,4-1-33</inkml:trace>
  <inkml:trace contextRef="#ctx0" brushRef="#br0" timeOffset="166612.91">7485 5911 165,'0'0'100,"0"0"-105,0 6 13,0 3 9,0 3-10,2 1-4,7-1-3,-2 0 2,1-2-2,-1-1 0,0-3 0,0-1 0,-3-2-4,-4 0 2,0-3-1,0 0 3,0-6-1,0-5-7,0-3 7,-11 0-1,-3-2 1,-1-2 2,-1 1-1,4 0 1,-2 2 0,3 1 4,5 7 1,4 2 2,0 3-3,2 0-3,0 2-3,0 0-3,0 0-3,0 0 7,0 4 0,0-1 1,0 0-1,0-2 0,2 0-1,-2-1 1,0 0 0,4 0 1,3 0 4,4-1 8,0-6-3,1 1-3,4-1-3,-5 1-1,-3 2 3,-1 1-3,-4 1 0,-3 1 0,0 1 4,0 0 4,0 0-2,0 0-2,-7 3-7,0 0-2,3-1 2,4 0-1,0-1-2,0 2 2,0-1-2,0-1 2,1 2 0,5 0 1,2-1 0,-1 2 0,0 1 0,-1 1 2,-2 0-2,-2 1 1,3-1-1,-5 0 0,0-3-3,0 0-11,2-2-3,-2-1 4,0 0 6,0-1 5,0-5-10,0-1-9,-4-3 0,-5 2-23,3 0-25,-1 0-11</inkml:trace>
  <inkml:trace contextRef="#ctx0" brushRef="#br0" timeOffset="166877.87">7679 5930 42,'3'2'43,"-3"4"34,1 0-17,5 1-11,-2 0-15,0 0-4,-1 1-14,1-2-8,0 0-4,-1-2-4,-3 1 0,0-3 0,0 1 1,0-2-5,0-1-12,-3 0-14,-5-5-31,-6-4-37,3-6-43</inkml:trace>
  <inkml:trace contextRef="#ctx0" brushRef="#br0" timeOffset="167173.88">7597 5732 94,'0'-13'22,"0"0"-19,0 3 48,0 0-17,4 3-12,5 1-3,2 1-9,-3 1-9,3 1-1,-4 0-1,-4 3-1,-2-1-3,-1 1-7,0-1 0,0 0 9,0 0 4,0-1-3,0 1 4,-1 0 7,-2 0 18,0 1 8,2 0-3,-2 5-25,3 5-3,0 7 13,0 7 2,0 4-1,4 9-9,10 6-1,3 4-2,2 4-4,4 0 1,3-1-2,-4-5-1,0-4 0,-2-5-1,-5-6-1,-2-5-2,-2-5-2,0-4-1,0-5-2,-4-5 0,0-5-9,-2-1-33,0-7-15,-5-10-45,0-2-24</inkml:trace>
  <inkml:trace contextRef="#ctx0" brushRef="#br0" timeOffset="167472.91">7723 5724 137,'-6'-5'99,"1"0"-91,4 3 65,-2 2-21,3 0-27,0 7-26,0 10 4,0 7 2,0 5-2,7 7-2,1 0 0,3 2-1,2-2 1,5-2-1,0-3 0,-1-4-2,1-4 1,-3-3-6,-4-4 2,-5-8 4,-3-3 0,-3-4 2,0-1 5,-9-6-5,-6-8-15,-6-3 0,0-3 7,-4-3 7,2 1 0,5 1 0,1 5 7,6 3 4,4 5-1,3 4 4,4 3-1,0 1-10,11 0-8,11 2 4,3 5 1,3-1 0,1 1-1,3-1-16,-7-1-46,-4-4-123</inkml:trace>
  <inkml:trace contextRef="#ctx0" brushRef="#br0" timeOffset="167964.94">7850 5930 179,'-4'3'8,"2"3"-11,2-1 43,0 0-11,2-2-9,10 2-3,5-1-2,2-1 3,5-1 0,1-1-8,3-1-1,5 0-6,-1 0 0,1-1-1,-2-4 0,-3 0-2,-2-2 0,-5 1-5,-13-1-4,-4-1-5,-4-1 3,-2 1 0,-18-1-4,-6 0 7,-6 2 8,-4 4 0,-2 3 3,5 0 4,-7 8 10,9 4-3,3 5-2,6 1-3,15 2-8,7-1-3,10-2 0,22-4-19,9-3-56,8-8-151</inkml:trace>
  <inkml:trace contextRef="#ctx0" brushRef="#br0" timeOffset="169601.03">8415 5507 297,'0'-1'38,"0"1"-43,2 4-9,2 10 29,3 7 14,-3 9-3,0 6-19,-1 4-4,-3 3 0,0 2 3,-7 5-4,-6-1 2,1 4-3,-5-1-1,0-1 2,-2-4-1,1-2-2,3-6-1,4-6-6,4-5-15,7-10-24,0-8-23,7-5-70</inkml:trace>
  <inkml:trace contextRef="#ctx0" brushRef="#br0" timeOffset="169985.05">8657 5746 123,'0'-8'59,"0"3"-60,0-1 13,0 4 30,0 2-7,0 0-12,3 2-15,1 11 8,-2 6 16,0 5-11,-2 4-13,0 1 0,0 1-3,0-1 0,0-5-4,3-3 1,5-2-2,-1-5 2,1-2-2,2-5 1,-6-2 0,5-4 0,-1-1-1,6-4 9,-3-8 0,4-3-5,-4-4-1,-7-2 0,-2-3-2,0-3 2,-2-2-1,2-3-2,1-1 0,-3 1 0,0 7-2,7 4 0,-7 8 1,4 7 0,-4 3 1,0 3 0,0 0-10,0 6 4,4 4 4,0 5 2,6 1 0,-2 0-2,5-2-9,5-1-36,5-1-46,4-4-45</inkml:trace>
  <inkml:trace contextRef="#ctx0" brushRef="#br0" timeOffset="170281.07">9207 5819 137,'0'6'142,"-3"2"-144,3 1 7,0-2 19,0-1-7,0-1-7,3 0-5,5-1-2,2-4-2,0 0 2,1 0 0,4 0 8,3-4 4,1-2-1,1-2-5,-1 1-1,-3-2-7,-3 1 2,-7 0-1,-6 4 2,0 1 1,-4 2 2,-15 1-5,-5 0-4,-14 8 1,1 7 4,-2 3-1,2 2 0,9 2 2,3-1-2,19-1-1,6-4-1,2-4-2,20-1 2,8-5 0,8-4-1,8-2 3,6-1 0,3-11 0,-1-2-5,-3-4-32,-8-2-66,-12-3-101</inkml:trace>
  <inkml:trace contextRef="#ctx0" brushRef="#br0" timeOffset="170801.1">9625 5625 295,'-3'-5'19,"0"5"15,2 0 34,-3 7-51,1 10-10,-1 8 6,-5 7 0,3 2-5,-3 1-1,-2 3-5,4-2 0,0-4 0,6-3-3,1-4 1,0-4-4,4-5-5,3-6 2,-3-3-2,-1-5-3,-3-2-3,0-3 7,0-7-9,0-6-14,-11-4 6,-7 0 14,-2-3 5,1 4 4,-6 1 2,4 5 2,3 1 4,0 7 6,7-1 6,5 4-2,2 2-1,4 0 1,0 0-8,0 0-11,1 0 1,15 0 3,7 0 1,11 0 2,3-3 0,5-2-1,-3 0-4,1-3 2,-1 1-1,-7-2 1,1 3-1,-6 0 1,-5 3 1,-5-1-4,-4 4 4,0 0-2,-6 0 3,4 7 6,-4 4 2,-2 2-1,1 4-6,-6-1 0,0 1-1,0-1-3,0 0 1,-11-2-1,4 0-1,-4-1 1,7-3 0,1 0 0,1-3 0,2-2-1,0 0-1,9-2-1,9-2 3,5 1 2,5-2-1,6 0-1,-1-5-3,-3-2-19,1 1-36,-7-4-61</inkml:trace>
  <inkml:trace contextRef="#ctx0" brushRef="#br0" timeOffset="170940.11">9618 5900 237,'0'0'56,"0"0"-70,13 0 4,17 0 25,8-4-11,10-2-2,-1-1-2,2 0-12,-3 0-88</inkml:trace>
  <inkml:trace contextRef="#ctx0" brushRef="#br0" timeOffset="171528.15">10047 5801 133,'0'-8'23,"0"1"42,0 3 14,0 2-35,0 2-16,0 0-18,0 10-8,0 5 4,0 4 0,0 2-4,0 2 2,0-3-3,0-1 0,0-2 0,2-5-1,9-3-1,0-3 0,4-3 2,-2-3 0,5-2 5,1-6 5,1-5-1,2-4-6,0 1-2,-4-1 0,-4 1-2,-5 4 1,-4 3-1,-4 4-1,-1 4 2,0 1-1,0 0-5,0 7-2,0 5 7,6 1 4,2 0 1,3 0-3,4-2 0,5-4 0,2-1-1,-1-2 1,0-4 2,-5 0 0,0 0 1,-7-7-1,0-3 1,-5-1-1,-4-2-5,0-1 2,-4 0-2,-5 1-4,0 0-11,5 3-13,2 4-5,2 4-18,0 2-48,0 0-109</inkml:trace>
  <inkml:trace contextRef="#ctx0" brushRef="#br0" timeOffset="171905.17">10589 5882 27,'0'0'147,"0"0"-106,0-1 42,0-1-23,0 0-22,0 1-12,0 1-16,2 0-11,3 0-1,2 0-1,-3 0 3,3 0 1,-6 0 1,2 0-2,1-1 2,-4-2 4,0-1-4,0-2-1,-3-1-1,-8-2 0,-1 2-1,-4 0 1,1 2 1,4 3-1,3 2 0,-3 0-3,1 5-5,-3 4 4,1 3 4,1 2-1,5 0 0,5-2 1,1-1-2,4-2 1,10-3 0,3-2 0,5-2 1,2-2 4,2 0-1,0-4 3,1-4-1,-1-3-2,-4 1-3,-9 0 2,-1-1 0,-5 2-1,-4 0 0,1 2 0,-4 1-2,0 3 1,0-1 1,0 2-1,0 0 1,0 0-1,0 0 0,0-2-2,0 3 1,0-3-4,0 1-5,3-2-14,1-2-26,3-1-37,-3-2-107</inkml:trace>
  <inkml:trace contextRef="#ctx0" brushRef="#br0" timeOffset="172252.19">10851 5633 77,'-5'-9'-6,"2"-1"10,0 3 7,2 1-9,1 4 1,-6-1 3,6 3 21,-4 0 31,-2 0-6,-5 8-28,-2 6 7,3 3 8,-1 4-1,4 2-8,4 3-13,1 1-5,0-1-4,-2 1 0,4-4-5,0 0-2,0-5 1,0-4-2,0-5 0,0-2 0,0-3 0,4-4 0,-2 0 3,4-3 6,1-6-4,3-1-4,-2-3 0,0 1-1,4 3-1,-1 0-4,0 3-6,-7 5 4,0 1-1,3 0 3,0 6 2,3 5 4,4 3 2,-2 0 0,4-1 3,-1 0-1,3-5 0,-7 0-2,4-6-2,-4 1 2,-1-3-1,4 0-2,-3-1-14,-4-7-56,-1 0-93</inkml:trace>
  <inkml:trace contextRef="#ctx0" brushRef="#br0" timeOffset="-167711.25">13510 4258 126,'-39'9'222,"-8"1"-222,1 4-1,3 3 20,-6 7 21,-1 6-12,0 5-11,1 6-4,4 3 3,11 1 0,6 0 1,15-5-2,11-4-3,2-9-7,21-5-3,17-5-2,9-4-1,8 0 2,12-7-2,0-2-3,5-4-12,0-4-25,-1-6-42,-13-8-99</inkml:trace>
  <inkml:trace contextRef="#ctx0" brushRef="#br0" timeOffset="-167344.22">13750 4299 285,'0'0'-1,"0"9"-9,0 8 45,-4 5 19,4 8-23,-3 3-14,3 1-10,0 2-2,0 0 1,0-2-6,0-3 0,3-6 2,8-5-3,0-5-2,2-4 0,-2-5-6,0-5-2,0-1 3,0-3 5,3-10 1,1-5 1,-1-4 0,1-3-4,1 1-1,-4 2 2,2 4 3,-6 6-1,2 8 1,-6 4-4,0 1-2,3 9 6,2 7 7,-4 3 3,8 3-4,-1 0-4,3-3 1,5-3-3,2-2 2,0-3-2,-1-3 0,2-3 0,-1-2-7,-4-4-13,-2 0-53,0-6-67</inkml:trace>
  <inkml:trace contextRef="#ctx0" brushRef="#br0" timeOffset="-167051.19">14275 4558 275,'0'11'30,"-3"1"-36,3 1 18,0-1 10,0-2-8,10-1-6,1-1-7,-1-2 2,1-1-3,3-3 1,-2-1 2,2-1-3,-1 0 1,-1-5 5,5-4-3,-5 0 0,4-3-3,-4 2 3,-1 2-1,-1 1 1,-3 3-2,-7 4 0,0 0-2,4 0-2,-2 3 5,4 5 5,3 0 6,-1 1-6,2 1 3,1-5 0,0 0-2,-1-3-3,-1 0-3,0-2 2,2 0-2,0-2 2,-3-6-4,1-2-11,-5-2-15,3-1-30,-3-2-29,-1-2-47</inkml:trace>
  <inkml:trace contextRef="#ctx0" brushRef="#br0" timeOffset="-166759.18">14667 4540 85,'0'0'81,"0"2"-76,0-1 42,0 1 11,4 2-20,3 2-5,1 2-9,1 0-4,2 2-3,-4 1-4,1-1-3,-5 1-1,2-2-2,1-1-2,-2-1-2,3-3-2,-1-3 1,-1 1-1,1-2 0,2-1 4,7-6 2,3-4-2,2-3-3,-2 1-1,-6 2-1,-2 1 1,-2 4 0,-4 4-2,1 2 0,-1 0-1,-1 5-3,1 6 6,0 5 5,3 0 0,1-1-5,3-1-2,5-4 2,-1-1-2,-1-4 0,2-4-4,2-1-5,-1 0-12,1-6-22,-4-7-30,-4-3-54,-7-6-74</inkml:trace>
  <inkml:trace contextRef="#ctx0" brushRef="#br0" timeOffset="-166435.15">15113 4324 332,'-9'0'-2,"2"0"22,3 8 41,0 7-35,-3 8-5,3 4-8,0 6-4,1 0-2,-4 2-5,1-1 1,4-3-2,0-4-1,2-4 0,0-4 0,4-5 0,9-4 0,1-6 0,3-3 0,9-1 2,-1-5 3,4-8-1,4-5-1,1-4-3,-6 0 0,-4-1 0,-7 5-3,-3 3 2,-8 4 0,-1 5 2,-5 6-1,0 0 1,0 5-5,0 9-1,-5 5 5,5 3 1,0-2 2,0-3-1,11-3-2,7-4 1,5-2 1,4-6-1,3-2-1,1 0 1,-2-3-3,-5-8-13,-1-1-41,-5-5-77</inkml:trace>
  <inkml:trace contextRef="#ctx0" brushRef="#br0" timeOffset="-165856.13">12715 4303 299,'0'-1'19,"0"1"-30,0 6-4,0 12 39,-1 8 7,-2 9-15,0 5-11,3 4-3,0 4 0,0 4-1,0 2 1,0-2-1,0 1 0,0-6-1,0-1-1,0-5 1,0-4 1,6-6-2,-2-5 0,0-4-11,2-6-17,-1-6-17,4-9-49,2-3-52</inkml:trace>
  <inkml:trace contextRef="#ctx0" brushRef="#br0" timeOffset="-165483.1">12571 4260 246,'-7'-3'-9,"7"-2"-11,0 0 14,18-2 9,6 0 2,9-1-2,6-1-1,14-1 2,3-4-1,17-1 9,2 0-1,12-2-1,12-1 5,13 2 5,20-2-3,17 0 1,15 1 5,11 1-3,7 2-9,-3 4-7,-14 1-3,-2 5 0,-16 0-2,-4 1-1,-8 1-2,-20 1-8,-12 0 0,-20 1 9,-19 0-1,-17-1-3,-13 1 6,-12 0 2,-5-2-1,-4 2 2,3-1 3,0-1-4,7 0-1,4 0-1,7-1 1,-1-1-2,-1 3-5,-6 0-16,-3 1-15,-1 0-2,-10 0-3,-2 5-18,-6 0-3,-2 1-14</inkml:trace>
  <inkml:trace contextRef="#ctx0" brushRef="#br0" timeOffset="-165191.09">15971 4003 192,'-11'0'91,"0"0"-92,4 0 24,4 1 20,2 2-27,1 2-15,-3 4 0,3 3 4,0 4 0,0 3 4,0 5 3,3 6 5,1 6 6,3 2-1,4 6-8,-3 3-1,1 4-4,-3 4-3,-1 2-1,-1-1-3,-4-4 0,0-2 1,0-8-3,0-3 3,0-4 1,-2-5-2,-5-4-2,-1-1 1,-3-5 2,-4-3-3,4-3 0,-2-4 0,3-2-7,9-5-11,-3 0-24,1-3-46,-1-5-105</inkml:trace>
  <inkml:trace contextRef="#ctx0" brushRef="#br0" timeOffset="-164735.06">12700 5266 286,'39'-4'21,"14"0"-21,19-4 65,14 0 8,10 0-38,4 1-22,10 0-9,12 1-1,10-1-2,14 0 0,8-1 0,7-1 0,3 2 0,0-4 0,5 0 0,2-2 7,5 1 5,2 0-7,-10 1 3,-12 1-3,-23 3-2,-22 0-2,-23 1-2,-25 3-3,-24-1-2,-19 2 0,-17 0-1,-3 1 0,-11 0-7,-17 1-30,-10-1-35,-10 0-97</inkml:trace>
  <inkml:trace contextRef="#ctx0" brushRef="#br0" timeOffset="-158791.71">16139 4538 40,'-10'4'290,"6"-3"-296,4-1 2,0 0 26,10 0 16,13-6-15,11-3-8,6-5-2,13-4 8,2-3 0,4-1-2,-2 0-1,0-1-8,-2 3-5,-5 1-2,-7-1-5,-5 3-3,-9 3-12,-10 4-15,-10 2-22,-9 3-51,0 4-122</inkml:trace>
  <inkml:trace contextRef="#ctx0" brushRef="#br0" timeOffset="-158391.68">16935 4108 136,'0'0'212,"0"0"-240,0 6-7,22 3 48,2 5 6,12 5-6,3 3-11,0 2 0,5 0-1,-8-1-2,2-2 1,-4-1 0,0-2 0,-4-4 1,-3-1-2,-11-5 0,1-2 1,-11-3 1,-2-3-1,-4 0 10,0-7 9,0-7-14,0-6-3,0-3 1,0-7-1,0-1-2,0-3 2,0-1-2,5 4-1,1 6 1,1 6-6,0 9-19,-3 6-22,-3 4-38,-1 0-95</inkml:trace>
  <inkml:trace contextRef="#ctx0" brushRef="#br0" timeOffset="-157499.63">17535 4097 318,'-11'0'14,"4"0"-29,7 9 21,0 7 19,0 6-10,7 3-9,5-1-6,8-3 0,-1-3-1,3-4-7,1-2-5,-1-3-7,-4-4-9,-1-2-2,-9-3 5,-1 0-5,-7-4 15,0-7 1,0-3-22,-11-4 1,-9-3 13,-5 0 14,-2-2 12,3 0 1,-5 2 4,5 2 10,5 2 14,-1 3 9,5 3 6,11 3-18,1 0-18,3 1-8,7 1-6,12 1 0,9-1 3,8 0-2,0 2 1,3 2 1,2 1-2,-1 1 2,-7 0-1,1 0 1,-7 2 0,-6 1 0,-8 2 2,-2 1 2,-11-1 8,0 2 4,-2 5 9,-17 0-2,-5 3-9,1 0-5,2-2-2,3 1-5,7-4-1,9 0-2,2 1-1,4 0 0,16 1 2,8 1-2,8-1 2,3 1 3,4-3-1,-3 1 3,-5-1 3,-12 0-7,-7-1 0,-12 1 3,-4 1-1,-14 0 8,-20 2-3,-11 0-2,-8-1 0,-7 0-3,2-5 1,1-2 2,7-3-5,10-2-2,12-3-9,14-7-31,14-1-101</inkml:trace>
  <inkml:trace contextRef="#ctx0" brushRef="#br0" timeOffset="-123502.57">16371 6069 27,'0'5'273,"0"-4"-273,0 1-3,11-1 9,6-1 24,12 0-7,3 0-4,8-5-4,2-5-6,3-5 4,1-2 0,2-3-4,3-5 1,2-3-3,1 0 0,-1-6-3,4 1 0,-3-5 0,-1-1-1,-3-5-4,-2-3 2,-5-4-1,-4 1 0,-3 3-1,-8 4 2,-1 6-2,-11 6 0,1 9 1,-5 3 0,-1 8 1,-2 3-2,-7 3 1,3 3 0,-5 2-3,0 0-6,1 2-10,-1 3-15,3 2-37,-3-2-88</inkml:trace>
  <inkml:trace contextRef="#ctx0" brushRef="#br0" timeOffset="-123234.6">17499 5267 151,'-4'-9'45,"2"3"-47,2-1 6,0 1 13,0 2-1,2 0-9,2 0-3,3 3-4,-5 0 0,-2 1 1,0 0-1,0 2 4,-9 9 17,-12 3 1,-12 3-12,-2 6-6,-4-1-2,-8 4-1,4-2-2,-2-2 2,9-3-2,4-5-1,13-6 0,10-4 0,9-4-1,0-4-4,16-8-23,10-7-17,5-3-1,3-4-18,0-2 5</inkml:trace>
  <inkml:trace contextRef="#ctx0" brushRef="#br0" timeOffset="-123135.58">17406 5215 10,'5'-4'80,"1"4"-18,-5 1-31,2 12 12,-2 6 18,5 4-27,0 3-24,5 0-5,0-1 1,0-1-5,4-4 0,2-2 0,1-4-3,1-1-25,-3-5-89</inkml:trace>
  <inkml:trace contextRef="#ctx0" brushRef="#br0" timeOffset="26644.28">16513 3009 244,'11'-1'4,"0"1"-8,8 0 24,3 4 20,12 4-11,-1 5-13,7 4-2,6 3-2,3 5-5,-2 3 2,3 2-3,1 6 2,-3-3-3,-1 3 6,-8-2-11,-4 0 0,-6 0 2,-4 0-2,-3-3 2,-4-3-3,-7 0 2,-3-3-2,-3-3 0,-3-3-4,-2-4-2,0-2-6,0-2-5,-2-5-11,-3-2-20,5-4-45,0 0-79</inkml:trace>
  <inkml:trace contextRef="#ctx0" brushRef="#br0" timeOffset="26933.3">17022 3487 13,'-5'-3'183,"2"2"-158,-1 1-23,4 0 19,0 0 4,0 0-15,0 4-12,7 3 9,7 2 2,1 1 0,6-1 1,-4 1-2,5-1 4,0 0-3,1-3-2,1 2-1,-2-4-2,-2 0 1,-2-3 2,-3 1 0,-4-2 1,-2 0 4,-3-3 4,0-7 0,-2-3-9,2-5-4,-5-3-1,-1-2-1,3 0-1,4-1-2,4 5-9,10 1-19,11 6-20,1 4-41,3 1-112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4-08T11:32:05.00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4497 9711 67,'4'-12'154,"-4"-2"-35,0 2-119,3 1-4,-3 2 10,1 3 5,2 2 5,-3 3 3,0 1 0,0 0-2,0 0 3,0 1 5,0 10-13,0 8-5,0 9 15,4 11 4,5 6-1,6 9-9,-1 7-6,-3 5-3,-5 5-1,-6 4-2,0 0 0,-12 4-2,-9-4-1,-5-1 1,-3-4-2,-2-2 0,3-5-3,5-4 1,2-7-4,9-11-2,5-7-3,7-8-5,0-7-14,4-8-14,15-7-25,4-7-45,-4-17-81</inkml:trace>
  <inkml:trace contextRef="#ctx0" brushRef="#br0" timeOffset="959.05">4648 9643 53,'-19'0'244,"8"0"-240,0 0-5,5 0 29,5 0 32,1 0-26,0 0-12,0 0-14,4 0-5,10 0 8,9-2 10,5-2 1,8 2-3,6 1 0,4-2-2,11 3-2,4 0-5,11 0-2,9 0-2,3 3-1,11-1-1,5 0-2,12 1 0,11-2 0,11-1-1,14 0 0,3 0 2,9-4-4,-3 0 3,1-1-2,-8 3-2,-7 0 0,-17 2-5,-10 0 2,-15 6-1,-12 4 3,-7-2 0,-13 0 2,-5 0 1,-7-5 0,-3 1-1,2-4 3,5-1 1,2-8 2,9 0 2,8-2 1,2 1-4,-4 4 0,0 2-4,-10 4-2,-6 0 0,-6 0 0,-9 7 0,-4 0-1,0 0 0,-8-1 0,0 0 1,-2-2 2,-1-3 1,-1-1 0,6 0 3,5-4 0,4-3 1,-2 0-1,-1 1-2,-6 2-2,-6 2-1,-9 2 0,-5 0-2,-10 0 1,0 2 0,-3 2-2,-1 2 0,1 0 0,-3-3-6,2 0-1,-1-2 0,2 0-2,5-1-8,4 0-1,2-1 10,5-4 6,-2 2 0,-3-1-20,-4 2-8,-7 2-6,-1 0-14,-3 2-5,0 4 29,0-2 8,0-1 0,0-2 20,0 1 3,0-2 4,0 0 10,0 1 16,0-1 2,0 0-4,0 0-4,0 0-1,0 0-3,0 1-6,0 1-1,0 3 5,0 3 8,0 5-6,0 4-7,-4 6-6,-3 7 3,0 9 4,0 7 0,0 11-3,6 8 2,-2 6 0,-1 4-6,4 4-3,-4-4-3,4-4 0,0-6-2,0-7 1,0-4-2,2-6-1,4-3 0,5-3-4,-1-3-1,-2-3-7,0-4-21,-1-5-28,-2-8-45,-5-7-96</inkml:trace>
  <inkml:trace contextRef="#ctx0" brushRef="#br0" timeOffset="1707.09">4376 10956 234,'0'0'238,"0"0"-236,0 0-3,0 0 9,0-1 13,0 1-11,0 0-7,11 0 2,13 2 11,12 2 3,10 2-6,11 0-1,15 0 2,13 0 0,16 0 0,13 0-1,10-1-2,9 1-7,11-2 0,16 0-1,14-2 3,12 1 0,8 0-4,5 2 1,-5-3-4,-3 2 2,-5-3-2,-4-1 2,-7 0-4,-11-4 0,-13 0-2,-16-1 2,-10 3-3,-11 2 1,-9 0 3,-12 0-1,-5 7 3,-9 0-4,0 4 1,-12 3 1,-3 0-1,-7 2-8,-7-3 6,-2-4 3,-6-2-3,-5-5 3,-2-2-4,-3-4-9,0-8-6,-4-1 5,-2-2-2,-6 3-20,-9 0-45,-7 2-63</inkml:trace>
  <inkml:trace contextRef="#ctx0" brushRef="#br0" timeOffset="2307.13">5493 10229 396,'0'0'103,"-7"6"-130,7 7-4,0 5 36,4 4 8,4 1-8,6 1-2,-3 1-1,-1-5-1,0 1 0,-9-1 0,-1-2-1,0-1-2,0-3-19,-8-5-50,-3-4-57,-4-5-84</inkml:trace>
  <inkml:trace contextRef="#ctx0" brushRef="#br0" timeOffset="2671.18">5447 10247 536,'-28'-6'8,"11"1"-23,9 3 23,4-1 13,4 0-15,0-2-9,17 0-9,12-3 10,7 0-2,10 1 2,2 3 2,3 0-7,-6 2-4,0 2 1,-8 0 4,-6 0-5,-12 0 4,-10 3-2,-9 3-5,0 2-5,-13 3 27,-13 3-3,-5 1-3,0 1 3,5 1 4,4-1-3,9 0-2,11 1 2,2 0-1,12-2 0,20 3 1,3-1-1,8 1-5,3 0 1,1-2 1,-11 1-2,-5-1 1,-13-1 0,-10 0 1,-8 2 0,-18 0 2,-21 2-2,-15-5-1,-10-2 3,-12-7-1,-1-5 1,-5 0 2,11-5-2,12-6 1,13 2 1,20-3-5,13 2-1,13 1-9,7-3-7,25 1-6,11 2-24,10 1-46,-2 4-87</inkml:trace>
  <inkml:trace contextRef="#ctx0" brushRef="#br0" timeOffset="3051.17">6218 10482 25,'3'-3'67,"-2"-2"113,-1-1-177,3 1-4,-3 2 27,2-2-3,-2 2-18,2-1-3,-2 2 2,0 2 11,-8 0 10,-15 0-5,-3 0-9,-6 4 3,-4 6 16,1 2-6,3 3-10,2 2-1,5 0-6,8-1 0,6 1-4,7-3 0,4-3-3,4-2-2,18-5-2,6-3-2,7-1 3,2-3-2,5-10 6,-7-4-3,-2 0-8,-9 1-7,-9 4 3,-8 4 8,-7 5 9,0 3 9,0 0 2,-7 0-8,0 7 0,1 4-11,4 3 0,2 1 2,0-1 3,11-4-4,8-4 0,1-1-2,6-5-14,3 0-16,2-9-20,-5-8-56,-2-2-69</inkml:trace>
  <inkml:trace contextRef="#ctx0" brushRef="#br0" timeOffset="3275.2">6475 10443 208,'0'1'65,"0"1"-63,0-2-1,0 1 7,0 2-2,0 1-1,0 2 7,0 0 2,0 2 6,0 1-5,0 1-8,5 1-5,5 1 3,3 0 2,2 1-2,-1 0 0,-3 1-1,-10-3-1,-1 1 2,0-4 1,-11-1 2,-7-3 0,-5-3-3,-1-1-6,-3-5-14,8-9-32,4-1 4,4-2 10,11 5-23,0 0-39,0 4-26</inkml:trace>
  <inkml:trace contextRef="#ctx0" brushRef="#br0" timeOffset="3416.2">6776 10504 11,'11'0'139,"-8"0"-101,-2 3 16,2 6 32,-1 2-29,-2 2-37,0 3-13,0 0-4,0-2-2,0-1-2,0-3-10,0-4-21,-2-4-33,-2-2-57,-7-6-27</inkml:trace>
  <inkml:trace contextRef="#ctx0" brushRef="#br0" timeOffset="3519.2">6785 10425 442,'0'-1'-2,"0"1"-12,0 0 12,5 0-3,1 0-34,1 3-13,-7 0-95</inkml:trace>
  <inkml:trace contextRef="#ctx0" brushRef="#br0" timeOffset="3816.22">7157 10514 247,'0'0'129,"-13"0"-120,-6 0 15,-2 4 26,-5 6-29,2 1-17,2 2-1,1 1 0,3-1 0,7 1-1,2-3-2,7-2 0,2 0-3,4-4-1,15-1 2,15-3-1,6-1 2,6-5-4,4-4-20,-7 0-51,-3-2-99</inkml:trace>
  <inkml:trace contextRef="#ctx0" brushRef="#br0" timeOffset="4264.25">7514 10455 20,'-11'0'46,"-7"0"219,-2 2-257,1 1-12,1-1 19,-3 3 7,3 1-20,5-1 0,-1 2 4,6 1 2,4-1 6,4 1-3,0 2-4,8 0 2,12 3 2,6-1-1,0 3-2,1-4-3,-5 3-2,-5 0 1,-6 1 1,-7-2 1,-4 4 2,-8-3 2,-12-1-4,-9-5 0,-3-3 1,-4-5 3,-3-3-1,2-9-7,9-7-5,10-2-6,16-1-8,2 0-2,20 5-45,-1 1-61</inkml:trace>
  <inkml:trace contextRef="#ctx0" brushRef="#br0" timeOffset="6532.38">9071 10855 53,'-9'-3'43,"5"-1"-35,0-1-3,0 2 6,4 0 13,0 1 17,0 2-3,0 0 1,0 0-15,0-1-7,0 1 3,0 0 5,0 0 3,-3 0 1,3 0-5,0 0-7,0 0-1,0 0-6,0 0-4,0 0-4,0 0-2,0 1-2,0 3 5,0 5-2,0 4 2,0 3-1,7 4 4,-1 3-2,-2 2 1,-1-1 1,1 2-1,-4-3-4,0-1 2,0-3-1,0-3-1,0 0 1,0-7 4,-7-3-5,3-2 4,4-4 1,0 0 4,-2 0 1,-2-6-9,-3-1-2,0 1 2,3 2 0,0 3 0,4 0 1,-3 1 1,-1 0-1,1 0-2,-5 2-1,1 3-4,-3 1 1,-8 1 2,3 0 3,-5-1 1,-2-2 1,-8-2 2,-8-2 1,-5 0-4,-7-3-2,-3-2-3,5-3-2,13 0-7,19-1-29,14-5-77,2 2-183</inkml:trace>
  <inkml:trace contextRef="#ctx0" brushRef="#br0" timeOffset="21375.26">4597 3283 40,'-6'-4'7,"1"2"-3,3 0 12,2-1 31,0 2-20,0 0-11,0 0-6,2 0-3,3 1 3,-3 0 12,2 0 1,-4 0-3,0 0-2,0 4 7,0 5 15,-4 4-9,-7 5-6,5 4-6,2 6-7,-1 5-2,5 11 1,-2 7 6,-2 10-1,-3 7-2,3 2-8,-3 1 0,0 0-5,3 0 3,-3-5 0,3-3-3,4-7 0,0-7-1,0-4 1,0-10 0,0-4-1,2-7 0,0-3-1,-2-5-3,0-3-7,0-4-23,0-3-49,-14-5-72</inkml:trace>
  <inkml:trace contextRef="#ctx0" brushRef="#br0" timeOffset="22251.3">4969 3102 3,'-8'-3'19,"4"1"-3,-3-2-8,2-2-3,-1 1 3,-1 1 4,-3-2-3,0 3 16,-2-1-10,-6 2-7,-2-1-3,-2 0 1,0 1 4,1 0 2,3 1 2,3 1 0,6-1 0,1 0 1,1 1 1,3 0-1,1 0 0,-1 0-2,4 0 5,0 0 6,0 0-1,0 0-2,0 0-6,0 0-2,0 0-7,0 0-1,8 0 4,10 0 7,2 0 6,9 0-1,3 0-6,14 0-1,4 0-1,14 0 0,8 0-3,7 0-4,14 0 1,13 0 0,9 0-3,17 0-1,10 0-1,17 0-1,8 1 1,8-1-2,-3 0 0,2 0 4,-6-3-4,-8 0 1,-2-1 1,-5 2-2,-13 0 0,-7 2 1,-11 0-1,-4 0 0,-2 0 0,-4 2 0,-7-2 1,-11 0 1,-9 0-2,-10 0 0,-13 0 1,-6 0 0,-17 0 0,-2-2-2,-2 0 2,1 0-2,4 0 2,6-1 1,7-1-2,-2 0 1,-5 3-1,-7-2-1,-8 3 1,-9 0-2,-7 0 2,-8 0-3,-7 0 0,0 0 1,0 0 1,0 0 1,0 0-1,0 0-2,0 0-4,6 0-5,3 2 1,4 0-7,5-2 2,3 2-2,1-2 0,4 3 2,-2 0-4,-6 0-6,-10 0-11,-2 2-13,-6-3-19,0 2-10,-7-2 2,-7 1-10</inkml:trace>
  <inkml:trace contextRef="#ctx0" brushRef="#br0" timeOffset="22671.36">9222 3059 43,'3'0'95,"-3"0"-75,4 0-12,-4 0 18,0 0-10,0 0-9,0 0-5,6 0-5,-2 1 3,3 1 0,4 0 0,-3-1 0,3 1-1,-1 0 1,2 1 1,0 1 13,-1 0 9,0-1 0,0 1 2,-3 0-4,1 0 0,2-2-4,0 2-2,0 0-4,0-1-2,-3 3 1,1-3-6,2 2 0,-4 0 0,-3 0 0,-3 2 4,-1 4 7,0 1 5,0 4 1,-1 3 3,-2 2-10,3-1-2,0 0-4,0-1 0,10 1-1,1 3 5,1 4 3,0 4-4,-8 6-2,-4 9 7,0 7-1,-4 6 2,-14 8-7,-10 5-5,-1 0-1,-6 2-1,3 1-1,-1-5-1,9-4 0,3-5 0,9-8-1,5-4 0,3-9 1,1-4-2,-1-2 2,-1-6 0,1-3-2,0-6 1,-4-6-2,5-4-2,-1-6-22,-3-3-27,-2-9-35,-14-13-255</inkml:trace>
  <inkml:trace contextRef="#ctx0" brushRef="#br0" timeOffset="23359.37">4928 4488 16,'0'-1'59,"0"0"109,0 1-156,0-1-3,0 1 52,0 0-2,0 0-30,0 0-17,2 0-11,7 0-1,10 0 15,12 0 13,10 0-4,15 1-8,9 0-5,16 0 1,16 0-1,21 1 13,17-1 4,27 0-10,19 1-6,19-1-3,14 2 2,7-2-7,4 1-1,1 1-1,-16 0 0,-16 0-2,-15 2-6,-16 1-7,-11 2-3,-11 1-4,-16 1-11,-14-1-4,-18-3 1,-15 1 5,-13-5 9,-19-1 17,-9-1 4,-13 0 1,-6 0 4,-8 0 5,-3 0 9,4 0-3,3 0-9,1-1-5,2 0-3,5 0-2,-4 0-3,-3 1-18,-5-1-35,-3 1-93</inkml:trace>
  <inkml:trace contextRef="#ctx0" brushRef="#br0" timeOffset="27575.6">6104 3677 161,'0'-11'70,"0"3"-53,0 0 32,0 0 26,-8 3-18,2-1-21,-1 3-14,-1 1-6,-9 1-6,-2 1-2,-12 1-7,-8 7-3,-9 5 3,-7 5 3,0 4 0,-2 5 3,3 0 0,8 4 3,3-1 3,11 0-6,11-4 0,10-2-3,11-4-3,3-3-3,20-3 2,15-3 1,2-4-1,16-4-3,1-3-1,1 0-14,-3-7-15,-3-3-40,-9 0-52,-4-2-74</inkml:trace>
  <inkml:trace contextRef="#ctx0" brushRef="#br0" timeOffset="27916.62">6265 3726 38,'0'-7'-31,"1"0"215,2 0-137,-1 1-38,2 2 15,0 3 29,-4 0-6,0 1-14,0 4-21,0 8-15,-8 10 24,-8 5 7,-3 4-17,-5 1-4,-1-1-2,6-2-4,-1-2 0,5-2-2,4-2 1,4-4-3,6-4-25,1-4-38,0-4-37,8-7-87</inkml:trace>
  <inkml:trace contextRef="#ctx0" brushRef="#br0" timeOffset="28163.65">6404 3882 4,'7'-1'-4,"-3"1"20,-1 0 229,-3 0-172,0 0-41,0 0 9,0 4-29,-7 5-4,-7 3 3,2 2-4,0-2-2,7-2-3,2-2-2,-1-2-2,4-2 0,0-1-1,1-2-36,10-1-53,1-6-60</inkml:trace>
  <inkml:trace contextRef="#ctx0" brushRef="#br0" timeOffset="28263.65">6501 3789 51,'-3'1'-40,"-1"2"44,-3 1-19</inkml:trace>
  <inkml:trace contextRef="#ctx0" brushRef="#br0" timeOffset="28807.69">6575 3908 0,'4'3'29,"-1"-1"155,1-1-141,3 0-44,0 0 34,1 1 14,5 0-18,-2-1-9,7 3-14,-6-2 0,2-1-4,-4 0 2,0-1-2,-6 0 1,3 0 3,-6-2 1,-1-4-3,0 1-5,0 0 0,-11 1 1,-4 2 1,0 0-2,-2 2-2,-1 4-2,-4 7 7,5 3 6,-1 1 0,7 2-1,9 0 0,2-4-7,2-3 1,20-1-2,4-2 2,9-3 1,4-4 1,3 0 3,5-6-5,-7-4 2,2-2-1,-9 0-10,-9 0-4,-2 1-9,-8 0 8,-10 4-6,0 3 6,-4 2 17,0 2 4,0 0-4,-8 2-11,1 6 2,3 2 10,1 0-1,3 0 1,0 0-3,14-2 1,7-3 0,1-2-2,6-1 4,5-2 3,0 0-1,-1-4 5,-3-3-7,-5-1-1,-4-1-3,-5 3-1,-7 1-1,-1 2 0,-4 2 2,-2 1-2,-1 0 0,0 0-6,0 3-10,0 6 10,0 1 9,10 1-2,-2 0-2,8-4-4,6-2-17,0-3-11,6-2 14,1-5-121,-1-6-48</inkml:trace>
  <inkml:trace contextRef="#ctx0" brushRef="#br0" timeOffset="28955.69">7814 3712 377,'0'0'48,"-7"8"-68,-7 8 14,-3 7 22,-2 5-12,-2 4-1,0 1-1,3 1-2,-1-2-3,7-4-6,6-3-16,6-3-27,0-7-33,0-3-64</inkml:trace>
  <inkml:trace contextRef="#ctx0" brushRef="#br0" timeOffset="29088.7">7430 3850 488,'-19'-5'16,"8"3"-6,8 2 64,3 0-30,11 0-45,16 6-7,17 2 16,13-1-3,15-3-1,9-1-1,2-3-5,6 0-16,1 0-31,-8-5-80</inkml:trace>
  <inkml:trace contextRef="#ctx0" brushRef="#br0" timeOffset="31671.85">4679 7981 23,'0'-2'93,"0"-1"-97,0 1-3,0 0 12,0 2 3,0-3-3,0 3-3,0 0 3,0 0 9,0-1 16,0 1 11,0 0 3,0 0-10,-3 0-12,3 0-3,-1 0 3,-2 1-7,-1 2-10,1 3-4,0 2 0,3 0 0,-1 3 1,1 3 1,0 2 3,-3 5 1,2 4 0,-2 4 3,-1 3-3,-3 2-1,1 4-2,-2 3-3,1 5 0,-4 2-1,7 2 0,-3-2-1,0-2 1,0-1-1,1-1 1,4-3 0,0-2 1,2-2-1,0 0 0,0-2 0,0 1 1,-4-1-1,-3 2 0,-3-3-1,-2-3-6,1-3 4,0-4 0,-2-4 3,2-3 0,4-1 0,-1-2 0,8-1-1,0-1-3,0-1-1,0-2-2,11 3-11,0 0-16,4 1-19,-2-1-40,-2-3-34</inkml:trace>
  <inkml:trace contextRef="#ctx0" brushRef="#br0" timeOffset="33166.94">4676 7944 218,'-8'1'46,"2"2"-49,6-2 2,0-1 18,0 0-2,6 0-8,5 1 18,1 1 14,4-2-11,2 0 3,4 0 2,6-1-3,1-1-5,4-3-4,7 2-4,5-2-2,1-1-4,4 1-5,4 2 0,-1 1-2,-1 1 0,3 1-6,-1 0 2,6 3 2,1 2-1,7-1-2,0-2 2,6-2-2,-2 0 2,4-6 0,2-2 1,0 0-1,1 0 1,-7 1-2,-8 2 0,-7 2 0,-10 3 0,-8 0-1,-3 0 1,-4 2-1,-1 2 0,2-1 0,4 0 3,2 1-2,7-2 1,4-2 0,6 0-1,1 0 2,1-6-1,3 0 1,-1 1-1,-6 1-1,-10 1 0,-9 3 1,-11 0-1,-6 0-2,-3 0 0,-2 0 2,2 0 0,3 2 1,4-1-1,2-1 0,11 0 3,5 0-2,7-2 0,3-3 4,3-2-2,-2 2-1,-5-1-1,-7 3-2,-6 1 1,-8 2 0,-3 0-1,-4 0-2,-2 0 2,2 0 1,1 2 0,2 0-1,6 0 2,3-2 2,6 1-3,6-1 1,-2 0 0,6 0 0,-4 0-1,-1 0-1,-3 0 1,-8 0 1,-3 0-2,-1 0 2,-2 0-1,-2 0 0,-4 0-1,-1 0 1,2 0 1,2 0-1,7 0 3,-2-2-5,2 1 2,8-1 2,-1 0-4,4 2 3,1-3-2,0 2 2,-2 0-2,-5 0 2,-5-1-2,-2 1 1,-4-1-1,-2 1 1,-2-1-1,-7 2 1,2-2 0,-5 1-2,6 1 1,4-2 0,1 2 0,1-1 1,3 1-3,4 0 4,2 0-3,3 0 2,1 0-1,-2 0 1,-3 0-2,-5 0-1,-2 0-3,-9 0 4,-3 0-5,-6 0 1,-3 0 4,4 0 1,0 0 1,3 1-3,4-1 3,7 0 0,6 0-4,9 0-3,6 0 8,0 0-2,2 0 0,-3 0-8,-10 0-7,-9 0-18,-8 0-5,-8 6-7,-3 1 9,0-1 31,-15 2 7,-3 1 3,5-3-3,2-3 1,3 0-2,8-2-2,0-1-1,0 0-2,0 0-6,4 0 10,7 0 4,0 0-1,-5 0-1,1 0-1,-3 1 0,0 2-1,-4 2 3,0 4 2,0 1-1,0 2 0,-2 2 1,-4 2 2,6 0 3,-3 2-2,3 4 3,0 2 1,0 4 2,0 2-3,3 3-2,1 2-6,3-1-1,-3 3 1,-3 3-1,-1 0 0,0 3 0,-1 1 1,-10 2-1,-6 0 0,-1-2 0,-1-1-2,1-4 2,7-3 2,9-4 1,2-5 3,0-3-1,2 0-6,9-2 3,0 1 0,0 1-1,1 2-2,-2 0 1,-2 0-1,-3 2-1,-5-1-7,0-2-11,-2-5-23,-16-5-33,-4-12-163</inkml:trace>
  <inkml:trace contextRef="#ctx0" brushRef="#br0" timeOffset="34499.01">4589 9154 8,'-3'1'334,"1"-1"-297,0 0-39,2 0 7,0 0 26,0 0-5,0 0-22,0 0-3,0 0 0,0 0 9,11 2 14,4-2 5,6 0-3,0 0-2,8 0-3,10 0 0,4-2-3,8 1-4,6 0-5,4 1-3,5 0-5,3 0 0,2 4 2,8 3-1,1-2-2,5 0 0,3 0 0,4-5 1,-5 0-2,3 0 2,-2-3-1,2-4 2,-5 1 1,0-2-2,-6 2-1,-7 3 1,-8 1-1,-10 2-1,-8 0 1,-6 4-1,-5 3 2,-3-1-1,1 1-1,-2 1 2,2-1-2,6-2 1,11-1 1,4-3-1,13-1 0,1-2 1,10-6 0,-2 0 0,-5 1-1,-6 1-1,-12 2 1,-7 3-3,-16-1-1,-10 2-3,-2 0 2,-7 2 1,0 1 4,1 2 0,1-1 1,5 1-1,0 0 0,6-2-1,6 0 1,8-3 0,5 0 8,10-3-2,1-1-3,3-2 0,-6 2-5,-9 2 1,-6 1 1,-7 1-3,-7 0 0,-5 0-1,-3 1 1,-2 1 3,4 2 0,1-1 1,10 0-1,1-2 1,7-1 2,6 0-1,8-4 2,1-3 3,4 0-3,-1 1-3,-5 0-2,-6 4-1,-7 1-2,-9 1-4,-6 0 2,-4 0-1,-2 0 1,0 3 6,-1 1 1,2 0-1,4-2 0,6 0 0,6-1 1,8-1 4,7 0-5,4 0 5,2 0-2,-3-2-5,-3 0-1,-14 2-1,-2 0-3,-12 0-4,-5 1-3,-2 2 3,-4 1 9,0-1 2,-3 2 0,-1-4 0,2 1 1,2-2-1,2 0 2,6 0 2,3 0 4,10-2 0,1-1-4,3-3 9,0 5-10,-4-1-7,-6 2-2,-5 0-10,-6 0-9,-7 5-23,-4 3 2,-6 2-2,-16 1-65,-11-4-135</inkml:trace>
  <inkml:trace contextRef="#ctx0" brushRef="#br0" timeOffset="55583.25">9893 8549 40,'3'0'2,"-3"0"8,0 0 0,0 0 4,0 2 14,0 2 9,0 1 10,0 3-3,0 0-15,0 6-5,-7 1-3,0 4 1,-3 7-5,-1 3 10,0 4-3,-4 4-13,-3 2-4,1 3 4,-4 4 0,2 2-1,2 4-4,-1-3 4,5-1-6,0-2-3,-3-2 1,4 0 1,-2 0-2,-1-1-2,2 1 2,-2 0 2,-5-2-3,1 0 2,-3-5 0,-3-3-2,5-3 2,2-2-1,3-4 0,7-5 0,2 0-1,1 0-1,5 1 2,0 0 1,0-2-2,5 1 0,5-1 0,-3-3 0,0-4-1,-2-2-12,1-4-13,-6-3-16,0-2-14,0-1-25,-7-9-73</inkml:trace>
  <inkml:trace contextRef="#ctx0" brushRef="#br0" timeOffset="56599.33">9935 8597 273,'0'0'54,"0"0"-56,0 0-6,0 0 10,7 0 9,12 0 3,10 0 6,6-3 0,4 1-7,7 1 0,2-2 2,5 3-6,1 0 1,6 0-2,2 1 2,9 2-6,3 3 2,2-2-4,2 0 2,0 1-2,-2-3 0,1-2 1,-2 0-1,1 0 6,0 0 4,-1-1-6,-1 0-3,-2 0-2,1 0 2,3 1 2,-1 0-2,4 1-2,-5 2 5,-2 0-5,-4 0 1,-11 1-2,-10-1 3,-4 0-3,-8 0 0,-3-1 0,4 1-1,-4 0 1,8 0 1,2-2 0,5 2 3,7-2-3,6 0-1,1-1 1,3 3 1,-6-1-1,-2 1 0,-6 1-1,-7 0 3,-7 0-1,-8 1-2,-5-1 1,0 0-1,-8 0 1,3 1 1,-1-3-2,5 2 1,3-2 2,0-2 0,11 0-1,0 0 2,10 0-1,2 0-2,7-1 1,-4-3-2,-4 3 1,-5 0-3,-7 1 1,-9 0 1,-5 0-2,-9 2 0,-3 1 1,-2-1 0,-3-2 1,-3 2 0,6 0 1,3-1 0,7-1 0,2 0 0,8 0 1,7 0 1,2-1-3,-1-3 0,-5 1-1,-2 1 1,-7 1-1,-4 0-1,-9 1 0,-2 0 0,-5 0 0,2 0-1,-3 0 0,4 0-9,-1 0 0,2 0-6,5 0-6,0 0-9,4 0 5,4 0 9,-2 0-1,4 0 3,-2 0-11,-10 2-1,-1 0 6,-7 1 0,0-1-19,-4 1-36,-11-2-9</inkml:trace>
  <inkml:trace contextRef="#ctx0" brushRef="#br0" timeOffset="56848.33">13853 8699 53,'1'0'43,"-1"0"-13,0 0 2,0 0-2,0 2 19,0 4 2,-5 3-13,-7-1-11,4 4-9,1 2-1,6 4 6,1 4-1,0 3-3,0 4-4,0 6 0,0 3-2,0 5 2,0 5-2,-3 0 2,-1 1-2,1-3-1,-1 1-5,-3-2-1,-1 0 0,-1-3-1,0-3-2,4-2 1,5-2-4,0-4 0,9-4 1,5 0-2,1-6 2,0-2-4,-2-5-11,-2-3-16,-8-4-39,-3-7-135</inkml:trace>
  <inkml:trace contextRef="#ctx0" brushRef="#br0" timeOffset="57743.38">9594 9922 11,'4'0'112,"-2"0"170,-2 0-264,0 0-16,0 0 7,0 0 17,0-1-8,0 1-12,7 0-6,5 0-4,11 0 8,6 0 2,3 0 5,8 0-3,6 0-3,11 0 4,4 0 4,13 0-2,5 0-2,11 0 0,6 0 0,6 0-2,5 1-1,1 0 1,-3 3-1,-7-2-5,1 1-1,-6 0 1,-1-1-1,1 2-1,-8 1 0,1-2-1,-4 0 2,0-1 0,0-1 0,1-1 1,7 0 1,2-1-1,0-4 2,-1 2 0,-7-2-2,-5 1-2,-4 2 2,-8 1-1,-6-1 0,-10 2 0,-5 0-1,-3 0 1,-4 0 0,1 0 0,-1 0 0,5 0 0,4 0 1,3 0 0,6 0 0,4-3 2,4-1-2,1 1 1,-3 2-1,-8 0 1,-1 1-1,-7 0-1,-8 1-2,0 2 2,-3 0 0,-1-1 0,4 1 0,-2-1 1,5-1 0,1-1-2,3 0 1,6 0-1,4 0 2,-5 0-1,1 0-1,-8 0 0,-4 2 0,-9 2-2,-11-2-3,-5 3-1,-11-1 1,-4 0 3,0 0-2,-4 2 1,-17-2 1,-8 0-8,-6-2-22,-5-2-50,-8-6-120</inkml:trace>
  <inkml:trace contextRef="#ctx0" brushRef="#br0" timeOffset="58776.44">10747 9189 112,'0'0'296,"-4"2"-244,-14 6-103,3 5 19,-5 4 33,-6 3 2,4 3 0,-2-1-3,3 0 0,6-2 0,1-3 0,0-4-4,3-6-11,-2-1-12,4-5-25,-1-1-23,0-7-27</inkml:trace>
  <inkml:trace contextRef="#ctx0" brushRef="#br0" timeOffset="59123.46">10563 9155 55,'13'-12'106,"0"4"76,-2-2-171,3 3-16,2-1 4,4 2 7,2 1 3,2 3 1,1 2-6,3 0-3,1 0 0,-3 2-3,2 4 3,-4 1-3,0 2-4,-8-1-1,-5 1-2,-5 1-6,-6-1 8,0 2 9,-6-1 5,-12-1 0,0 1 1,-3-2 1,0 0 2,4 1-2,2-1-1,7 0-5,8 1-3,0 1-4,4 2 3,20 1 1,9 2 0,2 0 1,2 1 0,-6-2-1,-15 1-2,-6 0-5,-10-2-7,-15 1 1,-21-3 4,-14-2 6,-18-3 0,-9-2 5,-6-4 0,-4-5 2,2-6 2,12-3 1,12-1 7,17-2 0,18 3-9,20 2-7,6-1-4,28 3-12,20 3 3,11 1-27,9 2-77,-7 3-74</inkml:trace>
  <inkml:trace contextRef="#ctx0" brushRef="#br0" timeOffset="59340.48">11353 9230 17,'4'0'402,"-4"0"-376,0 2-46,0 7 14,-15 4 21,-8 6 3,-5 4-8,0 0-6,-5 3-3,-1-1 1,-2-1-3,8 0-3,3-5-12,10-5-41,9-5-43,2-7-51</inkml:trace>
  <inkml:trace contextRef="#ctx0" brushRef="#br0" timeOffset="59699.5">11565 9366 16,'4'0'-6,"-2"0"267,-2 0-202,0-3-68,-9 1 18,-3 1 26,-5 1-16,1 0-12,-7 0-2,0 6-3,-6 2 4,2 3 4,2 1 7,3 1 4,4-2 4,7-3-6,5-1-8,6-2-8,0-1 1,9-1-1,13-2 8,8-1-1,5-2 1,4-7-2,-3-4-5,-11 0-1,-4 0-7,-15-2-7,-6 1-1,0 3-9,-23 1 4,-4 7-3,-8 3-14,0 1-19,-3 9-33,4 3-34,3-1-57</inkml:trace>
  <inkml:trace contextRef="#ctx0" brushRef="#br0" timeOffset="60003.52">12003 9349 48,'0'0'75,"-3"-1"179,-19 1-244,1 0-8,-4 0 25,-7 1 3,-1 6-11,-2 3-1,0 4-6,-1-1-4,6 4 1,-1-3 4,5 0-4,9-2-3,6-2-4,4-2-1,7-1-3,0-2 1,11 0-1,13-3 2,9-2 1,10 0 1,8-8-3,4-4-13,-1-2-35,-3-4-55,-12-4-110</inkml:trace>
  <inkml:trace contextRef="#ctx0" brushRef="#br0" timeOffset="60354.53">12350 9182 94,'0'0'338,"0"3"-314,-15 1-41,2 4 11,-2 2 12,-6 5-6,2 3 3,-2 2 0,-4 4-2,-3-1-2,-1 2 4,-2-2-2,2-2-1,4-2 1,4-4 1,9-3-2,8-5-2,4-2-1,0-3-1,4-2-7,18 0-1,6-7 4,8-3-2,3-2-8,4-1-3,-3 2 1,-5 1 5,-7 2 2,-6 1 9,-8 1 5,-3 3 0,-10 2 1,2 1 7,-3 0 16,0 0 10,-15 1-23,-3 7-11,0 3 4,1 1 9,-1 1 3,10 0-4,1 0-4,2-1-4,5 0-5,0-1 2,7-3-2,9-1 0,6-2 0,1-2-3,5-3-11,3-2-26,1-7-61,-7-6-123</inkml:trace>
  <inkml:trace contextRef="#ctx0" brushRef="#br0" timeOffset="60590.55">12693 9282 51,'0'-1'196,"-1"-1"-41,-13 1-152,5 0 1,-2 1 20,-1 0-16,-2 0-10,-1 6 1,2 2-1,-2 1 0,4 2 1,4 2 1,7-1 4,0 4 0,7-2 5,8 2 7,4-1-3,1-2-4,-2-1-4,-5-3-1,-9 0 0,-4-2-2,-4 0 2,-19-1 3,-11 0-8,-12-5-1,-9-1 0,3-2 1,2-9-3,11-5-7,14 1-26,10-3-62,13 3-126</inkml:trace>
  <inkml:trace contextRef="#ctx0" brushRef="#br0" timeOffset="63698.73">13831 9549 68,'2'0'-55,"0"0"168,0 0-17,0 0-76,3-2-25,-5-2 4,2 4 11,-2 0-2,0 0-1,0 0 2,0 0 13,0 0 10,0 0-5,0 0 2,0 0-3,0 0-7,0 0-12,3 0-2,1 6-8,3 3 13,4 7 18,0 3-10,1 5-9,-1 1-6,1 3 0,-7 1 0,-2 1-1,-3 0-1,0 2 1,-15-6-1,1 0-3,4-3-4,-1-7-9,7-2-14,4-6-31,0-3-64,0-5-94</inkml:trace>
  <inkml:trace contextRef="#ctx0" brushRef="#br0" timeOffset="64574.78">14282 8768 14,'0'-2'-1,"0"-1"3,0-1 29,0-2 41,-4 2-44,-3-3-24,3 2-2,-2 0 1,2-1-2,0 0 1,2 2 2,0-1 8,2 3 6,0 0 5,0 2 12,0 0-8,-3 0-16,-3 6-6,-1 6 6,-1 5 10,-3 4-4,7 7-8,-3 3 3,7 4 2,0 7 5,0 3-2,0 7-3,-3 1-4,2 4-4,-6-1-3,2 3-1,-1 1-1,-5 2 2,5-2-3,-4-2 3,9-3-2,1-5 0,0 0 0,0-6-1,11-2 1,6-7-2,1-3 0,-2-3-1,1-8-7,-5-4-7,-1-6-16,1-9-20,-8-2-30,3-11-33</inkml:trace>
  <inkml:trace contextRef="#ctx0" brushRef="#br0" timeOffset="65906.86">14306 8682 38,'0'-1'56,"0"0"50,0-1-88,0 2 8,0-1 8,0 1-9,4 0-15,3-1-10,4 0 2,0 0 7,1 1 11,8 0 1,-1 0 2,8-1 3,9 1 2,0 0-7,10-1 0,2 1-6,8 0-6,5 0 2,6 2-10,8 0 1,4 1-1,1-2 2,9 0-1,2-1-1,-4 0 1,-4 0-2,-6 0 1,-9 0 0,-10 0-1,-2 0 0,-10 0 0,-1 1 0,1-1 1,3 0 0,-3 0 0,4 0 0,4 0 1,3 0-1,0 0-1,1-1 0,5 1 0,-2 0 0,1 0-1,-2 0 2,-3 0-1,-11 0 0,-5 0 0,-3 0 0,-8 0 0,-2 0 0,-1 0 0,-4 0 0,4 1 0,-2 1-1,-2 0 1,1 0 0,1 0 0,3-1 1,8-1-1,3 0 1,4-3-1,7-3 1,-2 1-2,1 1 1,-9 0-1,-6 3 1,-8 1-6,-5 0 3,-11 0 4,1 0-4,-7 2 2,-2 2 1,3-1 1,2 0-1,4-1-1,0 0 2,6-2 0,5 0 1,4 0-1,5-3 0,3-1-1,5 1 0,0-1 0,2 2 0,-14 1-2,-4 1-1,-6 0 2,-5 0 1,-7 1-2,1 1 2,-2 0 0,0 0 0,5-1 2,4 2-4,1-1 4,14-2-2,1 0 0,16 0 0,7-1 0,5-2 1,-4 3-2,-10 0-1,-10 0-1,-6 5-2,-15 0 1,-3 1 0,-6-1 2,-3-1 4,0-1-1,0-2-1,0-1 1,0 0 0,0 0 0,2 0-1,4 0-4,2 0-2,6 0 9,0 0-3,-4-1 0,-3 1-5,0 0-2,-3 0-2,-3 0-1,5 1 6,-6 1-6,0 1-7,0-1-4,0 1-7,0-2-8,0 1-5,0-2-16,1 0 0,2 0 18,-2 0 30,5 0 6,-2 0 4,-4 0 3,0 0 5,0 0 4,0 0 10,0 0-3,0 4 4,0-2-8,0 2 2,0-1-3,0 1-5,0-1 3,0 2 3,0 1-1,0-1-1,7 3 1,-3 3 1,2 2 2,-2 3-2,-1 5-8,1 2 3,-4 3 6,0 5-2,0 3-4,0 6-2,-2 2-1,-5 2-2,3 3-1,-3-3-3,0 0 1,2 1-3,-12 2 3,7-2-5,-3-4 4,3 0-2,-3-3 0,8-2 0,-2-3 0,3-2 0,1-2 1,3-3 0,0-1-1,0-2-1,0-3 1,0-3-1,0-2-4,-4-2-16,-5-4-25,-3-6-64,-12-3-142</inkml:trace>
  <inkml:trace contextRef="#ctx0" brushRef="#br0" timeOffset="66746.92">14306 9934 71,'-17'0'235,"-5"1"-190,-1 1-40,6 3 11,8-1 37,2-1-22,6 0-14,1 0-5,1 0-6,15-1 7,6 0 11,11-2 3,7 0-1,9-2-5,8-4-3,4 1-5,7 3-6,7 0 0,6 2-5,-1 0-1,8 0 2,-1 3-3,5 2 1,-2 1-1,2 0 0,2-1 0,-2-1 0,4-1 1,2-3-4,4 0 2,5-5 1,6-4 1,5 2 0,2 4 0,-9 3-1,-5 0-2,-20 7 2,-13 2-2,-7 2 0,-13 1 1,-2-4-1,-5 1 1,-3-3 2,3-3 0,-2-3 1,6 0-2,7-8 3,7-3 0,9-2-1,7 0 3,0 3 0,-3 5-4,-8 3-3,-9 2 1,-10 0-1,-14 6-2,-11 2-1,-4 1 0,-10 0-7,-6-1 8,4 0 1,-2-3 3,0-4-1,4 1 0,4-2 1,11 0 1,6-3 2,7-4-2,4-1-1,-5 5-1,-6 0-1,-3 2 0,-8 1-6,-6 0-2,-5 2 2,-5 1-6,1-1 2,-6 1 4,0-3-2,0 1-6,0-1-23,-18 0-45,-11-6-270</inkml:trace>
  <inkml:trace contextRef="#ctx0" brushRef="#br0" timeOffset="68099.98">15058 9230 2,'2'-6'72,"-2"2"225,0 0-292,0 4-3,0 0 24,0 0 3,0 7-21,-4 5-8,-7 9 5,-2 3 1,-2 3-2,-3-2-1,1-1-3,2 0 1,-3-4-1,7-1 2,-2-4-2,3-2-2,9-5-6,1-3-38,0-3-68,0-2-75</inkml:trace>
  <inkml:trace contextRef="#ctx0" brushRef="#br0" timeOffset="68251">15010 9212 130,'-4'-4'381,"-3"-1"-377,3 4-9,4-2 9,12 0 8,20-1-15,15-2 5,10 2-2,7 1 0,-6 0-4,-2 1-5,-9 2-16,-2 0-17,-8-2-26,-12 2-41,-8 0-55</inkml:trace>
  <inkml:trace contextRef="#ctx0" brushRef="#br0" timeOffset="68384.03">15043 9303 21,'-33'13'32,"11"-2"184,6-3-212,15-2-6,1-3 4,15-3 2,17 0 11,14-8 3,9-3-12,0-1-4,-4 0-6,-11 2-38,-11 3-74</inkml:trace>
  <inkml:trace contextRef="#ctx0" brushRef="#br0" timeOffset="68535.02">14864 9426 38,'-33'15'-4,"10"-6"248,11-2-231,8-4-14,4 0 11,5-2 10,22-1 9,10 0 0,6-3-9,8-3-11,1 2-5,1 1-4,-5 3-2,1 0-2,-10 1-25,-6 3-41,-5-4-67</inkml:trace>
  <inkml:trace contextRef="#ctx0" brushRef="#br0" timeOffset="68687.03">15564 9385 39,'0'5'124,"-18"-2"2,-10 3-129,-5 2 4,-2 2 7,-2 1-1,2 2-6,-5-3-1,5 2-1,3-1-3,-1-4-13,6-3-9,9-4-7,7-5-19,11-8-17,0-5-32</inkml:trace>
  <inkml:trace contextRef="#ctx0" brushRef="#br0" timeOffset="68807.03">15329 9361 0,'9'0'14,"-2"0"220,-7 6-175,0 7-48,0 1 22,0 4 6,0 0-15,0 0-12,2-1-4,7-3-3,3-1-5,5-2 2,-7-3-1,8-3-10,-2-4-32,1-1-65,-9-8-171</inkml:trace>
  <inkml:trace contextRef="#ctx0" brushRef="#br0" timeOffset="69031.05">15910 9277 28,'10'-3'-18,"-5"2"18,-4 1 66,-1 0 123,-1 2-145,-17 9-33,-4 7 27,0 3-5,-2 7-10,2 2-7,1 3-12,3-3 1,3-1-4,2-2-1,2-6-1,7-3-7,-2-7-24,6-5-39,-1-4-78</inkml:trace>
  <inkml:trace contextRef="#ctx0" brushRef="#br0" timeOffset="69599.08">15570 9399 85,'0'5'375,"2"-1"-402,7 2 6,13 0 28,4-2 0,9 1-2,4-1 0,3-1-2,3-3-4,0 0-6,-4 0-5,-2-4-17,0-3-15,-1 0-24,-1-1-9,-4 3 0,-5 3 42,0 2 26,-7 0 3,-4 4 9,-6 1 1,0 0 17,-7 0 22,-1-3 5,-2-2-6,-1 0 5,6 0 6,-6 0-11,0-3-28,0-4-12,0 1 1,-3 1-3,-8 1 0,-9 2-3,1 2 3,-12 2-2,-2 7 2,1 5-1,-5 1 2,6 3-1,5 1 8,3 0 0,17-2 3,6-3-3,0-3-8,18-4 3,15-2 0,6-5 1,2 0 0,8-6 0,-2-6-2,-2-4-1,-6 1-2,-13-1-15,-7 1-8,-10 3 0,-6 4 6,-3 3 17,0 4 1,-12 1 1,0 0-2,1 4 1,1 6-3,4 0 3,6 3 3,0 0-2,0-1 5,16-2-2,3-1-2,2-2 0,7-6 2,0-1 1,-2 0-1,2-6-3,-2-3 1,-6-2 0,-1 1-2,-9 1 0,-3 1 0,-6 3-2,-1 1 4,0 4-1,0 0-1,-8 4-4,1 5 1,3 2 3,4 2 0,0-1-1,4-3 0,10-1-1,3-4 2,-2-1 0,3-3 0,0 0-1,1-4-7,-4-3-27,1 0-51,-9-1-32</inkml:trace>
  <inkml:trace contextRef="#ctx0" brushRef="#br0" timeOffset="70091.11">16728 9432 0,'4'-3'0,"-4"-1"2,0 1 70,0-2-58,-4 2-16,-2 1 3,5 2 2,-3 0-1,-3 0-1,4 0 6,-1 4 9,0-3 9,1 0 9,3 2-8,0-2-9,0 0 2,3-1 8,4 0-1,4 0-4,-3 0-6,-1-1-9,-5 1-1,-2-1-5,0 1 1,0 0 3,0 0 6,0 0-8,0 0-3,-5 0 6,4 0 1,1 0 1,0 0-6,0 0 1,0 0-2,0 0 1,4 0 9,7 0 2,-1-3 0,-1 1-11,0 0-1,-6 1 1,1 0 2,-4-1-1,0 2 1,0-3 0,0 2-1,-4-1-3,-6 0 1,-1 2-1,-2 0 0,2 0 0,-1 0-1,1 0 1,4 1 0,0 0 0,7 0-1,0 0 0,0 0-1,0 0-1,0 1 4,0 0 3,0 3-1,0 0 1,0 1-1,0 3-1,0 2-1,-2 1 0,-5 0 0,5 1-1,-2 0 1,-1-4-2,5 0 1,0-3 0,0-3 0,0-2 0,0-1-1,0 0 1,0 0 0,0-4-4,-1-3-22,-2-4-28,-1 0-48,-6-2-69</inkml:trace>
  <inkml:trace contextRef="#ctx0" brushRef="#br0" timeOffset="70868.15">16946 9237 60,'0'-1'321,"0"1"-315,-15 2-9,-1 12 20,-3 7-7,-10 5-2,4 6 4,-9 3-5,0 1-2,-2 3-2,1-3-3,-1-3 0,7-5 1,5-6 0,6-6-2,7-6-1,7-5-4,4-5-12,0-5-19,4-7-7,7-8-28,0-4 11,0-4 3,0 0 38,2 2 19,-1 2 6,2 8 32,-3 5 17,-2 5-2,-5 6-19,3 0-19,4 12-6,1 5 11,6 4 1,4 1-12,1 0-4,0 0 0,4-4-4,-4-1 0,4-5 2,-1-4 0,-5-4-2,0-2 0,-4-2 1,-6 0 0,-4-2 3,-3-4-3,-3 3 1,-1 1 2,0 2-1,0 0-2,-8 0-3,-7 5-5,5 3 5,-4 2-17,3-3-38,7-5-48,-3-2-58</inkml:trace>
  <inkml:trace contextRef="#ctx0" brushRef="#br0" timeOffset="70985.16">17099 9393 306,'-9'-3'213,"-6"1"-239,7 2 15,5 0 12,3 3-22,4 5-43,6-3-43</inkml:trace>
  <inkml:trace contextRef="#ctx0" brushRef="#br0" timeOffset="71419.18">17158 9560 272,'-22'2'264,"-3"-2"-260,7 2-24,7 0 33,11-2 1,0 0-14,0-5 0,0 0-7,0-1-15,0-1-9,-4 1 10,-6 0 6,-2 4 3,-6-1 4,1 3 6,6 3 2,0 4 0,4 6 3,7-1 6,0 4 3,7-1-3,15-1-4,1-2-1,11-2-3,-2-4 3,3-5 0,-2-1 3,-3-3 1,-3-7 7,-5-3-4,-9-2-4,-2-1-7,-10 0 0,-1 3 1,0-1 0,-6 4 0,0 3-1,-1 2 0,7 4 1,0 1-1,0 0-10,0 5 1,11 3 10,7 0-1,4 1 0,6-4 0,7 0-1,-1-2 1,0-1 3,-5-1-3,-8-1 2,-3 0-1,-10 0 0,-1 0 2,-6 0-4,2 0 7,-3-2-6,0 1 1,0 1-1,0 0 0,3 0-1,-2 0-7,5 2 7,-2 3 2,-3 0 1,8 2-3,2-2 0,7 0 1,-6-2-11,4-3-79,-12 0-212</inkml:trace>
  <inkml:trace contextRef="#ctx0" brushRef="#br0" timeOffset="76864.5">11543 10105 1</inkml:trace>
  <inkml:trace contextRef="#ctx0" brushRef="#br0" timeOffset="77183.53">11543 10110 123,'-4'2'106,"-10"2"-106,-1 2 2,-2 1 5,-1 1 6,-4 2-6,1 3-4,-1-1 1,-2 1-1,2 0 8,-3 0-1,0 1 2,-3 0 8,0-2 2,-5 0-7,1 0-4,-5-1-3,-3 0-1,-1-1-4,-3 1 0,-2-1-2,-4-1-1,1-2 1,-1 1 0,0-2 2,-4 1-3,-3 0 1,-3 1-1,-1-1 0,0 1 0,0-1 2,0 0 4,4-1 11,0-2-8,7 1 8,-1-2 6,0-1-17,3 0 1,5-1 15,-3 0-16,4-1 0,3 0 10,6 0-9,4 0-6,5 0 12,6 0-2,6 0-8,5 0-4,3 0 1,2 0 1,2 0-2,-4 0-6,0 2-9,-3 3-1,-7 2-6,1 2-9,-4 0-4,1-1 3,1-3-2,2 0-13,4-4-28,7-1-67</inkml:trace>
  <inkml:trace contextRef="#ctx0" brushRef="#br0" timeOffset="77444.53">9806 10329 37</inkml:trace>
  <inkml:trace contextRef="#ctx0" brushRef="#br0" timeOffset="77619.55">9835 10322 94,'4'-4'71,"-3"1"-38,2 2 0,-3 0 23,0 1-8,-8 0-7,-10 0-16,-5 5-13,-4 5-3,-12 3 0,-7 2 5,-5 3 3,-1 1 1,-1 0 2,5 4 0,9-5-4,5 1-3,11-4-3,9 0-5,8-3-2,6-2-2,9 0-1,24-4-1,10-1 1,17-3 2,8-2 2,5 0-3,0 0-1,-8 0-13,-5 4-23,-9 1-16,-5 1-29,-8-2-63</inkml:trace>
  <inkml:trace contextRef="#ctx0" brushRef="#br0" timeOffset="79379.65">15560 10217 88,'0'1'218,"-6"-1"-210,6 0-9,0 3 11,0 1 16,-1 5-5,-6 0-3,-4 4-9,-4 1-1,-2 1-2,-12-2-2,2 1 4,-3 0 2,2-2 2,-1 0 0,5-2-5,2 1-1,0 0-4,1-1 2,-6 1-1,3-1-1,-4 1-2,-6 0 3,0 2-2,-11 0 1,1 2-3,-9 0 1,3-2 1,-3 1 1,5-2 0,2-2 2,1-1 2,6-2 1,5-1-1,-1-2 0,2 0-1,-1-1-2,2 1-3,-5-1 1,-6 2 0,-3 1 0,-1 0-2,-3 0 4,-5 1 2,-1 0-3,-6 0 1,3-2 1,2 1 2,3 0 2,1-1-1,3-1-1,4 0-3,2 2 0,2-4-2,3 2 3,2 1-1,-2-2 1,1 2-2,-1 0-1,-2 0 0,2-1 1,-6 0-1,4 0 1,-1 0 0,-1 0-1,-3-3 0,2 1 0,2-1 1,0 1-3,5-1 1,-2-1 1,0 0-1,-1 2 0,2-1 0,2 2 0,-1-1 0,-2 1 1,0-1-2,-1 0 2,-2 2-1,3-3 0,-5 2 0,5-1 1,0-2-1,-1 0 0,-2 0 0,-1 1 0,1-1 0,-2 1 1,1 0-1,-2 1 0,6 0 1,2 0-1,5-2 2,3 1 3,1-1-1,3 0 0,1 0-1,0 0-1,-2-3-2,-4 1 1,-5-1-3,-5 1 1,1-1-1,-10 0 2,2 3-1,-10 0 1,2 0 0,-2 0 0,0 2 0,0 2 0,5-2 1,-1-1-1,12 1 0,-4-2 2,11 0-1,-1 0 0,-4 0-1,-1-4 2,2 1-2,-1 0-2,0 2 1,-2-2 2,2 2-3,-7 1 1,2 0 1,2 0-2,-4 0 2,-2 4 0,-4 1 0,1-3 0,1 0 0,4 0 0,7-2 1,-1 0 1,9-3 0,5-2-1,5-1 0,3 1 0,-4-1-1,1 1 0,-8 1 0,1 2-1,-6 1 0,0-2 0,-4 3 1,-1 0 0,-5 0-3,1 0 1,-3 0 2,6 0 1,-3 3-2,8-2 2,2-1 0,9 0-1,2 0 2,11 0 0,0 0 0,0-4-1,2 1 1,-2-1-1,0-1 0,0 1-1,-2 0 1,0 3-1,0 0-1,-5 1 1,-3 0-3,-8 0-1,1 2 2,-1 2 0,5-1 4,6 0-1,6-2 0,5-1-1,7 0 1,0 0 3,0 0-2,0-2-9,0-3-6,0 0-1,0 2-9,0 0-8,4 2-24,3 1-44,-7 0-72</inkml:trace>
  <inkml:trace contextRef="#ctx0" brushRef="#br0" timeOffset="79747.67">9762 10575 51,'2'-5'27,"-2"1"309,0-2-313,-4 5-33,2 1 12,-2 0 7,-7 0-5,1 1-7,-5 7-3,-4 1 5,-9 4 3,-1-1 3,-9 1-1,2-1 4,-4-1 9,5 0 7,3 0 0,3-3-5,5 2-5,5-1-2,1 1-3,9-3-4,7 1-5,2 2 0,0-1 0,11 0-1,11-2 1,13 0-1,12-1 2,10-3 3,7-1-2,0-2-1,-3 0-7,-4 1-22,0-1-22,-10 0-45,-15 0-201</inkml:trace>
  <inkml:trace contextRef="#ctx0" brushRef="#br0" timeOffset="85120.99">5904 8385 284,'6'-6'152,"-6"2"-152,0 4-12,0 0 10,0 1 4,0 10-6,-17 7 13,-4 5 0,-7 4-6,-5 2 0,-2-2-1,-1 0 1,-4-2 5,1-1-2,0-2-1,3-1-4,4-4-1,7-2-7,10-3-23,9-5-51,6-6-81</inkml:trace>
  <inkml:trace contextRef="#ctx0" brushRef="#br0" timeOffset="85467.01">5712 8413 443,'0'-12'49,"0"2"-56,17-2-9,15 1 13,8 0 3,7 2 0,9 3 1,2 2-2,2 4-2,-10 0-7,-4 0-16,-17 5-13,-8 2 10,-14 1 5,-7 2 14,-16 1 13,-14 1 0,-16 2 1,-7-1-1,-4 1 1,-1 0 3,5-4 7,5 1 5,9-4-5,8 1 0,6-2 2,10-1-3,7 1-6,8 1-7,0 2 3,2 1 0,15 1 2,8 1 0,0-2 0,7 0 1,-4-1 1,1-3-2,-4 1-1,-4-2 2,-6-1-5,-5 1 3,-3-2-3,-5-1-1,3 0 2,-5-1 0,4 2 0,-4 0 4,1 1-3,2 2 0,-3 0-2,0 1-1,0 2-20,0 1-55,0-5-142</inkml:trace>
  <inkml:trace contextRef="#ctx0" brushRef="#br0" timeOffset="85908.04">6208 8557 74,'-5'0'261,"-8"0"-199,-5 3-66,-1 5 2,3 2 16,1 2-6,4 1-1,7 0 0,4-3-5,0-1-2,7-3 0,15-3-2,3-2 4,7-1-2,0-2 0,3-9-7,-1 0-3,-2-3-1,-4 2-4,-6 2-1,-9 0 0,-2 3 1,-11 5 10,0 2 10,0 0 1,-11 3-10,-5 9-2,4 2 9,1 2 1,4 1 2,3-4-3,4 1 1,0-4-3,11-1-1,7-4-1,3-2-5,1-3-22,-3 0-62,-3-8-112</inkml:trace>
  <inkml:trace contextRef="#ctx0" brushRef="#br0" timeOffset="86163.05">6610 8599 138,'-2'8'134,"-13"2"-141,-1-1 9,3 1 12,-4-2 5,2 1 0,1-2-10,1-1-7,11-2-4,2-1-9,0-3-24,8 0-11,13-4 24,9-3 6,-2 0 0,1-1 10,-4 2 5,-2 1 2,-6 3 2,-4 2 3,-2 0 2,-1 4 8,-6 5 10,0-2-4,-4 0-4,0 1-4,0-2 3,0-1 0,-4 0-10,4-3-5,0-1-4,0 1-3,0-2-22,0 0-44,0 0-15</inkml:trace>
  <inkml:trace contextRef="#ctx0" brushRef="#br0" timeOffset="86499.07">7203 8406 66,'11'-3'347,"-11"-1"-333,0 4-16,0 0-2,0 8 2,-7 8 15,-4 5 11,-10 5-16,-4 3-5,-3 1 1,-5-2-2,1 1-2,-4-2 0,4 1 1,1-5-3,5-1-6,6-4-10,9-6-24,3-4-38,5-4-64</inkml:trace>
  <inkml:trace contextRef="#ctx0" brushRef="#br0" timeOffset="86736.08">6944 8576 300,'0'-3'140,"0"2"-147,0-2 7,0 2 12,6 1-4,15-2-10,12-1 8,6 1-5,3 0-2,-1 0 0,1 2-5,-5 0-8,-2 0-3,-4 0-3,-8 1 7,-2 5 7,-8 2 0,-8 0 2,1 2 5,-6 0 4,0 1 4,0-1 10,0-1-1,0-2-8,-7 0-5,-4 1-3,5-3-1,-1-1 0,3-1-5,1-3-12,2 0-16,-5-1-41,5-5-111</inkml:trace>
  <inkml:trace contextRef="#ctx0" brushRef="#br0" timeOffset="86855.09">7443 8528 79,'3'-6'246,"-3"1"-247,4 0-3,-4 3 7,4-1-5,-1 2-4,1 1-27,-1 0-80,-3 0-33</inkml:trace>
  <inkml:trace contextRef="#ctx0" brushRef="#br0" timeOffset="87435.13">7469 8566 124,'0'2'72,"0"3"-67,0 2 30,0 0 2,0 3-19,0-1-7,-1 1-6,-6 0-1,-4-2-1,2-1-2,1-4-2,1 1 3,3-4 2,4 0 2,-3 0 1,3-7-10,0-2-7,7-1 6,10-1 3,5-1 0,2 1 2,-2 3 0,0 1-1,-4 2 0,-5 3 2,-2 0 0,-3 2 1,-1 0-1,-4 0 3,-2 2 6,-1 1 5,0 1 3,0 2 4,0-3-3,0 1-9,0 0-7,0-2 0,0 0-4,0 0 0,0 0 0,0-1-1,3 0-2,-2 2 1,4-2 1,2 0-5,1-1-1,3 0 4,0 1 1,3 0 2,-4 1-1,1-1 0,0 0 1,3-1 0,-2 0 1,4 0 0,-1 0 1,-1 0 1,-3 0-2,-3 0-1,-1 0 0,-3 0 0,-2 0-3,2 0 0,-1 1 1,-3 0 3,4 2-1,0-1 0,3 0-1,1-2 1,10 0-2,2 0 0,6-4 0,9-3-7,0-2 2,6 2 6,-2-1-1,-3 3 3,-5-2-1,-12 2 0,-3 0 3,-12 3-3,0-1 3,-4 0 7,0 2-4,-8 0-2,-9 1-1,-5 0-1,-9 0-4,-2 4 4,-2 5 1,2 0 9,6 1 3,5 2-1,8-2-2,5 1-1,9 1 0,0-3-5,23-1-3,15-2 2,13-4 1,7-2 4,8-1-8,9-10-15,4-4-29,-7-6-39,-15-3-207</inkml:trace>
  <inkml:trace contextRef="#ctx0" brushRef="#br0" timeOffset="89812.26">6914 9251 39,'4'-4'15,"-4"-2"236,0 1-236,0 1-11,0 1 23,0 0 26,0 1-26,-4 2-3,4 0-6,0 0-6,0 0-7,0 0 0,-2 0 0,0 6-1,0 4 5,-5 5 9,0 4-2,-1 5-1,-3 2-3,-3-1-5,1-1-1,1 2-1,-2-3-3,-1-3-1,2 2 1,-2-4 0,4-3-4,7-4-7,-3-4-12,4-4-17,-1-2-11,0-1-20,-1-3-1,-1-7-102</inkml:trace>
  <inkml:trace contextRef="#ctx0" brushRef="#br0" timeOffset="90035.28">6655 9368 24,'0'0'-12,"0"0"236,-1 0-142,-2 0-70,2 0 16,-2 5 11,0 4-25,3 3-9,0 6 5,6 1 3,9 1-5,6-2 0,4-1-4,3-1 0,1-2 2,3-4-2,-3-2 1,-1-4 1,1-1-2,-5-3 9,2-1 0,-7-8 2,-1 1-3,-5-3-7,-2-1-1,0 1-2,-2 1-2,2 1-5,-3 3-11,3 2-13,3 1-28,1 1-39,-6 1-85</inkml:trace>
  <inkml:trace contextRef="#ctx0" brushRef="#br0" timeOffset="92171.4">9592 8145 47,'6'0'266,"-1"2"-256,0 0-44,12-1 36,4 4 2,8-1-1,6 0 2,5 1-3,-1-3 0,7-1-2,-1-1 2,0 0-4,-2 0-5,-11-2-31,-7 0-66</inkml:trace>
  <inkml:trace contextRef="#ctx0" brushRef="#br0" timeOffset="92323.4">10139 8220 394,'11'0'9,"4"-3"-55,2-1 49,5 1 8,-2-1-11,2 3-1,4 1-4,-2 0-26,1 0-52,-6 2-22,-2 2-3</inkml:trace>
  <inkml:trace contextRef="#ctx0" brushRef="#br0" timeOffset="92435.42">10532 8256 51,'22'0'24,"2"0"-29,1 0 7,1 0 2,-9 2-4,1 1 1,-3 0-2,-8 1-8,-1 1-20,-4 0-9</inkml:trace>
  <inkml:trace contextRef="#ctx0" brushRef="#br0" timeOffset="92691.43">11200 8459 74,'0'0'-49</inkml:trace>
  <inkml:trace contextRef="#ctx0" brushRef="#br0" timeOffset="93394.47">10878 8423 133,'-11'1'240,"2"-1"-222,5 1-44,4 1 24,0 0 4,8 1-2,15 2 8,9 3 3,4-2-5,3 4-4,2-3 3,-2 3 7,3-2 2,-5 3 1,-2-1-6,-4 1-3,-2-1 0,-8-2 1,1-1-1,-4-1-4,-6-4 2,0 2-2,-1-4 1,-3 0 0,-1 0 0,4 0 1,-7 0-1,-1-4-2,-3 2 2,0 2 4,0 0-1,0-1-4,0 1-1,0-1 0,0 1-1,0 0 0,0-1 0,0-1 1,6-1-1,-1-2-4,3-3 3,1-2 1,-2-1 1,-6 1-2,-1-2 2,0 0-1,-4-1-1,-11 2 1,-1-1 0,-2 3-1,-1 0-1,-2 4 0,-1 1 0,2 3-1,1 1 0,-2 0-4,2 3-1,2 4-4,6 0-11,5-2-13,6-3-15,0-2-8,17 0 10,0 0 4,5-1 26,-4-3 13,-8 0 4,1 2 3,-7-2 4,-4-1 6,0 2 20,0-1 12,0 3 1,0 0-9,0 1-10,-8-1-7,3 1-9,-3 0-3,-3 0-6,1 0 0,5 0 0,-2 0 1,0 0 3,3 0 1,-2 0 1,-5 0-1,1-2-4,-2 0 4,-2 2-3,-6 0-3,-3 0-4,-6 2 0,1 4 1,0 1-7,-1-1-12,2 2-30,8-1-41,-1 0-88</inkml:trace>
  <inkml:trace contextRef="#ctx0" brushRef="#br0" timeOffset="95640.61">9714 8122 249,'0'0'13,"0"0"-15,0 0 9,7 0 10,5-3-16,9 3 0,7-1 6,5 0-2,-1 0-5,3 0 2,1 1-2,-4 0 0,4 0 0,-1 0 1,1 0-1,0 0-1,3 1-7,0 0-26,8-1-49,-4 0-47</inkml:trace>
  <inkml:trace contextRef="#ctx0" brushRef="#br0" timeOffset="95780.61">10657 8131 200,'11'0'101,"2"-1"-126,9-2 21,4-1 23,2 0-15,4 3-4,-4 0-2,9 1-8,-5-1-42,1-1-41,1 0-6</inkml:trace>
  <inkml:trace contextRef="#ctx0" brushRef="#br0" timeOffset="95935.62">11508 8119 113,'13'0'6,"5"-4"-18,3 0 15,1 0-4,3 2-8,3 1 6,1 0-11,-4 1-26,0 0-3</inkml:trace>
  <inkml:trace contextRef="#ctx0" brushRef="#br0" timeOffset="96094.63">12132 8126 129,'6'0'109,"3"0"-128,4 0 21,9 0 14,2-4-12,3 1-3,5 0-2,0-1-13,-1 2-46,-1 1-11</inkml:trace>
  <inkml:trace contextRef="#ctx0" brushRef="#br0" timeOffset="96263.64">12735 8116 6,'29'0'5,"-6"-1"10,-3 1-2,-2 0-10,-5 0 3,-4 0-2,-3 0 2,1 0-3,0 0 2,1 0 7,0 0-1,8 0-4,6 0-3,3 0-3,11 0-1,-1 0-7,6-1-23</inkml:trace>
  <inkml:trace contextRef="#ctx0" brushRef="#br0" timeOffset="96403.65">13450 8140 271,'11'0'19,"4"0"-20,8 0 38,3 0-6,2-1-23,5 0-5,2 1-8,4 0-20,3 2-41,-2 3-44,-4 0-31</inkml:trace>
  <inkml:trace contextRef="#ctx0" brushRef="#br0" timeOffset="96567.71">14153 8194 96,'12'4'-4,"-1"-1"5,2 1 0,-2 1-2,3-3 1,-1 2 1,2-2-1,-2 0 2,3 0-2,2-2-2,-1 0 4,5 0-1,4 0 1,2 0-4,3 0-7,2 0-34</inkml:trace>
  <inkml:trace contextRef="#ctx0" brushRef="#br0" timeOffset="96702.67">14592 8280 10,'7'0'236,"4"0"-167,7 0-73,-1 0 7,6 0 4,-2-1-7,3 1 0,-8 0 0,5 1-5,-4 4-10,-4 0-10,-1 2-16,-7 1-29,1-2-15</inkml:trace>
  <inkml:trace contextRef="#ctx0" brushRef="#br0" timeOffset="96803.71">15050 8328 3,'1'3'7,"-1"2"-3,0 1 106,-6-3-90,-4 1-40,0 0-1,3-3-39</inkml:trace>
  <inkml:trace contextRef="#ctx0" brushRef="#br0" timeOffset="97230.7">14704 8367 4,'2'1'227,"0"-1"-76,-2 0-144,0 0 6,0 0 6,0 0 2,0 0-11,2 0-6,2 0-10,3 0-2,7 1 10,1 1 0,2 1-2,5-1-1,3 2 2,3 1-2,-5-2 2,11 0-1,-6-2 2,0 0-1,-1-1 0,1 0 1,-6 0-2,2 0 0,-2-2-6,-4-2-15,-3-1-10,-9 0 5,-4 2 6,-2-1 18,0 2 3,0 0 0,-4 1 5,-7 1-3,-3 0-5,2 2-8,-6 4-17,-2 0-40,8 0-60</inkml:trace>
  <inkml:trace contextRef="#ctx0" brushRef="#br0" timeOffset="97335.74">15050 8388 9,'0'0'0,"0"-1"249,0 1-201,0 0-50,0 0 4,0 0-6,0 0-28,0 0-37,0 0-44</inkml:trace>
  <inkml:trace contextRef="#ctx0" brushRef="#br0" timeOffset="98335.76">15301 8353 10,'5'-2'13,"-4"0"233,-1-2-229,0 2-17,0-1 11,-1-1 2,-13 0-11,-3 0-2,-9-4-2,-3 0-2,-4-3 4,3 1 7,-3-2 14,-1 0 6,8 0-1,2 4-6,12 2 2,1 3-5,6 2-4,5 0-8,0 1-1,0 0-4,0 0-3,0 0-3,5 0 4,6 2 8,1 7 3,8 1 4,-2 5-6,0 3 4,-1 2-5,-4 0-3,3 3-2,-5-2 0,-1-1 1,1-2-2,-4-1 1,-1-4 0,0-4-1,-3-1 1,-2-5-1,5-2 1,-6-1 1,0 0 4,0 0 5,0-3 0,0-4-13,0 1-3,0-1 4,0 2 1,0 2-1,0 1 1,0 1 0,0 0-1,0 0 1,0 1-4,0 0-2,0 0 2,0 0-3,0 0 2,-6 0-3,2 0 3,-4 0 4,-3 0 2,-6-1-2,2-2-6,-6-2 6,2-1 1,2-1 0,-1-3 1,2 2-1,4-3 2,2 2-1,2 2 3,5-2-4,2 2 1,-2 4-1,3-2 3,0 0-2,0 4-2,0-3 1,0 2 1,0-2-1,0 2 2,-4 0 0,-3-1 2,-1 2-4,-4-1-2,0-2 0,-2 3 2,-1-4 0,5 2-1,-1-1 1,5 1 1,5-1 0,1 4-2,0-5-5,7 2-4,5-2 3,4 0 5,-5 3-2,-4-1-3,-2 1 5,1 2 3,-6-1 4,0 0 0,0-1-1,0 0 3,4 1 1,-4-2 0,0 1-4,0 1 0,0 0 0,0 0 3,0 0-7,0 0 2,0 0 0,1 1 2,-1 0 2,0 0 2,0 0 0,0 0-1,0 0 0,-4 0-1,-8 0-1,-11 6-6,-3 0 0,-4 4 1,2-1 2,-4 3-1,4-3 0,2 2 0,2-1-1,3-2 0,9 0-1,8-3-3,4 0-3,0-4-15,1 1-16,14-2 3,8 0-33,3-6-66</inkml:trace>
  <inkml:trace contextRef="#ctx0" brushRef="#br0" timeOffset="103831.08">18556 8845 17,'-2'-4'386,"-3"-1"-384,3 3-3,2 0 2,0 2 3,-2 0-2,2 0-5,0 0-8,0 9 2,0 7 12,-5 9 10,0 10 3,-9 11 9,-1 7 3,-3 4 0,-3 4-15,-1 2-4,-5 0-4,1-1-2,-1-2-2,4-4 0,1-6 0,-2-6-1,3-5 0,9-9-1,3-5-3,7-6-3,2-7-6,0-6-10,11-3-17,7-3-12,-3-4-33,-2-8-80</inkml:trace>
  <inkml:trace contextRef="#ctx0" brushRef="#br0" timeOffset="104143.12">18795 8791 281,'5'-6'23,"5"1"-23,1-1 13,4 1 26,5 2 1,3-3-9,11 0-3,5 1-3,9-2 2,6 1-9,8 1-2,6 0 0,6 1 0,10 0-5,1 2-3,5 2-6,-5 0-2,-2 2-6,-9 4-10,-11 0-16,-6-1-7,-8-4-10,-6-1-7,-6 0-13,-3 0-21,-6-4-23</inkml:trace>
  <inkml:trace contextRef="#ctx0" brushRef="#br0" timeOffset="104492.12">18974 9406 366,'0'-1'118,"0"0"-110,0-1-5,0 1 2,0 0-2,0 0-4,8 1-15,7-2-41,5-2-102</inkml:trace>
  <inkml:trace contextRef="#ctx0" brushRef="#br0" timeOffset="104611.13">19409 9429 105,'0'0'291,"0"0"-246,0 0-57,-9-3 1,9 0 11,0-2-4,4 0-34,19-1-40,-1-2-107</inkml:trace>
  <inkml:trace contextRef="#ctx0" brushRef="#br0" timeOffset="104732.14">19850 9376 115,'7'3'227,"3"-3"-150,-10 0-67,10 0-5,3-3 21,3 0-14,6 2-10,-3-1-4,9 0-12,1 0-54,2 1-80,-5-4-79</inkml:trace>
  <inkml:trace contextRef="#ctx0" brushRef="#br0" timeOffset="104827.14">20336 9367 66,'11'4'86,"-4"-4"102,-3 0-159,2 0-4,5 0 20,-1 0-34,-2 0-13,-3 0-22,-1 0-65,-4-2-183</inkml:trace>
  <inkml:trace contextRef="#ctx0" brushRef="#br0" timeOffset="105580.19">18438 9637 28,'0'0'388,"-3"0"-379,-11 2-27,4 2 15,2 2 3,-2 2 1,5 1-2,-2 4 2,3 0-1,4 2-1,0 2 2,0 3-2,0 4 3,0 1 6,0 4 7,0-2-1,0 1 0,0-4-1,4-2-3,-2-4-2,3-4 0,-1-3-1,3-6-1,-3-2-2,3-3 2,4 0 3,6-4 7,6-6 1,11-2-11,-1-1 2,2 0 1,-2 4 2,3 0-3,6 4 0,4 2-1,6 2-3,8 1 1,5 2 2,12 6-5,8 0 1,12-1-2,14-3 5,11-3-5,17-1 6,7-7 0,15-5-4,4 2-1,-9 1 0,-15 5 0,-25 2-9,-33 2-33,-29 0-32,-25 1-48,-22 2-104</inkml:trace>
  <inkml:trace contextRef="#ctx0" brushRef="#br0" timeOffset="140552.24">4736 6499 63,'0'0'25,"0"0"-22,0 0 15,0-1 96,0 1-79,0-2-15,0 2 9,0 0 3,0-1-12,0 1-8,0-1-3,0 1 1,0 0-3,6 0 6,3 0-1,-5 0-3,-2 2 1,-2 8 2,0 3 2,0 6-4,0 4-4,0 1 0,0 2-2,-4-1-2,2 1-2,2-2 0,0-3-4,0-2-14,6 0-26,1-3-36,-3-4-49,-4-5-91</inkml:trace>
  <inkml:trace contextRef="#ctx0" brushRef="#br0" timeOffset="140727.25">4725 6883 136,'0'2'16,"-3"1"-19,-4-3 12,3 1 25,0 2-12,2-3 1,2 1-13,0 2-7,0 1-2,0 0-2,9 0 4,2 1-3,1 1-17,-2-3-47,-9 1-91</inkml:trace>
  <inkml:trace contextRef="#ctx0" brushRef="#br0" timeOffset="140855.26">4679 7101 237,'0'12'0,"4"-1"-8,-4-1 10,0-2-1,0-4 1,0 0-1,0 1 0,0-2-14,0 2-16,0-4-26,0 3-32</inkml:trace>
  <inkml:trace contextRef="#ctx0" brushRef="#br0" timeOffset="141016.27">4722 7350 83,'-8'6'11,"1"-2"-11,2-2 36,5-1 13,0 1-19,0 2-20,0 2-9,-2 5 1,2 0-1,0 2 2,0 1-3,7 0-2,-3-1 0,3-1-4,-3-1-17,-1-4-9,1-2-22,-4-4-7,0-1 15</inkml:trace>
  <inkml:trace contextRef="#ctx0" brushRef="#br0" timeOffset="141548.29">4804 7580 292,'0'0'96,"0"0"-102,0 0-5,4 0 22,0 0-3,9 0-7,5 0 5,4 0 2,6 0-4,1 0-2,3-4-1,1 0 0,2-1-1,-3 2-1,1 2 0,-2 1-12,-6 0-21,-4 7-16,1 0-21,-4 2-55</inkml:trace>
  <inkml:trace contextRef="#ctx0" brushRef="#br0" timeOffset="141720.31">5560 7638 203,'15'-1'-14,"7"-6"3,3-1 27,3-1 1,1 3-17,-4 3 0,1 0-2,1 3-9,-8 0-43,2 0-9,-7 3 7</inkml:trace>
  <inkml:trace contextRef="#ctx0" brushRef="#br0" timeOffset="141879.31">6339 7580 249,'0'1'34,"0"1"-50,0 0 17,0-1 1,11-1-4,7 0 2,7 0 2,8-6-21,9 0-40,4-2-30,4-1 53,-4 1 9</inkml:trace>
  <inkml:trace contextRef="#ctx0" brushRef="#br0" timeOffset="142087.32">7036 7568 100,'36'-6'75,"6"-1"-74,-3 1 0,4 0 44,-3 4-22,-8 2-22,-3 0-2,-10 8 0,1-1-3,-2 0-15,-1 2-4,8-2-10,1-2 30,2-1-15,5 0-17,6-3 40,3-1-4,8 0 0,0 0 0,7-5 9,-2 3 1,-2 0 0,-3 1-11,-8 1-5,-3 0-16,-6 0-25,-5 5-7</inkml:trace>
  <inkml:trace contextRef="#ctx0" brushRef="#br0" timeOffset="142248.34">8439 7627 39,'68'-5'31,"4"1"37,-4 1 5,-10 1-37,-9 2-30,-14 0 1,-9 0-3,-13 1 0,-2 4-5,-4 0 1,-3 1 1,3 0-4,1-1-6,6 0 0,7-1-2,11 0 11,4-4 2,10 0-3,4 0 0,5 0-19,0-3-41,-4-2-94</inkml:trace>
  <inkml:trace contextRef="#ctx0" brushRef="#br0" timeOffset="143083.38">4840 6311 279,'3'0'7,"8"0"-29,4 0 27,5-3 5,6 0 3,9 1-6,4-1-6,1 1-1,3 1 0,-4 1 0,1 0-2,2 0-4,-3 3 5,5 0-2,-2 2 1,1-1-1,-4 1-11,3-2-15,-5 1-28,-2-3-60</inkml:trace>
  <inkml:trace contextRef="#ctx0" brushRef="#br0" timeOffset="143223.4">5730 6319 365,'0'0'3,"3"0"-17,8 0 7,6 0 9,2 0-2,10 0-1,5 0 1,0-1-5,4 0-19,1-1-23,0 0-24,-2 0-36</inkml:trace>
  <inkml:trace contextRef="#ctx0" brushRef="#br0" timeOffset="143375.4">6605 6298 23,'16'-2'47,"-5"0"6,1 0-24,5-2-15,4 0-10,4-1-5,7 0-2,-2-1-28,1 1-61</inkml:trace>
  <inkml:trace contextRef="#ctx0" brushRef="#br0" timeOffset="143507.41">7130 6279 291,'11'-5'26,"5"-2"-37,6 2 15,2 0 12,5 1-14,-3 1-3,2 2-2,5 0-8,5 1-30,-2 0-12,-3 0-106</inkml:trace>
  <inkml:trace contextRef="#ctx0" brushRef="#br0" timeOffset="143652.41">7669 6250 35,'14'-1'131,"7"-3"-135,-2 3 7,4-2 45,-4 2-30,-1 1-11,-1 0-4,2 0-3,1 3 1,2-2 0,-1 0-4,-2-1-6,5 0 6,0 0-36,2-1-48,7-2 72,2-2-24</inkml:trace>
  <inkml:trace contextRef="#ctx0" brushRef="#br0" timeOffset="143815.43">8400 6220 52,'0'4'109,"-7"-2"-51,3-1-21,4 2-15,0-3-9,0 0-11,5 0-6,18 0 12,6 0-4,5-2 1,4-1-5,2-2 0,-2 2 1,-2 1-1,-6 1-20,-10 1-24,-8 0 8,-6 3-18,-5 0 12,2 1 6,-3-1-11</inkml:trace>
  <inkml:trace contextRef="#ctx0" brushRef="#br0" timeOffset="143943.44">9111 6236 3,'10'0'32,"1"0"-1,7 0-21,4-3-7,3 0-4,8-1-6,1-1-14,2 3-1</inkml:trace>
  <inkml:trace contextRef="#ctx0" brushRef="#br0" timeOffset="144191.47">9546 6215 7,'-18'2'17,"1"0"-8,-1 0 10,3-1-11,6 0-7,2-1 0,6 0 0,1 0 0,0 0-2,0 0 4,10 0 9,4 0 17,-3-2 2,0 1 0,-7 0 1,-4 1-13,0 0-10,0 0-6,0 4 6,0 3-4,-7 0-3,-1 0-7,5 1-25,-1 1-1,4-1-6,0-2-12,0 2-6</inkml:trace>
  <inkml:trace contextRef="#ctx0" brushRef="#br0" timeOffset="144671.47">9404 6650 220,'-14'0'143,"3"2"-146,4-1 13,6 0 24,1 2-15,0 2-13,0 0-3,1 2-3,9-1-1,-2 0 1,-1 1-2,0 0-7,-1 0-6,-6 1-5,0 1-1,0-1 2,0 2 6,-2 0 9,-6 1 4,2 5 0,1-1 0,2 3 0,-1 0 0,-2 1-2,5 0-11,1 1 1,-4-3 3,1-2 4,-1 1 4,-3-6 2,-1 0 3,2-2 6,-1-2 9,3-1 8,1 0-11,-1 1-14,4 1 1,0 2-1,0 2-1,0 2 1,7 3-2,1 0 1,-1 1 0,-3 0-2,-2 0 5,-2-1-12,0-3 1,-4-1 0,-2-4 6,-5 2 2,0-3-1,4 3 0,-2-2-1,4 3-1,1-2-2,4 3-4,0-1-3,0 0 6,0-1 1,2 0 4,7 0 0,-2-2 4,-3-1-1,0-2 0,-1 1-1,-3-2-1,0 2-4,0-2-7,-4 1-22,-7 1-29,1 1-5,0 1-3,1 3 28,0 0-9</inkml:trace>
  <inkml:trace contextRef="#ctx0" brushRef="#br0" timeOffset="145339.53">6125 6742 431,'-16'-4'-13,"-2"2"-8,-1 2 35,-7 0-6,-5 6-8,-6 7 0,-7 6-1,-4 5 2,-2 3-2,4 3 2,2 1 1,9 0 9,11-2 2,13-2 1,11-2-7,0-4-3,17-2-2,15-1-3,7-3 2,8-4 0,10-4 6,3-2-16,3-5-20,-4 0-47,-11-9-105</inkml:trace>
  <inkml:trace contextRef="#ctx0" brushRef="#br0" timeOffset="145606.54">6322 6994 111,'1'-3'233,"2"-1"-250,-1 1 10,2 1 29,-4 1-11,0 0-6,0 1 2,0 0 2,-2 0 5,-11 0 4,-10 6-13,-2 2 2,-4 0 5,-1 3 3,2 0 5,7 0-6,8-1-7,7 0-3,4-3-3,2 0-3,4-1 0,16-1 2,9-2 12,7-3-10,1 0 0,1-6 2,-3-2-11,-12-4 9,-7 2-16,-7-1-15,-9-1-15,-9-1 0,-19 2-3,-7 4-2,-2 1 10,-5 6-16,7 0-24,6 7-7</inkml:trace>
  <inkml:trace contextRef="#ctx0" brushRef="#br0" timeOffset="146039.56">6553 6986 276,'-13'-3'11,"-1"3"-17,6 0 25,1 3 11,3 3-30,-2 3-2,2 3 4,4 1-1,0 0 0,0-1-1,0-3 0,4-2 0,2-3 0,5-2 1,-3-2 1,9 0 3,0-4 2,2-5-3,3-2 0,0-1-3,-2 0-1,-2 3 0,-6 0-1,-3 4 0,-2 2 1,-6 1 0,2 1 1,-3 1-5,0 0 0,0 6-2,0 3 9,0 1 1,0 2-3,0-2 1,0-1 5,0-1-2,0-2-5,0-3 0,7 0 0,4-2 1,4-1 9,5-1-11,2-5 7,4-5-3,-2 1-3,0 2-3,-2-1-6,-7 5-4,-7 0 6,-5 3 6,-3 1 1,0 0-5,0 6-1,0 6 16,0 1 5,0 0-8,0 0-1,0-1 3,0-1 2,3-3-11,5-2-2,3-1 1,2-4 1,1-1-2,1 0-9,-4-8-37,-1-4-74</inkml:trace>
  <inkml:trace contextRef="#ctx0" brushRef="#br0" timeOffset="157919.26">11641 3047 93,'0'-3'18,"0"0"-32,0-1 16,6 0 71,1-3-34,3 3-21,-2-2-3,1 3 6,-1 0 0,-1-1-1,-3 4 1,-1-3 0,-3 3 2,0 3-12,0 7-3,0 7 11,0 12-3,-3 9-7,-5 12 6,3 8 3,5 7 7,0 9-18,0 7-6,6 6 1,5 1 0,0-2-1,-1-5-1,-4-6 1,-2-1 0,-4-3-1,0-2 0,-14-4 0,-4-8 0,0-10 0,2-9 0,11-10 0,2-3 0,3-7-2,3-5 0,7-5 0,5-8-15,3 0-35,4-9-24,-9-13-103</inkml:trace>
  <inkml:trace contextRef="#ctx0" brushRef="#br0" timeOffset="158755.31">11839 2869 84,'-6'-1'78,"5"1"-33,1 0 9,0 0-16,0 0-21,0 0-13,12 0-4,8 0 15,12 0 9,4 0 1,4 0 1,6 0 3,11-2-9,6 0-1,13 1 3,11-1-9,15 0 0,12 2-5,15 0-1,10 0-6,15 0 1,11 0 0,9 0-1,5 0 1,3-1 0,-7 0-1,-11 1-1,-7 0 1,-9 0-1,-5 3 0,-1 1 2,3 2-2,-4-3 0,6 1 0,-2-2 0,-1 0-2,1-2 2,-4 0 0,1 0 2,-3 0-1,-4-1 0,-10-1-1,-10 1 1,-14 1-2,-17 0 1,-16 0-1,-11 0 1,-18 3 0,-6-2-1,-5 1 1,-3-2 0,4 0-2,7 0 2,10 0 0,4-4 2,7-1-1,0 1-4,0 2 3,-6 0 0,-2 0 0,-9 2 2,-11 0-5,-5 0 3,-14 0-3,-6 2 1,-2-2-1,1 3 3,-1-2 0,-2 1 0,0-2 0,2 0 1,0 1-1,0 0 0,3-1 0,2 0-1,4 0-3,0 0-2,-3 0-9,-4 0-14,1 0-13,-5 0-19,-9 4-2,-16 1 32,-7 1-6,-5 1-57,5-2-31</inkml:trace>
  <inkml:trace contextRef="#ctx0" brushRef="#br0" timeOffset="158967.34">17079 2910 25,'3'0'100,"-1"0"-27,-2 0-13,0 0-9,0 3-11,0 3-12,0 6 13,4 7 6,-2 9-12,-2 8-15,0 9-6,-8 8-8,-13 4 2,2 2-4,2-2 9,2-3-14,1 1 5,-1-2 1,2 0 1,-2-3-2,-2-2 1,7-2 1,4-5-3,-1-1 1,7-4-1,0-2-2,5-3-1,12-2 1,-2-2-3,5-3-19,-7-3-25,-4-5-44,-9-8-178</inkml:trace>
  <inkml:trace contextRef="#ctx0" brushRef="#br0" timeOffset="159513.37">12011 4414 41,'-15'0'351,"4"0"-337,4 0-16,7 0 24,7 0 28,15 0-31,13 0 0,15-2 0,18-2-8,18-2 0,14 0-1,15-2 1,17 0 1,18-1 1,17 1-4,15 0 0,15 0-4,13 2 10,19 1-1,3 2-10,7 3-1,-3-1-2,0 1-1,-3-1 1,6 0-2,-14-1-6,-14 0-3,-23 0-10,-26-2-10,-31 1-12,-28-2 4,-31 1 12,-32-2 10,-19 0 13,-18 2 10,-3-2 16,-7 0-2,-15-1-7,-2 1-11,-7 1-3,-6 0-22,-6-1-71,-17 0-207</inkml:trace>
  <inkml:trace contextRef="#ctx0" brushRef="#br0" timeOffset="160023.38">13629 3493 240,'-43'-9'108,"-10"6"-124,1 3-12,-7 0 36,4 3 8,3 5-2,5 3 5,11 3-4,5 2-10,16 2 5,8 3 2,7 3 9,11 2 2,16 0-8,5 1-6,5-2-3,1 0-3,-5-1-1,-5-3 0,-17-2 1,-7-2-3,-4-2 0,-29-2 3,-13-1-2,-9-3 1,-10-6 0,1-3 4,0 0-2,5-8 0,2-4-3,7-3-2,9 0-7,14 0-12,22 3-34,2 3-10,33 1-24,9 2-63</inkml:trace>
  <inkml:trace contextRef="#ctx0" brushRef="#br0" timeOffset="160331.4">13560 3783 99,'-16'0'183,"8"0"-186,1 0-1,7 0 30,0 6-8,0 2-20,13 5 17,5 0 0,11-2-5,3 0 4,7-2-1,1-4-1,3 0-2,1-4 3,0-1-3,-4-1-2,-10-7 0,-3-3-5,-10-1-4,-9-1-5,-8-1-12,0-1-9,-14 1 5,-15 3 12,-10 2 3,-7 8-1,-5 1 7,-6 4-1,2 8 5,5 3 6,10 0 4,10 4 0,15-1-3,9-2-1,6-2-4,17-2-1,20-3 3,16-3-1,8-2-2,7-4-2,1 0-4,-1-6-36,-9-5-60,-12-1-178</inkml:trace>
  <inkml:trace contextRef="#ctx0" brushRef="#br0" timeOffset="160576.41">14061 3832 254,'0'6'-1,"0"2"-4,6 3 17,1-3 4,-1 2-11,6-2-2,-1 2-1,0-3-1,1-2-1,4-4 2,-4 0 0,4-1 4,1-1 3,0-5 5,0-4-6,-2 2-2,-9-2 1,-4 0-2,-2 0 2,0 1 6,0-2 11,0 1-8,-2 1-2,2-2-2,0 4-2,0 1-11,13-2-1,4 2-3,1 1 3,0 1-17,-4 3-38,-1 0-78</inkml:trace>
  <inkml:trace contextRef="#ctx0" brushRef="#br0" timeOffset="161359.46">14160 3790 275,'0'0'23,"0"0"-28,0 0 22,0 4 7,0 5-5,0 7 8,-6 1-10,-2 1-12,-5 0-2,0 0 0,0-2 1,2-3-1,1-4 0,4-4-3,6-1 1,0-4-4,0 0 3,0 0 7,0-5 16,9-7-3,-2-6-14,1-1 4,-4-2-2,2-1 3,0-2-5,5 2 0,5 0-6,7 3 2,-1 6 1,0 2-2,2 4-4,-1 5-1,2 2-4,-1 5-11,1 7-20,-6 4-26,-6 0-76</inkml:trace>
  <inkml:trace contextRef="#ctx0" brushRef="#br0" timeOffset="161795.49">14503 3794 289,'0'0'60,"0"6"-82,0 2 28,0 5 36,4 0-23,-1 0-8,2 2-6,6-4-4,1 1 0,-1-2 1,0-3-1,-6-1 2,5-4-5,-3-2 1,-1 0 4,5-5 8,4-8-7,4-4 2,8-1 1,-5-3 4,2 1-2,-1 1-3,5-1-6,0 3-4,-6 4-14,-3 5-45,-8 3-60,-6 2-141</inkml:trace>
  <inkml:trace contextRef="#ctx0" brushRef="#br0" timeOffset="162191.51">14949 3867 341,'6'0'56,"6"0"-108,3 0 49,9 0 34,5-3-20,-1-3-10,2 1-1,1-3-10,-9 1-24,-5-3-15,-6 1-12,-9-2-9,-2 1 8,-2 1 39,-15 3 28,-5 1 15,-6 5 21,-1 0 11,-2 5-11,1 5-11,1 4-2,2 2-2,8 1 2,9 0-10,7-2-5,3 1-1,15-2-6,12-4-3,9-2 5,7-1 3,3-4-2,1-3-3,2 0 1,-3-3-2,-9-4-2,-5 0-1,-7-1-4,-8-1-5,-9 2 5,-3-1 1,-5 3-8,0 4 10,0-2 1,0 3-2,-6 0-3,1 0-3,1 0 1,2 0 5,2 1 0,0-1 0,8 0 12,10 0 15,4-3 9,6-5-3,3-5-12,2 0-7,2-2-10,2 0-3,-2 1-6,-2 3-18,-9 2-100,-12 2-221</inkml:trace>
  <inkml:trace contextRef="#ctx0" brushRef="#br0" timeOffset="181780.67">1629 6733 13,'0'-1'337,"0"1"-337,0 0-15,4 6 8,6 8 23,2 6 15,2 4-1,0 6-10,4 2-11,-7 4 0,3 2 0,-13 0-2,2 2 0,-3-1-5,0-3 2,0-7-3,0-2 4,0-7-11,0-6-4,0-1-23,0-8-40,0-5-60</inkml:trace>
  <inkml:trace contextRef="#ctx0" brushRef="#br0" timeOffset="182177.68">1861 6825 53,'2'17'85,"3"3"-54,0 6-34,9 2 3,0-1 6,3 0 9,2-1-1,-5 2-6,-1-5-2,-5-1-5,-5-4 0,-2-6-1,-1-3 4,0-5-17,0-4-20,-1-9-63</inkml:trace>
  <inkml:trace contextRef="#ctx0" brushRef="#br0" timeOffset="182444.7">1829 6777 35,'4'-2'315,"0"0"-268,3 0-81,6 1-6,9 0 48,8 0 1,12 1-8,1 0-1,1 0 0,-2 1-11,-10 2-21,-7 3-10,-11 2 2,-11 0-1,-3 0 16,-13 3 26,-16-1 3,-7 0 7,-4 4 16,1 0 18,-1 1 1,8 2-2,5 1-9,12-2-8,12 0-13,3-1-3,14-2-5,14-2 0,9-2-2,12-4 6,8-4-5,1-1 1,2-1-5,-6-4-3,-8-5-26,-7-3-52,-17-1-84</inkml:trace>
  <inkml:trace contextRef="#ctx0" brushRef="#br0" timeOffset="182746.73">2337 6876 137,'0'9'277,"-8"-2"-286,-3 5-24,9 1 36,2 0 12,0 1-12,6-2-2,12-1-1,0-3 0,6-2-4,-2-5-2,0-1-3,2-1-15,-2-8-12,-1-6 0,-8-1 8,-4-2-15,-6 0 1,-3 1 25,0 3 17,-10 3 5,2 5 20,1 1 17,3 5 10,-3 0-32,3 9-21,2 4 2,2 5 15,0-1-5,0 1-8,13-1-1,2-4-2,4-3 1,4-3-1,-4-2 1,3-4-4,-4-1-23,-4-1-28,-4-9-40</inkml:trace>
  <inkml:trace contextRef="#ctx0" brushRef="#br0" timeOffset="182891.72">2666 6904 156,'2'5'157,"2"2"-163,3-3 4,1 1 4,9-4 5,0 0-4,5-1 0,0 0-3,3-7-27,-4 0-29,-2-2-24,-6-3-21</inkml:trace>
  <inkml:trace contextRef="#ctx0" brushRef="#br0" timeOffset="182995.73">2865 6865 78,'0'0'116,"0"4"-59,-4 6-44,-3 4 5,7 4 2,0-2-7,0 1-8,8-5-1,9-1-2,-2-4-2,-1-4 1,4-3 0,-4 0-3,-4-5-24,1-7-37,-11-6-114</inkml:trace>
  <inkml:trace contextRef="#ctx0" brushRef="#br0" timeOffset="183283.75">3025 6557 349,'0'21'94,"0"4"-114,0 5 20,0 0 2,1 0 3,9-2-4,1 1 1,4-3-1,-4-2-2,2-4 0,-2-3-6,-4-4-4,0-3-11,-6-6-7,-1-2-20,0-2-14,-15-3-49</inkml:trace>
  <inkml:trace contextRef="#ctx0" brushRef="#br0" timeOffset="183353.76">2918 6786 0</inkml:trace>
  <inkml:trace contextRef="#ctx0" brushRef="#br0" timeOffset="183503.8">2904 6782 216,'-4'-3'48,"2"1"-38,2 0 32,0 1-4,6-1-29,12-1-2,1 0 10,8-1-8,2-1-6,-1 0-1,2 2-1,-2-2-2,0 0-6,-7 3-6,-2-1-5,-5 2-1,1 1 7,-2 0 8,0 5 3,3 1 2,-4 5 4,4 0 5,-5 1 2,0 1-4,-4-2 1,0 0-3,-3-1 0,-3-3-4,2-3 0,-1-1-1,-2-3-3,0 0-16,0-5-19,0-8-116</inkml:trace>
  <inkml:trace contextRef="#ctx0" brushRef="#br0" timeOffset="184050.79">3286 6633 426,'0'-1'47,"0"1"-58,0 0 5,0 5 16,0 4-8,0 2-4,4 2 1,11 0-2,-2 1-13,-1 0-5,5 0-10,-7-1-7,-1-1-13,0-1 10,-5-2 14,0 1 9,-1-4 9,1-4 9,-1-2 1,-2 0 1,6-1 12,-3-6 9,5-4-9,-2-2-1,-3-1 5,-2 1 6,0 1 5,1 2 3,-2 4-6,-1 0-6,0 4-4,0 1-5,0 0-5,3 1-6,1 0-7,3 2 1,7 4 10,-2 1 2,1 0-2,2 1-2,-4-1 0,0 0 1,-2-2 1,0 0-2,-3-1-3,4-2 3,-2-1-2,6-1 4,3-2 1,5-6-1,6-3-4,-2 0-4,-1 2 0,-6 0-3,-3 4 3,-8 2 2,-4 3-1,-1 0-1,-3 0 0,0 1-1,0 7 15,0 0-2,4-1-3,-1 0 0,5-5 0,-2 1-1,5-3-1,4 0 4,6-2 4,-2-7 1,1-3-4,-2-1-7,-8 0 3,-3 1-3,-3-3-1,-4 3 0,0 3-1,-4 3 2,-9 4 3,-2 2 0,-3 6-1,-4 7-1,-2 5 3,10 1-2,6 2 0,8-2 0,0-4 0,26-5-1,13-5 0,12-5 3,12-7 1,9-11-4,6-8-20,-13-5-61,-18-6-262</inkml:trace>
  <inkml:trace contextRef="#ctx0" brushRef="#br0" timeOffset="185531.87">1454 7074 25,'0'0'118,"0"0"87,0 0-200,-2 0-2,2 0 38,-2 0-2,-1 0-19,-3 0-8,-5 0-1,-7 0-5,-6 3-5,-10 2 5,-8 2-1,-6 3 0,-9-1-2,0 2 6,4-1-8,6-3 0,6-1-2,11-2 0,9-1 0,11-2-1,9 0-19,1-1-36,0 0-69,7 0-59</inkml:trace>
  <inkml:trace contextRef="#ctx0" brushRef="#br0" timeOffset="185955.9">851 7108 52,'-7'-1'185,"0"1"-152,-1 0-25,-2 3 13,-2 5 0,-1 5-7,-1 3 3,6 0-5,4 2-1,4 0-1,0-2 2,12-1 3,12-3-3,9-3-5,9-3-3,6-5 4,7-1-3,-3-9 3,-3-4-4,-10-4 3,-11-1-2,-13-3-2,-15 1 0,-7-3 0,-32-1-3,-15 5 1,-7 0-2,-10 7-7,-1 9 9,11 4-2,2 17-2,4 8-4,13 7-7,10 3-21,13 2-64,12-6-126</inkml:trace>
  <inkml:trace contextRef="#ctx0" brushRef="#br0" timeOffset="186595.94">1312 6731 85,'-8'-6'144,"-2"0"-55,2 3-87,1 1 5,5 2 36,2 0-16,0 10-30,2 6 3,13 9 16,10 5 0,3 6-3,9 3 5,1 4-3,-2 7-2,0 0-9,-8 3 0,-6-6-2,-5-3 6,-6-4-8,-4-5 2,-7-4-2,0 0 2,0-3-2,0-4 1,0-2-1,0-4 0,0-8-8,0-5-12,0-5-26,0 0-25,0-9-3,0-7-27,0-5-87</inkml:trace>
  <inkml:trace contextRef="#ctx0" brushRef="#br0" timeOffset="187059.97">1336 6644 13,'-4'-1'-13,"-3"-3"86,1 2 10,1 1-43,3-2 8,2 3 8,0-1-10,0-1-23,2-2-18,16-1-3,11-2 7,7-1 10,10 0 2,6-2-3,10-3-2,8 1 5,7-1-1,10 1-4,9-2-3,3 1-8,10 2-2,7-1-2,2 0-1,3 2-10,-6-1-14,-8 1-11,-10 1-5,-19 0-7,-17 1 19,-12 2 23,-15 0-10,-3 3 12,-2-1 5,-5 2-1,-2-1 0,2 2-2,-2 1 1,11-1 1,3-1 2,13-2-3,4-1-2,-1 1 1,3 1 0,-3-2-41,-10 2 24,-6-1 16,-11 2-30,-10 1 30,-6 1 2,-5 0-7,-4 0-7,0 0 3,-4 0 3,-5 1-14,7 1-35,2-2-1,0 0-3</inkml:trace>
  <inkml:trace contextRef="#ctx0" brushRef="#br0" timeOffset="187482.99">3882 6314 8,'5'-1'47,"-3"0"44,6 0-39,3-3-30,0 2-6,3-1-2,3 1-10,5-3-3,2 0-1,9 1-1,0-2-2,3 1 5,2 1-14,-8 2-3,1 0 13,-13 1-35,-3-1 31,-11 2-22,-4 0 5,2-1 25,-2 1 12,0-2-8,5-1-9,1 0 0,5-1 2,4-2 0,5 3-1,2-2 3,3 0-1,-4 1 0,-2 2 1,-5 1 22,-7 1-25,-7 0-4,0 0 12,0 0 21,-11 1 8,0 3 6,0-3 1,0 0-8,4 3-13,1-2-10,2 1-7,1 1 0,3 5 1,0 1 2,3 7 7,12 3 7,5 6 5,6 6-2,2 4 2,1 7-5,-5 1-8,5 1-4,-8-1-3,-2-2-3,-1-5-1,-7-1-2,-2-5 1,-3-4-1,-1-3-1,-4-5 1,-1-3-6,0-5 4,0-5-4,0-2 0,0-4-10,0 0-10,0 0 0,0-5-57,-4-1-43,-4-1-63</inkml:trace>
  <inkml:trace contextRef="#ctx0" brushRef="#br0" timeOffset="187935.03">1865 7335 111,'-4'2'61,"4"-1"-35,0-1 26,0 1 8,0 1-14,0-2-16,0 0-8,8 1-1,13-1 12,14 0 0,10-1-3,17-5-11,17-5-2,10-2-1,16-4 1,16-2-1,16-3 2,14-1-6,7 2-4,-1 3-4,-4 1-4,-2 6-3,-2 0-12,-8 2 1,-6-2-14,-11 2-20,-15-1-18,-14-2-27,-19 2 3,-19-1-12,-25 0 16,-18 4 34,-14 1 5,0 1 64,-8 1 46,-10 1-37,-6 2-44</inkml:trace>
  <inkml:trace contextRef="#ctx0" brushRef="#br0" timeOffset="188595.08">3187 7324 283,'0'-2'144,"0"0"-138,0 2-3,0 0 24,0 8-9,0 5-11,0 6 8,0 3-4,6 6-3,2 3-2,2 2 6,2 6 3,4 3-3,3-3-4,9 4-1,-3-1 7,11-2-3,0 2 3,6-3-7,8-1-2,3-5 0,6-3-3,4-3-1,3-3 1,-3-3 1,-3-3-3,-2-3-1,-5-1 0,-3 0-2,-9-1-5,-3 0-5,-9-1-5,-5 3-6,-5-1-7,-8-1-11,-8 0-18,-3-2-24,0 0-48,0-5-84</inkml:trace>
  <inkml:trace contextRef="#ctx0" brushRef="#br0" timeOffset="189175.12">3929 8122 315,'0'-4'27,"0"-1"-36,0 2 21,0-2 17,4 1-22,2 2-8,1 0 1,-5 2 0,-2 0 4,0 0 27,0 0 19,-9 1-19,-4 0-13,2 1 1,3 1 3,-2-2-8,8-1-5,0 0-7,2 0 0,0 0-2,0 0-2,0 0 1,0 0 0,0 0 3,0 0 1,0 0 8,4 0-8,-4 0 1,0 0 3,0 0-1,0 0-3,0 3-1,0 0-1,0 0-1,0 1 0,0-3 0,0 2 1,10-2-1,-2 0 0,6 2 4,5 0-8,5 0 21,4 2-7,8 0-5,0 1-2,4 0-1,-1 1 0,0 0-2,-1 0 0,-8 0-6,-5-2-2,-8-1-5,-6-3 1,-4-1-2,-3 0 1,-4 0 0,0 0 8,0-2-2,0-2 0,0 2 0,0 2 0,-4 0-8,4 0-8,0 0-7,0 0-1,0 0 8,0 0 13,0 0 3,0 0-1,0 0-3,-6 0-9,-2-3-63,-5-4-126</inkml:trace>
  <inkml:trace contextRef="#ctx0" brushRef="#br0" timeOffset="189396.11">4072 7966 446,'-10'-6'47,"1"3"-50,3 2 12,6 0 20,0 1-17,0 0-11,0 0-7,8 0-9,5 0 11,5 0 4,1 5 0,5 3-1,-2 2-1,-2 3 3,-2 2 3,-3 5-1,0 1 1,-6-1-1,-1 1-3,-1-4 1,-3 0 0,3-7 0,0-2-2,-6-5-1,5-3-8,-5 0-4,2 0-16,-3-5-20,0-4-44,0-2-108</inkml:trace>
  <inkml:trace contextRef="#ctx0" brushRef="#br0" timeOffset="198123.62">7196 4633 29,'0'0'-16,"2"0"28,-2-1 137,0 0-94,0 1-36,0 0 5,0 0 5,0 0-10,0 0-11,0 0 0,0 0 5,0 0 3,0 0 0,0 0-1,0 0-4,0 0 1,0 0 2,0 0 2,0 0-3,0 0-3,0 0-5,0 0-2,0 7-2,0 4 7,0 5 10,0 5-5,0 4-4,-2 2-3,-2 3 1,-1 4-2,5 0-1,0 3-2,0 1 1,0-4-2,5 1 0,1-4-1,-1-2 1,1-2-1,-1-2 2,-4-2-2,-1 0 1,0-1 0,0-1 1,0-1 0,-1 0-1,-6 1-2,-2 1 2,7 2-1,0 2 0,2-1 0,0 2 0,2 0-1,5 0 2,-3-1-1,-4-2 0,0-2 1,0-3 0,0-3 0,-11-1 0,1-6 0,0-2-1,6-1 0,0-3 0,4-1-1,-3-1 0,2 3-1,1-1 1,0 3 0,0 0 2,-3 3-1,3 0-1,-2 4 1,0 0 0,2 3 1,-4-1-1,-5 1 1,2-1 0,-1-2-1,1-2 1,3-1 0,0-3-1,-3-1-1,7-2 1,-3 2-1,3-2 0,0 1-1,0 1 2,0 1 1,0 1-1,0 2 0,0 0 0,0 2-1,0 1 2,0-1-1,0 1 1,0-1-1,0-3 1,0 1-1,-4-3 1,1-1-1,3-2 0,0 1-1,0-2 0,0 0-1,0 1 1,0 1 0,5 1 1,1-2 0,1 3 0,-3 0 0,2 0 1,-2 2 0,-3-2-1,2 0 1,-3-3-2,0 0 2,0-3 0,0-1 0,0 0 2,0 0-2,0 0-1,0 0 0,0 0 0,0 0 0,0 0-2,0 1-1,0 0 2,0 2-4,0 1 3,0 0 2,0 2 1,0 0 0,-4 1 1,-3-3-2,0 2 1,3-4 0,1 1 0,3-2-2,0-1 5,0 0-2,0 0-2,0 0-1,0 0-1,0 0-1,0 0 1,0 0-2,0 1 1,-1 3-3,-2 1 6,-1 2 1,0-1-1,-1 1 3,1-4-3,2 2 1,0-3-1,-1 0 1,3-2 2,0 0-3,0 0 2,0 0 0,0 0-1,0 0-2,0 0-2,0 0 2,0 0-1,0 1-1,0 1 0,0 2 0,-2 2 5,0 0 1,-1-2-1,2 1 0,1-2-2,0-2 2,0 0-2,0-1 1,0 0 2,0 0-2,0 0 0,0 0-2,0-2-4,0-1 3,1 0 1,2 2 1,-3-1-2,0 2-1,0 0 3,0 0 0,0 0 0,0 0 2,0 1-1,0 2 0,-3-1 0,2-1 2,1 1-3,0-2 1,0 0 1,0 0-1,0 0-1,0 0 0,0 0-2,0 0 0,0 1 0,0 1-4,-4 3 1,1 2-2,-4 4-18,-1 1-31,-6-2-60,-3-1-103</inkml:trace>
  <inkml:trace contextRef="#ctx0" brushRef="#br0" timeOffset="198659.65">6908 5944 320,'0'-2'22,"0"-1"-18,0 2 43,-5 1-7,5 0-33,0 0-14,0 0-1,0 5 10,11 4 5,0 2 0,4 5-2,-1 0-1,3 3 5,1 0 3,1 2 4,1 0-10,-1-1 0,2 0-1,-4-1 4,2-4-6,-1-2-1,-5-3 0,0-3 4,0-3-4,-5 0 1,2-3 1,-3-1 2,-1 0 1,-2 0-2,3-1 4,1-4 1,2-2-2,-5 0-2,2 0-2,-4 2 0,4 0-2,-3 0 0,2 1-3,1-3 1,1-1-1,3 2 1,0-3 0,3-2 1,1-2 0,-2-1-1,5-2 1,-7 0 1,-1-2-1,-3 1 0,-5-1 0,-2 4 2,0 1-2,0 3-2,0 4 2,-4 4 3,-3 1 1,-4 1-1,-4 0-5,-7 0-1,-6 6-3,-5 3 1,-5 2 3,-5 1 1,-1-3 2,-6 0 0,-1-5 0,-1-1 0,3-2 0,9-1-1,4-1 1,15-4-3,3-2 1,14-2-6,4-1-10,1-2-31,26 3-42,-4-1-78</inkml:trace>
  <inkml:trace contextRef="#ctx0" brushRef="#br0" timeOffset="200793.78">7532 6898 219,'-6'-3'415,"-6"1"-382,5 2-31,3-1 11,4 1 27,0 0-7,0-2-19,0 2-10,0 0-5,0-1-3,0 1 3,0 0-1,0 0 0,0 0 0,0 0-2,0 0-14,0 0-35,-5-1-80,-14 1-146</inkml:trace>
  <inkml:trace contextRef="#ctx0" brushRef="#br0" timeOffset="201331.81">7168 8275 765,'-22'0'30,"11"1"-36,11 2 15,0-3 25,0 0-12,5 0-20,1 0-7,9 0 3,-1-1-2,-2-3-12,-3 2-12,-2 2-24,-7 0-40,0 0-56,-13 0-116</inkml:trace>
  <inkml:trace contextRef="#ctx0" brushRef="#br0" timeOffset="209931.31">14419 4526 0,'0'-3'165,"0"0"-137,-2 0-25,2 3 22,0-1 24,0 1-19,0 0-15,0 0-11,0 0-5,0 0 4,0 1 10,0 2 9,2 3 8,-2 2-3,2 5-1,-2 4 0,0 5-4,0 4-6,-4 3-6,2 0-2,-2 3-1,-5-1-7,0 1 2,-2-1 1,0 0-2,0-1 0,1-1 1,0 0-1,2 0-1,-2-2 3,0 2-3,1-2 2,1 2 2,-4-2 2,1 1-3,-1-1 2,1-1-5,-6-3 2,-1-2 0,0-2 0,3 0-1,-2-1-1,-1-1 1,3-2-1,-2 1 1,-1-1 1,0 1-1,-3-1 0,-7 2-1,5 0 1,-1-2 1,-5 3-1,-2-2 0,1 1 0,2-2 0,-1 1-1,4-3-1,0 2 2,1-1-1,-1 0 0,0-1 0,-4 0 0,-2 2-1,-2-2 3,-2-1-2,1 0 1,-5 0 1,0-2-2,-1 2 0,-2-1 0,-7 1 1,-2 1-2,1-1-1,-1-1 0,12-2 4,0 2-2,-7-1-2,4 2 2,-2 0 1,9-5 2,2 0-3,-6 3-1,-3 1 1,-2-1 0,5 0 3,7-3-1,-8 3-3,-9-1 0,-5 3 1,0-2 2,-2 0-2,2-1-1,0-1 1,-2 2 1,5-1-1,-2-2 0,2 1 0,5 1 1,0-2 1,-1 0-2,1 0 0,-1 0 2,1 3-1,-2-2-2,3 4 2,-5-2-1,-2 2 0,2 1 0,-2-3 0,2 3 0,-3-2 0,3 0 0,0 1-1,1-3 2,1 0 0,6-1 1,0-2-2,2 1 0,-4-1 2,2 0-2,-1 1 0,1-2 0,-4 2 1,-2 0-1,2 2-1,-4-1 1,0 1 1,-1 1-1,3-1-1,0 0 2,6-2 0,0 0 2,5-1-2,1 0 1,-6 0-2,0-1-1,1 3 2,-5-2-1,1 2-1,4 1 3,-2-2-3,1 0 1,-1 1 6,3 0-3,1 0-2,0-1 1,-8 2 0,4 0-2,-2-1-1,-1 3 5,1-2-2,-1 2-2,1-1 0,6-1 10,9 1 1,9-4-10,3-2 0,14-1 0,1-3-3,3 0-3,0 0-6,7 2 0,11-2-4,5 0-25,1-8-40,-2-3-75</inkml:trace>
  <inkml:trace contextRef="#ctx0" brushRef="#br0" timeOffset="210320.34">9908 6187 279,'0'4'181,"-5"3"-194,-11 1-4,1 3 24,-3 2 8,3 1-3,-5 3 2,1 0-2,-3 2-5,-2 2 3,-9-1 1,-2 2 1,-9 0-3,-2 0-1,3-1 3,5-4 2,3-1 3,9-2 2,4-1-4,9-5-6,11-2-3,2-3-4,0 0-5,11-1 6,15 1 3,5-3 4,12 0-2,4-3 1,3-1 0,-3 0 1,2 1-1,-3 2-5,-2 1-3,-5 0 0,0 0-1,-3 3-9,-8-1-7,0 1-18,-6-2-18,-7-1-39,-8 0-69</inkml:trace>
  <inkml:trace contextRef="#ctx0" brushRef="#br0" timeOffset="210627.34">9815 6288 126,'0'0'260,"0"0"-221,4 0-53,7 1-3,5 4 44,3 4-3,3 7-4,2 3-4,-2 6-8,-2 1-2,-5 2-5,-8-1 2,-3 0-7,-4-2-15,0-2-34,0-6-73,-4-8-148</inkml:trace>
  <inkml:trace contextRef="#ctx0" brushRef="#br0" timeOffset="213956.56">14588 4574 2,'0'0'86,"0"0"-24,0 0-47,0 0-14,0 0 4,0 0-1,0 3 6,0 3 6,0 2 4,0 3 9,-6 7-1,-8 4 0,0 5 8,-1 4-9,-4 3-2,2 4-6,-5 2 0,-1 0-5,4 2-1,-1-1-1,3-1-5,0-3 0,-1-2-3,2 2 2,0 0-1,-7 0 2,4-1-3,-7-2-2,-3-1 1,1 0 0,-1-1-1,1-2 5,3 0-7,0-1 0,0 0 2,5 0-2,1 0 1,4 1-1,-3 0 1,-2-1 0,1-1-1,-3-3 1,-5 0 1,-3-5 1,-1 2-1,-1-2-1,-1-1 1,-2-2 1,6-2-2,1-2 1,2 0-1,3 0 0,1 1-2,3 0 1,-8 1 0,4 2 1,-5 1-1,-1 0 0,-3 3 1,-4 1 1,-3-1-4,-5-1 4,2-2 0,0-4-1,2 3 0,4-3-1,4-1 2,3-1-2,2-1 0,4 0 0,-8 3-2,3-1 4,-4 0-2,4-1 0,-2 0 0,-12 3 0,-4 1 0,1-1 0,-1 0 1,0-1 0,0 0-2,-7 1 1,1 0 1,3-3-1,2 1 0,5 1 0,0-3 0,2 2 1,4-1-1,-2-1-1,4 2 2,-1-1-1,2 1 0,-2 0-1,-3 1 1,4 0 1,-5 1-1,-3-1-1,-5 2 2,0-1-2,-3-3 0,4 1 0,-3 1 1,1-2 1,-2 0-1,4 0 0,0 0 1,2 1 0,0-2 0,3 0-2,2-2 2,3 3-1,1-4 0,3 2-1,-1-2 1,0 2 0,-2-1 0,0 1 0,-2-2-1,-2 3 1,-3-1-1,-4 1 0,-4 1 1,-1 0 0,1 0-2,1 0 4,2 0-2,-2 1 0,3 1 0,5-1 0,3 0 0,8 0 0,-1-2 0,3 0 0,2 0 0,0-2 0,2 1-2,-2-1 4,-1-1-2,1 2 0,-2-3 0,3 1 0,1-2 1,2 1-1,3-1 0,-3-1 0,5 1 0,-1-1 0,0 2-1,3-2 1,5 1 0,-4 1 0,1-1-2,0 1 1,-3 1 2,1 2 1,0 0-2,-2-1 0,6 1 0,-3 0 6,6-2-9,-6 1 1,1-2 2,1 0 0,-6 2 0,2-1-1,-2 3 2,2 0-1,-5 0 0,4 1 0,3-1 2,2-1 2,3-1-4,0 1 2,-1-1 1,0 1-2,2-1-1,-3 0 1,-4 2 0,-2 1 1,-5 1-1,-3 4 1,1-2-3,2 2 1,1-2 0,6-1 0,1-2 0,3-2 0,2 0 1,3-3-1,0 1-1,0 1 0,2-1 0,0 3 1,-3 0 1,-1 3-1,-3 0-1,0 0-4,0-3-6,5 0-15,-4-3-24,2-6-51,1-2-78</inkml:trace>
  <inkml:trace contextRef="#ctx0" brushRef="#br0" timeOffset="214383.57">9568 7202 183,'-15'7'208,"-3"3"-215,2 3-6,5 4 27,4 0 4,6 3-11,1 1 6,0 4-4,0-1-1,0 2-3,-4-1-3,-14 0 3,1-2-1,-4 0-1,-2-3 2,6-3 5,-4-2 13,6-3-2,2-4-7,5-2-5,2-2-2,5-2-4,1-1-4,0-1 0,0 3 2,0-2 4,8 0 4,3 0 4,9-1 6,2 0 2,4-1-4,7-6 3,0-4-2,6-1-8,1-3-6,-1-2-1,2 2-2,4-4-2,-6 2-6,0 3-9,-4-1-11,-9 2-10,-4 5-13,-8 0-7,-8 4 4,-6 2 5,0 2 24,0 0 5,-5 0-13,-6 0-8,-8 2-34</inkml:trace>
  <inkml:trace contextRef="#ctx0" brushRef="#br0" timeOffset="-214317.11">9604 7272 364,'0'-2'33,"0"0"-34,0 2 16,0 0 26,0 0-21,0 0-14,3 3-4,8 7 14,11 3-5,-2 7-6,6 4-2,-2 1-1,5 4-2,-1-1 1,5-1-1,-5-3-8,1-4-11,-1-4-13,-2-4-36,-8-7-69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0T01:51:36.75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3764 3155 102,'0'-8'313,"-2"2"-299,-2 5-11,4 1-3,0 0 14,0 7 7,0 10-11,4 10-1,7 7 5,2 3 1,-5 3-10,2-1 9,-3 0-2,-3-4-5,2 2 2,-6-4-1,0 2-4,0-2 0,0-2-2,-2-2-2,-9-5 1,0-3-5,0-5-5,4-4-6,3-5-10,4-5-10,0-2-13,2-6-20,18-11 21,4-7-56,-1-6-65</inkml:trace>
  <inkml:trace contextRef="#ctx0" brushRef="#br0" timeOffset="392.02">3758 3058 340,'-7'0'2,"4"0"-2,3 0 4,3 0 13,19 0 1,16 0 6,20-3-3,23-5-5,20 0-6,13-4 2,10-1 1,5 2 3,7 2-4,0 4-5,-1 3-6,1 2-2,-7 1-8,-4 4-12,-3 2-9,-6-1-10,-4-2-4,-9-1-9,-14-2 10,-10-1 5,-15 0 12,-21 0 18,-8 0 9,-13 0-1,-11 0 1,-10 0 0,-1 0 0,0 0 1,0 4-15,3 0-34,0 1-56</inkml:trace>
  <inkml:trace contextRef="#ctx0" brushRef="#br0" timeOffset="636.03">6244 3041 92,'0'0'33,"0"0"-23,0 0 31,0 0-14,0 0-9,0 0 5,0 0-9,0 0 0,0 0 9,0 4 8,0 1-3,3 3-1,-3 2 3,0 6-5,0 5 1,0 7 4,0 7-4,0 5-1,0 3-7,-4 1 1,-3 1-13,0 1-3,0-1 0,-1-4-1,2-1-4,-1-5-2,-4-4-3,0-3-7,-2-7-5,0-4-10,4-4-16,1-6-31,-3-6-52,-5-1-127</inkml:trace>
  <inkml:trace contextRef="#ctx0" brushRef="#br0" timeOffset="1077.06">3176 3840 139,'-7'0'33,"3"1"-35,0-1 21,4 2 45,-3-2-35,3 0-4,0 0-5,0 0-6,7 0-6,15 0-2,13-3 8,12 0 14,20-1-4,16 1-11,14 0-2,17 3-1,20 0 4,10 0 1,14 3-6,8 1-5,7 2 0,8-1-4,1-1 2,-7 0 0,-11-2-6,-21-1-2,-17-1-9,-23 0-13,-20 0-11,-17-3-6,-22-1 4,-12 0 11,-14 0 19,-11 1 12,-7 1 2,0 0-6,-18 2-26,-8 0-99</inkml:trace>
  <inkml:trace contextRef="#ctx0" brushRef="#br0" timeOffset="1668.09">4194 3541 304,'-17'0'24,"9"0"-24,4 0 28,4-1 26,0 1-35,0 0-21,6 1 1,13 5 8,7 3 1,5 0-4,5 2-2,0 0 2,6-3 0,0-3-2,-1-2-2,1-3 3,-3 0-4,1-4 4,-8-5 1,0 0 1,-11-6-3,-2 2 1,-2-2-1,-12-1-1,-2 1-1,-3-1-2,-4 3-1,-14 1 5,-4 4-2,-6 3 2,-1 4-3,-6 1 1,-4 4 2,-1 9 3,1 2-2,2 5-1,3 2-1,11-1 0,3 0-1,9-3 0,7-3 0,4-3-1,0-2-3,18-3 5,3-2-4,8 0 0,8-5-10,1 0-21,1 0-62,-2 0-166</inkml:trace>
  <inkml:trace contextRef="#ctx0" brushRef="#br0" timeOffset="2056.12">5175 3545 189,'4'0'46,"-1"0"-59,5 0 70,-1 0-11,-4 0-26,-3 0-2,0 0-11,0 0 8,-6 0 10,-9 6-16,-10 2-10,-11 3 3,1 0 0,-7-3-1,5 0 1,-2 1-2,6-5 1,1 1-2,3-4 1,9-1-1,1 0-11,5-1-14,0-6-15,3-1-13,5-3-6,5 1 7,-2 1 3,2 1 24,1 1 28,-3 2 10,3 3 24,0 1 13,0 1 3,0 0-19,0 0-21,4 3 3,10 3 28,7 4-9,4 1-10,3 1-5,1 0-7,-1-1-4,2-1 3,1-2-5,-2-1-3,-1-2-4,5-1 0,-3-3-11,1-1-21,-5 0-44,-6-3-93</inkml:trace>
  <inkml:trace contextRef="#ctx0" brushRef="#br0" timeOffset="2405.13">5436 3572 259,'0'0'32,"0"0"-30,0 0 49,0 0-16,0 0-28,0 3-8,8 0 3,1 1 7,4 1-1,3-1-2,0-1-3,4-1 3,-2-2-3,6 0 1,-2 0-1,-4-4 0,1-2 4,-8-2-4,-2 0 1,-5-2-2,-4 1 1,0 2 1,-11 0-2,-9 3 0,-6 3-9,-5 1 2,-1 8 6,-1 6 0,-2 5 5,9 2 4,8 1-2,9-4-3,9-2-3,5-4-3,17-6 0,13-4 0,15-2 4,9-8-3,13-11-18,9-5-70,-9-6-168</inkml:trace>
  <inkml:trace contextRef="#ctx0" brushRef="#br0" timeOffset="3517.2">4776 2497 80,'0'0'179,"0"0"-181,0 0 3,0 7 26,0 6-5,0 7 2,0 4-2,0 3-9,3 1-1,1 0-1,-1-4-3,1-1 0,-1-2-6,-2-4 1,2-3-2,-3-4 0,0-1 1,0-6 2,0-2-4,0-1 1,0 0-5,0-2 0,0-9-18,-7-2-8,-1-6 16,-2 0 11,2-3 2,1 0 2,1-2-1,2 1 0,1 2 0,1 3 4,2 5-2,-2 4 6,-1 4-1,2 3 1,1 2 5,0 0-7,0 0-5,0 0-2,4 2 1,7 3 11,2-2-3,5 2 1,1-1-1,5-2-1,5-2 0,6 0 0,4 0 1,1-8-1,3-3-2,0-2 0,-3-1-4,-2 0 0,-8 3 1,-10-1-2,-2 5-2,-8 1 2,-5 3 2,-4 3-5,2 0 2,-1 7-5,4 9 20,1 4-1,2 7-10,-1 0 2,2 0 0,1-3-4,-1-3-1,5-2 1,-4-2-2,0-3 1,0-3 0,-2 0 0,0-3-7,-3-1-29,1-1-32,-7-4-67</inkml:trace>
  <inkml:trace contextRef="#ctx0" brushRef="#br0" timeOffset="3841.21">5525 2659 92,'0'-3'17,"0"0"11,0 0 61,0 0-24,0 3-22,0 0-2,-2 0-7,-11 4-11,-4 5-17,-1 3-5,4 5 6,0-3-1,9 2 1,3-4-3,2-1-1,0-2 0,7-2 0,7-2 1,4-3 2,0-2 0,8 0 6,2-4-2,-1-6-3,-1-2-3,-11-3-2,-6 0-3,-9-2-1,0 1-3,-13 2 1,-16 2-2,-3 3 2,-8 5-2,5 4-2,-2 2-1,9 9-7,4 3-4,9 1-18,8 2-32,7-1-71</inkml:trace>
  <inkml:trace contextRef="#ctx0" brushRef="#br0" timeOffset="4145.26">5754 2654 279,'-4'4'0,"0"3"-11,4 1 44,0 3-6,0-1-9,0 2-6,0-2-7,4-1-4,5-1 4,0-3-4,2-2 0,4 0 1,0-3 0,5 0 4,-2-1 10,3-8-5,1 0-5,-2-3-1,2 1-5,-7 0 2,-1 3 0,-6 3-1,-1 2 0,-5 1 0,-2 2 0,0 0 1,0 3 0,0 5-2,0 2 14,0 2-9,0-2-3,4-1-3,7-3 0,0 0-4,3-2-8,-2-2-23,1-2-34,-2 0-55</inkml:trace>
  <inkml:trace contextRef="#ctx0" brushRef="#br0" timeOffset="4465.25">6221 2678 46,'0'0'125,"0"0"-128,0 0 55,0 0 15,0 0-36,0 0-7,-7 2-3,-4 3-14,5 4-5,-5 0 3,4 2 6,7-1-3,-3-1 0,3-2-4,0-1-1,3-2 1,5 0 0,6-2 2,3-1 1,1-1 4,0 0-3,3-7 1,-3-2-3,0 1-3,-6-3 0,-5 3-2,-7-3-1,0 3 1,-2 1 3,-15-1-2,-8 4 1,-3 3-5,-1 1-1,-2 3-10,5 7 0,2 1 0,9 2-16,4-1-43,7-2-68</inkml:trace>
  <inkml:trace contextRef="#ctx0" brushRef="#br0" timeOffset="4980.28">6864 2470 323,'-5'-4'26,"-6"2"-17,3-2 75,-3 1-39,-4 2-24,1-1-1,-7 2-17,-4 0-1,-3 0-4,-5 3 1,-5 4 0,4 1 0,-5 5-1,4 3-1,-1 4 2,5 0-1,8 2 2,7-1 0,12-2-1,4-2-3,7-4 2,17-1-2,5-5 2,7-1 0,2-4 4,1-2-6,-5 0 1,0 0 4,-12-2-1,0-2 0,-11 2 0,-5 2 0,-2 0 0,-4 2 0,3 8 1,1 4 15,-4 5-5,0 4-6,0-1-1,0 1-2,4-3-2,3 0 0,0-3 1,4-3-2,-3-3-2,1-2-6,-5-3-8,0-2-17,-4-1-47,0-3-97</inkml:trace>
  <inkml:trace contextRef="#ctx0" brushRef="#br0" timeOffset="5853.33">7089 2683 152,'0'-2'27,"0"0"-25,0 0 57,0 1-20,0 0-12,0-2-13,-4-1-6,-5 0-1,-9 0-7,-1 2 0,-3 1-1,-2 1 13,2 0 12,1 2-10,-4 7-6,3 1-3,1 1 3,4 3 6,9-3-14,4 0 1,4-2-3,0 1 2,0-4-4,11-1 1,4-3 1,3-2-2,3 0 4,1-4 3,-2-2-3,2-4-2,-4 1-1,-6-1-3,2 0 0,-8 1 0,-2 3 2,-1 2 4,-3 4 1,0 0 1,0 0-2,0 0-3,0 2 1,0 4 7,4 2 7,3 0-4,4-1-5,1-1 0,4-1-3,-3 1-1,3-4 3,-1 0-1,-2-2 1,-2 0 3,0-2-1,0-3-1,-3-1 0,1-1-1,2 0-4,0-1-2,3 2-3,-6 1-6,-1 1 1,4 2 5,-9 2 1,2 0 3,0 0-1,-1 0 8,-3 3 17,4 2 0,0 1-7,-1 0 0,4-2-6,-3-1-5,3 0-1,-2-2-2,0-1 4,6 0-2,0 0-1,1 0 1,5-4-2,-7 1-9,1 0 0,0 1 2,-7 1 2,-1 1 5,-3-1 0,0 1 2,0 0 4,0 0 0,0 4-1,7 0 1,1 2-2,3-1-1,4-1-1,2 0-1,4-4 4,3 0-2,-2 0-2,-5 0 2,5-5-3,-7 0 1,3 1-4,-1-1-1,-4 1-3,0 2 4,-3 0-3,0 1 4,-1-1 2,0 2-2,-1-1 1,3 0 2,0-3-2,-2 3 4,2-2-1,0-1 0,-4 0 0,-3-3 1,-4 0-2,0-1 0,0 0-1,-7 2 0,-8 2 0,-2 4 0,-5 0-1,-7 5 1,2 5 5,2 5-3,3 1 2,1 3-1,9 1 3,10-3-2,2-2-1,13-5-6,17-2 4,12-7-2,11-1 0,8-4-9,8-10-30,-2-5-56</inkml:trace>
  <inkml:trace contextRef="#ctx0" brushRef="#br0" timeOffset="11089.64">5746 3896 13,'18'-1'13,"4"-2"-6,-1 0-2,-2-3-5,-1 4 4,-2-2 0,-4 0 59,-2 3-52,1-1-1,-3 0 10,-1 1-3,0 1-7,-3-1-6,-2 0 4,2 1-3,0 0 3,1 0-2,1 0 1,1 0 0,0 0 2,1 0 6,2 0-1,0 0 2,3 0 6,-1-1-2,-4-1-3,-1 2-4,1-3-1,-1 2-7,-3 1-1,1 0-3,-1 0-1,-2 0-1,3 0 1,0 0 0,1 0-1,1 0 2,-3 0 0,0 0-1,-2 0 0,3 0 1,-1 0 0,-2 0-1,-2 0 0,0 0 1,0 0 0,0 0-1,0 0 0,0 0 0,0 0 0,0 0 0,0 0 0,0 0 0,0 0 0,0 0 1,0 0-1,0 0 1,0 0 0,0 0-1,0 0 0,0 0-1,0 0 0,4 0 2,0 0-1,-1-1 1,-1 1-1,3 0 0,-5 0-1,4 0 1,-3 0 1,2 0-1,-3-1-1,0 1 1,3 0 1,-3 0-1,0 0 0,1 0 0,-1 0 0,0 0 0,0 0 0,0 0-2,0 0-25,0 0-44,0 2-84</inkml:trace>
  <inkml:trace contextRef="#ctx0" brushRef="#br0" timeOffset="11573.65">6114 3616 76,'0'0'31,"0"-1"4,0 0 23,0 0-27,0 1-24,4 0 0,3 0 1,-3 0-3,3 0-1,-3 0 1,0 5 6,3 1 4,-1 3 6,-2 5 3,1 0 1,-3 3-10,-2 0 3,0 0-7,0 2 1,0-3-5,-2-1-2,0-3-2,2-3 0,-3 1-1,3-5-2,0-1 2,0 0-2,0-4 1,0 0 0,0 0 0,0 0 0,0 0 3,0 0 2,0 0-2,0 0-3,0-5-4,0 0-5,0-2-9,0 1-13,0 1-12,0 0-25,0 1-24,0-1-17,0 0 14</inkml:trace>
  <inkml:trace contextRef="#ctx0" brushRef="#br0" timeOffset="12012.69">6175 3693 2,'0'-2'33,"0"2"-2,0 0 10,0 0-12,0 0-8,0 0 3,0 0-4,0 0-12,0 0 4,0 0 1,-3 0 0,2 0-3,-2 4-3,3-1-3,-2 5 5,0 1 9,2 3 4,0 1-6,0 2-2,0-4-3,0 3-4,0-4-2,4 1 2,-1-1-5,-3-4 1,0-1-1,0 0 1,0-5 1,0 1-1,0-1 5,0 0 0,0 0 2,0 0-1,0-1-9,0-2 0,0-1-2,-3-1 2,-1 2 0,4-1 2,-3 3-1,-1 0-1,4 1 1,0 0-1,-2-2 1,2 2-2,0 0 3,-2 0 2,2 0 0,-2 0 0,-2 0 2,-1 0-1,-1 0-1,-8 0-2,-5 0-2,-5 0 0,-8 2 0,-3 0 0,-1 2 0,-6 1-2,1 0 1,-5 0 1,4 0 0,1-1 1,2 0-1,-1-3 0,0 1 0,6-2-1,7 0 0,5 0-7,7-2 1,8 1 0,3 1-8,4 0-15,0 0-85,0 3-99</inkml:trace>
  <inkml:trace contextRef="#ctx0" brushRef="#br0" timeOffset="31469.8">5372 4031 46,'0'0'160,"0"0"-124,0 0-32,3 0 45,-2 0 4,2 0-32,-3 0-15,6 0-5,-4 0 12,7 6 5,-1 1 6,3 7 10,0 7-2,-1 7-1,1 6-7,-5 7-4,-2 3-8,-4 3-2,0 1-6,-4 2 0,-12 0-2,1 0 2,0-2-4,2-3 1,2-4 1,3-7-1,1-6-1,1-6 1,5-6-1,1-4 1,-3-4-1,3-6 0,0 1 0,0-2 0,0-1 0,0 0 1,-1 0 2,1 0 0,0 0 1,0 0-1,0 0 0,0 0-3,0 0 0,0 0-2,0 0-2,0 0-4,0 0-3,0 0-3,0 0-1,0 0 0,0 0 1,-5 0 6,3 0 2,2 0 3,-2 0 1,0 0 1,2 2-1,-3-1-1,1 2-6,0 0-19,0-1-19,2 1-13,0 0-20,0 0-8,0-2 9,0 0 31,2 0 24,-2 0 20,0 0 8,0-1 11,0 0 28,0 1 20,0 0-12,0 0-9,0 2-6,0-1-3,0 0-7,4-1-11,1 0-3,4 0 4,9-1 9,3 1 2,12 0-5,6-1-7,14 1 1,8-1-4,18 3-1,6-2 2,12 2-1,7-2-2,7 0-1,6-1-1,2 0-4,5-1 0,-2-2-3,-1-2-2,-2 0-10,-2 0-10,-10 1-15,-14 1-15,-15 2-33,-20 1-95</inkml:trace>
  <inkml:trace contextRef="#ctx0" brushRef="#br0" timeOffset="33413.9">8014 4367 299,'-9'-2'122,"4"2"-118,2 0 17,3 0 15,0 4-17,3 9-13,7 5 8,1 3 0,-3 5-3,3 4-4,-1 1 1,-3 1 3,3 1-7,-6-3-2,3 0 0,-3-4-1,-2-2 0,-2-2-3,0-2-10,0-3-9,0-4-11,0-4-11,0-2-32,0-7-55,0 0-112</inkml:trace>
  <inkml:trace contextRef="#ctx0" brushRef="#br0" timeOffset="33728.92">8232 4577 190,'0'-2'-2,"0"2"2,0 0 58,0 0-23,0 0-27,0 2-7,0 7 16,0 3 19,0 3-2,0 1-9,0 1-8,0 0-3,0-2-5,4-3-5,2-2-5,5-2 1,0-3 0,1-4-1,5 1 0,-3-2 1,4-2 3,0-6-2,-1-2 0,1-3-1,-6 0 1,2 1-1,-7 3 1,-1 1 0,-2 4 0,-4 3-1,0 1 0,5 0 1,-3 8 5,6 4 6,3 3-1,3 2-7,-1-3-4,2 0 1,7-3-1,-4 1-6,1-4-13,-2 0-35,-3-5-64,-10-3-119</inkml:trace>
  <inkml:trace contextRef="#ctx0" brushRef="#br0" timeOffset="34176.94">8708 4665 46,'0'0'183,"0"2"-181,0 7 18,0 6 45,0 6-33,2 1-15,2 5-9,1-1-4,-1 0-4,1-1 1,-1-1-9,3-5-13,1-2-8,-1-3-3,-3-4 2,-1-5 10,1-2 13,-4-3 4,0-1 12,0-8-15,0-4 3,0-4 4,-8-2 2,-6-1-4,-1-4 4,-5-1-1,-5-2-3,2 2 1,-1 2 7,-1 4 21,6 5 7,2 2 9,7 5-4,3-1-9,7 5-10,0 0-5,10 0-15,20 1-3,12 2 2,11 0 1,4 0-1,0 0 0,-3 4 0,-7 3-2,-4 3-3,-8 0 1,-11 0 0,-9 1-1,-15-1 0,0 0 2,-26 1 3,-13 0 0,-10-3 2,-8 1-1,-4-4 0,0-2 0,4-2 2,11-1-4,7 0-6,13 0-28,10-1-46,10 0-82</inkml:trace>
  <inkml:trace contextRef="#ctx0" brushRef="#br0" timeOffset="34512.96">9075 4690 251,'0'0'11,"0"0"16,0 0 38,0 7-30,0 2-26,-4 2-2,4 2 1,-4-1-1,4-1 0,0 0-3,0-1-2,0-1 2,11-3-4,1-2-1,5-1 2,1-3 0,3 0 0,1-3-1,1-5 0,1-2-1,0 0-6,-6-2 1,-3 1 0,-6 2 0,-4 1 4,-1 6 4,-2 1 1,-2 1 7,0 0 8,0 5-3,0 5-4,0 3-2,0 1-1,4-1-3,7-1-2,3-2-2,1-1-2,6-3 1,1-1-4,3-3-14,-1-1-29,-8-1-47,-2-3-210</inkml:trace>
  <inkml:trace contextRef="#ctx0" brushRef="#br0" timeOffset="34713.97">9458 4530 349,'-8'19'-8,"1"3"9,7 7 16,0-2-13,0 2-2,0 1 1,8-3-2,2-2-4,-4-2-13,2-6-8,-1-2-18,-4-3-19,1-5-11,0-4-7</inkml:trace>
  <inkml:trace contextRef="#ctx0" brushRef="#br0" timeOffset="34848.98">9310 4693 311,'-18'0'14,"9"0"29,7 0 28,2 4-48,0 3-20,15-1-2,14-2 1,6-1 1,9-2-6,2-1-5,4 0-21,0-4-39,-4-2-75</inkml:trace>
  <inkml:trace contextRef="#ctx0" brushRef="#br0" timeOffset="36928.08">7454 4301 52,'3'-2'-4,"1"-1"135,0 1-103,-1 0 6,-3 2-4,1 0-19,5 0 0,-2 0 9,4 0 3,1 4-1,2 2-1,-4 3 6,4 5-2,-3 4-4,1 8-1,2 5-2,-3 7-5,-1 4-7,0 3-2,-6 1-2,2 0 0,-3-5 1,0-2-2,0-5 1,0-6-2,0-2 0,0-5 2,0-4-2,0-6-2,3-3 0,-3-4-5,4-3-19,3-1-31,-2-2-21,0-10-54</inkml:trace>
  <inkml:trace contextRef="#ctx0" brushRef="#br0" timeOffset="37909.15">7593 4197 42,'-6'0'24,"1"-1"-1,2 1 41,-4 0-15,3 0-14,1 0-11,2 0-6,-4 0-2,3 0 0,-4 0-3,-1 0-5,0 0-2,-1 0-3,-3 1-3,4 2 0,-1 2 0,1-3 0,0 0 1,3 0-1,-1 0 0,0-1 0,5 0 1,-3 0 1,-1-1 0,1 0-1,2 0 2,-2 0 6,3 0 9,-3 0 2,2 0-5,-2 0 4,-1 0-5,4 0-1,0 0-1,0 0-5,0 0-5,0 0-2,0 0-1,0 0-5,14 0 9,5 0 1,5 0 0,5 0-2,3 0 2,3 0-3,5 0 1,-1 0 0,9 0-2,7-1 1,4-2 3,4-1-3,9-2 1,3 1-1,-1 0 1,2 1-3,2-1 2,-6 3-1,0-2 1,-5 3-1,-2 0-1,2 1 2,2-3-1,2 0 0,-6-3 0,3 0 2,-1-2-1,0-1 1,-2 1-1,-1 3-1,-10 0 0,-1 2 0,-7 2 0,-3 1-1,-3 0 1,-4 0-1,-2 3 1,0 1-1,2-2 1,2 2 1,-2-2-1,-1 0 1,5-1-1,-5-1 0,2 0 1,-2 0-1,0-2 1,-1-1-2,1-1 1,-3 2 0,-7 2 0,0 0 0,-8 0 0,1 0 1,-6 0-1,-1 0-1,1 0 1,-1 0-1,4 0 1,0 2-1,5 1 0,-1-3-1,3 0 0,2 0-1,1 0 0,-6 0 2,1 0-2,-6 0 0,-3 1 0,-3-1-1,-6 0 0,3 1-7,-5-1-2,0 1 1,0 1 3,0 0 4,0 1 2,-5 1-4,-1-2-9,-1 1-14,-1 0-16,1-2-24,2 1-31,-1-1-35</inkml:trace>
  <inkml:trace contextRef="#ctx0" brushRef="#br0" timeOffset="38157.17">10189 4168 54,'0'0'13,"0"0"20,0 0 10,0 0-11,0 0-18,0 2-13,0 2 1,0 0 15,0 6 10,0 1-13,0 3-6,0 3 6,0 0-1,0 5 2,0 1 0,0 3-2,0 2-2,0 3-1,0 3 0,0-1-5,0 0-1,0-2-2,0-1 1,0-4-3,0-1 2,4-5-2,0-2 0,-1-2 0,1-3-1,-4-5-1,0-2-5,0-1-4,0-5-25,-4 0-97</inkml:trace>
  <inkml:trace contextRef="#ctx0" brushRef="#br0" timeOffset="39077.21">7525 4956 170,'-7'0'45,"0"0"-45,3 0 38,4 0 23,0-1-32,0 1-16,0 0-13,0 0 0,0 0-1,0 0 0,0 0 3,0 1 5,11 1 6,3-1 5,5 2-2,5-1 3,9-1-4,9 0-1,5 0-5,13 1-3,9-1 2,8 4-3,13-3 1,10 3 2,7-1-1,11-2-3,4-1-2,6 0 0,4-1 0,-2-1 0,4-4-1,-4 0 1,-2-1-2,-7 2 0,-10-1 1,-12 3-1,-10 1 0,-10 1 0,-10 0 0,-8 0 2,-5 0-4,-6 0 2,-2 2-1,-6-2 1,-3 1-1,-4-1 0,-5 0-1,-1 0-1,-8 0 1,-3-3-6,-7 2-14,-6 0-17,-5 1-21,0 0-69</inkml:trace>
  <inkml:trace contextRef="#ctx0" brushRef="#br0" timeOffset="39973.26">7153 4796 216,'-3'0'35,"3"0"-42,0 0 17,0-2 29,3 0-35,12-1-4,3 0 2,3-1 4,8 1 3,-1 1-4,2 0-3,8 2 0,1-1-2,1 1 1,3 0-4,-1 0-26,-5 2-76</inkml:trace>
  <inkml:trace contextRef="#ctx0" brushRef="#br0" timeOffset="42072.39">10207 4701 3,'0'0'5,"5"0"4,5 0 17,-6-2 113,0-1-120,1 1-15,-5 0 20,0 0 2,0 1-5,0 1-5,0 0-2,0 0-5,-7 0 1,-3-1-2,3 1 1,0 0 2,-1-1-1,5 1 3,-1 0-5,4 0 1,0 0-1,0 0-5,0-1-2,0 1-2,0 0 3,0 0 0,0 0 0,0 0 1,0 0 2,0 7 2,0 1 6,0 5-3,0 1-3,7 3-2,-3 0-3,4 1-1,-1 1 2,0-3-2,-1 0 0,-2-1 0,-1-3 0,1 0 0,-4 1-3,0-2-10,0-1-27,0-3-38,0 0-81</inkml:trace>
  <inkml:trace contextRef="#ctx0" brushRef="#br0" timeOffset="60636.44">9854 1693 49,'0'-3'199,"0"1"-189,0 1-12,3 1 20,1 0 15,-4 0-23,4 0-17,3 7 10,1 2 12,3 5 13,1 4 9,-4 5-7,-1 2-3,4 3-4,-3 1-8,1 1-4,-2 1-7,-2-1-2,1-1 0,-6-2-1,0-2-3,0-3-9,0-2-22,0-6-45,0-4-62</inkml:trace>
  <inkml:trace contextRef="#ctx0" brushRef="#br0" timeOffset="63236.59">10049 1724 34,'-6'-1'-11,"-1"-1"167,3-1-127,1 1-8,3 0 28,0 2-1,0-2-29,0 1-8,0-1-4,3 0 7,1-1 3,-3 3-4,2-1 1,-3 1 4,0 0 2,0 0-6,3 3-7,-3 9-8,0 7 9,4 7 6,-4 7-5,2 2-6,2 1 1,3 0-2,-3-2 0,7-1-1,0-6 0,0-1-1,2-4 0,-2-4 3,-4-3-4,1-4-3,-5-3-10,4-3-24,-7-3-30,0-2-50,0-1-97</inkml:trace>
  <inkml:trace contextRef="#ctx0" brushRef="#br0" timeOffset="63628.61">10224 1926 51,'0'0'214,"0"3"-220,0 5 4,0 3 26,6 2 5,1 1-15,2 0-8,-1 0-4,2-3 0,-6 1-2,2-4 2,-1-1 1,-5-3-3,4-1 1,-2-3 0,0 0-1,3 0 2,3-3 1,0-6 1,6-2 0,1 0-3,-4-2-1,1 4 0,-8 1 0,0 2 1,-1 5-1,-3 1 0,1 0 0,2 4-1,-3 4 6,7 3 4,-3 1-2,7 0-7,-5-1 1,5-1 1,0-1-2,0-2-2,0-2-6,0-2-41,-2-2-62</inkml:trace>
  <inkml:trace contextRef="#ctx0" brushRef="#br0" timeOffset="64052.65">10589 1982 13,'8'11'6,"2"4"125,1 4-116,0 2-15,2 3 16,-1 3-9,2-1-6,-7 0-2,-1-4-7,-1-1-13,-4-4-2,4-3 7,-5-5 10,0-3 6,0-4 2,0-2 0,0 0 9,0-5-10,-6-4-5,-4-5 1,-2-3-4,-4-3-4,1-2 8,0 0 3,0-1 5,1 2 16,1 0 10,5 2 3,1 4 4,3 2-13,4 3-8,0 2-6,6-1-7,13 1-4,7 0-1,5 1 0,1 3 1,0 3-1,1 1-1,-5 0 0,-3 0 2,-9 4 0,0 3 0,-12 0 0,-4 1 2,0 3 1,-15-2 3,-12 2-1,-3-1-2,-5-1 1,-2-1-2,-5-4 3,0 0-1,6-3-2,3-1-1,11 0-5,9-5-27,9-2-58,4-2-105</inkml:trace>
  <inkml:trace contextRef="#ctx0" brushRef="#br0" timeOffset="64384.67">10900 2000 26,'0'10'59,"1"2"-24,5 0-32,0-1 3,5 2 2,0-4-5,0 0-2,0-3 0,1-2-1,-1-1 0,1-3 3,-1 0 10,0-3 16,1-5-3,2-1-17,-4-2-3,1-2-3,-1 0 0,-2 1-3,-1 1 2,-3 2-2,-2 3 7,-2 3 7,0 3 11,0 0 6,0 0-16,5 7-15,-3 6 2,2 1 10,4 2 0,2-3-3,1 0-6,0-2 0,2-2-2,2-1-1,-3-2 1,5-4-4,-6-1-25,-1-1-35,-3-2-78</inkml:trace>
  <inkml:trace contextRef="#ctx0" brushRef="#br0" timeOffset="64573.67">11250 1854 39,'0'13'42,"0"1"64,0 4-103,0 3 16,7 0 14,-1 3-15,-2-2-13,3 0-2,-3-3-2,3 0-1,-6-3-2,-1-1-9,0-4-24,0-4-21,0-2-19</inkml:trace>
  <inkml:trace contextRef="#ctx0" brushRef="#br0" timeOffset="64705.67">11048 2000 270,'-6'-2'16,"6"1"-3,0 1 35,0 0-42,19 0-10,8 0 9,10 0-4,5 0-3,-1 0-9,2 0-31,-1-2-39,-6-2-83</inkml:trace>
  <inkml:trace contextRef="#ctx0" brushRef="#br0" timeOffset="65064.7">11696 1825 34,'7'-12'60,"-3"2"-45,-4 3 60,0 1 1,0 3-19,-9 1 2,-4 1-16,-4 1-25,-8 0-3,-1 3-8,-5 5 4,1 0 2,-1 4-1,0 1 2,8 1-5,5 2 1,3 1-5,9-1 2,6 0-3,0-1-1,1-2-2,19 0 2,6 0-1,5 0 0,5 0 2,-4-3 0,1 3-1,-5-3-1,-3 1-1,-8-1 0,-11 1 0,-6 0 2,-2 1 0,-19-1 1,-8-1-3,-5 0 2,4-3-3,-2-3 0,5-2-4,4-2-7,-2-4-15,10-5-28,4-2-37,5-1-58,6 1-101</inkml:trace>
  <inkml:trace contextRef="#ctx0" brushRef="#br0" timeOffset="65376.71">11731 1982 25,'0'4'3,"0"-1"158,0 0-142,0 2-9,2 1 21,2 0-16,5-1-2,-1 1-3,6-3 3,0 0 5,3-1-1,5-2-3,1 0 1,11-4-2,-2-4 1,1 1-9,-2-2-4,-5 0 3,-8 1-3,-3 1 1,-6 1-2,-5 1 4,-4 2 0,0 2 3,-4 1 1,-14 0-4,-6 5-6,-9 5 0,1 4 5,-2 3 1,8 1 3,7-1-3,6 0-4,10-4 0,3-1 0,4-4-2,20-2-1,5-2-1,6-4-21,5 0-30,-5-7-51</inkml:trace>
  <inkml:trace contextRef="#ctx0" brushRef="#br0" timeOffset="65724.73">12182 1820 38,'4'0'211,"-1"0"-119,-2 0-78,2 8 8,3 6 20,1 5-8,-1 5-16,-1 2-6,-1-1-4,-4 0 0,0 0-4,0-3 0,0-2-4,1-3 0,5-3 0,-6-4 0,4-3-3,-4-2-1,0-3-5,1-2-12,-1 0-12,0-3 1,-1-5-33,-14-1-18,-3-2 6,-3-1 17,-4 0 34,4-1 29,3 2 32,3 4 53,8 2-2,2 3-15,3 1-12,2 1-26,0 0-22,0 0-11,18 0 3,11 0 3,3 0-2,3 0-2,-1 0-2,4-1-7,-8 0-36,-1-2-76,-5-3-91</inkml:trace>
  <inkml:trace contextRef="#ctx0" brushRef="#br0" timeOffset="66919.8">9592 1651 51,'0'-4'16,"0"0"-15,0 0 9,0-3 163,0 1-149,0 0-13,0 2 17,0-1 4,0 2-14,0 1-3,0 1-1,0 1 1,0 0-4,0 0-9,0 6-5,0 9 6,6 7 14,3 7 0,2 6 0,2 6-2,-2 4 0,-3 2-8,3 3-2,-4-2-4,0-2 0,0-4 0,-2-3-1,1-3 0,-2-4-1,-2-4-1,-2-3-6,0-5-5,0-5-4,0-4-9,2-3-19,0-7-35,0-1-73</inkml:trace>
  <inkml:trace contextRef="#ctx0" brushRef="#br0" timeOffset="67579.84">9631 1595 51,'-2'0'46,"2"0"-41,0 0 30,0 0 0,0 0-20,2 0-9,11-3 3,7-1 11,-1 0 2,3 1-7,5 0 3,-1 1-2,9 0-3,2 1-1,7 1-2,7 0-3,10 0 0,6 0 7,12 0-7,13-2-2,10-1-3,11-1 0,5-2 0,6-1-2,-1-2 0,-5 1 0,-7-1-1,-5 1 2,-10 0-2,-7 2 1,-6 0 1,-8 1-1,-7 2 0,-3-1 0,-1-1 1,-1 1-2,-2 0 2,3-1-1,1 1 0,-4 0 0,0 3 0,-4-1 0,-2-1 0,-3 3 0,-3 0 0,-5 0 0,-2 0 0,-10 0 0,4 0 0,-11 0 0,0 0 1,-4 0-1,4 0 0,-3 0 0,3 0 0,1 0 1,5 0-1,-2 0-1,3-1 2,0-1-2,-4 0-3,1-1 1,-8 3-3,-3-1 4,-3-1 0,-8 2-1,-3 0 1,-4 0-2,0 0 0,0 0-12,0 0-11,0 0 2,0 2-7,-3-1-16,-1 0-20,0-1-19</inkml:trace>
  <inkml:trace contextRef="#ctx0" brushRef="#br0" timeOffset="67872.87">12724 1472 49,'0'0'7,"0"1"-13,0-1 9,0 2 3,0-1 1,0 1-3,0-1-1,2 1 7,-2 1 20,0 2 9,0 1-4,2 2-1,1 5-1,1 3 3,-2 5-5,3 3-3,-1 5-5,-3 4 1,5 2 0,-2 3-10,-4 0-5,0-1-6,0-1 2,0-2-1,0-3-2,0-3 1,-10-2 1,5-2-1,-2-2-1,-2-2-1,2-2 0,2-3 0,-1-2 0,5-3-2,-2-2 1,3-2-10,0-3-37,-1-1-73,-5-2-150</inkml:trace>
  <inkml:trace contextRef="#ctx0" brushRef="#br0" timeOffset="68716.92">9714 2328 53,'-13'3'79,"2"-3"-79,3 1 40,5-1 30,-1 0-33,4 0-14,0 0-4,0 0 3,0 0-9,0 0-11,0 0 1,12 0 11,4-1 9,9-2-2,-3 0-10,7 0-3,9 2-1,6 0 0,9 1-3,8 0-2,7 0 0,14 0-3,11 0 2,14 0 1,15 0-1,9-2 2,5-2-3,8-2 2,1-1 0,1-1-1,-2 0 0,-1 2 1,-12 1 0,-11 1-1,-8 0-1,-11 2-1,-10 0 1,-11 2-2,-9 0 1,-9 0 1,-8 0 0,-5 0 0,-6 0 0,-6 0 1,-3-2 1,-6 1-2,-1-2 1,0 0 0,-2 1-1,0-1 0,-6 0-2,5-1-4,-3 3-9,-3 0-8,1-1 5,-6 2-6,-2 0-18,-4 0-24,-7 0-13,0 2-12</inkml:trace>
  <inkml:trace contextRef="#ctx0" brushRef="#br0" timeOffset="69541.95">9714 2042 107,'-11'0'48,"1"2"-51,0-1 25,2-1 15,1 0-11,3 0-13,-3 0-3,0 0 6,-3 0 6,-5 0 1,1-3-2,-5 0 1,-5-2-2,-1 0 0,-7 2-2,-8-2 1,-2 2 0,-1 0-8,0 2 2,0 1-5,4 0-1,3 0-6,4 0-1,11 2-1,7 0-2,13-2-15,1 2-47,1-2-44,13 0-71</inkml:trace>
  <inkml:trace contextRef="#ctx0" brushRef="#br0" timeOffset="69968.97">9204 1977 192,'-19'0'6,"2"-1"5,-1 1 61,-2 0-6,1 0-40,-3 2-14,-5 6-7,1-1-5,0 4 1,-5 1-1,5 3 1,5 0-2,4 0 1,9-1 0,8-2 1,0-2 0,15 0 2,9-2-1,9-3 1,4-2-2,7-3 2,7 0 3,0-3-2,-2-7 0,-7-2-3,-8 1 2,-11 0-1,-11 0-1,-9 0 2,-3-1-2,-22 1 0,-13 1-1,-11 3 0,-8 3 1,-3 4-4,4 1-7,5 9-33,9 3-61</inkml:trace>
  <inkml:trace contextRef="#ctx0" brushRef="#br0" timeOffset="84516.8">11873 3296 25,'2'-1'224,"-2"1"-215,0 0-12,3 0 16,-2 0 1,9 0-14,-3 7 5,1 5 15,-2 4 7,1 2 10,-7 6-11,0 1-4,0 3-4,0 0-5,0 0-5,0 0-3,0-3-3,0 0 1,-7-3-1,3-1-1,-1-3-1,1-3-5,3-3-13,1-3-16,0-5-17,0-4-33,4-1-37</inkml:trace>
  <inkml:trace contextRef="#ctx0" brushRef="#br0" timeOffset="85008.83">11897 3208 66,'-7'-2'22,"6"2"20,1 0 20,0 0-17,0 0-22,0 0-14,0 0-7,0 0-1,0 0 1,15 0 15,5 0 8,10-4 0,7 0-9,7 1 1,8-2-3,10 0-4,10 1 3,4 1-4,8 1-7,10 0 9,3 1-1,9 0-6,3 1 0,3-2-2,-3 2 1,4-4-2,-5 1 0,2-1 0,-3-2-1,-4 2 1,-6-1-2,-8 2 2,-10 1-2,-16 2 1,-15 0-1,-9 0-1,-7 0-2,-11 0-3,1-1 2,-4 1 2,-1-1-3,-2 0-4,-4 0-5,-3 1-3,2 0-7,-6 0-12,-2 2-11,-2 1-36,0 1-64</inkml:trace>
  <inkml:trace contextRef="#ctx0" brushRef="#br0" timeOffset="86251.9">12433 3415 218,'0'-3'17,"-2"-1"-17,-4 1 25,2-1 7,-3 0-10,-4 2-8,1 1-7,-5-2 7,-6 3-3,-8 0 0,-2 0 0,-4 6 10,1 1 0,-1 3-2,-3 1-7,5 3-5,3 0-3,3 2 0,8-2-3,4 0 0,8-3-1,7-4-1,0 0-1,0-1 0,18-4 1,4-1-1,4-1 1,6-3 1,3-3-1,1-1-2,-7 2 1,-1 3-3,0 2 4,-6 0-2,-5 6 1,-2 7 5,-4 4 6,-1 3 2,-2 1 4,-1 3-7,-1-2-1,1 0-6,-1-1 1,3-4-2,-2-2 1,1-2-2,2-4-4,-5 0-13,4-3-32,-2-3-60,-3-3-71</inkml:trace>
  <inkml:trace contextRef="#ctx0" brushRef="#br0" timeOffset="86684.92">12714 3583 126,'0'0'63,"4"0"-59,0 0 54,2-5-11,1 2-22,0-2-12,4-1 0,-6-2 1,1 1-2,-2 1-5,-4-3 0,0 3-2,0-1 3,-11 1 1,-3 2 5,-5 1-1,-5 1-3,-4 2 0,-4 0-2,4 2-2,-1 5 2,2 4-2,4-1-4,4 3 0,6 0-1,4-3-2,5 1 0,4-4 0,0-1-1,11-1 2,8-3-2,6-2 2,0 0 1,8 0-3,1-8-3,-6 0-4,1-2-5,-7 1-8,-5-1-4,-2 4 7,-8 1 10,-3 3 8,-4 1 4,0 1 5,0 0-3,0 3-5,0 4 3,4 3 1,6-1-4,4 1 0,1-3-2,6 0 1,0-3-19,-2-2-44,3-2-45,-2 0-96</inkml:trace>
  <inkml:trace contextRef="#ctx0" brushRef="#br0" timeOffset="87100.95">12978 3509 13,'0'8'224,"0"2"-227,0 2 6,0 0 24,7-1-6,-2-1-14,6 0-2,-1-2-3,-4-2-1,1-1 0,-3-3 0,-2 0-1,3-2 1,2 0-1,1-4 2,3-5-9,2-1-12,-2 0-6,-4 0-6,1 0 9,-1 3 4,0 1 10,-3 2 7,-1 3 2,-2 1 4,2 0 3,-3 2 9,1 5 19,4 0-6,-1 1-13,3-1-3,0 0-3,1-1-5,-1 0-5,4-2 3,-3-3-3,1 0 1,0 0 1,0-1-1,-2 0 1,-2-2-3,1-4-9,2 0-3,-5 1-2,1 2-1,-3 1 6,2 2 5,-1 0 1,-2 0-5,4 6 12,3 3 4,4-1-2,3 2 2,1-4 0,6 0-2,1-3-1,4-2 2,1-1 0,1 0 0,-5-4-4,5-3-1,-4-3-4,-8 0-14,5-3-20,-8 1-16,-1-1-19,2 1-6,-6 2 51</inkml:trace>
  <inkml:trace contextRef="#ctx0" brushRef="#br0" timeOffset="87275.96">13593 3500 8,'0'-2'43,"0"1"2,-3 1 24,-5 0-25,1 0-11,-4 1 0,0 3-5,-4 0-8,-2-1-4,-1 2-4,0 0 0,1 2-2,2-1-3,1 1 1,3 1-2,7 0 2,-2-1-3,6 2 0,0-2 2,0-1-3,13 0 0,-1-1 1,6-2 0,4 0-1,2-3 1,2 0-4,2 0-2,1-4-16,-1-1-35,0 0-52,-7-1-67</inkml:trace>
  <inkml:trace contextRef="#ctx0" brushRef="#br0" timeOffset="87813">13892 3447 89,'-10'0'175,"3"0"-175,0 0 29,3 5 10,1 5-29,3 3-4,0 3-1,0 2-2,4 1 2,8 0-1,-7-2 0,1 0-1,-2-2 1,0-2-2,1-2 0,-1-3-1,-2-3-1,1-4 1,-3-1 1,0 0 1,0 0 0,0-6-12,-7-4-23,-4-3 10,-4-5 6,-2-1 2,-4-2 4,0-1 4,-5-2 7,6 2-1,1 1 1,8 3 3,4 4 4,0 3 3,7 4 11,0 0-7,7 3-10,11 0-5,5 0 1,8 3-1,-1 0-1,8 1 1,-3 0 1,-2 6-2,-4 0 0,-1 3 1,-7-2 0,-6 3 0,-4-3 0,-6 0 1,-5 1 0,-2-2 6,-20 3 0,-5-2 0,-3 0-3,-9-2-3,-1 1 0,-3-3 0,5-2-1,5-1-7,8 0-35,4 0-50,10-4-123</inkml:trace>
  <inkml:trace contextRef="#ctx0" brushRef="#br0" timeOffset="88216.01">14185 3521 271,'-4'1'31,"4"2"-46,0 0 25,0 0 3,0-1-9,11 2-3,-4-2 0,-2-1-1,1 0-4,-2-1-4,-4 0 2,0-3 5,0-3-1,0-1-4,-4 0-1,-10 1 4,-3 0 5,-2 2 4,-2 2 7,2 2 17,-5 0 0,6 7-13,-3 1-4,4 5-1,6 0-4,6 4-5,5-4-2,0 0 0,1-4-2,13-1 1,4-3 4,3-1-4,-2-2 3,8-2 1,-5 0 2,-3-5-4,1-1 3,-6-2-4,-3-1-8,-6 1-1,1 1-2,0 2 5,-6 3 5,0-1 2,0 3 0,0 0-4,0 0-4,0 6-1,0 1 6,2 2 0,5-2 1,-1-1-2,5 1-1,3-2-4,1-3-31,2-1-33,1-1-43</inkml:trace>
  <inkml:trace contextRef="#ctx0" brushRef="#br0" timeOffset="88632.03">14535 3554 253,'0'5'19,"-4"1"19,4-2 31,-2-1-32,2-2-27,0 1-7,0-1-1,0 0-2,6-1 3,1 0 2,1-2 0,2-3-3,1-3-3,-5-2-5,-1 1-1,-5-2 1,0 1 1,0 3 5,-11 0 0,-7 3 3,0 3-2,-7 1-1,0 3 4,-3 5 1,-1 4 1,1 3-1,2 3-5,2 1 2,9 0-1,8-5-1,7-2-2,0-2 1,7-4 2,8-3-1,6-3-1,4 0 5,-2-3 2,8-8-2,0-2 0,-2-3-3,-1-2-3,-6-4-3,-7 2-4,-7-2 4,-5 1-2,-3-1 1,0 4 3,-11 1 1,0 6 4,0 5 1,4 5 7,-1 1 10,-5 4-13,2 9-4,0 5 6,5 4 0,6 2 0,0 0-2,13-2 0,3-1-5,7-2 0,-1-4-1,1-2-3,1-1-26,1-5-49,-8-3-82</inkml:trace>
  <inkml:trace contextRef="#ctx0" brushRef="#br0" timeOffset="89061.06">13826 3255 13,'-4'0'272,"3"0"-272,1 0 26,0 0 18,10 0-34,16 0 9,11 0 2,9-2-4,7-1-5,6 0 5,3 3-4,-1-2-5,2 1-3,-4 1-3,-6 0-3,-3 0-1,-4 0-4,-7 0-6,-2 0-7,-9 0 5,-3-3-1,-8 0-4,-6 0 2,-3 1-7,-2 0 7,-2-1 2,3 1-11,-3 2-26,3-1-38,-1 0-18</inkml:trace>
  <inkml:trace contextRef="#ctx0" brushRef="#br0" timeOffset="89301.07">14704 3233 36,'2'0'53,"0"0"-14,0 0-1,2 0-4,3 0-7,-3 0-5,0 0-3,2 0-1,-2 0 1,-3 1 2,2-1 1,1 2-2,-1 0 2,-1 1 0,-2 5 3,2 1-3,1 6-8,-3 5 3,0 3-7,0 6-5,0 4 2,0 5-2,0 5-3,0 2-1,6 0 1,0-4-1,3-2-1,5-5 2,-3-6-2,0-4 1,-1-2-1,-2-4-1,2-4-3,-6-3-2,0-4-22,-4-4-40,0-3-86</inkml:trace>
  <inkml:trace contextRef="#ctx0" brushRef="#br0" timeOffset="90265.13">11875 3651 73,'-7'2'47,"3"1"-55,0 0 31,2 1 21,-2 1-25,-1 2-7,0 2 13,1 2 10,3 2-2,-2 1-1,3 4-4,0 1-7,0 2 0,0-1-2,7-2-9,6-2-1,-1 0-5,2-4-1,1-2 0,-2-3 1,2-3-2,3 0 4,0-3 2,-1-1 5,12 0-2,3-5-2,10-1-5,2 1-2,9 0-1,5 2 0,7-2-1,12 4 0,5 1-1,7 0 1,13 0 0,5 0 1,13 0 0,-2 0-1,7-2 1,1-5-1,3-2 0,2 0 2,-3-2-2,-2-1 1,-1 4-1,-11-2 1,-6 3-1,-6 2 0,-15 0 0,-6 2 0,-6 2 0,-8 0 0,-5 1-2,-8 0-3,-5 0-1,-6 2 0,-4 0-4,-2-1 6,-4 0 2,-5-1 0,-5 0-2,-4 0-8,-4 0-3,-4 0-4,-2 0-4,-7 0-13,-2 0-8,0 0-1,-12 0-102</inkml:trace>
  <inkml:trace contextRef="#ctx0" brushRef="#br0" timeOffset="91173.18">11814 4087 234,'0'0'41,"0"0"-46,0 0 14,7 4 9,-3 7-1,3 4 1,4 5-12,-3 2-1,1 4 7,-2 0 2,1 1-5,-4 2 0,-1-1-4,-2 2-1,5-5-3,-5 2 0,2-3 0,-3-2-1,0-1-2,0-4-7,0-3-18,0-2-28,0-6-53</inkml:trace>
  <inkml:trace contextRef="#ctx0" brushRef="#br0" timeOffset="91733.22">11840 4071 151,'-4'0'24,"1"0"4,2-1 53,1 1-35,0 0-32,0-1-12,0 1 1,11 0 4,6 0 16,12 0 5,7 0-4,8 0-7,11-3 1,8 0-2,10-1 1,10 1-5,6 2-7,8-2-2,6 3-2,5 0 1,9 0-2,-2 0 1,3 4-1,2-2-1,-5-1 0,3-1 1,0 0-1,0-1 1,-1-5 0,-3-1 1,-3 1-1,-7 0 0,-7 2 1,-9 1-1,-12 2 0,-8 0-1,-9 1 1,-8 0 0,-5 0 0,-6 0 0,2 0 1,-2 0-2,-4 1 1,2-1 0,-5 0-1,2 0 0,-2 0-2,2 0 0,-7 0 2,1-3-3,-7 2 0,-1-1-9,-10 1-6,0-1-2,-8 1-5,-2 1-2,-1 0 6,0 0-4,0 0-26,0 2-11,-4 1-9,-5-1-1,5 0-16</inkml:trace>
  <inkml:trace contextRef="#ctx0" brushRef="#br0" timeOffset="92873.28">12210 4226 374,'-2'-1'-3,"2"1"2,0 0 23,9 1-1,3 7 2,5 7-11,-1 0-1,-3 4-4,-3 1-2,-2 1-3,-5-1 3,-3 0-3,0-1 1,0-3 0,-3-3-3,-1-5 1,4-3 0,0-3 0,0-1-1,0-1-1,7 0 0,10-6 2,12-3 4,3-4-6,2-1-2,4 1-2,-5 2-1,-2 1 0,-9 4 4,-5 3 0,-6 2 0,-4 1-1,-3 2 2,-4 6 9,0 3 5,0 1-4,0 1-1,-7 0-3,-1-1-2,5-3-2,3-1-2,0-2 0,0-1-4,11-2-6,3-1-16,5-2-44,1 0-58,-2-2-135</inkml:trace>
  <inkml:trace contextRef="#ctx0" brushRef="#br0" timeOffset="93180.3">12764 4383 286,'-11'0'19,"4"3"-26,3 0 29,-1 1-8,3 0-14,2 1 0,0 1 0,0 0 1,0-3 5,11 1-2,7-1 4,3-2 2,4-1 4,3 0 0,-2-2-1,3-5-6,-5-1-2,-2 0-2,-5 1-1,-11-2-1,1 2 0,-7-1 0,0 1 2,0 1 0,-13 2 0,-4 4 3,-5 0-3,-6 0-2,-1 10 2,-5 0-1,4 4 3,5 1 2,1 0-1,8 2 0,13-5-5,3 0-1,3-3-1,13-3 1,13-2-1,5-3 0,5-1-3,1-2-6,0-6-16,-2-2-48,-4-3-88</inkml:trace>
  <inkml:trace contextRef="#ctx0" brushRef="#br0" timeOffset="93496.31">13103 4383 37,'0'0'67,"0"0"-30,0 0 26,0 0-2,0 0-19,0 3-14,-6 1 1,6 2-3,0-1-8,0 2-7,0-1-1,13-1-8,2-1 5,9-3 1,-2 0-2,6-1 0,1-1-2,-1-5-2,1-2 0,1-1-3,-6 0-5,-2 0 7,-9 1-18,-9 0 11,0 4 7,-4-1 3,0 5 4,0 0 10,-6 0 6,-7 0-9,0 8-8,-2 4-4,1 5 2,-1 4 1,5 2-3,3 0-2,3 1 0,4-2-1,0-3-2,0-1-4,8-2-12,-1-2-23,-1-3-45,0-3-79</inkml:trace>
  <inkml:trace contextRef="#ctx0" brushRef="#br0" timeOffset="94018.34">13571 4247 115,'-7'2'296,"3"1"-308,-1 3 24,5 7 23,0 1-29,0 3-6,0 2 3,5-1-1,-5-1-6,0-2 2,0 0-1,-5-2-1,-1-4-4,-1-1 2,1-5 5,3-2 1,3-1 2,0-1-2,0-5-18,5-3 1,6 0 11,7 0 6,-2 0-2,4 3 4,-1 4 5,5 2 2,-10 0-2,4 3 5,-10 6 4,-1 0 2,-4 1-9,-3 3 0,0-3 0,-17 0-2,-2 1 0,-2-3 0,-1-2-2,-1 0-2,0-3 1,1-3-2,0 0 2,2-2-6,9-6-16,7-2-21,4 2-57,2-1-68</inkml:trace>
  <inkml:trace contextRef="#ctx0" brushRef="#br0" timeOffset="94317.36">13939 4376 75,'-7'0'252,"0"0"-246,0 0 24,3 0 27,-5 4-41,3 0-13,-5 4 4,2 0 3,1 0-4,1 2-2,3-3-1,4 1 1,0-2-4,0-3 1,4-1-2,9-2 4,2 0 1,4 0 5,3-5 2,3-1-7,-5-4-1,-2 1-3,-8 2 0,-6 0 1,-4 0-1,0 2 2,-10 0-1,-15 4 0,-5 0-2,-1 1-1,-4 1 5,0 6-2,5 3-1,3-1 0,8 3-5,8-1-17,11-2-30,0-1-48,7-4-79</inkml:trace>
  <inkml:trace contextRef="#ctx0" brushRef="#br0" timeOffset="95104.4">14272 4383 11,'0'0'182,"0"0"-113,0 0-22,0 0 7,0 0-23,0 0-22,0 0-9,0 0-2,0 0-2,0 0 4,0 0 0,3 0-1,-3 0 1,3 0 0,-3 0 1,0 0 3,0 0 4,0 0 24,0 0 11,0 0-7,0 0-9,0 0-7,0 0-7,0 0-4,0 0-1,0-1-3,0 0 0,0-2-5,0 1 0,0-1 1,0 0 0,-6 2-1,-5-1-2,-4 2-3,-4 0 0,-4 0 2,0 2 1,2 5-2,-2 0 3,4 5-2,4-1 1,4 2 1,4-1-2,7-2 0,0-1-3,7-2-5,8-3-6,6-2 1,4-2-2,3 0 1,1-5-1,-3-3-9,-5 0-19,-3-1 7,-4 0-3,-8-1-6,-2 4 14,-4 0 35,0 3 3,0 0 15,-2 3 18,-2 0 0,0 0-7,1 0-14,0 0-17,3 5-2,0 2 3,0 1-2,6 0 0,4-1 0,1 0 0,1-1-3,1-2-4,-3-1 3,3-1 1,-4-2 3,2 0-3,0 0 2,-3 0 2,2 0 1,0-2-2,1 0-5,3-1-2,-3 2-8,0 0 1,-1 1 8,1-2 6,-4 2 1,-3 0 2,-4 0 0,0 0 3,0-2 12,0 0 3,0-2-4,-4 0 2,-3-1-1,-4-2 1,2 1 1,1-1-2,1 2-8,3 1-4,4 0-4,0 2-3,0 0-11,7 0-20,8 0-18,2 1-51</inkml:trace>
  <inkml:trace contextRef="#ctx0" brushRef="#br0" timeOffset="95560.43">14814 4376 42,'-6'1'10,"6"3"-2,0-2-2,0-1-6,0 1 0,0-2-11,0 0 1,6 0 3,-2 0 14,-2-3 3,-2 1 7,0-2 1,0 0-2,0 1 8,0 0 12,-6 1 3,-5 1 11,-6 1-10,-2 0-7,-2 0-13,-1 5-10,-7 3 0,2 3-5,-1 1-2,2 2 0,4 3 2,5-3-4,6-1 0,7-1-2,4-4-2,0-3 1,5 0-3,13-4-2,2-1 2,5-6 5,0-2 0,4-6-2,-5-2-5,2-2-6,-1-1 3,-4 0 2,-6-1 5,-5 0 3,-6 1 4,0-2 0,-1 2 3,-3 0-2,0 3 2,0 4 2,0 4-2,0 6 9,0 1 9,-6 1 2,2 8-10,-4 8-3,4 6-4,-3 8-2,0 1-1,5 1-1,0 0-4,2-2-2,0-2 1,4-4-2,10-3-10,8-6-27,-5-3-23,-2-5-36,-1-6-80</inkml:trace>
  <inkml:trace contextRef="#ctx0" brushRef="#br0" timeOffset="98476.61">14967 4090 11</inkml:trace>
  <inkml:trace contextRef="#ctx0" brushRef="#br0" timeOffset="98628.63">14967 4090 202,'0'0'62,"0"0"-38,0 0 22,0 0-2,0 0-26,1 0-10,9 6 14,0 0 3,1 5-7,0 3-1,0 4 2,0 7-6,-3 1 2,2 4-5,-4 1-1,-2 0-5,-1 1 1,3 0-5,0-3 0,4-2 0,-6-2-3,4 0 0,-1-4-6,-3-1-8,3-2-10,-5-3-15,-2-4-33,0-4-49,0-7-137</inkml:trace>
  <inkml:trace contextRef="#ctx0" brushRef="#br0" timeOffset="99352.64">11951 4708 102,'0'0'172,"3"0"-118,6 0-82,10 0 28,13 0 38,8 0-20,16 0-8,16 0 2,8-1 4,15 0-1,12 0 1,12-2 2,24 1-2,14-2-7,21-2 2,10-1 1,9 3 0,3 0-5,0 1-4,-7 0-3,-10 3 1,-9-3-6,-20 1-3,-9 1-12,-12 0 1,-17 1 1,-15 0-8,-22 0-18,-22 0-11,-18 1-15,-20 1-17,-16 2-38</inkml:trace>
  <inkml:trace contextRef="#ctx0" brushRef="#br0" timeOffset="102775.85">11110 2406 88,'1'-3'4,"-1"3"122,0-1-70,0 0-23,0 1 1,0 0-16,0 0-9,0 0-2,0 0-2,0 0 5,0 0 2,0 2 0,0 4 4,-1 3 2,-6 2-1,-4 3-9,-2 1-1,-2 2-3,-3-1-2,-2 0 1,-2-1 0,3 2-2,-5-2 1,2 1-2,0-4-2,6-2 0,4-2-5,8-4-3,-1-1-1,5-2-4,0-1-2,0 0-4,9-7 0,13-5-3,6-2 1,5-4 6,-2-1 2,2-2-2,-1 0 2,-1 1 1,-2 0 8,-6 3 5,-1 4 2,-2 3 3,-2 1 6,-6 3 7,0 1 1,-4 2-5,-5 2-3,1 1-4,7 0 1,0 0 3,6 5 0,1 2-5,1 3 1,5 1 0,1 2 4,3 2 3,-2 2-1,-2 0-3,1 0-1,-4 1-6,1-2 3,-7-1-4,-1-2 2,-2-3-3,-3-1 1,-2-1-1,0-1 1,-6-4 0,-1 1-2,0-1-2,0 0 1,-8 0 0,-8 2-5,-3 1 2,-6-2 2,0 0 0,-4 0 2,-3 2 2,-4-2-1,-3 0 2,0 0-2,-5-3 1,-2 0 0,0-1 0,-4 0-1,1 0 0,6 0 0,1 0 0,8 0 0,5-1 0,7 1 0,9 0 0,2 0 0,8 0-1,3 0-4,0 0-18,7 0-34,7 2-18,1-2-182</inkml:trace>
  <inkml:trace contextRef="#ctx0" brushRef="#br0" timeOffset="103460.88">11342 2628 34,'-7'-1'56,"3"0"-40,2 0 28,-1 1 12,1 0-21,2 0-9,0 0-3,-2 0-7,2 0-4,0 0-10,-3 0-1,3 5-1,-1 4 7,-3 5 7,4 4 0,0 4 3,0 5 2,4 1 3,4 6-7,1 3-5,-2 1-3,-3 3-5,-2 2 2,-2-2-3,0-1-2,0 0 1,-6-3-2,-1-2 0,3-3-1,2-2 2,2-4 2,0-3-6,0-3-2,0-2 4,6-1 2,1-3-1,-3 1 1,-4-3 0,0-3 1,0-3 0,0-3 0,0-2-1,0-1-4,4 0-12,-4-1-20,0-8-42,3-2-35</inkml:trace>
  <inkml:trace contextRef="#ctx0" brushRef="#br0" timeOffset="103720.9">11314 3314 100,'-7'2'0,"7"2"-7,-4-2 17,4 2-4,0 0-6,0 0 1,0 1-1,0-3 0,0 1 0,8 0-1,-1-2 9,1 1 17,3-1 12,2 0 5,2-1 5,6 0-8,0 0-10,4 0-2,0 0-11,7 0 2,0 1 1,3 2-3,6 2-2,1-1-9,4 3-1,4 1 1,-3-1-5,-4 1-1,3-1 1,-7-1-14,2 0-34,-3-3-25,-13-3-127</inkml:trace>
  <inkml:trace contextRef="#ctx0" brushRef="#br0" timeOffset="104440.95">11179 3303 141,'-1'-3'30,"1"3"-27,0-1 54,0 1-1,0 0-29,0 0-14,0 0-5,0 7 5,0 1 7,0 6-4,4 2-7,3 4 2,1 4 5,1 3 0,2 5-3,-5 2-3,-1 2-3,-3 3-2,-2 1-4,0 1 3,-5 0-1,-9 0-2,0-1 1,-1 1-1,0-1 2,2-2-2,-1 3-1,2-2 1,2-1-1,2-1 1,-3 0 0,4-4 0,3-4-1,2-4 0,2-5 1,0-3-1,-3-5-1,2-4 2,1-3-2,-3-3-1,0 0-7,3 0-14,0-1-15,-1 1-6,1 1 1,0-1-11,0-2-10,0 0-6,0 1 20,4-1 29,3 0 11,-3 0 8,0 0 4,1-1 2,-1 0 2,0 1-3,-1 0-4,1 0-4,-4 0-12,2 0-8,3 1-3</inkml:trace>
  <inkml:trace contextRef="#ctx0" brushRef="#br0" timeOffset="104552.96">11133 4243 15,'7'3'31,"2"-2"2,2 2 1,4-3 5,7 2 3,6-1-1,8 1-15,3-1-5,3 0-3,6 0 3,0-1-1,7 4-7,2-2-4,0 3-7,-3 0-2,3 2-5,-4 0-17,1 0-21,-8-1-58</inkml:trace>
  <inkml:trace contextRef="#ctx0" brushRef="#br0" timeOffset="111477.35">10287 4705 101,'-2'0'93,"-3"0"-65,4 0-13,1 0 24,0 0 6,0 0-28,0-1-13,0 0 3,0 0 10,0-1 7,0 2-5,0 0 3,0 0-2,0 0-4,0 0-7,6 0-5,1 0-4,9 0 1,7 0 2,7 0-1,6 0 2,-1 0-1,8 0-1,1-3-1,6 2 3,3-2-3,4 0 1,-3 0 0,2-1 0,2 3 0,-4 0-1,2 1-2,1 0 3,-6 0-2,2 0 0,-3 0 1,3 0-1,0 0 1,6 0-1,4-2 0,5-1 1,0 0-1,-4 0 0,-3 2 0,-11 1 0,-4 0 0,-9 0 0,-6 0 0,-5 0 0,-5 0 0,-3 0 0,-3 0 0,1 0 1,-4 0-1,5 0 0,-6 0 1,-5 0-1,5-2 0,-7 2 0,3 0-1,-6 0 1,2 0-2,-3 0 2,0 0-4,0 0 0,0 0-1,-4 2 6,-3 0-2,3 0 0,2 0 1,-3-2 1,5 0 0,0 0-1,0 0 0,0 0 0,0 0-2,0 0-1,0 0 2,0 0-1,0 0 1,-4 0-5,-2 4-21,-11 1-29,-6 0-46,-5-1-175</inkml:trace>
  <inkml:trace contextRef="#ctx0" brushRef="#br0" timeOffset="154780.79">7054 3075 15,'3'0'18,"-2"0"-13,3 0 90,-1 0-33,-3 0-35,0 0 0,3 0 3,-3 0-6,0 0-6,0 0-1,0 0 0,0 0 1,0 0-1,0 1-2,0 0-6,0 0-5,0 4 1,0 1 3,1 0-2,-1 2-1,3 1-4,-3 0 1,0-1-2,1 2 1,4-2-1,0 1-1,1 4 0,1 1-1,1 4 3,-1 2-13,0 0-48,-6 1-46,-1-1-78</inkml:trace>
  <inkml:trace contextRef="#ctx0" brushRef="#br0" timeOffset="155144.81">7157 3609 3,'0'0'26,"0"-1"6,0 0 6,0 1 1,0 0 3,0-1 4,0 1-8,0 0-9,0 0-6,0 3-5,2 6 6,3 4 6,-5 6-11,1 1-12,2 3-3,-3 1-3,0 2 0,0 1-1,-4 0-2,-6-1-26,0-3-27,-1 0-30,-4-3-45</inkml:trace>
  <inkml:trace contextRef="#ctx0" brushRef="#br0" timeOffset="155464.84">7150 4074 151,'0'2'36,"0"0"-39,3 2 26,1 1 14,3 2-19,-3 2-6,3 4-5,-3 2 1,0 2 9,-1 0-12,-2 1-5,2-1 1,-1-1-1,-2 1 0,0 0-3,0-1-6,0 1-13,0-3-37,0 2-57</inkml:trace>
  <inkml:trace contextRef="#ctx0" brushRef="#br0" timeOffset="155804.84">7118 4701 114,'0'1'2,"0"1"14,0 1 31,0 0-33,-3 3-1,3 2 9,-4 1 4,4 0-3,0 4-5,0 0 1,0 2-5,-3 2 6,3 0 3,0-1-18,0 0-2,0-1-2,0 2 1,-1-2-2,1 3-5,-3-1-26,-1 1-36,0 0-73</inkml:trace>
  <inkml:trace contextRef="#ctx0" brushRef="#br0" timeOffset="156100.87">7039 5211 251,'0'2'9,"0"-1"-7,0 2 19,7 1-5,-2 4-9,5 2-1,-2 2-1,1 1 5,0 4-3,-3 1 1,-3-2-1,-2 1-5,-1-1 1,0 0-1,0 0-2,0 0-1,0-1-8,-4 0-17,0 0-18,0-1-25,-3 0-39</inkml:trace>
  <inkml:trace contextRef="#ctx0" brushRef="#br0" timeOffset="156376.87">7043 5796 185,'0'5'4,"0"0"8,0-1 35,4 0-25,0 1-13,2 1-6,-5-2-1,2 0 2,-3 1 0,0-1 3,0 0 0,0 2-7,0-1 1,0 1-1,0 0-3,1 4-13,-1-1-28,0 3-48</inkml:trace>
  <inkml:trace contextRef="#ctx0" brushRef="#br0" timeOffset="156676.9">7085 6294 113,'0'2'146,"0"2"-151,0-1 12,0 0 8,4 3-13,3 1-1,-1-1 2,-1 2-1,-1 0 1,-1 1 1,1 2 0,-4 2-2,0-1-2,4 0 0,-4 1-4,3 1-16,-3 0-5,0 3-8,0 2-2,0 0 13,0 0-19,0 1-10,0-1-15</inkml:trace>
  <inkml:trace contextRef="#ctx0" brushRef="#br0" timeOffset="156928.91">7164 6949 149,'0'7'54,"0"0"-46,0 0 31,0 0-4,0 0-15,0 2-5,0-2 6,0 0-4,0-1 7,0 2 0,0-1-11,0 1-6,0-2 1,1 2-4,2-2-4,1 4-2,-1-1-9,-3 2-18,1 2-18,-1 1-16,0 0-55,0 1-48</inkml:trace>
  <inkml:trace contextRef="#ctx0" brushRef="#br0" timeOffset="157148.93">7119 7487 115,'-1'6'141,"1"2"-140,0-2 7,0 0 10,0 2-16,0-1-3,0 1 0,0-1 3,0 0-1,0 2 0,0 0 1,0 3-1,-7 0-2,3-1 3,1-1 0,3-1-8,0 1-5,0 1-7,0 1-83</inkml:trace>
  <inkml:trace contextRef="#ctx0" brushRef="#br0" timeOffset="157372.94">7065 8002 290,'0'11'16,"0"0"-10,0-1 26,3 0-26,1 1-3,2-1-2,-1-1-2,-3 4 2,-2-1-4,0 0-5,0-1-3,0-1 12,-5 0 1,3-1-4,2 1-1,0-1-4,0 2-30,0 1-40,0-1-23</inkml:trace>
  <inkml:trace contextRef="#ctx0" brushRef="#br0" timeOffset="157624.96">7089 8520 6,'0'18'107,"0"-1"-104,0 0 3,0-3 24,0-1-23,7 3-5,-3-1-2,-4-2 0,0 1 1,0-1 0,0 2 1,0-1-1,0 0 4,-4 0 3,4 0 6,-3-1-1,3 0-3,0 0 3,0-2-2,0-1-5,3 0-1,1-1-3,0 0 1,-1-2-2,-3 0 0,1-1-1,2 0 0,1-4-3,-4-2-31,0 0-149</inkml:trace>
  <inkml:trace contextRef="#ctx0" brushRef="#br0" timeOffset="158656.01">7161 9193 7,'0'-1'271,"0"0"-254,0 1-22,0-3 15,4 1-4,3 2-8,-3 0 3,0 0-1,-4 0 2,3 0 5,-3 6 10,0 3 2,0 3 3,0 3 0,0 1 2,0 6-11,-4-1-7,4 2-4,0 2-1,0 1-1,0 2-3,0 1-16,0 0-46,-3-2-61,2-3-98</inkml:trace>
  <inkml:trace contextRef="#ctx0" brushRef="#br0" timeOffset="158960.03">7168 9844 126,'0'4'121,"-4"2"-94,1-1 17,1 0-6,2 2-23,0-1-7,0 2 6,0 1-3,0 1-4,0 0 4,0 0-3,0 2-6,0 1-1,2 4-1,-2 1-1,3 2-9,-3 0-36,0 2-52,0-1-58</inkml:trace>
  <inkml:trace contextRef="#ctx0" brushRef="#br0" timeOffset="159173.04">7089 10468 88,'-2'10'163,"2"-1"-110,0-3-23,0 2 11,6-3-22,1 4-16,1-3-2,-1-2-2,0 2-4,-4-3-6,1-1-13,-4 2-18,0-2-29,0 3-27,0 0-5</inkml:trace>
  <inkml:trace contextRef="#ctx0" brushRef="#br0" timeOffset="159441.06">7118 10896 109,'0'20'126,"0"4"-119,0-2-7,0 1 2,0 0-1,4-2-4,-1 2-17,-3-2-31,0 0-2,0 0 15,-7-5 10,0-1 12,3-4 4,1-2-1,3-2 10,0-1 2,0 0 1,7-1 0,4-2 0,-3 2 0,2 0 1,0 2 1,-1-1 0,-3 2 2,-2 2 15,2 2 20,-6 0 39,0 1-19,0-1-16,0 1-26,0 1-16,0-3-31,-3-1-67,-5-2-22</inkml:trace>
  <inkml:trace contextRef="#ctx0" brushRef="#br0" timeOffset="161208.18">10342 2876 6,'0'-6'24,"-2"0"7,-2 5-19,1 0-14,1 0 168,2 1-136,-2-1-19,2 1-4,0 0-3,0 2-4,2 5 11,7 3 9,-3 2 5,1 3-9,-5 3-7,0 3-3,-2 0 0,0 5-2,0 1-2,-9 1 0,1 2-4,-3 1-23,0-2-28,0-2-53,0-4-98</inkml:trace>
  <inkml:trace contextRef="#ctx0" brushRef="#br0" timeOffset="161496.18">10475 3450 76,'7'-3'34,"-3"0"-6,6-1 23,-6 3-5,4-1-17,-1 1-9,-5 1-4,2 0 2,-2 0-1,3 0-5,-1 0-3,0 2 1,6 2 1,-6 6-4,3 2-3,-6 5-1,-1 4-1,0 3-1,-8 1-3,-12 1-6,1 0-8,-2-1-4,2-3-3,2-2-13,2-2-10,8-3-17,0-4-29</inkml:trace>
  <inkml:trace contextRef="#ctx0" brushRef="#br0" timeOffset="161637.18">10496 3838 141,'0'7'0,"0"1"3,0 1 31,0-1-14,0 1-14,0 2-6,1 1 1,6-1-4,-3 0-15,3 2-40,-5 0-35</inkml:trace>
  <inkml:trace contextRef="#ctx0" brushRef="#br0" timeOffset="161825.2">10519 4280 167,'-13'12'-1,"8"1"2,1-3 10,3 0 1,1 3-8,0-1-4,8 2-1,3 0 2,2 2-1,-1 0-4,2 1-3,-5 3 0,0 0-2,-3 1-1,1-1-9,-7-2-15,4 1-20</inkml:trace>
  <inkml:trace contextRef="#ctx0" brushRef="#br0" timeOffset="161985.2">10550 4802 110,'-10'14'78,"6"-3"-76,4 0 28,0-2 9,0-1-16,10 1-10,-2 0-8,3 1 0,2-1-1,-2 2-2,0 1-1,0 2-1,-4 0-5,-1 1-23,0 0-36,-3 2-35,-3 1-13</inkml:trace>
  <inkml:trace contextRef="#ctx0" brushRef="#br0" timeOffset="162188.22">10657 5327 8,'0'19'17,"0"1"6,0-2 8,0-1 6,0-1-2,0-1-1,0-1-16,0 1-11,0-1-4,4 0-2,0 1-1,2 0 0,-2 1-4,0-1-12,-2 0-20,-2 1-4,0-3 31,0 3 7,0-2 0,0-1 0,-2 0 0,-6 0-5,2 1-6,2 1-45</inkml:trace>
  <inkml:trace contextRef="#ctx0" brushRef="#br0" timeOffset="162357.23">10658 5930 101,'-8'15'76,"4"1"-66,0-2 34,1 3-2,3-3-28,0 1-11,0 1-3,0-1 0,3 0 0,5 1-1,-1 1-1,4 2-4,-3-2-4,-1 0 3,2-1-7,-1 1-21,-1-3-14,-3-1-1,-1 1 0,-3 1-16</inkml:trace>
  <inkml:trace contextRef="#ctx0" brushRef="#br0" timeOffset="162489.23">10676 6357 29,'-8'19'42,"1"0"-12,0 2-11,3-1 2,0 0 8,-3 2-14,3 0-5,-1-3 2,4 1 1,-2-1-4,1-2-2,2 2-1,0-2-7,0-3 0,5 0-10,-4 0-22,-1 0-15,0-1-21,0 1-8</inkml:trace>
  <inkml:trace contextRef="#ctx0" brushRef="#br0" timeOffset="162549.24">10574 6831 25,'0'21'20,"0"1"-19,0-1-1,0 1-1,6-3-27</inkml:trace>
  <inkml:trace contextRef="#ctx0" brushRef="#br0" timeOffset="162681.24">10624 7147 25,'0'16'48,"0"0"-27,0 0 36,-2 0-14,-2 0-27,1 0-9,2-1-5,1 0-3,0-1-1,0 1-13,0 0-14,0 0-13,0 1 1,0-1 15,0 1-33</inkml:trace>
  <inkml:trace contextRef="#ctx0" brushRef="#br0" timeOffset="162832.25">10600 7608 21,'-4'19'53,"4"-1"-14,-7 0-10,4-1 11,2-2-4,1-2-13,0-1-14,0-2-8,0 1-1,4-2 0,-2-2-1,3 3-20,-1-2-21,-1 3-13,-3 0-9</inkml:trace>
  <inkml:trace contextRef="#ctx0" brushRef="#br0" timeOffset="162977.27">10630 8074 112,'0'19'26,"-1"0"-11,1 1 33,0-3-23,0 1-20,0 1-7,6 1-5,1-1-12,-3-1-18,-2-2-12</inkml:trace>
  <inkml:trace contextRef="#ctx0" brushRef="#br0" timeOffset="163852.31">10611 8724 300,'-4'0'7,"4"0"-21,0 0 33,0 0-1,0 0-23,0 0-6,0 0 6,0 0 6,4 0 1,-1 5 1,-3 1 3,0 3 11,0 2 1,0 4 3,0 3-1,1 4-7,2 3-2,-2 2-3,4 3-5,0 1-3,-1 2-1,0 2 1,1 2-1,-4-2-14,2-1-31,-3-4-42,0-3-55</inkml:trace>
  <inkml:trace contextRef="#ctx0" brushRef="#br0" timeOffset="164097.31">10675 9492 117,'-3'6'67,"3"0"-69,0 0 16,0 0-2,7-1-12,0 3-10,-1 0-27,0 2-31,-4 3-5</inkml:trace>
  <inkml:trace contextRef="#ctx0" brushRef="#br0" timeOffset="164297.34">10614 9998 130,'-14'14'280,"5"1"-298,9-1 10,0-3 25,6 0-17,8 0-9,1 2-11,1 1-17,-8 0-6,-1-2 11,-3 2-24,-4-1-8,0-1 26,0 0 10,0-2-4,0-1 0</inkml:trace>
  <inkml:trace contextRef="#ctx0" brushRef="#br0" timeOffset="164445.34">10672 10341 28,'0'16'24,"0"1"-4,0 1-2,0 2 14,-1-2 9,-6 0-10,0-2-5,4 0-5,-1 0-2,0-2-1,4-2-17,0-2 1,0-3-4,0 0 1,0 0-12,8-1-16,2 1-27,-6-1-51</inkml:trace>
  <inkml:trace contextRef="#ctx0" brushRef="#br0" timeOffset="166356.44">8275 3282 49</inkml:trace>
  <inkml:trace contextRef="#ctx0" brushRef="#br0" timeOffset="166488.46">8240 3282 152,'-26'0'13,"-3"1"10,-6 6 37,-4 4-41,-7 2-11,-5 6-6,1 1 5,0 5 15,1 2-3,2 4-1,1 3 9,6 2 0,8-3-6,11-3-9,13-5-1,8-4-8,2-5-5,18-1 3,13-5-4,3-4-6,10-4-17,10-2-30,-5-4-69,0-6-27</inkml:trace>
  <inkml:trace contextRef="#ctx0" brushRef="#br0" timeOffset="166756.47">8207 3506 311,'-4'0'8,"1"1"-15,-1 1 29,-3 3 5,1 2-25,-5 3-1,-4 2 3,-3 0-2,1 1 1,-1 0-1,3 0-1,4-1-1,6-3 2,5-2-1,0-2-1,7-2-1,9-2 1,6-1 12,6 0 0,6-8-3,0-1-2,-2-2-6,-7-2-1,-10 4 0,-8-2-5,-7 1 5,-11 4 4,-14 1 3,-10 3-6,-11 2-2,-2 2 1,-2 8-1,4 3-2,14 3 0,7-1-4,10-2-28,13-1-58,2-6-114</inkml:trace>
  <inkml:trace contextRef="#ctx0" brushRef="#br0" timeOffset="167236.51">8214 3556 24,'4'0'34,"3"2"-33,4-1 36,-1 2-1,1 1-3,0 1-5,-3 0-11,2 2 0,-3 0-2,-3 2-4,0-1-5,2 0-5,1-3-1,1-3 0,2-1 0,-2-1 0,2 0 5,4-4 12,1-6-9,6 1-6,-4-2 1,0 0-1,-5 2-1,-1 2 1,-3 1 1,-4 3 1,-1 1 6,-1 2-7,-2 0-2,0 0 2,0 5 4,4 4 11,3 1-4,-3 1-4,7-1-7,-4 0-2,4-1-2,0-2 1,-1-3 0,1-2 0,-3 0 0,2-2 1,1 0-6,0-4-7,-5-3 2,1-3-2,1 1-12,-1-2-6,1 0-8,-1 3-13,-4 2 17,1 4 21,-4 0 13,0 2 2,3 0 5,-3 4 25,6 2-3,-2 0-9,7 2-1,1-2-12,5 0 15,-2 0-7,2-2-7,1-3-6,-4 0 0,-4 0-2,-1-1-9,-5 0-20,0-1 7,-2-4-9,-2-2-26,0 0-27</inkml:trace>
  <inkml:trace contextRef="#ctx0" brushRef="#br0" timeOffset="167608.53">8822 3603 14,'2'7'14,"0"3"24,0 1-14,5 0-15,-3 3-7,3 0-2,-3 2 0,0 1-1,-1 1-3,1-1-16,-4-2-7,3-2 11,-2-2 11,2-1 2,1-5 2,-1-1 0,1-4 2,2 0-1,-4-2 24,0-7-19,-2-1-5,0-3 1,-4-1 3,-6-2-2,-1-2 5,-3-1 6,-1-3 6,2-1-6,-2 2 5,-2 0 5,5 3 18,-1 5 13,6 2-18,6 3-17,1 3-4,0 0-5,10 1-8,7-2-5,10-1 1,1 2-2,1 2 0,1 2 5,1 1-3,-3 0 1,-3 4 0,-4 2-1,-6 1-1,-8 1 1,-7 0 6,0 1 4,-13 0 5,-12 1-2,2-1-6,-9 1 2,3-4-5,5 0-1,2-2 1,8-4-1,6 0-18,1-2-60,7-6-88</inkml:trace>
  <inkml:trace contextRef="#ctx0" brushRef="#br0" timeOffset="167920.54">9123 3549 80,'0'0'82,"0"0"-77,0 1 31,0 1 16,-6 1-22,-4 1-20,-4 4 2,-1 1 11,-3 2-8,2 0-4,4 0-6,5 0-3,3-1-2,4-1 0,0-2 0,4-2-2,14-2 4,3-1-1,4-2 11,1-3 0,-1-3-1,3-4-5,-7-1-2,1 0-3,-8-1-3,-10 1-2,-4 1-1,0 0 4,-18 0 2,-11 4-1,-3 1-6,-1 4 4,-2 1 2,3 1 0,3 6-7,7 1 0,9 2-23,9-2-38,4-2-46,0-1-51</inkml:trace>
  <inkml:trace contextRef="#ctx0" brushRef="#br0" timeOffset="168236.56">9257 3547 277,'-7'3'72,"3"3"-87,4 2 16,0 1 12,0 4-8,4-1-2,7 1 0,-3-2-1,2-3-2,-3-1-1,-1-4-3,-4 1-1,0-2 1,-2-2-1,0 0 3,7-1-3,-3-5 6,7-3-1,0-1 2,0 1-2,2 1-2,-4 0 1,0 3 0,-4 3 1,2 0-2,-1 2 1,-5 0-2,3 0-1,2 4 14,-2 2 7,0 3-3,2-2-4,-1 1-6,4-1 1,-4-3-5,5 0 2,-2 0-2,3-4 2,0 0-1,5 0-1,-1 0-10,-1-6-13,3 1-27,-6-3-34,1 0-20</inkml:trace>
  <inkml:trace contextRef="#ctx0" brushRef="#br0" timeOffset="168496.6">9653 3594 16,'7'3'20,"-6"-1"16,3-1 22,2-1-13,-1 0-13,5 0-2,-3 0-16,3-5-8,1-1-5,-4 1-1,0-1-5,-6 0-10,-1 1-3,0 0 5,0 1 10,-7 2 3,-8 2 4,-6 0 4,-1 2 0,-2 6 4,-2 3 5,-1 2-3,8 2-2,1 0-1,9-1-3,7-1-6,2-1-1,0-2-2,18-3-1,1-2 1,5-4 1,7-1 1,-1-1 1,2-5-4,-3-4 1,-1-2-12,-5 1-23,-3-2-4,-7 0-6,-2 2-58</inkml:trace>
  <inkml:trace contextRef="#ctx0" brushRef="#br0" timeOffset="168617.59">9823 3575 49,'0'3'24,"0"6"-19,0 2 27,0 1 0,0 2-8,7-1-10,6-2 0,1-1 0,-2-4-4,1-2 0,1-1-2,-3-3 3,1 0-2,-1 0-1,2-7-7,1-5-12,-2-1-35,5-4-48</inkml:trace>
  <inkml:trace contextRef="#ctx0" brushRef="#br0" timeOffset="169132.62">10066 3352 211,'-2'6'88,"-2"6"-98,-7 6 27,5 3 3,0 7-16,5 1-2,-3 2 0,1 0-1,-1-1-2,0 0 2,-3-5 0,7-1-2,0-8 0,0-2-1,0-5-10,1-4-8,5-3 2,-2-2-6,-4 0-8,0-6 24,0-4-20,0-1-10,0-1 16,-7-1 12,0 2 13,-1 2 1,-1 1 27,-2 5 19,3 0-8,-3 3 12,1 0-16,2 0-17,1 0-5,1 5 3,3-1 1,3-2-7,0 1-3,0 0-1,0-2 0,0 0 2,9 1 2,0-2-3,7 0 0,6 0-2,6-4-5,5-3 0,2-2-4,4 0-3,1-2-7,3 1-3,-1-2 1,-3 1 7,-3-2-2,-4 1 4,-13 1 4,-5 2 2,-7 0 2,-7 2 6,0 1 10,-17 1 2,-2 2-1,-7 3-11,-2 0-6,-1 5 2,1 4-2,1 4-2,8 3-1,8 1-1,7 2-1,4 4 1,11-2-2,11 1 1,3-2 1,4-1 1,-5-2-1,-6-1 0,-7-1 2,-11-2-2,0 1 0,-18-3 2,-10 1 1,-5-5-2,5-1-1,3-3-14,10-3-27,4-2-66,6-8-188</inkml:trace>
  <inkml:trace contextRef="#ctx0" brushRef="#br0" timeOffset="178148.12">7629 5430 26,'3'-1'-1,"1"-1"15,0 2 21,-1-1 117,-3 1-122,4 0-22,-4 0 17,0-1-3,0 1-13,0 0 1,0 0 1,0 0 4,0 0 0,0 0 0,0 0-4,0 0-4,0 0-5,0 1-2,0 5 0,-4 1 1,0 6 3,-2 5 5,6 6 4,0 7 3,0 4-3,0 5-2,7 3-3,0-1-2,-3 0 2,0 1-3,1-2-3,-5-3 0,2-4 1,-2-4-2,2 1 1,0-6-1,-2 0-1,3-6 1,-3-1 0,0-5-1,2-4 0,-2-2 0,0-4-8,7-3-17,-3 0-29,3-3-26,-2-8-26,1-6-113</inkml:trace>
  <inkml:trace contextRef="#ctx0" brushRef="#br0" timeOffset="179732.22">7621 5392 52,'0'0'1,"0"0"10,0 0 24,0 0 81,0 0-87,0 0-22,0 0 14,0 1 6,0 0-8,0-1-7,0 0 1,0 0 7,0 1-7,0-1-3,0 0-6,0 2 7,8 0 7,2 0-6,2-1 2,3-1-4,8 1 0,-4 1 1,7-1-2,2-1-5,6 0 0,0 0 0,4 0 0,-1 1-3,5 0-1,-3 2 1,3-3 0,1 0 1,1 0-1,-1 0 1,2 0 2,-2-4-2,1 2 2,-1-2-1,-1-2 1,-2 3-2,-1-1-2,-4 4 0,1-2 0,3 2 0,-5 0 0,4 0 0,-6 0 0,0 0 0,-4 0 0,1 0 0,-4 0 1,0 0-1,-4 0 1,2-2-1,2 1 1,2 0-1,2-1 1,-1-1-1,2 2 0,-6 0 0,2 1-1,-2 0 2,-5 0-2,2 0 1,-8 0 0,2 0 0,-1 0 0,1 0 0,2 1 0,5 0 1,-3-1-1,6 0 0,0 0 1,2 0-1,2 0 1,1-2-1,-3-2 0,-1 2 0,-2-2 0,-9 3 0,-1 0 0,-4 1 0,-3 0 0,0 0-1,1 0 0,-1 2 0,4 0 1,2 0 0,6 0-1,2-2 1,0 0 0,8 0-1,-3 0 0,2 0 1,-2-2-2,-2 0 1,-6-1-1,-3 3 2,-2-1 0,-6 1 0,0-1 0,-2 1 2,1-1-1,-1 1-2,1 0 1,5 0 0,-1-2 0,5 1-2,6 1 2,2-1 0,4 0-1,-4 0 2,4-2-1,-1 3 0,-4-1-1,-2 0 1,-9 1 0,-4 0 0,-3 0 0,-4 0 0,0 0 1,0 0-1,0 0 0,2 0-2,2 0 2,5 0 0,1 0 0,4 0 0,4 0 1,-1 0-1,2 0 0,2 0 0,-9 0-2,-3 0-1,-5 0-3,-4 0-1,0 0 3,0 0 0,0 0-2,0 0-4,-6 0-2,4 0 3,-3 1-5,5-1-10,0 0-16,0 0-7,0 0 8,0 0 2,0 0 1,0 0-4,0 0-4,0 0-4,0 0-1</inkml:trace>
  <inkml:trace contextRef="#ctx0" brushRef="#br0" timeOffset="180040.23">10136 5357 26,'0'0'26,"0"0"-3,0-2-12,0-1-10,0 3 0,3-1-1,-3 1 0,4 0 0,-4 0 2,0 0 7,3 0 11,-3 0 11,0 0 6,0 0-5,0 0-7,1 0-2,3 0-4,1 0-2,0 0-3,1 3-4,-2 1-5,3 0-2,-3 3 8,-1 3 0,1 0 0,0 3-3,-1 4 4,-2 2 2,2 5 2,-3 3-3,0 3-1,1 6-3,-1 0-1,6 0-2,-2-1-5,3-4 0,-1-2 1,0-3 0,3-3-1,-2-1 5,0-3-4,-3-1 0,0-2 0,-1 0-1,1-3 0,-4-1-1,4 0 0,-2-3-3,3 2-8,1-3-16,2 1-34,2-3-45,-6-4-149</inkml:trace>
  <inkml:trace contextRef="#ctx0" brushRef="#br0" timeOffset="180818.27">7747 6168 106,'-8'1'9,"1"1"17,3 0 46,2-1-26,2-1-28,0 1-7,0-1-2,0 0-1,4 0 10,12 0 14,3 0 0,5 0-8,12 0 4,3-2-4,11-1-4,11 2-3,15-3-3,12 1 1,9-2-8,7 4-4,3 0-1,3 1-3,4-2 2,1 0-1,2-1-3,-2-1 0,2-2-2,1-1-3,-5 0 3,1-3 1,-9 1-2,-11-1 2,-9 2 1,-14-1 4,-9 4-2,-5-1 1,-11 2 0,-9 2 0,-3 0 0,-12 1 0,-5 1-1,-2 0 1,-8 0-2,0 0 2,-3 0 0,0 0-1,-1 0-6,-3 1-19,0 1-7,0 0-6,0 2-3,0 0-17,-7-1-47,3-1-66</inkml:trace>
  <inkml:trace contextRef="#ctx0" brushRef="#br0" timeOffset="181728.33">8329 5761 53,'3'-7'46,"4"-1"-29,-3 0 36,0 1-14,-1-1-13,-3 4-12,0-1-4,0 1-1,-10 0 6,-5 1 0,-3 2 5,-6 1 5,-2 0-3,-5 4-1,-1 5-3,-1 3-7,0 5-3,5 0-4,4 2-1,5-1-2,5 0-1,4-2 1,9-3-2,1-3 0,4-1-3,14-2 2,4-1-1,-1-1 2,8-4-2,-4-1-1,7 0-4,-4 0-4,-3-4 7,-8 1-2,1 2 4,-7 1 0,-7 1 0,3 8 4,-6 2 4,2 4 8,-1 4-5,2-2-3,3-1-3,4 0-2,0-1 0,1-4 0,4-1-4,-3-2-13,3-4-37,-4-1-61,-2-3-100</inkml:trace>
  <inkml:trace contextRef="#ctx0" brushRef="#br0" timeOffset="182620.37">8632 5907 85,'0'1'39,"0"-1"-34,0 0 41,0 0 13,4 0-21,3-4-24,-3-1-8,2-3 2,-2 0 1,-1 1-3,-3 0-2,0 1 0,0 0 4,-11 4 3,-5-1 4,-3 3 4,-3 0 1,-2 0-5,0 8-3,-1 1-8,2 4-1,5-1-2,1 1 0,6-1 1,7-1 3,1-3-3,3-1-3,3-1 1,12-2-1,4-2 4,5-2 0,1 0 0,3-2 0,1-5 1,-4-1-4,-3-1-6,-2-1-7,-7 2-11,-3 0 3,-4 3 5,-5 1 11,-1 2 6,0 2 4,0 0 0,0 0 5,0 5-4,0 3-7,0 2 2,0-1-1,6-2 0,9-1 0,2-1-1,1-2 2,-3-1 0,7-2 3,-5 0-2,1-1 2,1-3-2,-3-3-1,-1 0-1,-4 0-1,-4-2-4,-1 5-1,-6 0 8,0 2-1,2 1 1,-2 1-1,2 0 2,-2 0 0,0 4-2,3 2 3,1 1-1,4 0 0,6-1-1,0-1-1,5 0 4,1-4-1,-1 1 1,1-2 1,-5 0-1,-1 0-3,-3-1 2,-7 0-2,2-4-1,-4 2-1,-2-1 0,0 2 1,0-1-1,0 3 0,0 0-1,0 0 0,2 0-6,5 5 5,0 3 11,8 1-5,3-1-2,6-1 0,2-2 0,2 0 1,1-4 4,-1 1-3,-2-2-1,-2 0-1,-5 0 1,-2-3-1,-6-3-1,-1 0-1,-3-1-1,-3-1-1,3 0-1,-3 1 1,4 1-2,2 0 0,-3 3 0,1 0 4,1 2-3,2 1 0,1-2 2,4 2 0,-3 0 1,0 0 0,-2 0 0,-3-1 1,-1 0-1,-3 0 1,-1 0 2,-3-2-1,0-1 4,0-2-3,0 2-2,0 0 0,-4 0 0,-6 1 0,-2 3 1,1 0-1,-6 1 2,-4 6 1,2 5 0,2 0 2,6 3 1,4 0 0,7 0 2,0-2-5,7-3-2,14-1 0,5-5 2,9-2-2,5-2 3,10-5-1,4-7 0,6-5-11,-6-5-41,-9-2-113</inkml:trace>
  <inkml:trace contextRef="#ctx0" brushRef="#br0" timeOffset="187940.68">5407 4688 2,'2'0'15,"0"0"17,-2 0-3,0 0 5,0 0 3,0 0-3,0-1 4,0 1-5,0 0-12,0 0-7,0 0-6,0 0-1,0 0-2,0 0 1,0 0-1,0 0 3,0 0-1,0 0 0,0 0 0,0 0 3,0 0-5,0 0 1,0 0-2,0 0-1,0 0-3,0 0 0,0 0 2,0 0-1,0 0 3,0 0 0,0 0 0,0 0-2,-4 0-2,1-1 0,-1 1 2,4 0-2,-2 0 0,0-2 0,2 1 0,0 1 0,0 0 0,0 0 0,0-1 0,-2-1-2,-1-1 1,2 1 0,-4-1 1,3 0-1,-2 1 1,1-2 0,-1 2 0,0-1 0,4 1 0,-3 2 1,3 0-2,0 0 1,0 0 0,0 0 0,0 0-3,0 0 2,0 0 0,0 0 0,0 0 0,0 0 1,0 0 0,-3 0 0,2 0 1,1 0 0,0 0-1,0 2 0,0 4 1,0 3 1,0 1-1,0 4 0,0 3 4,0 3 4,0 4-5,0 5 5,7 1-4,0 3 3,-6 0-5,2 5 2,1-1-2,-2 1-2,-2-3 1,0 0-1,0-1-1,0-1 0,0-2 0,0-4 0,0-2 1,0-2-1,0-4 0,0-2 0,0-4-1,9-1 0,-3-5-1,5-3-2,-3-1-11,2-3-19,1 0-22,-4-1-57</inkml:trace>
  <inkml:trace contextRef="#ctx0" brushRef="#br0" timeOffset="189036.75">5385 5296 0,'0'0'4,"0"0"4,0 0-3,0 0-5,0 3 0,0-3 2,0 1 12,0-1 49,0 0-53,0 0-6,0 0 12,0 0 1,0 0-2,0 0-1,0-4 1,0 3-4,0 0 0,2 0 2,-2 1 2,0 0 4,0 0 0,0 0 4,0 0-2,0 1-7,0 5-2,0 6 6,-2 3-4,0 3-1,-2 5-5,1 1 2,-1 4 1,0 2-6,-2 1-2,1 1-1,0 0 0,-1 0-1,-1-1-2,1-2 2,-1-4 0,3-1-1,0-4 1,1-2-1,-1-2 2,1-4-2,2-3 1,1-3-2,0-4-2,0-1-3,0-1-17,8 0 4,6-6-5,3-2-30,-2-2-32,-1 2-61</inkml:trace>
  <inkml:trace contextRef="#ctx0" brushRef="#br0" timeOffset="190144.81">5267 5832 133,'0'0'18,"0"0"-21,0 0 20,5 0 6,-1 0-13,4 0 6,3 0 5,5 0 2,-4 0-2,4-1 7,2 0-7,4 0-2,3 1-3,4-2 5,-1 2-3,4 0-5,0 0-3,3-2-1,5 0-2,-1 0-3,9 0 0,0 2-3,4-1 1,4 1-2,5-1 1,2 0 1,-2-1 0,1 0-1,-5 1 0,-7 0 5,-3-1-1,-5 0-1,-2-2 2,-5 3-3,1 0 0,0-1-3,-1-1 1,4 2 1,1-1-1,-1-1 0,3 2 0,-3-1-1,5 1 0,-5 1 0,1 0 0,-1 0 1,-4 0-1,-6 0 0,-1 0 0,-6 0 0,0 1 0,-3 0 0,1 0 2,4-1-1,-2 0 0,1 0 1,4-3-2,-2-1 2,-2 0-3,4 2 1,-1-1 0,-2 1 0,-2 1 0,-1 1 0,0 0 1,0 0-1,-2 0-1,2 0 1,0 0 0,-2 0 1,-1 1-1,-4 0-1,-1 1 1,-5-1 1,-1-1-1,4 1 0,-3-1-1,3 0 1,0 0 1,5 0 0,-4 0-1,5 0 1,-5-1-1,1 0-1,1 1 1,-3 0 0,0 0-1,2 0 1,-5 0-1,-1 2 1,0 0 0,-3-1 0,0-1 0,-1 2 1,1-2-1,0 0 0,5 0 1,0 0-1,4 0 0,2 0 1,3 0-1,-1 0 0,5 0-1,-4 0 1,-3 1-1,-2 0 1,-2 2-1,-4 0 2,0-2-2,-7 2-3,0-1 1,0 0-5,0 2-13,-11 0-45,-14-2-124</inkml:trace>
  <inkml:trace contextRef="#ctx0" brushRef="#br0" timeOffset="194164.03">10228 5777 201,'0'0'28,"0"0"-29,0 0 9,4 0 16,5 0-8,3-1-6,-1 0 1,4-1 6,-5 0 7,1 1 2,0 0 3,-1 0-3,0 0-4,-1 1-3,1-3-6,5 3 3,3-1-4,6 1-2,1 0-2,5 0 1,4 0-3,2-2 1,4 2-3,-1 0 1,3 0-2,1 0-1,-1 0-2,2 2 3,-1 3 0,5-1 0,3 1 1,-1 0 1,7 0 1,4 1 1,3-3-3,8 0 0,3-1-3,3-1 1,7-1 0,0 0-1,-1 0 0,-11 0-1,-5 0 1,-8 0-1,-10 3 0,-4 0 0,-6 0 0,-5-1 0,0 3 1,-2-2 0,-1 0-1,3 0 0,1-3 1,3 0 0,2 2-1,1-1 0,1 1 0,3 0 1,-4 2-1,3-2-1,0 3 0,-8 0 0,-6 0-2,-5-2 0,-9 1 0,-6-1-2,-3-1 1,-2-1-1,0 0 1,3-1-1,-1 0-6,4 0-17,0-5-32,2-2-71,-4-4-175</inkml:trace>
  <inkml:trace contextRef="#ctx0" brushRef="#br0" timeOffset="196913.2">16018 1537 52,'0'0'-17,"0"0"49,0 0 17,3 0-26,-3 0-12,0 0 0,0 0-1,0 0-2,0 3-5,0 4 11,0 2 5,0 4-7,0 5-3,0 4 2,1 4-8,5 6 3,-2 4-4,2 5 0,1 2-1,-3-2-6,3 3-41,-6-3-47</inkml:trace>
  <inkml:trace contextRef="#ctx0" brushRef="#br0" timeOffset="197124.2">16093 2451 46,'-8'12'-3,"-3"2"3,4 2 8,0-1 14,7 3-16,0 1-4,0-2-3,7 0 1,5 0-3,2-2-23,-1-1-25</inkml:trace>
  <inkml:trace contextRef="#ctx0" brushRef="#br0" timeOffset="197305.21">16028 2850 56,'-11'18'16,"11"-2"-4,0 1 15,0-1 0,5 0-14,11-1 3,2 1-12,0-1-5,-3 2-4,-4-1-6,-5 2-5,-6 2-11,0-1-4,0 5-3,-6 0-1,-8 2 24,2 1 11,-5 1 0,7-1 3,1-1-3,3-2-1</inkml:trace>
  <inkml:trace contextRef="#ctx0" brushRef="#br0" timeOffset="197477.23">16129 3525 34,'0'16'28,"0"1"-2,0 0-7,0 2-11,0 0-4,0 1 1,0 0 3,0 0 4,0-2 2,0 0-1,6-1-4,-2 0-6,3-1-2,-6 2-2,4-1 1,-1 2-8,3 0-18,-5 2-30,2-1-26</inkml:trace>
  <inkml:trace contextRef="#ctx0" brushRef="#br0" timeOffset="197620.23">16158 4246 38,'-6'24'40,"0"1"-22,-1 2 24,3 0 3,-2-1-11,5 0-10,1 1-8,0 3-8,0 1-2,0 3-6,0 1 1,0 2-1,0 1-3,0 2-15,0 1-38,-4 0-54</inkml:trace>
  <inkml:trace contextRef="#ctx0" brushRef="#br0" timeOffset="198105.28">16010 5075 83,'-11'25'28,"0"0"-15,9 0 34,-1 0 2,3 0-29,0-1-11,0 0-3,0 0-1,0 2-1,0 0-3,0 1-1,0 2 2,0 0-1,-6 2-2,0 2 1,-5 1-3,-3-3 3,6 1 0,-1-1 0,5-1-2,4 0 2,0-3-2,0-1-7,6-4-27,7-2-14,0-2 1,-2-3 33,-2 0 17,0 0 0,-3 0 7,-4 2 17,3 3 20,-4 3 16,5 2-26,-6 1-12,4 4-6,-3-2-7,-1 4-5,6-4-3,-6 3 0,1-1-2,2-2 0,-3 0 0,0-1 0,0-1-1,0 2 0,0-1 1,0 2-2,0 0 1,0 2-5,0 3-5,0-3-5,0 1-2,-3 0 9,2-2 7,1-2 3,0-2-1,0-3 0,4 0 0,3-3 0,3 1 0,-1 2 0,0 0 0,2-1 0,-4 2-1,-7 2-3,0 3-6,0 1-2,0 2 7,-14 1 4,-1 1 3,3 1 8,1 1 12,6 1-3,5-1-4,0 1-4,0 1-5,0-3-4,0 3-2,0-2 0,0 0-2,0-3 0,0-4-10,0-8-12,0-5-22,1-8-56</inkml:trace>
  <inkml:trace contextRef="#ctx0" brushRef="#br0" timeOffset="199668.34">16124 1245 66,'-7'0'-41,"3"0"160,-3 0-98,2 0 4,4 0 11,-2 0 2,3 0-15,0-1-17,0 1-7,0 0 7,0 0 0,0-1 0,9 0 7,9-1 7,4-1 0,6 1-5,5 1-3,6-1-5,7 0 0,6 0-6,11 0 0,8 0-1,4 0 1,5 1-3,8 0-4,5 1 0,4 0-1,-1 0-4,-2-1-1,-3-1-6,-11 2-8,-3-1-21,-9-1-45,-6-1-50</inkml:trace>
  <inkml:trace contextRef="#ctx0" brushRef="#br0" timeOffset="199813.34">17950 1236 53,'9'1'98,"4"-1"-105,7 0 8,8 0 21,9 0-4,6-2-12,8-1-5,6-1-1,9-1-12,2 1-31,1-2-41</inkml:trace>
  <inkml:trace contextRef="#ctx0" brushRef="#br0" timeOffset="199973.39">19278 1182 36,'28'3'42,"-2"-2"2,5 2 11,5-3-14,-4 2-3,8-2-1,-1 0-13,2 0-9,3 0-13,-4 0 2,-1 0-4,2 0-12,5-1-38,0 0-58</inkml:trace>
  <inkml:trace contextRef="#ctx0" brushRef="#br0" timeOffset="200120.37">20171 1227 137,'6'1'95,"5"-1"-135,8 0 35,8 0 34,3 0-2,8 0-19,7-1-4,6 0-3,0 1-12,-1-2-62,-4 0-77</inkml:trace>
  <inkml:trace contextRef="#ctx0" brushRef="#br0" timeOffset="200273.39">21431 1202 24,'36'-5'55,"4"0"-16,2-1-6,-3 4-19,5-1-12,2 0-4,1 2-64</inkml:trace>
  <inkml:trace contextRef="#ctx0" brushRef="#br0" timeOffset="200432.39">22296 1181 17,'29'0'-4,"6"-1"4,0-1 15,2 2-7,1 0-4,1 0-2,1 0 1,3 0 4,0-1 7,-1 0-8,-2-2 9,-1 0-3,0 0-9,1 0-4,-5-2-19,2 2-36</inkml:trace>
  <inkml:trace contextRef="#ctx0" brushRef="#br0" timeOffset="200596.41">23493 1158 175,'9'0'28,"2"0"-16,7 0 38,1 0-26,2 0-12,11 0-8,3 0-3,4 0 0,7 0-2,4 0-8,7 0-24,0 0-15,4 0-30,-2 0-27</inkml:trace>
  <inkml:trace contextRef="#ctx0" brushRef="#br0" timeOffset="200716.41">24303 1156 66,'0'0'84,"0"0"-72,2 0 5,6 0 12,6 2 1,5 0-10,5 2-11,5 2-5,1-1-3,5-3 0,-2 2 0,5-3 0,-3-1-4,-7 0-15,-13-2-113</inkml:trace>
  <inkml:trace contextRef="#ctx0" brushRef="#br0" timeOffset="201843.47">24696 1487 117,'-4'-7'68,"1"2"-70,3-1 12,0 0 24,0 2 3,0 0-19,0 1-7,6 2-4,-6-1 9,0 1 4,0 1 0,0 0-2,0 0-1,0 0-1,0 0-4,0 0-5,0 0-4,0 9-3,0 4 3,-6 10 12,1 7-3,-2 7-3,0 5 1,4 4-8,-1 3-1,0 3 0,0 2 0,-5-2-3,2 0-7,0-6-8,3-2 0,3-3-2,-2-4-1,0-5 2,2-2 0,-2-3-7,-1-3-11,1-3-12,3-2-19,0-4-14,6-2-17</inkml:trace>
  <inkml:trace contextRef="#ctx0" brushRef="#br0" timeOffset="202013.48">24591 2439 1,'0'12'22,"-2"1"14,2 1-8,0-1-13,0 2-1,0-1 0,-7-1-5,6 0 3,-2 1-7,3 1-4,0 1-2,0 0 1,11 2-3,2 1 0,2 1-23,0 3-24</inkml:trace>
  <inkml:trace contextRef="#ctx0" brushRef="#br0" timeOffset="202732.54">24564 3013 8,'-5'26'1,"0"-1"13,5-2 35,0-2-10,0 1-11,0-1 3,0 0-3,5 2-6,-4-2 6,-1 1-3,3-2-6,-3 0 3,0 2-6,0 0-5,0 2-7,0-1-2,0 2-1,0-1-1,0 0-1,4 0-6,-1 0-9,2 0-8,1-2 3,-2 0 6,-2 1 7,0-1 6,-2 1 2,0 1 2,-2-2 0,-7 1 5,1-1 5,-2 0 3,9 0-8,1 0-5,0-3-2,0 2-1,4 0 1,4 0-2,-1 4-10,0 1-12,-5 4-18,-2 0-20,0 1 20,0-1 29,-12-2 17,7 0 11,-6-2 14,1-1 1,4-2-5,2-1-9,0 2-6,4-4-4,0 3-1,0-1-5,6 2-1,2 3 0,2 2-4,-2 1-9,-4 3-27,-4 1-21,0 0 3,0-3 15,0 1 39,-7-1 18,2-3 26,0 0-11,3-3-10,-2-1-3,-3 2-2,2-2 8,1 0 1,2 1-6,2-2-6,0 3-9,0-1 0,2 1 0,7 1 1,-2 1 0,-7 1-5,4 2 3,-4 2-5,0 1-15,-3 0-13,-10 2 5,2-3 19,0 0 10,3-3 2,1-1 8,5-2 3,2 0 19,0-1 9,0-1-10,5 0-4,6 0-1,0 2-1,0 1-16,2 2-3,-2-1-7,0 3 0,-3 2 0,1-1-6,-3 3-7,3 1 1,-7 2-2,3-1-5,2-1-17,4-4-17,5-2 20,4-1 28,1-1 5,0-2 13,-3-1 9,-3 1-2,-4 0-1,-4 0 9,-6 3 9,4-3-3,-5 2-2,0-3-2,2 1-7,-2 2 0,4-2-3,5 1-6,5-2-7,1-1-5,2-2-2,-2-2-2,6-4-11,-6 0-34,-3-1-37,0-2-44,-8 3-71</inkml:trace>
  <inkml:trace contextRef="#ctx0" brushRef="#br0" timeOffset="202804.54">24889 6601 63,'-15'30'82,"0"0"-55,-3-1 2,0 0-8,-2-4-17,1-1-9,-1-6-90</inkml:trace>
  <inkml:trace contextRef="#ctx0" brushRef="#br0" timeOffset="203620.57">16129 7535 99,'-16'3'188,"3"-2"-162,-1 2-24,6-1 36,4 1 6,4-1-26,0 0-15,0 2-2,11 1 4,17-3 3,9-1 2,16-1 0,9 0-2,15-1 0,2-3-4,6 2-2,1 1-2,3-1-6,8 2-16,3-1-20,7 0-18,3 0-14,-8 0-31,-6-2-32</inkml:trace>
  <inkml:trace contextRef="#ctx0" brushRef="#br0" timeOffset="203760.58">17856 7509 88,'4'3'16,"0"-2"5,0 5 50,6-2-23,4 1-20,0 2-7,4-1 0,11 0-14,3-2-2,10 1-3,3 0-2,11-3-4,1 1-28,5-2-52,4-1-72</inkml:trace>
  <inkml:trace contextRef="#ctx0" brushRef="#br0" timeOffset="203897.59">19321 7561 0,'38'1'0,"-1"-1"20,5 0-7,5 0-13,4 0-27</inkml:trace>
  <inkml:trace contextRef="#ctx0" brushRef="#br0" timeOffset="204052.6">20831 7617 25,'35'1'0</inkml:trace>
  <inkml:trace contextRef="#ctx0" brushRef="#br0" timeOffset="204196.61">21754 7645 22,'39'3'5,"10"-1"14,5 0-13,6-2-6,1 3-51</inkml:trace>
  <inkml:trace contextRef="#ctx0" brushRef="#br0" timeOffset="204401.62">22961 7669 125,'28'0'65,"1"0"13,9 0 17,-1 0-39,5-4-22,5-1-7,2 1-7,-3 2-12,1-1-7,-4 3-3,3 0-5,-7 0-4,2 0-6,3 4-19,-4 0-30,3-1-36,-3-2-72</inkml:trace>
  <inkml:trace contextRef="#ctx0" brushRef="#br0" timeOffset="204533.62">24254 7657 290,'49'6'19,"3"0"5,3-1 75,-2-1-53,-3-2-38,-4-2 3,-7 0-1,-5 0-6,-5 0-4,-6-6-4,-11 0-41,-12-7-179</inkml:trace>
  <inkml:trace contextRef="#ctx0" brushRef="#br0" timeOffset="205892.7">17303 1899 201,'1'0'189,"2"0"-188,0-3-17,1-1 12,0-2 13,2-1-3,-3 0-7,-1-1 0,-2-2 2,0 0 2,-15-1 0,-7-1-4,-11 3 4,-5 0 1,-5 3 0,-11 2 6,-3 4 0,-6 2 2,1 9 1,-2 4 1,3 6 0,8 3-1,6 4-1,11-2-6,9-1 0,15-3-4,12-5-2,0-4 1,12-2-3,15-5 1,3 0 4,15-5-3,-2-1 5,0 0-3,-3-1 2,-7-5-1,-6 3-2,-5 0 1,-12 2 0,-3 1-4,-7 0-1,0 3 1,2 8 4,-2 5 0,5 6 1,0 2-2,5-1-1,8 0 0,5-1 0,5-3-11,6-2-25,0-3-26,1-6-29,-4-4-88</inkml:trace>
  <inkml:trace contextRef="#ctx0" brushRef="#br0" timeOffset="206684.75">17535 2054 56,'0'-8'82,"0"-3"-80,0 0 45,0-1 13,0 1-9,-7 2-15,-8 1-4,-3 2-2,-3 4-3,-6 1-5,-2 1-8,-1 0-11,2 7 0,-1 3 0,2 1 1,5 0-4,5 0 1,9-2 0,1-1-1,7 0-2,0-2 3,9-1-4,6-3 2,4-1 0,3-1 4,5 0 3,2-6-1,-1-3-4,-6 1-2,-5-1-4,-6 2-1,-3-2 0,-4 5 1,-4 1 2,0 1 6,0 2-3,0 0 2,0 0-5,0 4-1,-4 5 1,3-1 3,1-1 1,0 2-1,8-2 3,7 0-1,5-2 0,-1-1-2,5-1 2,-8-3-2,1 0 2,0 0-1,-6-6-3,1-2-3,-1-1-4,-2 0 1,-2-1-4,-7 0-2,1 2 6,-1 1 3,0 1 4,0 4 2,0 2 0,0 0-2,0 0-2,3 2 0,0 4 6,2 0 8,5 1-2,-2 0-6,3-2 0,5 1-1,2-2 2,-4-2-3,-1 0 1,0-2 2,-3 0-2,1 0 1,-5 0 0,0-5 1,3-1-2,-2 1-2,-3-1 0,0 2-2,0 3 2,-1 0-1,-3 1-3,3 0-2,-2 0-3,3 6 9,6 0 2,0 1 4,8-1-2,1 0 1,5-2 0,2-1 1,1-2-4,-4-1 1,1 0 0,-7 0 0,2-5 0,-4-1-1,-1-1 2,-6 0-3,-3-1-3,-1 0-3,-4 1 2,0 2 0,0 0 3,-2 2 0,-7 2 2,-4 1 2,-6 0 0,-3 6-7,-2 5 4,-3 2 1,8 1-1,8 0 0,4-2 1,7-1-3,3-2 1,18-3 0,9-2 1,10-4-1,8 0 2,5-2-3,2-8-13,-1-4-40,-8-3-99</inkml:trace>
  <inkml:trace contextRef="#ctx0" brushRef="#br0" timeOffset="207184.77">18715 1787 46,'-1'-6'257,"-14"1"-247,-2 2 40,0 2 11,-6 1-40,-11 4-15,-6 7-2,-4 5 0,-9 3 1,4 4 0,6 2 3,6 0-1,10-1 5,9-1-3,14-2-3,4-3-4,4-2-1,23-2-1,6-3 0,9-2-1,5-3 1,6-2-3,-3-3-7,-2-1-8,1 0-23,-13 0-34,-3-7-57</inkml:trace>
  <inkml:trace contextRef="#ctx0" brushRef="#br0" timeOffset="207480.81">18924 1781 188,'0'0'71,"0"0"-51,0 0 35,0 8-12,-7 4-13,-2 4 2,3 3-5,3-1-7,3 1-9,0 0-3,0 1-3,7-3-4,4 1-1,0-3-1,-3 0-8,3-2-23,-2-2-29,-7-3-27,3-5-34</inkml:trace>
  <inkml:trace contextRef="#ctx0" brushRef="#br0" timeOffset="207860.81">19089 1908 11,'3'0'22,"-3"0"-30,7 0 12,0 1 15,-3 2 3,4 0 2,-1 2 5,-1-3-8,-4 2 9,3-1 9,-3 0 3,0-1 7,-2 0-8,0 1-8,0-1 0,0 0-5,0 1-5,0 0-12,-4 1-3,-3 0-6,1 2-1,-3 3-1,0 1 0,-2 1-1,4-1-2,1-1-7,4-1-1,2-5 2,0-1 0,0-2-2,0 0-4,0 0-7,0-7-46,0-4-108</inkml:trace>
  <inkml:trace contextRef="#ctx0" brushRef="#br0" timeOffset="208204.84">19096 1806 193,'-19'-3'109,"6"2"-93,3-1 67,9 1-32,1 0-37,0 1-13,0 0-8,1 0-7,15 0 1,6 0-9,7 0-44,-5 0-75</inkml:trace>
  <inkml:trace contextRef="#ctx0" brushRef="#br0" timeOffset="208716.86">19302 1935 282,'-6'0'35,"1"0"-25,5 0 70,0 0-34,0 0-37,0 0-15,0 1-7,6-1 3,7 0 7,2 0-8,3 0-4,2-1 8,-2-3 0,-3-1 2,-2 1-1,-7-1 4,-1 1 1,-5 2 6,0 0 3,0 1 4,-16 1 7,0 0-9,-9 4-9,1 6 0,2 0 4,7 3-1,2-2-2,9 0 0,4-1-2,0-1-2,17-2 2,6-2 3,9 0-3,3-5 4,1 0-1,7 0 2,-3-8-3,2 0-2,-6-1-2,-7 1-10,-1-2-5,-16 1 3,0 1 4,-11 4 9,-1 1 3,0 2 7,0 1 16,-1 0-7,-4 0-12,-2 2-6,3 3-2,2 2 4,2 0 0,0 1-2,13-3 5,8-1 2,8-1 2,2-1-4,1-2-1,1 0 1,1 0-4,-6 0 1,-9-5-5,-1-1-10,-4 0-11,-2-2-14,1 0-30,-2-2-25,0-2-78</inkml:trace>
  <inkml:trace contextRef="#ctx0" brushRef="#br0" timeOffset="209012.87">20171 1721 334,'-21'0'68,"9"2"-72,-4 7 51,3 8-4,-4 7-11,-4 5-10,9 3-3,5 0-2,3-2-9,4 0 0,0-3-7,0-2-2,4-2 2,7-2-1,0-4-8,-3-4-6,2-4-9,-9-5 1,2-2-4,-3-2 11,0-4 14,-14-6-16,-5-3-5,-8-4 19,-1-2 2,1 1 3,-2-3 2,5 1 6,3 3 14,4 3 6,11 7-4,6 3-4,0 3-7,0 1-10,11 0-8,12 0 1,12 0 3,9 0 0,7 0-1,0 0 0,-1 0-13,-4 0-38,-3 0-100</inkml:trace>
  <inkml:trace contextRef="#ctx0" brushRef="#br0" timeOffset="214028.16">17613 5688 23,'-17'-2'295,"-5"-1"-292,-5 2 6,1 1 39,-5 0-12,1 0-20,-5 4-7,-2 3-1,2 2 1,-4 2-5,6 0-2,-1 2 0,4 2-1,9 2-1,3 1 0,4-1-1,8-2 1,6-1-1,0-3 0,13 0 1,8-4-2,2-1 1,4-4 2,5 0-1,4-2 2,-4 0-2,-2-2 0,-3 1 0,-9-1-3,-3 2 1,-9 0-2,-2 5 3,-1 8 8,-3 4 2,0 4 3,0 1-6,0 2-4,0-1 1,6-3-2,3-1-1,-1-2 0,9-4-1,0 0-3,2-5-10,2-1-17,-5-3-41,1-4-69</inkml:trace>
  <inkml:trace contextRef="#ctx0" brushRef="#br0" timeOffset="-214516.5">17845 5928 102,'0'-2'40,"0"-1"-29,0 0 47,0 0-9,0-1-19,0 1-6,0-2-10,-5 0-2,4-1 1,-9 0 0,2 1-2,-3-1 1,-4 1 0,-2 2 3,-5 2 0,-1 1-2,0 0-2,1 4-4,-2 4-1,3 1-2,4 2 1,4 0-3,4-1-1,5-1-1,4-3 0,0-1-1,9-2 0,8-1 1,6-2 1,0 0 0,4-1 0,1-5-1,1-2-3,-7 0-6,-5-2-2,-2 1 0,-4-1 1,-4 4 3,-3 1 4,-4 3 5,0 2 0,0 0 5,0 0 0,-4 2-7,0 4 0,-3 3 2,4 1 0,3 1 2,0-3 2,3 0-5,8-1-1,6-3 2,1 0-1,-3-3 0,4-1-1,-3 0 1,2 0 0,-3-7-3,-2-1-2,2-2-1,-8-1-2,-2 0 2,1 1 1,-6 2 3,1 2 1,-1 2 0,0 2 1,0 2-1,0 0 1,0 3 2,0 3 2,6 2-1,-2 1 4,7-2-4,2-1 0,-2 0-1,4-1 0,3-3 2,-6 0-1,4-2 0,-1 0-2,-1 0 2,-2-2-2,1-5-2,-2 1 0,-1-2-4,-5 1-1,2-2 0,-3 3-2,1 3 6,-5 0 0,0 3 1,0 0-1,0 3-2,0 3 6,0 4 3,0 0-2,2 1 0,9-3-2,5-1 0,6 0 0,-5-2 0,5-4-2,0-1 2,-1 0 0,1 0 2,0-4-4,-2-4 2,-8 0-1,0 0-1,-3-2-1,-3-1 0,-6 3 0,0 0 1,0 2-1,0 3 2,0 1 1,0 2-1,0 0-3,0 6 1,-4 2 1,4 2-1,0-1 2,0 0 0,11-1 0,1-4 0,9-1 2,-4-1 0,5-2 2,3 0 1,-4-1 1,1-5-2,-3-2-1,-1 0-1,-2-1-2,-11-1-1,5 0 1,-10 3-1,0 0-1,0 1 1,-15 5 0,-8 1-1,-6 0-1,-3 10 0,-2 4 2,-1 3 0,7 1 2,11 1 0,11-1-1,6-3 0,8-4-1,24-2-1,7-6 2,11-3-1,14 0 0,4-7-7,4-4-20,-10-3-42,-10-3-134</inkml:trace>
  <inkml:trace contextRef="#ctx0" brushRef="#br0" timeOffset="-213827.47">16749 5587 148,'0'-1'-64,"0"1"238,0 0-160,0 0 5,0 10 3,0 9 5,0 8 3,0 8-11,2 5 1,7 4 1,-2 5-4,0 2-5,-6 1-8,2-2-1,-3-4-1,0-5-1,1-3 0,-1-3 0,0-7-1,0-3 0,0-5-4,6-5-12,-2-3-15,2-5-26,0-5-51,6-2-58</inkml:trace>
  <inkml:trace contextRef="#ctx0" brushRef="#br0" timeOffset="-213328.44">16789 5536 183,'-7'0'22,"3"0"-21,4 0 36,0 0 11,1-1-37,13 0-8,10 0 11,5-2 0,10-1 0,8-1 2,6 2 1,11-3 8,5 1-1,15-2 0,13-1-5,10-1 8,4 3-19,8 0-5,5 3-1,1 0-2,5 1 0,4 2 0,2 0-2,-3 0-1,-4 0 0,-11 0-1,-6 0 1,-14-1 2,-10-2 0,-9 2 2,-10-1-1,-12 1 0,-7 0 0,-5 0 0,-6 1 0,-5 0-1,-3 0-1,-5 0-5,1 0 1,-8 3-2,3-2-2,0 0 3,1-1 1,-1 0 0,-5 0-7,-5 0-11,2 0-16,-7 0-19,-7-1-33,0-1-61</inkml:trace>
  <inkml:trace contextRef="#ctx0" brushRef="#br0" timeOffset="-213044.43">19603 5433 214,'-6'0'2,"6"2"-3,-2-1 36,2 2-1,0 2-28,0 1-3,-5 0 3,5 1-1,0 4 0,0 1 7,0 4 7,0 3 6,0 5 4,0 4 4,3 4 0,-1 2-5,0 4-5,3 3-6,-5-1-6,0-1-5,0 0-4,0-5-1,0-2 0,0-2 0,0-4 0,-7-4-1,-2-3 0,1-5-1,-3-2-1,4-5-1,3-3-2,-1-3-18,3-1-34,-7 0-65,-2-6-166</inkml:trace>
  <inkml:trace contextRef="#ctx0" brushRef="#br0" timeOffset="-212532.4">16688 6318 206,'11'0'86,"7"0"-103,10 0 28,13 0 38,12-2-21,12 0-15,12 0 8,14 1 4,15-3-8,9 0-4,13 0 6,7-3 5,12 0-3,6-1-2,5 0-3,6 0 1,7-2-4,-6 3-5,-5 0-3,-13 2-3,-18 3 0,-14-1-2,-9 2-2,-10 0 1,-9-1-6,-13-1-1,-14 2 2,-14-1-1,-13-2-2,-16 4-1,-11-2-3,-6-2-11,0 2-13,-16-1-33,-16-1-92</inkml:trace>
  <inkml:trace contextRef="#ctx0" brushRef="#br0" timeOffset="-211446.34">12635 5915 1,'0'-2'-1</inkml:trace>
  <inkml:trace contextRef="#ctx0" brushRef="#br0" timeOffset="-210724.29">12635 5902 3,'0'0'24,"0"0"8,0 0 8,0 0 6,0 0 2,0 0-9,0 0-7,0 0-6,4-2-12,3 1-1,4-2 4,-1 1-3,8 2 1,0-1-6,-2 1 1,8-1-2,4 1-1,4 0 0,5-1-2,6-1-1,6 1 1,4-1 1,4-1 2,5 1 1,6 0-5,3-1 2,3 2-2,1 0-1,-2 1-1,0 0-2,-1 0 2,3 0-2,-3 0 1,6 0 0,-2-2 0,6 0 0,-1 1 0,-5 1-1,1-2 0,-5 2 1,-11-1-2,5 1 2,-7-1-1,0 1 0,-4 0 0,-5-1 1,-6 1-1,-2 0-1,-6-1 2,0 1-1,3 0 0,-2 0 0,5 0 0,4-1 0,0 0 0,1 0 0,2 1-1,-5 0 1,-1-1 0,-4 0-1,-1 1 1,-8 0 0,-1 0 0,-9 0 0,-1 0 0,-4 0-1,1 0 1,-3 0-1,4 0-1,-1 0 1,6 0 1,-3 0 0,6 0 0,-4 0 0,4 0 0,-1 0 0,-2 0 0,6 0 0,-5-1 1,9 1-1,-8-1 0,4 0 0,-4-1 1,-3 1-1,2 0-1,-12 0 1,0 1 1,-10 0-1,5 0 1,-6 0 1,0 0 2,1 0 1,-1 0 0,4 0-2,6 0 0,-2-1-4,8 0 1,-1 0 0,3 0 1,6 1-2,-2 0 1,-1 0 0,-3 0 0,-6 0 0,-1 0 0,0 0 0,-1 0 1,-4-1-1,1 1 1,-1 0-1,6 0 0,3 0 0,2 0 0,6 3 0,4 0-1,3 1 1,4-1 0,-1 0 0,-1-1 0,0-1 0,-5-1 0,1 0 1,-1 0-1,-2-1 1,-9-1-1,0 0 1,-5 1-1,1 0 1,1 1-2,-3 0 2,1 0-2,0 0 1,-3 0-1,2 0 1,1 0-1,-6 0-6,2 4-15,-2-2-28,-5-1-81</inkml:trace>
  <inkml:trace contextRef="#ctx0" brushRef="#br0" timeOffset="-200372.72">17381 3431 366,'0'0'35,"0"6"-66,7 4 24,-3 7 31,3 6-7,0 5-15,-2 2 1,1 0-2,-5-4 0,-1-1 1,0-3-1,0-3 0,0-4 0,-1-4 2,-5-4-4,5-4 2,1-2-1,0-1-6,0-1-1,-4-5-5,-2-7-10,5-2 6,-6-4 11,3-3 3,-1 0 1,-1-3 2,1 0-1,1 0 0,3 0-1,1 3 1,0 10 0,0 3 0,0 5 7,0 4-3,0 0-7,1 0-5,10 5 13,4 1-1,1 1-3,-1-1 0,0 1-1,5-1 0,-2-2 1,3-3 0,1-1 1,3 0-2,-2-3 5,4-3-2,-6-2 0,-3 1-1,0 2 1,-7 2-1,-5 0 7,1 3 0,-1 4-2,4 7 16,1 8-1,2 3-7,1 6-8,-3 0-4,3 2 1,-6-4-3,0-1 0,4-3-1,-6-3-4,3-4-8,-2-3-8,-2-1-15,1-3-13,1-4-25,-3-2-62</inkml:trace>
  <inkml:trace contextRef="#ctx0" brushRef="#br0" timeOffset="-199955.68">18061 3656 183,'0'1'49,"3"0"-66,0 1 33,1 1 23,2-2-11,0 0-12,6 1 3,-1-2-4,0 0 5,1 0-1,-1-4-1,0-3-7,-5-1-3,-3 0-3,-3-1-2,0 0 3,-4-1-2,-14 1-2,1 2 0,-5 3-3,-6 4 3,-1 0 0,-2 5 6,1 5-2,2 5-2,-1 2 1,9 1-5,5 2 1,5-3 0,10-3-1,0-4-2,17-3 2,4-3 1,4-2-2,3-2 3,5 0 4,2-8-3,-1-1-1,-6-3 0,-6 0-4,-4 0-10,-2-1-11,-11 1 5,-2-1-3,-3 4 2,0 3 7,-4 3 8,-5 3 7,3 0-3,-1 6 0,1 3-2,3 2 2,3 2 0,0-2-1,0 0 1,16-3-2,-1-1 0,-1-3 0,2-1 2,4-3-2,-1 0-5,-1 0-11,0-6-19,-2 0-29,-8-4-35,-1 1-38</inkml:trace>
  <inkml:trace contextRef="#ctx0" brushRef="#br0" timeOffset="-199640.67">18379 3723 202,'2'18'8,"5"0"29,-2-2 39,5-2-44,-2-3-10,2 1-2,-4-5-11,-2-1-5,-2-4-3,-2-2 0,0 0-1,0 0 0,0-3-2,-6-7-12,-10-2-1,-3-1 11,-5-4 3,-2-2-4,-1 0 4,5-3 1,-1 0-2,3-2 0,5 3 1,1 2 4,10 2 2,4 5 6,0 1-4,18 0-7,7 1 1,11 3 1,6-1 0,1 3-2,3 4 1,-2 1-1,-1 0 1,-5 3 3,-5 4-2,-10 3 3,-7-2-1,-9 3 2,-7-1 5,-7 3 4,-20 0-1,-7-1-10,-5 2-1,-7-2-3,-1-4-1,4-1-9,4-2-21,5-5-30,8 0-80</inkml:trace>
  <inkml:trace contextRef="#ctx0" brushRef="#br0" timeOffset="-199007.63">17060 3369 245,'-11'-5'5,"4"3"28,7 1 32,0 1-33,0 0-33,0 6-10,4 9 28,3 7 13,0 7-14,0 7-3,-3 3-2,3 3-4,-7 1-3,4-2-1,-2 0-1,-2-4-1,2-7 0,-2-2-1,2-8-1,-2-2-1,0-4-8,0-4-7,0-5-14,0-3-16,2-2-19,-2-5 4,3-5-25,-1-7-53</inkml:trace>
  <inkml:trace contextRef="#ctx0" brushRef="#br0" timeOffset="-198715.59">17049 3391 276,'0'-2'19,"0"0"-22,0 0 18,11-1 13,13-1-12,10-1-9,15-2-2,12 1-3,14-4 4,10 1 2,12-1 1,7 1 0,7 1 0,6 1 1,2 3-7,9 0-4,-2 1 2,8 0-2,-2 1-2,-13 0-8,-6 1-4,-20-2 3,-17 2 1,-16-1 3,-14 1-2,-13-1 9,-9 0 0,-9 1 2,-7 1 0,-2 0 2,-5 0 0,-1 0-3,0 0-3,3 0-2,-3 0-32,0 2-14,0 2-7,0 2-33,0-2-18</inkml:trace>
  <inkml:trace contextRef="#ctx0" brushRef="#br0" timeOffset="-198515.6">19038 3309 8,'0'0'31,"0"0"-10,5 0-4,6-1 2,5 0 7,-5 1-2,1 0-1,1 0 2,-8 0 2,5 7 9,-4 4 5,-2 3-5,-4 6-1,0 3-11,0 4-3,-6 3-5,-3 3 0,3 1-3,-4 1-3,3 0-3,3 0-1,0-2-2,0-2 2,4-3-3,0 0-1,0-4 1,0-3-4,0 0-2,2-3-14,3-2-26,-5-3-37,0-7-69</inkml:trace>
  <inkml:trace contextRef="#ctx0" brushRef="#br0" timeOffset="-198155.54">17095 3965 359,'-11'2'-4,"6"-1"5,5-1 40,0 0-5,0 0-37,3 0-7,5 0 15,8 0 8,2 0-2,9 0 5,14 0 0,9 0-1,12 0-1,17 0-9,16 0 1,12 0 1,11 0 1,18 0-4,7 0 0,11 0-1,2 0-4,-3 2-2,-9-2-7,-11 0-13,-17 0-22,-19-2-35,-19-3-36,-23-2-64</inkml:trace>
  <inkml:trace contextRef="#ctx0" brushRef="#br0" timeOffset="-197416.54">18167 3967 335,'-10'0'-1,"4"4"-35,4 11 64,2 8 2,0 11-12,0 10-10,11 7 9,3 4-3,1 8 2,-7 3-7,1 6-8,-5 2 0,-4 1-1,0-3 0,0-4 0,-2-6 1,-4-5 0,-1-4 0,-3-5 0,3-2 0,0-5-2,3-3-10,4-5-18,0-11-28,0-7-41,0-11-115</inkml:trace>
  <inkml:trace contextRef="#ctx0" brushRef="#br0" timeOffset="-194495.37">19929 4297 81,'0'-11'244,"0"0"-244,-5 0 3,-5 0 32,2 4-4,-3 2-14,-7 3 3,1 2 1,-8 0-8,-4 4-2,-7 5-1,-8 3 0,3 5 4,-3 1-2,2 3 0,10 1-6,5 0-2,12 0 0,7-3-3,5-3 0,3-3-1,3-2-2,16-4 1,5-2-1,6-4-2,8-1 3,1 0 1,3-5-1,-1 0 1,-8 2-1,0 2 0,-11 1 0,-3 3-1,-1 8 2,-5 3 1,0 3 4,-1 2-1,-4 1-1,-1 1-2,-1-3 0,0-1-1,1-1-1,-2-5-5,-4-2-4,2-2-21,-1-3-34,3-4-55,-5 0-78</inkml:trace>
  <inkml:trace contextRef="#ctx0" brushRef="#br0" timeOffset="-193688.33">20217 4476 39,'0'1'155,"0"-1"-29,-3 0-118,-1 0 27,4 0 9,0 0-33,0 0-11,0 0 1,0-2-2,0-4-2,0-1-1,0 1-1,-3-2-4,-5 2 4,-8-2 3,-1 4 3,0 1 0,-5 3 0,4 0 2,-9 6 5,8 3-1,-2 5 1,0 1-3,6 1 2,5-1-4,5 0 2,5-4-3,0-1 0,11-3-2,7-2-1,4-4 2,6-1 1,1 0-1,-1-6 0,1-3-2,-4-1-2,-3-1-9,-7-1-4,-1 2-5,-8 0 4,-4 2 6,0 2 8,-2 2 3,0 2 6,0 2 6,0 0 4,-4 3-5,-2 5-8,1 1 2,5 2-1,0 1 1,0-3-5,7 1 1,4-4 0,1-1-1,2-2 0,-1-2 2,-2-1-2,2 0 2,0-1-1,-2-5 1,-4-1-2,0-2-4,-1 0-1,-6 1 1,4 1-1,-2 2 0,-2 0 4,0 5 0,0 0 1,0 0-4,0 0-3,0 8 11,5 0 4,2 1-2,1-2 2,3 1-3,4-2-2,2-2-4,0-1 3,-1-1 1,2-2-1,-5 0 1,1-2 1,-3-4-1,-3-1 0,1-1-2,-5-1-1,0-1 0,0 3-4,-4 1 0,6 2-1,-6 2 5,0 2-2,4 0-2,-4 0 0,1 5 1,2 2 13,1 3-3,6-3-2,0 2-1,8-4 1,0 0-2,-2-3-1,7-2 1,-7 0 1,9-2 0,-5-6 3,-2-1-4,-1 0 0,-11-2-3,3 0 2,-7-1 0,0 2-1,-2 0-1,0 2 0,-8 2 1,-8 2 0,1 4 1,-4 0-4,-4 7 1,0 6 2,-4 3-1,5 3 6,4-1-4,10-1 4,8-2-6,0-3 0,19-5 0,10-3 0,6-3 1,7-1 0,4-6-3,2-3-5,1-4-20,-10 0-40,-9-3-95</inkml:trace>
  <inkml:trace contextRef="#ctx0" brushRef="#br0" timeOffset="-193151.3">20956 4214 311,'0'-2'125,"0"2"-122,0 3 8,1 10 23,9 8-8,-3 7-16,-2 3-5,2 2-2,0 2-1,-5 0 1,0-1-2,-2-2 0,0-1 0,0-3-2,0-6-6,0-2-7,5-4-13,6-5-29,-3-5-60,-5-6-105</inkml:trace>
  <inkml:trace contextRef="#ctx0" brushRef="#br0" timeOffset="-192848.28">21218 4273 17,'0'2'138,"0"6"-49,0 3-83,0 6 41,4 2-10,1 3-25,2 3-4,-3 0 1,-4 0-2,1-3-2,-1 0-2,0-4 0,0-1 0,3-3-3,-3-1 0,0-4-5,0-2-11,0-3-31,-3-2-40,-7-2-66</inkml:trace>
  <inkml:trace contextRef="#ctx0" brushRef="#br0" timeOffset="-192044.23">21052 4453 39,'-7'0'-17,"3"1"277,4 1-251,0 1-1,4 1 27,14 0-21,5 0-6,4-4-6,3 1 0,4-1 1,-1 0-3,-4-1 0,3-3 0,-4-1-7,1 0-1,-1-1-1,1 0 3,-5 1 4,-5-1 2,-4 2 0,-1 1 2,-8 0 0,-2 0 3,-4 3 9,0-1 8,0 0-1,0 0-7,0 0-5,-2 0-5,-4 1-3,-3 0 1,-5 1 0,-2 7 1,-2 2 7,1 4-3,0 2 4,5 2-2,5 1 3,5-2-1,2-2-3,0-2-4,16-2 3,6-5-4,2 0-1,-1-3 1,6-3 1,2 0 1,-1-9-5,-2 1 1,-6-3 0,-2-1-3,-5-1 0,-5 1-4,-4 0 0,-6 3 2,0 0 2,0 3 3,0 3 0,-2 2 1,-5 1 0,0 0-3,0 6 1,2 2 2,-2 3-1,7 1-1,0 0 0,0-2-1,11-1 1,1 0 0,6-4 0,-1-2 0,1-1 1,-3-1 0,3-1 0,-2 0 0,-4-4 0,-1-2 0,-2-1 0,0 1-1,-4-2 0,0 2 0,1 1-1,-5 1 1,2 2 0,-3 2-1,0 0 1,1 1-2,2 7 4,1 2 6,6 2-4,-4 1 1,5-1-3,0-1-1,1-3-1,5-1 0,-7-3-1,3-3 0,-3-1-3,3 0-2,-1-1-3,1-7-8,1-3-17,-2-1-16,2-1-20,-1-4 3,-2 3 27,0-3-7,7 1-24,-6 1 44,4 1 31,-1 1 6,-1 2 0,-3 3 16,-3 2 7,-4 1-1,-4 2 13,0-1 2,0 2 0,0-1 0,-4 3 0,-10 0-9,3 0-12,0 0-11,3 5-4,4 1-4,4 2-3,0 2-3,0 1 0,15 4 0,3-1 0,3-2 1,4 5-1,-2-3 0,-3 0-1,-2 1 2,-7-3-2,-10-1-2,-1 0 1,-11-1 4,-17-2-3,-2-2 3,-9-1 0,-1-4-1,1-1-1,0 0-2,6-5-16,9-3-30,2-3-89</inkml:trace>
  <inkml:trace contextRef="#ctx0" brushRef="#br0" timeOffset="-191408.2">19346 4246 67,'0'-7'120,"0"1"-48,0 3-57,0 1 28,-3 1 5,2 1-21,-5 0-20,1 7-4,-2 6 0,-4 4 3,4 7 1,7 4 9,0 4 9,0 3-4,0 5-2,9 2-6,1 1-2,4 1-6,0-1-1,-4-5-3,1-2 0,-3-5-2,2-4-4,1-6-11,-5-5-3,-1-5-7,1-4-16,1-7-28,1-1-24,-1-10-26</inkml:trace>
  <inkml:trace contextRef="#ctx0" brushRef="#br0" timeOffset="-191040.18">19217 4246 158,'-4'-6'148,"1"0"-155,3 1 8,7-2 19,10 0-2,7 0-14,4-1 0,10-1 5,8 1 6,6-1 2,9-2 0,7 2 3,12-1 2,6-1 1,15 0-6,15 1-3,9-2-6,16 0 0,13 2-2,8 1-5,0 0 1,-9 1-1,-13 4-2,-19 0 1,-21 0-4,-15 3 3,-10 0 1,-14 0 0,-9 0 0,-8-2 0,-3 3 0,-3-1 1,6 0 0,3-2-1,10 1 0,5 2-1,10-1 0,-3 1 0,5 0-6,-5 1-9,-9 4-1,-10-3-3,-11 3-9,-10-1 1,-12 0 10,-6 0 3,-7-2-1,-1 2-2,-3-1-13,4-1-20,4-1-27,8 0-5,1-1-5</inkml:trace>
  <inkml:trace contextRef="#ctx0" brushRef="#br0" timeOffset="-190684.15">22543 4040 30,'0'0'93,"0"0"-24,-4 0-24,3 0-4,1 0-10,0 0-20,0 0-10,0-1-4,11 1 6,3 0 4,4-1-1,1 0-2,1 1 3,-2 0-4,1 0-1,-3 2 1,-1 2-1,-1-1-1,-6 1 1,-4-2 3,-1 2 6,-3-3 8,0 1 7,0-2-4,0 1-3,0 0-13,0-1-4,0 1 0,0-1-1,0 0 1,0 0-3,0 0 5,0 0 2,0 2 9,0 3 5,-4 1 0,-7 6-9,-3 4-4,3 5 3,2 4 1,3 4 0,0 5 0,-1 4 2,-3 2 0,5 3-3,-4 1-4,0 3-3,-1-2-1,-1-3-1,1-2-1,2-3 1,1-5-1,3-4-2,-1-3-3,1-4-3,-3-3-8,6-3-10,-9-3-17,2-4-41,-6-1-103</inkml:trace>
  <inkml:trace contextRef="#ctx0" brushRef="#br0" timeOffset="-190188.13">19503 4857 120,'20'-3'76,"2"0"6,0 2-81,6 0 6,8-1 34,4 2-23,9 0-8,5 0 4,7 0 7,11-1 0,14-1 7,14-2-4,18 0-3,18-4 1,20 1 0,15-1-5,4 0 4,1 1-6,-5 2-1,-11 3-11,-9 2-2,-13 0-2,-13-2-3,-17 1-10,-13-4 5,-15 2 0,-19-2 0,-12 1 3,-13-1 0,-15 2-3,-10 1 2,-4-1-1,-7 3-7,0 0-30,0 0-47,-3 0-111</inkml:trace>
  <inkml:trace contextRef="#ctx0" brushRef="#br0" timeOffset="-188119.01">21413 5665 175,'0'-3'229,"0"2"-210,0 1-21,0 7 17,0 10 9,0 7-13,0 6-6,0 5-1,7-1-3,-3-4 1,-3 1-4,2-4-5,0-1-2,-2-4-6,3-6-10,2-3-16,-5-6-18,-1-4-44,0-3-94</inkml:trace>
  <inkml:trace contextRef="#ctx0" brushRef="#br0" timeOffset="-187864">21142 5701 53,'-11'0'306,"1"-3"-290,10 0-34,0 0 24,17-1 8,17-2-14,19-1 0,12-1 1,12-1-1,4 3 1,-7 1 0,-1 3-2,-12 2 2,-11 0-1,-9 5-2,-17 3 1,-14-1 0,-10 5 2,-17-1 0,-16 2 2,-19 2 0,-4 0-2,-6-2 1,0 0-1,-2-3 0,4-2 1,10-3-3,11-4-2,14 0-24,14-1-30,11 0-48,6 0-51</inkml:trace>
  <inkml:trace contextRef="#ctx0" brushRef="#br0" timeOffset="-187571.96">21843 5633 80,'0'6'304,"-4"1"-296,3 7-7,1 3 43,0 5-14,1 2-24,9 2-2,-2-1-2,1 0-1,-5-1-2,-2-3-5,3-2-5,-1-2-6,-3-4-7,5-2-17,-5-2-24,5-5-45,-2-4-95</inkml:trace>
  <inkml:trace contextRef="#ctx0" brushRef="#br0" timeOffset="-186847.94">22188 5845 33,'0'0'154,"0"0"-139,1-1 17,3-4 29,3 2-25,-3-2-18,1 1 2,-3 0-10,-2-1-4,0 1-3,0 1-1,-2 0 2,-14 2-1,-3 1-2,-3 0 2,-6 0 3,1 1 8,0 8-3,-2 1-3,5 1-2,2 3 3,4 1 0,9-1-2,8-2 0,1-3-3,6-1-1,9-4-1,7 1-1,2-4 1,5-1 0,-1 0 1,1-5-1,-3-2 1,-7-1-6,-2-3-4,0 3-4,-12-3-9,2 4-1,-7 0 9,0 3 7,0 2 6,0 2 1,0 0-1,-2 0 1,-3 7 2,4 2 2,1 1-1,0 2-3,0 0 0,17-2-2,1-1 0,5-5-1,0-1-5,0-3-4,-1 0-1,1-2-11,-8-5-13,-3-3-7,0 2-2,-8-3-17,-2 0-1,-2 1 26,2-2 16,1 1 1,1-1 4,-3 4 4,5 0 11,-2 4 3,-1 3 18,1-2 13,-4 3 8,1 0 1,-1 2 14,0 1-4,0 2-13,3 2-8,1-2-10,5 1-10,2 2-6,0-3 0,1 1-1,0-1-2,3-2-2,-2 1-1,3-2 0,-4-2 0,4 0-2,-3 0-9,0-2-5,1-5 4,-3-2 2,-1 0 4,-3-2 6,-7 4 0,0 1 3,0 4 8,0 2 21,0 2-1,-7 10-13,-2 5 4,4 6-4,-2 7-4,-3 5-2,9 4-6,-5-1-4,2 0-1,3-2-4,1-5-4,0-4-9,0-7-9,1-3-22,10-6-36,0-5-43</inkml:trace>
  <inkml:trace contextRef="#ctx0" brushRef="#br0" timeOffset="-186348.91">22795 5851 96,'4'1'-60,"3"2"247,0-2-168,8 4 9,5 0 26,2-1-35,1 2-12,2-3-1,-5-1-4,-2-1-1,-6-1 1,-3 0 0,-2-3 5,-3-3 0,-4-2 0,1 0 0,-1 0-5,0-2 1,-5 3-2,-11 0 0,1 1 0,-6 6 2,-2 0-1,2 2 2,-4 6 4,4 3 1,3 4-3,3-1 0,3 3-1,8-3-2,4-1-3,4-2 0,19-3 1,0-2-1,4-1 1,2-4-1,0-1 1,4 0 0,1-2 1,-4-7-1,1 1 0,-7 0 1,-2-1-2,-10 3 0,-2 0 0,-9 4 1,2 1 0,-1 1 0,-2 0 1,0 0-2,0 0 0,0 0-1,0 0 4,0 0-2,0 0 2,0 0 1,5-6 2,3-2-2,8-3-2,-1-5-1,4 0-1,3-1 0,2 4-2,5 0-8,-5 3-25,-5 5-46,-8 1-137</inkml:trace>
  <inkml:trace contextRef="#ctx0" brushRef="#br0" timeOffset="-185763.88">20752 5618 103,'7'-5'200,"-5"3"-189,4-1-9,3 3 42,3 0-8,3 13-23,2 8 5,1 8 7,0 8-4,-2 7-1,7 2-5,-8 4-3,2 2-4,1-2-3,-6 0-3,-2-1 0,-2-5-1,1-5-1,-2-4-1,-1-8-2,3-8-3,-2-4-5,4-6-6,-3-5-21,1-4-30,-3-2-29,-1-10-75</inkml:trace>
  <inkml:trace contextRef="#ctx0" brushRef="#br0" timeOffset="-185187.85">20861 5617 118,'-1'-6'33,"-2"2"-35,3-1 12,4 2 29,12-2-16,6 0-3,6 1 7,2-1 5,15-2 1,5 0-2,7 0-1,12 0-9,10 1-4,16-1 1,7 4 1,21 0-6,20 2-4,14 1 1,13 0-3,5 0-3,6 2-3,1 2 0,-4-3-1,-9 3 0,-10-1-3,-29 1-1,-16-2 1,-24 2 2,-17 0 0,-21-1 2,-10 1-1,-14-2 1,-9-2-1,-3 1 1,-3 0 0,0-1-1,2 2-1,1-1 0,6 0-10,1 0-11,0 0-15,0 2-12,-2-1-5,-9-1 0,0 2 5,-12-1 11,0 0 30,-5 0 13,-6 0 6,3-2 13,-2 2 5,9-2-5,1 0-8,0 0-12,0 0-4,0 0 2,7 0-1,3-2 3,1 2 7,-4 0 3,-3 0 4,0 0 5,-1 6 2,-3 2 0,0 4-4,0 5 0,0 4 0,-11 2-3,-2 3-5,2 6-4,0 2-2,-5 3-3,3 2 0,0-1-1,-1 0-2,3-3-1,3-3 0,1-5-1,1 0-1,2-4-4,0 0-7,-1-7-6,0-1-3,-2-4-3,2-3-17,-2-1-41,-2-3-55</inkml:trace>
  <inkml:trace contextRef="#ctx0" brushRef="#br0" timeOffset="-184647.81">20816 6319 138,'6'0'248,"10"-1"-253,12-2 12,16-1 48,17-2-28,13 2-15,13-1 5,15 3 2,11 0-5,21-2 1,8 2 8,17 1-7,4-1-12,1 2 0,-7 0-4,-3 0-2,-13 0-7,-3 0 0,-9 0-1,-12 0-6,-10 0 0,-16 0 0,-13 0-5,-17 0-8,-9-3-5,-18 0-7,-12 1-1,-9-2-31,-10 2-75</inkml:trace>
  <inkml:trace contextRef="#ctx0" brushRef="#br0" timeOffset="-183531.75">20735 4898 251,'0'-2'14,"-4"2"-1,-7 1 29,0 8-6,-9 6-26,-5 3-4,2 4-3,-1 0-2,-3 1 1,1-2-1,0-2 0,-1-2 0,8-4 0,4-1 1,4-5-2,4-2 0,7-4 0,0-1-5,5-3-11,12-7 9,5-3-8,2-4-5,5 1 10,-1-3 1,1 0 0,1 1 3,-5 1 5,0 1 0,-5 4 2,-2 4 0,-7 4 4,-3 3 10,-1 1-5,1 5 3,3 5 8,5 3-6,1 4-4,5 2-1,4 1 0,1-1-3,0 0 4,0-4-2,-1 2-3,-1-5 1,-4 0-5,0-3 1,-9-1-2,-1-1 0,-6-1 0,-5-3-1,0 2 0,0 0-7,-18 0-12,-9 2-9,-1 0 5,-2 0 4,-1-1-2,1 0 8,-4-2 5,4-1-1,-2 1 4,-4-1 3,-2 0-1,-1-2 1,0-1 2,-2 0 1,2-1 5,-1-3 5,1-2 6,8 1 6,5 2 6,8 0-6,7 1-1,5 1-4,3 1-3,3 0-7,0 0-10,16 0-2,6 3 3,1-2 1,11 2-11,-2-1-25,1 1-30,2-3-57</inkml:trace>
  <inkml:trace contextRef="#ctx0" brushRef="#br0" timeOffset="-182904.72">20613 5237 52,'0'-1'8,"0"1"5,0 0 43,0 0-4,0 0-18,0 0-13,0 0 5,-6 2-1,5 4 0,1 2-3,0 5 3,0 4 1,0 1-5,1 3-2,5 4-4,-2 4-4,-4 2-4,0-1-5,0 2 0,0 0 0,0-2 0,-10 0-2,2-3 1,-1-3 0,3-3-1,-1-2 1,3-5-1,-1-2 1,5-6-1,0-3-2,0-1 0,0-1-1,5 0-1,-1 1-6,3-2 4,-3 0 0,0 2 0,-1 2 0,-3 0 2,1 1-2,-1 1-8,0 0-10,0-2 0,0 2-8,0-2-7,0 0-14,-4-2-10,0 1-2,-2-1-25</inkml:trace>
  <inkml:trace contextRef="#ctx0" brushRef="#br0" timeOffset="-182683.68">20492 5851 11,'1'0'52,"-1"0"10,3 0 14,0 0-13,-3 0-20,4 0-16,3 4 2,-1-1 6,5 3-8,4-1-7,3 0-3,8 1-3,5-1-4,8-2-5,2 1 1,5-3-1,3-1-1,1 0-2,-3 0 0,4-2-4,-5-3-23,-4 2-56,-10-4-112</inkml:trace>
  <inkml:trace contextRef="#ctx0" brushRef="#br0" timeOffset="-180947.6">21499 6704 335,'-7'0'42,"-7"8"-48,6 9 32,-1 6 16,7 7-26,2 5-12,0-2 1,0 2-3,2-3-1,7-4 1,2-3-2,0-3 0,0-6-5,2-3-13,-7-5-7,3-4-16,-5-4-30,-4 0-35,0-8-35</inkml:trace>
  <inkml:trace contextRef="#ctx0" brushRef="#br0" timeOffset="-180592.58">21314 6767 106,'-15'-14'81,"4"5"-52,7 3 20,4-1-1,2 1-27,14 0-17,10 0-3,3 0 1,9 3-2,6-1 1,-1 2-1,2 1 0,-4 1 0,-2 0 0,-1 2 1,-9 4-1,-10 0 1,-10 2-1,-9 1 2,0 0 0,-14-2 4,-10 2-2,-4-1 1,-2 0-2,-4 2 1,1-3-1,7 1 0,2-1 7,6 1 8,10-3-3,8 1-7,0 0-5,14 0-2,12 3 7,9-1 0,4 3-2,7-1 1,-5 1-5,-3 0-1,-8 1 1,-8-3-1,-9 3-1,-10-1 2,-3-1 1,-18-1-1,-9-1 4,-5 2-4,-5-4 1,-2-2-1,-3-1-2,5-3 2,8 0-2,8-5-2,10-1-13,4 0-18,7 1-20,11 2-30,11 0-18,6 1-50</inkml:trace>
  <inkml:trace contextRef="#ctx0" brushRef="#br0" timeOffset="-180300.57">21927 6902 378,'-11'-1'14,"5"1"-10,2 0 66,4 4-47,-6 4-22,5 6 2,1 2 1,-3 0 0,2 0-4,1 1 2,0-4 0,0-2 0,0-3-2,0-2 1,12-4-1,6-2 2,2 0 0,8-7 0,1-4 0,-2-3 0,1 0-1,-4-4-2,-8 3-1,-9 1-1,-7 1 0,0 2 3,-15 2 1,-14 3 1,-6 5-2,-6 1 4,-5 6-1,3 7-1,-2 1-1,6 3-1,10 1-1,10-4-1,12 1-4,7-4-21,8-2-33,24-4-51,4-3-60</inkml:trace>
  <inkml:trace contextRef="#ctx0" brushRef="#br0" timeOffset="-180083.55">22375 6920 81,'0'1'192,"4"1"-225,5 1 40,-2 1 11,0 1-19,-6 0-1,-1 1 2,-1 1 2,-17 1-1,-10-1 2,-5 0 4,-1 0 17,6 1 5,5-2-6,1-2-5,5-1-9,7-2-3,6-1-6,4 0 1,0-4-23,0-4-20,7-3-14,1-1-46,1-1-61</inkml:trace>
  <inkml:trace contextRef="#ctx0" brushRef="#br0" timeOffset="-179972.54">22231 6906 244,'-4'0'79,"-3"7"-39,7 3 45,0 4-32,2 2-26,18 1-6,4 0-7,2-2-7,7-1-3,-1-2-4,4-3 1,2-4-9,-6-2-13,-3-3-32,-8-1-70,-7-7-187</inkml:trace>
  <inkml:trace contextRef="#ctx0" brushRef="#br0" timeOffset="-179252.51">21018 6644 71,'-12'-6'101,"-3"3"-90,3 0 46,7 1 3,-1 2-30,2 0-21,0 2-6,-3 3-3,0 6 5,1 2 7,6 6 8,0 6 6,0 6 2,11 4 3,5 7-12,3 5-6,1-1-4,-1 2-6,3-3 0,-5-3-1,1-5-2,0-5-1,-5-6-1,-5-5-11,-1-6-2,-4-5-5,-3-4-15,0-5-36,0-1-43,0-6-83</inkml:trace>
  <inkml:trace contextRef="#ctx0" brushRef="#br0" timeOffset="-178927.49">20946 6640 219,'0'-5'2,"3"0"-1,11 0 55,7-1-8,2 0-27,5 1-5,4 0 1,3 1 2,9-1 1,9-1-9,9 0-1,15-1 0,16-2 8,8 0 9,19 1-16,9 2-4,8 0-1,9 2-5,1 1 0,-2 3-2,-12 0-2,-11 0-13,-15 0-6,-12 1-1,-15 4 7,-13-2 8,-15 1 3,-18-2 3,-6 2 2,-11-2 0,-6 0 1,-6 0-1,2 1 0,-1 0-1,4-1-2,-1 1-39,4 0-36,2-1-24,-1 1-68</inkml:trace>
  <inkml:trace contextRef="#ctx0" brushRef="#br0" timeOffset="-178676.48">23414 6550 38,'0'0'213,"0"0"-200,0 0 21,0 0 12,0 5-17,0 3-8,-7 4-1,3 3-7,-3 2 0,6 5 6,-6 3-6,5 2 2,0 3-1,-1 3-5,3 0 2,0 1 0,0-1-5,0 0-3,0-3 1,0-1-2,0-3 0,3-5-1,1 0-1,4-5 0,3-1-2,-1-2-7,3-2-10,-2 1-14,0-3-17,0 4-34,-10-1-41,-1 0-77</inkml:trace>
  <inkml:trace contextRef="#ctx0" brushRef="#br0" timeOffset="-178211.44">21102 7261 42,'-9'0'300,"5"1"-297,4 0 10,0-1 48,20 0-36,13 0-10,14 0 9,14 0 0,17 0-3,8 0-9,11-6 1,9 2 1,12-2 4,13-3-5,10 1-3,8-3-5,5 2-3,-1 0 0,0 2-1,-6 4-1,-11 3-7,-14 0-10,-18 0-9,-14 2-10,-17 3-16,-16-1-10,-18-1 0,-9-3 22,-10 0 10,-11 0 16,-9 0-14,0 0-58</inkml:trace>
  <inkml:trace contextRef="#ctx0" brushRef="#br0" timeOffset="-175927.32">20556 5977 46,'0'0'-1,"0"-2"3,0 2 7,0 0 58,0-2-50,0 0-17,0-1 3,0-1 9,4 1 9,0-2-4,0 0 8,5-2 3,2 2-3,0-1-8,3 1-3,-3 0-3,-1 1-8,1-1-1,-4 4-1,-6-1-1,2 2 1,-3-1 4,0-2-2,0 0 0,0-1 0,-4 0 1,-1-1 0,3-3 3,2-1-5,-4-1 3,4 1-2,0-2-1,0-1-2,0 1 2,0 1-2,0-1 0,0 0 0,0 2 5,0-1 5,0 1 9,0 2-1,-5-1-3,-3 3 0,1 0-1,3 2-3,0 1-3,1 0-6,0 0 1,3 2-2,0-1 0,0 1 0,0 0-1,0 0 0,0 0 0,0 0 4,0 0 1,-1 0 0,1 3-3,0 6 5,-3 9 4,-1 8-2,1 8 0,3 8 0,0 8 0,0 5-1,5 9-3,0 4-2,-5 3 0,0-1-1,1-6 0,5-5-2,2-7 1,3-7-1,0-3 1,-1-8-2,0-2 1,-5-4 1,2-4-1,-1-4 0,-6-6 0,0-1 0,0-4 1,0-1-1,0-2 1,-3-2 1,0 0-2,2-3 1,1 2-1,-3 0-3,0 0 1,3 0-5,0 0 3,0-1 2,0 2-3,0 0 1,0 1 0,0-1 4,0 0-5,0 1 1,-10 2 0,-3 3 3,-4 1 1,2 3 1,1 1-1,3 3 2,2-1-1,5-2 1,2 1-1,2-4 0,0-4 0,0-1-1,0-2 0,0-3 0,4 0 0,1-2 0,-3 0-1,4-1-4,-1-3-16,-4-3-25,2 2-55,-3 0-38,0 3-46</inkml:trace>
  <inkml:trace contextRef="#ctx0" brushRef="#br0" timeOffset="-175703.31">20592 6936 137,'0'2'26,"0"2"-17,9 0 25,4 0 11,2 0-6,8-1 6,6 1 6,3-2-16,7-2-13,1 0-5,6 0-4,-3-1-5,-1-3-5,-1 2-2,-8 0-10,-6-2-65,-16 0-200</inkml:trace>
  <inkml:trace contextRef="#ctx0" brushRef="#br0" timeOffset="-172015.09">19438 4694 198,'0'0'122,"-11"-5"-72,-1 3-43,1 1 32,0-2 10,-1 3-34,-4 0-8,1 0-4,-7 0 0,0 0 0,-9 0 1,-4 0 5,-4 3-2,-6-2 0,-5 0-1,-7-1 1,0 0-3,-7 1-2,-1-1 0,-8 1 1,-2 3-3,2-2-1,2 2 2,13-2-2,12 1 0,10 0-2,15-3 0,4 3-6,9-1-6,4-1-7,4 3-9,0 0-11,0-1 1,2 0 8,8 2-9,1-4-4,1 2 9,-1-2 4,-3 1 14,2-1 5,-6 0 2,3-1 6,-6 0 6,2 0 2,-3 0 5,0 0 14,4 0 3,-1 0-6,1 0 2,-3 0 0,5 0-5,0-2 0,-2 0-4,0 1-1,-1 0-1,-3 1-1,0 0 2,0 0 5,0 0 4,0 0 1,0 0 3,0 0-12,-7 4-6,1 2 0,2 6 2,-3 5 10,3 5 4,4 7 1,0 6-5,0 5 2,4 7-9,3 4-4,-6 3-3,4 1 0,-5-4-3,0-3 1,0-6-3,0-5 0,0-3 0,-6-4 2,-1-7-2,4-4 0,3-5-8,0-5-14,0-4-28,0-5-82,0-1-187</inkml:trace>
  <inkml:trace contextRef="#ctx0" brushRef="#br0" timeOffset="-170380">18178 5082 4,'0'0'6,"0"0"121,-3 0-42,-5 0-70,-3 0 6,4 0 7,3 1-2,-1-1-8,3 0 0,2 0-1,0 0 0,0 0-3,0 0-8,0 0-5,0 0 0,0 0 6,4 1 4,-1 3 1,-3 3 11,0 6 7,0 4-5,0 4-5,0 3-4,0 4-1,0 0-4,0 2-5,-5 1 1,3 1-4,-2 0 1,-1 0-3,-2-2-2,3-3 2,-3-4-7,6 0-9,1-7-19,0-3-39,0-7-76</inkml:trace>
  <inkml:trace contextRef="#ctx0" brushRef="#br0" timeOffset="-163704.62">16113 9291 80,'0'0'-8,"0"0"11,0 0-6,0 0 25,0 0 84,0 0-95,0 0-14,0 3 10,0 3 15,0 1 3,0 2-1,4 2-4,0 1 2,-1 4-3,-2 3-9,-1 4-4,0 3-3,0 5-1,-1 1-2,-6 3-17,0-1-37,1-2-49,2-3-56</inkml:trace>
  <inkml:trace contextRef="#ctx0" brushRef="#br0" timeOffset="-163468.6">16095 9816 144,'0'9'-6,"0"2"-26,5 0 31,5-1 0,-3 1-22,0-1-4,-3 3 10,-4-3-3,0 2 15,0 0 8,-10 0 12,2 0 7,-1-1-2,5 4-4,2 1 3,2 3-7,0 1-2,0 2-4,6-2-4,6-1-1,-1 2-2,4-3 0,-4 0-2,2 0-14,-7-4-25,-1 0-32</inkml:trace>
  <inkml:trace contextRef="#ctx0" brushRef="#br0" timeOffset="-163292.6">16129 10316 1,'-11'18'52,"6"2"-34,-2-2 0,5 1 9,2 0-8,0 0-12,0-2-6,9-3-2,-4 2 1,1-1 0,-1 2-5,-2-1-8,-3 0-4,3-2 7,-3 3 9,0 0 2,-3 4 3,-4 0 0,0 3-4,6 0 0,-3 1 0,-1 1 0,3-1-3,2-2-16,0-4-27,0-1 24,2-2 7</inkml:trace>
  <inkml:trace contextRef="#ctx0" brushRef="#br0" timeOffset="-162995.58">16101 10977 45,'-11'27'60,"6"0"-15,-2 0-2,3-4-22,4 2-8,0 0-3,0-1-2,0 0 2,0 0-7,5 0-3,5-1 0,-4-1 0,-1 2-3,-4-2-21,4 2-18,-1 2-6,-1 2 9,-2 2 30,-1-1-28,3-1 0,-3-1 29,0-3 14,0 0 16,0-3-7,-4 0 19,1-2 27,1-2-12,0-1 10,2-1-24,0 1-7,0 2-7,0 2-9,8 5-6,2 1-2,-5 4-4,5 2-14,-7 1-3,-2 2 6,-1-2-22,0 2-7,0-3 23,-4-3 17,-3-3 0,0-6 0,6-5 9,1-4 4,0-2-6,0-1-7,4-1-3,7-1-27,0 1-45,2 1-25</inkml:trace>
  <inkml:trace contextRef="#ctx0" brushRef="#br0" timeOffset="-162815.56">16253 12433 102,'0'22'146,"0"1"-118,0-2-4,7 1 6,3-1-13,1 1-13,-3 1-1,2 0-3,-2 1-1,-1-1-2,-4-1 2,1 1 0,-4-1 2,0 0-2,0-1-2,-11-2-3,4-1-12,-4-1-6,0-3-9,0-3-29,2-6-52</inkml:trace>
  <inkml:trace contextRef="#ctx0" brushRef="#br0" timeOffset="-161968.53">16181 9324 10,'-12'0'26,"-1"0"-23,4 0 24,5 3-19,3-1 14,1-1-15,0-1 88,0 0-57,0 0-36,0 0 11,0 0 6,5 0 0,13 0 7,3-2-2,11-2-7,4-1-8,9 2-2,5-1-5,7 2-1,5-1-1,12 1-1,10 0-13,12-2-22,10-1-20,12-1-33,7 0-24</inkml:trace>
  <inkml:trace contextRef="#ctx0" brushRef="#br0" timeOffset="-161660.51">18099 9218 207,'0'1'13,"0"0"-41,0 1 23,0 0 13,11 2 0,4 0-3,5 0 2,13 0-1,6-3-4,11-1-1,9 0-1,14 0 3,3-2-2,7-3-2,5 1-6,-6-2-11,-3 3-12,-4-1 10,-10 3-2,-1 0 4,-7 1-2,-9 0-10,0 0 3,-6 3 13,1 2 10,-1 1 4,-1 0 7,3 0 11,0 0 15,2-3 6,5 1 1,-5-1-1,-1 0 4,5 0-5,1 0-5,4-2-9,2 0-10,1-1-5,3 0-7,5 1 0,-1 1-9,2 0-23,-2-1-27,-1 2-15,0-1-4,-9-2 2</inkml:trace>
  <inkml:trace contextRef="#ctx0" brushRef="#br0" timeOffset="-161503.5">21166 9298 8,'37'-2'4,"5"-2"8,8 2 6,7-1-11,0 2-6,-1 1-12</inkml:trace>
  <inkml:trace contextRef="#ctx0" brushRef="#br0" timeOffset="-161359.49">22156 9280 46,'32'-2'25,"0"1"48,4 1-10,3 0-34,-3 0-19,7 2-6,-3 2-4,5-1 1,-4-1-23,1 1-51,-2-2-30</inkml:trace>
  <inkml:trace contextRef="#ctx0" brushRef="#br0" timeOffset="-161224.48">22961 9267 29,'34'-4'8,"0"1"45,4 0-8,1 2-32,-2 0-2,-2 1 11,0 0-7,1 0-7,-3 0-6,1 0-1,0 1-1,0 0 0,-1 0-1,2 1-7,-2-2-16,2 0-31,-1 0-34</inkml:trace>
  <inkml:trace contextRef="#ctx0" brushRef="#br0" timeOffset="-161003.47">23802 9251 25,'33'-2'64,"2"2"-30,-3 0-4,4 0 4,-2 0-12,-1 0-2,4 4-3,-2 0-3,2-1 2,-2 0 1,1 0 5,-1-2 2,1-1 0,1 0-1,1-1 0,4-3 0,-3 2-5,6-2-10,7 1-6,-5 1-2,-3 2 0,-5 0 0,-8 1-14,-5 3-1,-4 0 4,-6 2 3,-5-4 4,-10 0 3,-1 0 3,0-1 9,0-1 18,0 0-4,0 0-13,0 0-13,0 0-13,0 0-60,0 0-172</inkml:trace>
  <inkml:trace contextRef="#ctx0" brushRef="#br0" timeOffset="-160096.42">24856 9547 63,'-11'30'33,"7"5"-33,4 6-2,0 3 30,0 4-18,1 3-10,4-2 0,0-1-8,-4-2-27,5-5-30</inkml:trace>
  <inkml:trace contextRef="#ctx0" brushRef="#br0" timeOffset="-159887.41">24757 10302 70,'-12'15'130,"-2"-2"-120,7 0 35,6-2-3,1-3-32,0 1-10,4-3-1,4 1-8,3-1-20,-1 1-8,-2 3-1,-1 2 8,-3 4-1,-2 2-10,-2 3-15</inkml:trace>
  <inkml:trace contextRef="#ctx0" brushRef="#br0" timeOffset="-159652.38">24739 10830 12,'6'22'43,"-5"1"-1,-1 0-29,0 1-13,0 0 1,0 1-1,0 0 1,0-1 0,0-2-4,0-1-5,4-1-1,3 1-9,2-2 3,0 3 14,0-1 0,-2 0-28,-3 1 11,-3-1 24,-1 1 1,0-3-7,0 1 15,-4 0 35,-7-1-2,1 0-19,1-1-15,3 1-9,-1-1-3,4 0-4,3 1 1,0 2-11,0-2-23,10 2-12,0-2-20</inkml:trace>
  <inkml:trace contextRef="#ctx0" brushRef="#br0" timeOffset="-159436.37">24792 11818 180,'-8'20'92,"8"1"-50,0-1 17,0 3-19,0-2-16,0 2-10,7-1-3,-2 0-6,5-2-3,-2-1-1,1 0-1,-2 2 1,-3-1-1,-2 3-1,3-2 2,-5 3 0,0 2-1,1-1 1,2 1 0,4 0 3,-6-1 0,6 0 0,-3 0 3,2-2-4,-2-2-3,-3-1-3,-1-4-14,0-4-75,-4-3-142</inkml:trace>
  <inkml:trace contextRef="#ctx0" brushRef="#br0" timeOffset="-158471.32">16436 13024 232,'20'0'139,"13"2"-150,20-2 6,15 2 8,21 1-3,18 2-2,18 3-7,15 1-18,14-2-1,9-2-4,5 1-9,-2-4 2,-3-2 20,-6 0 10,-6 0-3,-6-6 9,-5 0 4,-5-1-2,-6 1 1,-8 3-2,-10 0-27,-4 3-7,-4 0 5,-2 0 11,-12 5 9,-3 2 11,-8-1 3,-6-1 9,-7 0 21,-1-2 15,-4-3-7,-6 0 1,-1 0 0,-1-3-4,3-4-8,2 0-6,4-1-9,4 0-8,2 2-6,1 0-2,-1 1 0,-4 3 0,-2 1-7,1 1-1,-10 0-3,3 0 2,-7 4 3,-2 0 4,2 1 1,-2-2-1,4 0-6,0-2-7,2-1-10,-5 0-16,2 0-20,-4-1-40</inkml:trace>
  <inkml:trace contextRef="#ctx0" brushRef="#br0" timeOffset="-158339.32">21916 13042 33,'22'0'231,"7"0"-209,0 0-22,13 0 2,6 0-3,2 0-22,6 0-19,1 1-4,1 4-60</inkml:trace>
  <inkml:trace contextRef="#ctx0" brushRef="#br0" timeOffset="-158103.31">23655 13065 63,'29'2'138,"4"-2"-131,3 0-2,8 0 11,7 0-11,-1 0-7,7-3 1,2-1 1,-5 1 1,1 0-1,-7 3 2,-6-1 0,-5 1 3,-2 0 11,-4 0-9,-2 1-6,-1 2-1,-2 2-1,2-2-5,2 2-20,4-4-36,0 1-28</inkml:trace>
  <inkml:trace contextRef="#ctx0" brushRef="#br0" timeOffset="-158003.3">24871 13082 37,'38'2'64,"-4"0"22,4 2-44,-3-1-7,-2 1 0,-5 1-25,-3 0-10,-9-1-3,0-1-11,-9-2-37,-7-1-76</inkml:trace>
  <inkml:trace contextRef="#ctx0" brushRef="#br0" timeOffset="-156952.25">17171 9823 53,'0'-14'303,"-4"2"-293,-16 2 10,-3 4 36,-6 1-28,-6 3-11,-7 2-5,-6 3-7,-4 5 1,-3 5 0,0 1 0,4 3 0,5-1-1,7 2 1,9 3-3,12-1 2,9 2-3,9 1 1,11 2-3,23 0 3,12 0-1,10 0 2,10-2-1,-1-2-1,-4 1-1,-4-3-1,-11 0 1,-15-1-1,-13-2-1,-18-1-2,-5 0-5,-25-3 5,-16 0 2,-9-4 0,-2-2 1,0-2 0,7-4 0,1 0-4,13-8-9,9-2-25,16-1-32,11-1-45,5 4-58</inkml:trace>
  <inkml:trace contextRef="#ctx0" brushRef="#br0" timeOffset="-156612.22">17242 10160 314,'-7'0'20,"0"0"-24,4 0 44,3 4-5,0 3-38,0 2 4,10 2 6,1 2-2,0 0-1,2-2 2,3-3-2,8-1-4,-3-2 3,8-4-2,1-1 5,2-1-1,2-7-3,-1-2 2,-4-2-2,-1-1 1,-11 1 0,-6 0-1,-11 1-3,0 1 4,-11 3 0,-13 2-2,-9 4-1,-6 1-1,-7 5 0,-4 5 1,3 4 2,4 3-1,4 0 0,10-1 0,12-1 1,13-2-2,4-1-2,10-5 1,19-1-1,10-2 2,6-4 0,11 0 0,1-6-2,0-1-6,-6-3-21,-2 2-38,-8-2-29,-6-1-24,-8 1 22</inkml:trace>
  <inkml:trace contextRef="#ctx0" brushRef="#br0" timeOffset="-156395.22">17704 10211 50,'-11'10'104,"6"1"-77,5 4 32,0-2-21,16 2-9,7-2-10,0-2 1,9 0-6,-4-5-2,1-1-4,-1-4 2,-9-1 2,-1 0 1,-5-6 3,-6-3-2,-6-2-4,-1-2-3,0-1-3,-4-2 0,-13 0-1,-2 0 4,-2-1-1,2 4 1,2 0 1,6 3-3,0 2-1,8 4-1,3 0-2,0-1-3,4 4-1,13-2 0,-1 3 0,7 0-4,-1 0-10,-3 1-24,1 3-42,-5 2-56</inkml:trace>
  <inkml:trace contextRef="#ctx0" brushRef="#br0" timeOffset="-155824.18">18081 10171 177,'0'-3'45,"-9"3"-3,4 0 38,-2 0-45,0 0-24,-3 8-3,5 0 6,0 1 1,5 2-2,0 1-6,0-2-4,16-1-1,2-2-2,3-1 3,-2-3-2,3-1 1,2-2 0,2 0 0,3-2 1,4-6-1,-3 0 1,3 1 0,1-3-4,-8 3 3,-1 0-2,-4 2 2,-2 0-1,-6 2-1,-6 3 0,-6 0 0,-1 0-1,0 0 1,0 0 0,0 2 1,-4 2 1,0-1-2,2 1 1,2 0-2,0-2 0,9 1 0,9 0 1,-1-3 1,12 0 1,3 0-2,8-1 2,-1-4 0,-2-1 0,-5-1-1,-5 1 1,-9 0-1,-13 0 1,1 0-1,-6-1 2,-7 1 1,-15 1-4,-10 2 0,-3 2 0,-10 1 0,1 2 1,1 5-2,1 4 1,8 1-1,10 1-1,6 1 2,14-1-2,4 0 2,12 0 0,17 0-2,10-3 2,10-2 0,2-3 0,5-2 0,1-2 2,-6-1-2,1-1 0,-9-6 1,-13 0 0,-8-1-1,-6 1 2,-16-1-1,0-1-1,-4-1 2,-19 1 0,0 1 1,-4-1 0,-3 2 13,2 1 3,0 1-7,12 2 0,9 3-7,7 0-5,11 0-7,26 0 4,12 0-6,13 0-23,15 0-45,5 0-58</inkml:trace>
  <inkml:trace contextRef="#ctx0" brushRef="#br0" timeOffset="-152167.97">17471 12129 34,'14'-5'162,"-4"2"-131,-1-1-22,0 1 34,-5 1 4,-3 2-25,2-2 1,0 1 8,-3-2 1,0-1-6,0-1-10,-11 0-1,0-1-2,-6 2-3,-8 1 4,-1 3-5,-8 0-2,2 4-1,-1 8 0,-3 3 2,2 5-3,8 5-1,4 3-1,7 1 1,9 1-2,6-1 0,0-4-2,10-4 0,9-5 0,9-4-1,4-5 0,3-5-1,-1-2 2,4-4 1,-5-4-3,-5-1-2,-3-2 0,-6 3 1,-6 1 0,-2 2 2,-4 2 1,-6 3-1,5 0-1,-6 6 0,4 7 4,3 4-2,3 3 0,1 2 0,3-3 0,-2-2 0,2-1-4,-1-5-5,2 0-16,0-5-39,-1-2-61,-8-4-100</inkml:trace>
  <inkml:trace contextRef="#ctx0" brushRef="#br0" timeOffset="-151431.93">17992 12316 52,'0'0'269,"0"0"-199,0 0-63,0 0 24,0 0 7,0 0-29,0-2-9,0-1 1,0-1 0,0 0-1,0-1 0,-3-1-2,-5 1-1,-6 2 3,0 1 0,-4 2-1,0 0 3,-2 1 3,1 6 1,4 6 0,-3 2 5,1 2 0,7 0-5,6 0 1,1-3-5,3-2-2,6-4 0,12-3 1,-1-3-1,9-2 0,0-4 1,1-5-1,-4-2-2,-3-2-6,-2 1-2,-6-1-1,-5 2 1,-3 0 5,-1 1 1,-1 3 4,-2 3 1,0 3 1,0 1 1,0 0-2,0 4 1,0 4 0,0 2 0,4-1 0,10 1-2,1-1 1,3-4-1,-1-2 0,5-2 0,2-1 1,-2 0-1,0-4 0,-5-3 2,-4-2-4,0 0 2,-5-1 0,-1 0 0,-2 0 2,0 3-2,-4 1 0,4 5 0,-5 1 1,4 0-4,-2 2 5,3 6 0,2 1-3,-3 0 2,7 0-1,-3-1 0,3-3 0,5 0 0,-1-4 1,-1 0 0,1-1 2,0 0 1,2-4 0,1-2-2,-1-2-1,2 0-1,2 1 0,-2 0-1,-2 2 1,4 1-2,-4 3 1,-4 1 2,4 0-1,-1 1 0,-1 3-1,-1-2 2,1 1-1,-4-2-1,2-1 2,-2 0 1,0-5 1,-4-2 0,-2-2 3,5-1-3,-6-1-2,0 1-1,-1 0 0,-2 2 0,-1 2 0,0 2 0,0 3 0,-4 1 1,-8 1-1,-9 9-1,-3 3 1,-2 3 1,0 4 1,2 1 4,2 1 3,11 0 2,6-3-1,5-6 0,7-1-6,14-6 0,13-3 1,6-3-4,6 0 0,4-7-1,-5-2-9,1-3-31,-12-3-85</inkml:trace>
  <inkml:trace contextRef="#ctx0" brushRef="#br0" timeOffset="-150918.9">16681 12142 70,'7'-2'81,"-1"0"188,0 2-257,5 0-4,10 5 39,0 7-27,4 6-11,-4 5-5,1 2 1,-4 2-2,-3 4-2,-4-1 1,-5 2-1,-3 0 1,-3 1-2,0-2 0,0-2-1,0-3-4,0-3-5,-5-4-5,5-3-15,0-6-14,0-3-22,0-5-28,0-2-35</inkml:trace>
  <inkml:trace contextRef="#ctx0" brushRef="#br0" timeOffset="-150423.84">16767 12177 45,'-10'-11'220,"4"0"-201,6 2-13,0 0 28,16-1-2,3 0-20,9-1-6,8 1-2,10-3 3,4 2 5,8-1 7,16 1-1,4 1-4,20 2 0,12-1-5,11 4-7,9-1-1,8 0 2,2 4-4,-4-1-7,-9 2-14,-16 0-17,-14 0 5,-12 0 15,-13 1 6,-8 0-7,-3-4 2,-4 2 14,-7-3 4,-3 1 0,2 2 0,-3 0 0,-6 2 0,0 0 0,-6 3-1,-5 4 0,-8 0-4,-10 2 1,-3-2 1,-3 0-9,0-2-10,0 1-8,8-1 2,-1-1 0,3-2 0,8 0 11,0-1 14,4-1 9,1 0-1,-4 0-4,3 0 7,-4 0 20,-3 2 0,-1 4-3,-1 3 3,-2 1-4,2 3-10,-3 1-6,2 4 4,-6 1 2,-7 0-1,-1 0 4,-3-1 4,0 1 6,-7 1-2,-4 0 1,2 2-1,1 1-2,3 4-3,3 1-7,2 2-7,0 0-1,0 0-4,7-1-1,-1-1 0,-4-5-2,0-4-1,-2-3-13,0-4-18,-2-4-28,-11-3-23,-4-5-66</inkml:trace>
  <inkml:trace contextRef="#ctx0" brushRef="#br0" timeOffset="-150132.84">17071 12656 16,'-3'2'253,"3"-2"-126,0 0-120,16 0 3,17 0 39,13 0-24,15 0-11,14 0 5,7 0 1,11 0-2,7 0-1,11 0 0,5-2-4,8 1-6,4 0-5,-3 1-6,1 0-11,-3 0-15,-5 1-40,-10 2-77,-19-3-111</inkml:trace>
  <inkml:trace contextRef="#ctx0" brushRef="#br0" timeOffset="-148128.75">20156 11289 63,'5'-11'55,"0"-1"-32,0 0 122,-5-2-84,0 2-47,0 1 11,0 2 11,-5 0-13,-4 3-9,-5 0 0,2 4 1,-8 2 0,-2 0-4,-4 7-2,-6 9-4,-2 4-3,0 6 0,0 5-1,11 4-1,1-1 1,6 0-1,9-4 0,7-3 0,0-7 0,16-3 0,8-7 0,9-4 0,1-3-1,6-3-2,0-1 1,-6-6-6,-5-3-1,-5 2-2,-6 0 3,-7 3 3,-4 2 5,-7 3 0,0 0 0,0 7 0,0 7 6,0 5-3,0 2 0,6-3-2,2 1-1,6-3 0,-3-2-1,2-3-1,2-2-7,3-3-33,0-3-66,-6-3-106</inkml:trace>
  <inkml:trace contextRef="#ctx0" brushRef="#br0" timeOffset="-147244.69">20584 11417 6,'0'4'112,"0"-3"-12,0 1-96,0-1 9,0 1 16,2-2-18,0 0-7,0 0 3,-2 0 8,5-2 5,-5-2-7,0-1-5,0-2-4,0 2-1,-16-2-4,-3 1 4,-3 5 1,-6 1 1,-1 0 11,1 5 0,-4 6 0,4 4-4,5 3-2,3 1-1,6 0-2,13-3-3,1 0-1,4-5 0,17-4-3,5-1 1,8-5 0,0-1 1,4 0-3,-1-9 4,-2 0-3,-7-3 1,-6 1-2,-8 0-6,-6 0-2,-3 1 2,-5 1 0,0 3 1,-5 3 5,-3 2 2,-3 1-2,0 4 1,0 3 0,4 5 1,3-2 3,4 1-1,0-1 2,12-2-4,9 0-1,5-5 0,2-1 0,3-2 0,-1 0 0,1-5-1,-1-3-5,-1-3-2,-8 0-9,-4-1-9,-7 1-2,-5 0 5,-3 2 11,-2 1 11,0 4 4,0 2 4,0 2 11,-7 0 0,3 6-4,-1 4-1,5 2 2,0 0-8,0 0 0,16-3-5,6-2 0,2-1-1,2-3 0,-1-3 0,-2 0 2,-2 0-1,0-5-1,-6-1 3,-6-3-2,-2 1-1,-3-1 0,-3 3 0,-1 1 0,0 3 0,0-1 0,0 3 1,0 0-3,0 8 0,0 1 3,6 2-1,5-2 2,1 0 2,8-2-2,-1-3-1,6-1 1,-4-2 2,4-1 4,-1 0 1,-6-7-4,3 0 0,-3-2-4,0 1-3,-6-1 1,-1 1 0,0 1 0,-2 1-5,2 3-2,-3-1 3,2 3 0,0 1 0,-1 0 0,-3 0 5,4 2-1,-6 1 0,0-1 0,-1-2 0,-2 0 4,2 0 6,-2 0 2,5-3-5,-6-3-2,0 1-2,0-1-4,0-1 1,0 1 0,0-1 1,0 2-3,-14 2 0,-4 3 1,-6 0 0,-5 8 0,-4 5 1,-1 4 0,1 3 3,7 0 0,6 0 3,9 0 6,11-2-3,0-2-4,22-6-1,12-1-1,9-6 0,5-1-5,7-2 5,0-3-4,-3-5-6,-1-3-33,-8-3-57,-10-3-134</inkml:trace>
  <inkml:trace contextRef="#ctx0" brushRef="#br0" timeOffset="-146939.68">21645 11198 124,'0'11'272,"0"3"-257,0 8-13,1 4 34,16 6-15,2 2-17,-2 2 0,-2-3-2,2 0-3,-7-5-4,1-2-5,-3-4-9,-4-3-15,3-6-17,-4-4-31,-3-4-64</inkml:trace>
  <inkml:trace contextRef="#ctx0" brushRef="#br0" timeOffset="-146583.65">21914 11256 2,'-3'10'1,"-2"2"165,-1 3-60,5 4-88,1 2 32,0 2 1,11 1-27,1 1-5,4-1-8,-4-1-4,2-4-5,-3-1-2,-5-4-1,-6-2-12,0-4-11,0-2-7,-4-2-7,-6-4-12,-1 0-28,-3-3-48</inkml:trace>
  <inkml:trace contextRef="#ctx0" brushRef="#br0" timeOffset="-146055.62">21743 11452 132,'-4'0'178,"1"0"-156,3 0 9,0 0 2,18 0-22,9 0-5,3 0-1,8 0-2,1 0-2,2 0-1,1 0-2,0-3-11,-3 2-10,-6-2-11,2-2 4,-7 2 9,-2 0 5,-7-2 10,-3 4 7,-5 0 3,-7-1 17,-1 2 14,-2 0 6,-1 0-2,0 0-13,0 0-7,0 0-2,0 0-7,0-1 0,0-1-9,0 1-2,0-2 1,0 2-3,-1 0-3,-6 1 2,-6 0 1,-1 5 1,-1 3 1,-2 5 2,4 0 2,1 2 1,11-1 0,1 0-1,8-2 1,12-1-3,5-5-2,3-1 2,1-3 0,5-2 1,4-3-1,-3-5 0,-1-2-1,0-1 0,-11-1-3,-6 1-7,-6 0 0,-7 2 1,-4 2 7,0 1 3,-1 4 2,-9 2 1,-2 0 5,-1 2 2,5 5-2,1 5 2,4-1 3,3 2-5,10 0-1,13-1-4,5-3-3,7-1 0,2-3-1,1-4 1,-3-1-1,0 0 1,-5-3-1,-5-4-1,-8 1-1,-10-3-2,-3 1 0,-4 0 4,0 4 0,0 2 0,-11 2 0,2 0-1,2 0 0,3 5-3,3 2-4,-5 0-7,6 0-14,0 0-16,0-1-24,7-1-35,-3-4-118</inkml:trace>
  <inkml:trace contextRef="#ctx0" brushRef="#br0" timeOffset="-145526.57">19799 11283 96,'12'-10'28,"2"3"171,-10 2-186,2 4 14,-3 1 15,-1 2-37,3 9-2,-5 6 2,0 5-4,0 6 1,0 3 1,0 1-2,0 2-1,0-3 1,0 0 0,0-3-1,4-2 0,0-6-1,3-2-1,0-5-11,-1-2-14,-2-6-8,-2-4-23,3-1-58</inkml:trace>
  <inkml:trace contextRef="#ctx0" brushRef="#br0" timeOffset="-144940.56">19567 11247 391,'-4'-7'0,"4"0"-1,19-4 23,20-1-3,14 0-16,11 0 2,8 0 2,10 0 5,11 0 2,7 1 2,11 1-4,11 3-7,17 3-3,10 1 0,15 2-1,-5 1-1,-2 0-1,-9 0-5,-18 3-2,-12 1 1,-12-3 3,-19 1 0,-12-1 4,-12-1 0,-10 0 0,-12 0 1,-3 0 0,-6 0 3,-2-1-3,8 0 1,2 0-1,0 0-2,12 1 0,-2 0-3,2 0-11,5 2-15,2 4-5,-7-1-8,-1 0 12,-10-1 5,-10 0 10,-12-3 14,-9 1 2,-6 0 3,-1-2 14,-3 0 24,1 0-4,6 0-27,4 0-11,6 0 1,8 1 0,4 4 0,9-1 1,6 3 1,-2 2-4,1-2 2,-3 4 0,-8-3 0,-7 1 0,-8 0 0,-10-3 2,-3 0-1,-4 0 10,0-1 22,0-1-2,-4 1-8,4 3-8,0 1-10,0 1 0,5 3 3,9 2-3,0 0 2,-4 4 3,3 2 1,-1 3-1,-7 3-1,1 1 0,-6 1-2,0 0-2,0-1-2,0-3 0,-7 0-3,-4-2 1,2-3-1,-2-2 0,3-4 0,-6-1-2,-1-3-4,4-4-5,-5-1-11,5-1-14,3 0-15,-3 2-36,-4-1-37,-8 3-112</inkml:trace>
  <inkml:trace contextRef="#ctx0" brushRef="#br0" timeOffset="-144592.54">20020 11860 10,'-7'0'311,"0"0"-290,7 0-4,0 0 47,18 0-27,6 0-16,10 0-5,11 0-2,5 2-5,11 0 0,7-1 0,18-1 0,14 0 1,18-1-1,20-4-1,9 2-1,12 0 0,9 1 1,1 0-3,8 2-4,0 0 0,-4 0-1,-6 0 0,-13 0-3,-15 1-10,-21-1-12,-18 0-15,-21 0-9,-20-3-20,-15-2-26,-20 1-40</inkml:trace>
  <inkml:trace contextRef="#ctx0" brushRef="#br0" timeOffset="-143888.5">20759 12177 94,'0'-11'180,"0"2"-148,6 3 47,3 1-5,2 5-40,0 0-20,2 9-4,-2 7 5,0 5 0,-3 3-3,-4 3-2,-4 1 1,0 1 3,0-2-5,0 0-1,-4-3 1,3-1-2,1-5 0,4-2-1,14-5 1,7-2 0,7-3-1,8-2-2,10-3 2,7-1-2,7 0-4,1 0 1,2 0 0,-2 0 0,-1 0-2,-5 2-2,-3 2-10,-4 1-13,-5-1-19,-5-1-35,-13-3-126</inkml:trace>
  <inkml:trace contextRef="#ctx0" brushRef="#br0" timeOffset="-143483.47">21870 12318 33,'0'0'-33,"0"0"344,0 0-263,2 3-44,0 9 37,2 5-19,0 4-17,3 4 3,-1 2 1,-2 0-6,0-1-1,-1 0 0,-2 0-1,2-3-6,-3-2-12,0-4-13,1-2-26,-1-5-37,0-4-91</inkml:trace>
  <inkml:trace contextRef="#ctx0" brushRef="#br0" timeOffset="-143187.46">21792 12323 9,'-7'-2'286,"3"-3"-247,4 0-3,0 2 39,15-1-43,16-1-20,5 0 5,12-1 0,8 1-4,9-3-5,9 1 1,8-2 6,0-1 2,11 1-5,-4 1-4,5 3-5,-1-1-1,-3 3-2,-5 2 0,0 1-4,-7 0-6,-2 0 2,-8-1 1,-2 1-6,-10-1 0,1-2-2,-1-1 3,-9-2 1,-1 2 5,-4 1 1,-9 1 2,-5 2-10,-10 0-41,-7 3-36,-11 3-33</inkml:trace>
  <inkml:trace contextRef="#ctx0" brushRef="#br0" timeOffset="-142883.44">22238 12533 93,'0'0'304,"1"0"-252,5 0-41,5 0 36,1-1-26,9 0-21,2 1-20,3-1-28,-7 0-70,-2 0-123</inkml:trace>
  <inkml:trace contextRef="#ctx0" brushRef="#br0" timeOffset="-142776.43">22607 12517 167,'11'0'120,"2"0"-115,2-1 0,3 0-9,-3 1-38,1 0-57</inkml:trace>
  <inkml:trace contextRef="#ctx0" brushRef="#br0" timeOffset="-142651.42">22950 12519 339,'6'0'64,"4"2"-62,1 0 24,0 2-14,7 0-12,-3-1-12,2 2-29,8-3-46,-4-1-105</inkml:trace>
  <inkml:trace contextRef="#ctx0" brushRef="#br0" timeOffset="-142539.42">23349 12505 10,'0'0'439,"0"0"-405,0 0-27,0 0 7,1 5-11,6 0-10,3-2-26,-4 0-45,-4-2-74</inkml:trace>
  <inkml:trace contextRef="#ctx0" brushRef="#br0" timeOffset="-142199.39">23885 12302 17,'-10'15'294,"-1"-1"-237,6 3-51,0 2 22,3 3-14,2 0-11,-3 2-4,3 0-2,0 1-8,0-3-8,0-1 4,0-2 5,0-2 3,0-1 0,3-1-6,1-2-9,0-3-17,-1 0-76</inkml:trace>
  <inkml:trace contextRef="#ctx0" brushRef="#br0" timeOffset="-141932.39">21752 12842 47,'0'-8'358,"11"-1"-332,24-1-25,20-1 41,19 1-6,12 1-30,5 6-1,5 2 5,3 1-6,-1 5-4,3 5-17,-7 1-35,-2-3-17,-5-1-46,-8-3-146</inkml:trace>
  <inkml:trace contextRef="#ctx0" brushRef="#br0" timeOffset="-139444.25">20420 7659 113,'0'-9'227,"0"2"-219,-3 2 7,-1 4 47,0 1-22,-1 0-21,-3 5-7,-6 8 0,-5 5 1,-3 6 0,-11 3-2,3 4-3,-10 1-5,1 0 0,-3 0-1,1-1-1,1 0-1,6-3 1,5-3 0,7-5-2,12-7-4,4-5-11,6-3-12,0-5-10,7-2-6,13-9 2,3-7 7,11-6 0,-1-2 20,-1 0 11,0-1 4,0-1 1,-9 3 2,4 2 2,-8 1 8,2 6 6,-8 4 2,-2 4-8,-5 3 1,3 3 1,-1 2-4,3 0-5,13 6 3,8 1 5,7 4-2,7 3-4,8 2 4,10 2 1,4 3 3,5 0-4,0 2-2,2-3-4,-10 2-1,-7-2-3,-6-1-3,-13-2 2,-9-4 0,-5-2-2,-8-2 1,-10-3-2,-3-3 0,-4 0-5,0-2-5,-9 2-5,-6 0-22,-11 3-15,-7 2-6,-11 3-1,-7 3-13,-7 1 10,-10-1 11,-5-1 13,0 0 34,-2-5 9,-2-2 25,4-2 26,-1 0 0,9-1-5,6-2 0,8 0-11,11-1-2,11 0-6,7 0 0,12-1 5,0-1-4,6 0-6,0 1-4,4 0-7,0 1-9,0 0-6,11 0-1,1 0 0,6 0-11,3 0-15,2 0-34,-6-2-85</inkml:trace>
  <inkml:trace contextRef="#ctx0" brushRef="#br0" timeOffset="-138876.22">20317 8212 71,'0'-11'-26,"-3"3"231,-1 3-166,2 4 6,2 1 24,0 7-43,0 10-10,5 8 1,0 6-5,5 3 0,-3 6 3,-1-1-2,0 3-4,-1-3-1,-3 0-5,0-1-1,0-3-2,0-3 0,2-2-2,2-5-6,-2-3-11,-3-3-16,5-4-19,-2-7-29,-4-4-48</inkml:trace>
  <inkml:trace contextRef="#ctx0" brushRef="#br0" timeOffset="-138624.18">20568 8200 12,'0'-3'337,"0"3"-318,0 0-3,0 1 45,0 12-29,0 6-23,9 8 6,0 8-3,0 3 3,-3 4-10,-1 1 0,-5 1-1,0-2 1,0-1-3,0-2-1,0-4 0,-5-3-1,3-2 1,-2-3-1,-1-3-3,5-4-6,-2-3-6,2-5-11,0-4-8,0-3-16,0-5-25,2 0-28,4-1-68</inkml:trace>
  <inkml:trace contextRef="#ctx0" brushRef="#br0" timeOffset="-138124.18">19692 8748 99,'4'0'-53,"4"0"332,12-1-262,9-2-1,11 3 62,16 0-27,12 0-30,6 5 1,17-2 3,10 0-6,11-1-7,6-2-4,2 2-3,5-1-3,-1-1-2,0 0 1,-12 0-1,-9-3-8,-14 0-7,-11-2-3,-9 1-1,-13-1 5,-15 1-2,-18 4-1,-18 0-13,-5 3-24,-21 7-8,-15 4-13,-8 1-100</inkml:trace>
  <inkml:trace contextRef="#ctx0" brushRef="#br0" timeOffset="-137668.15">19713 8841 66,'19'1'211,"10"6"-207,9 4 0,8 3 29,4 3-9,-2 3-16,0 1 6,0 1 11,-2-2-5,0 2 3,-5-2 4,4-1-2,1 0-7,-6 0-6,3-1-5,-3-1 0,5 3-4,-4-1-1,7 0-1,-1-2-1,-1 2-1,-3-3-4,-4 1-16,-2-3-15,-6-3-28,-13-3-51,-11-3-127</inkml:trace>
  <inkml:trace contextRef="#ctx0" brushRef="#br0" timeOffset="-137336.12">20674 9235 53,'-14'6'-20,"6"-3"259,1 0-205,7-3-4,0 0 30,2 0-41,18 0-9,8-6 10,8-5-3,7-3-7,7-5 2,10-4-1,5-2 6,4-3 12,9-5 8,0 0-13,4 2-17,3 0-5,-5 5-6,-8 4-9,-9 6-14,-20 3-12,-15 8-17,-21 4-5,-7 1 13,-11 3 33,-13 5 16,-7 1 0,1 1 0,-4-1 1,7-2-5,2-1-31,4-1-89</inkml:trace>
  <inkml:trace contextRef="#ctx0" brushRef="#br0" timeOffset="-120852.15">21577 8893 152,'0'1'102,"-5"-1"-95,5 0-4,0 0 8,0 0 0,0-2-11,0-4 0,0 2 3,0-2 5,0 2 9,0 0 17,0-1 8,0 1-7,0-1-7,0-2-4,0 1-9,-2 1-6,2-1-2,-2 0-4,-2 1-1,0-1-1,0 1-2,-3-2 2,-4 1-1,0 1 1,0 0 1,-5 2-1,1 3 1,-3 0 0,-1 0 4,2 6-4,-5 1 2,6 2 0,-2-1-1,3 1-1,2-2 0,0-1-1,3-3 1,3-2 0,0 1 1,3-2 0,1 0-1,2 0-1,1 0-3,0-4-2,0 2-2,0-1-8,0 3-23,0 0-52,-14 5-141</inkml:trace>
  <inkml:trace contextRef="#ctx0" brushRef="#br0" timeOffset="-78327.77">8347 6850 222,'-4'-2'28,"-3"0"-30,3 0 8,-3 1 8,3-1 34,-7-1-40,-2 3-1,-5 0 5,-4 0 3,-3 6 5,-4 5 9,-2 1 0,-4 6 0,2 3-4,-2 5-2,6 3-6,8-2-4,6 4-1,8-2 0,7-3-3,0-1-5,15-6 1,9-3-7,2-3 1,5-3 0,4-1 0,2-3 2,2-2-3,3-1-9,-2-2-8,-1-1-23,-2-2-40,-5-7-53,-3-5-145</inkml:trace>
  <inkml:trace contextRef="#ctx0" brushRef="#br0" timeOffset="-77899.75">8815 7011 334,'-11'-6'12,"0"2"-1,0 1 46,0 1-25,-3 0-15,-3 2-7,-2 0 0,-9 0-7,-1 7 4,-6 3 0,0 3 1,2 0-1,2 1 1,8 1-2,3-1-2,7 0-3,8-3 4,5-2-8,0-2 1,0-2-1,13-1 0,5-4 3,4 0 0,2-1 0,2-8 2,3-1-2,-5-4-2,-2-2-10,-5 3-3,-6 0 4,-4 2 3,-3 5 6,-4 1 4,0 4 3,0 1 3,0 0 4,-4 7-7,-3 5-8,3 1 2,4 4 1,0-2 0,0 0-1,18-3 5,-3-3-8,6-2-1,1-3-9,2-2-11,1-2-24,-3 0-15,-1-8-28,-6-2-23,-4-3 1</inkml:trace>
  <inkml:trace contextRef="#ctx0" brushRef="#br0" timeOffset="-77483.72">8875 7007 25,'-3'-6'55,"3"4"10,-4 2 21,4 0-31,0 5-41,0 4-2,0 3 8,0 1-9,0 1-3,0 1-2,7-3 0,-3-3-3,2-1 1,1-2 1,-1-2-7,0-2 2,4-2 0,-2 0 3,3-2 2,2-7 4,-2-2-8,0 0 0,-4-1-3,0 1 2,-3 2 0,-4 2 1,1 3-1,-1 2 0,0 2-1,0 0 1,0 6 0,0 3 4,0 3 1,3 0-1,0-1-2,3 0-2,5-3 0,0-2 2,1-1-5,5-4 3,-7-1-1,5 0 0,-4-2 0,0-6-4,0 0-1,-4-5 2,-3 2-6,-2 2 4,-2 0 2,0 2 3,0 2 5,0 4 0,0 1 3,0 0 2,0 5-9,4 3 2,3 3-1,1 0-1,6 2 0,0-5 0,0 1 5,4-2-6,0-4 1,-7 0 0,4-3 0,-2 0 0,-6 0 0,1-3-4,-4-4-2,-1-2-4,-1-2-6,-2-1-14,0 0-3,0 0-24,5 0-31,1 1-36</inkml:trace>
  <inkml:trace contextRef="#ctx0" brushRef="#br0" timeOffset="-76731.69">9471 6999 2,'0'0'44,"0"0"-16,0 0 8,0 0-2,0 0-16,0 1-14,0-1 0,0 1 0,0 0-1,0 0 0,0 0 1,0-1 5,0 0 6,0 0 1,0 0 9,0 0 1,-4 0 0,4 0 0,0 0-6,-2 0-4,2 0-3,0 0-4,0 0-3,0 0-4,0 0-1,0 0 1,0 0-1,0 1 1,0-1 4,0 2-5,0-2 4,0 0 0,0 0 2,0 0 1,0 0 0,4 0 1,2 0 3,1 0-5,0 0-2,4 0 0,0-2-3,0 2-1,2-2-1,-5 0 0,-5 1 1,1 1 0,-4-2 3,0 1 1,0-2 1,-11 2-3,-6-1-1,-5 1-1,-7 1-1,-2 0 0,-1 2 1,-1 5-2,1 2 2,3 4 2,2 3 2,8-2-1,4 2-1,8-1-2,7-2-2,0-1 0,12-2 5,13-3-7,3-4 2,5-1-2,2-2 3,3 0-2,-1-6 2,-2-3-7,-2 1-6,-2-3-7,-8 2-5,-3-1-4,-1 2 15,-5 1 1,-3 2-22,-5 3 26,-6 2 10,0 0-1,0 0 5,4 0-3,-1 5 3,4 4-3,-2-2 0,5 0-1,1 0-2,2-2 0,-2-3 5,1-1-7,-1-1 3,-1-2 1,-2-5 3,-5-1-3,-3-3 4,0 0 3,0 0 4,-3-1 3,-5 0-6,-2-3 3,-1 3-2,3 2-7,1 3-2,1 2-1,6 2-1,0 2-15,2 1-39,16 0-41,8 5-68</inkml:trace>
  <inkml:trace contextRef="#ctx0" brushRef="#br0" timeOffset="-76363.66">9996 6994 261,'-6'0'-1,"2"0"3,4 0 43,0 0-32,0 2-18,0-1 4,0-1 2,1 0 3,-1 0 8,0 0 10,0 0 5,0 0-1,0 0-13,-8 0-7,-7-1-2,-7 1-3,-1 0 1,0 4 0,-4 4 8,4 5-3,-2 3 2,4-1-4,7 2-1,3 0 0,11-3-4,0-1 7,0-2-10,14-5 0,5-4 2,5-1 2,1-1 3,3-2 0,-2-5-1,-7-4-2,4-3 2,-8 2-2,-2 2-4,-8 2 3,-4 5 0,-1 0 2,0 3 2,0 0-1,0 0-6,-1 8-3,1 1 5,0-1-1,1 1-1,15-2 2,2-3-28,-2-1-17,4-3-31,-5 0-121</inkml:trace>
  <inkml:trace contextRef="#ctx0" brushRef="#br0" timeOffset="-75709.63">7468 6861 158,'-4'-12'36,"-3"1"-19,4 0 45,3 3 0,-4 0-29,4 3-11,-4 2-5,4 1-2,-3 2-1,1 2-9,0 10-7,2 10 3,0 9 4,0 7 2,7 7 9,11 6-1,1 4-5,1 1-7,-1 1 1,1-4 1,-1-6-7,-1-4 0,0-7 1,-1-5 1,2-6-3,2-5-3,-6-7-8,2-5-10,-3-6-16,-3-2-35,-3-12-59,-6-8-54</inkml:trace>
  <inkml:trace contextRef="#ctx0" brushRef="#br0" timeOffset="-75327.59">7489 6777 111,'-9'-7'4,"4"2"24,5 1 16,0-2-10,0 1-11,0-1-6,4 0 0,11-2-3,5 1 8,8-3-5,5 3 0,8-4-2,14 3-2,13-2-1,15 0-3,10 1 1,13 1 2,12 2 1,14 1-5,4 2-5,5 3-2,8-1 0,0-1-4,8 1-8,1-1 1,-4-2-6,-4-2-1,-15-1 5,-14-1 9,-21-3 0,-13-1 3,-12-1 2,-15 2-2,-10 0 1,-11 4 0,-10 3 0,-1-1-1,-5 4-1,4 1-1,-1 0-14,1 0-26,2 0-13,-8 1-11,-3 6-53</inkml:trace>
  <inkml:trace contextRef="#ctx0" brushRef="#br0" timeOffset="-75039.58">10512 6544 114,'5'0'31,"-1"0"-41,0 0 19,6 0 8,-6 2-12,4 3 1,-1 1-1,0-1-2,-5 3 5,-2 0 4,0 2 5,0 3 13,0 2 4,0 2 0,-2 3-3,-8 4-1,5 4-8,-2 5-6,0 1 0,3 5-2,-1 0-6,3 3-1,0-2-1,0-1-3,0-2 1,2-1 3,0-1-6,0-6-1,0-2 6,0-5-9,0-1-2,0-4-11,-9 0-15,-7-1-16,-3-3-34,-3-2-52,-2-1-37</inkml:trace>
  <inkml:trace contextRef="#ctx0" brushRef="#br0" timeOffset="-74619.54">7614 7555 213,'-27'6'52,"8"-1"-57,8-2 24,7-2 28,4-1-14,0 0-26,8 0-5,13 0 12,7-2 7,9-2-3,9 0 5,11-1 0,15-1-4,9-1 2,17-3 0,19 2-4,16 0-1,20-3-3,15-1 3,14-1 1,15-3-4,9-1-2,1 0-2,-7 0-1,-14 3-5,-21 1-2,-23 3-5,-21 3-21,-27 1-12,-24 4-8,-19 1-10,-26 1-7,-15 0 11,-10 0 9,0 0 26,-21 3 15,-4-3-35,-11 3-209</inkml:trace>
  <inkml:trace contextRef="#ctx0" brushRef="#br0" timeOffset="-70151.31">8900 7899 33,'0'-1'392,"0"1"-418,0 0-60,0 0 40,0 4-14,-4 1-131</inkml:trace>
  <inkml:trace contextRef="#ctx0" brushRef="#br0" timeOffset="-70012.29">8894 8066 211,'-5'9'194,"-5"-2"-176,-1 2-37,11-3 19,0 0 3,0-2-5,4 4-37,7-4-45,-9 0-136</inkml:trace>
  <inkml:trace contextRef="#ctx0" brushRef="#br0" timeOffset="-69888.29">8986 8224 10,'0'3'401,"0"-2"-367,0-1-47,0 0 13,0 0 7,0 0-14,1 2-76,2-2-49</inkml:trace>
  <inkml:trace contextRef="#ctx0" brushRef="#br0" timeOffset="-69756.28">8940 8374 256,'0'0'134,"0"1"-148,2 0-6,2 1 15,5 0-13,-4-1-102</inkml:trace>
  <inkml:trace contextRef="#ctx0" brushRef="#br0" timeOffset="-69596.27">8865 8630 130,'-4'6'236,"0"-3"-197,1-1-42,3-2 6,0 0 23,0 0-18,0 0-11,0 0-9,7 2-21,0-2-26,0 4-42,-3-2-56</inkml:trace>
  <inkml:trace contextRef="#ctx0" brushRef="#br0" timeOffset="-66260.08">10161 6038 62,'0'0'-58,"0"1"114,-5-1 64,0 0-98,4 1-17,-3-1 19,1 1 2,-1 0-16,4-1-5,0 1-2,0 0 1,0-1 7,0 0 4,0 0 1,0 0 4,0 0-1,0 0-2,0 0 0,0 0-2,0 0-4,0 0 0,0 0 2,7 2 1,3 0-5,5 0-3,-1 0 1,5 2-3,1 0-2,2-1 1,0 3-1,-3-3 0,1 0 0,2-1-2,-5-1 2,-2-1 2,-1 0-5,-3 0 3,-3 0-1,-1-1 0,-5-2-5,-2-2-15,0-1-22,0-1-23,-4 1-25,-9-2-54</inkml:trace>
  <inkml:trace contextRef="#ctx0" brushRef="#br0" timeOffset="-66023.08">10311 5958 81,'-8'-2'99,"-2"-2"-94,6 2 3,-2 0 27,2 1-12,-1 0-10,5 0-2,-2 1-3,2 0-5,0 0-2,0 0-2,0 1 0,0 8 13,8 4 18,4 4-10,0 3-6,2-1-2,-1 0-6,-2 1-3,-5-3-1,3-3-2,-5-1-21,-4-7-78,0-6-165</inkml:trace>
  <inkml:trace contextRef="#ctx0" brushRef="#br0" timeOffset="-26187.8">11403 10179 2,'-3'2'17,"1"1"-6,2 0-8,0 0 2,0 0-3,0-2 3,0 2 6,0-3 6,-2 2-2,2-2 0,0 0 4,0 0-5,0 0-2,0 0-2,0 0 3,0 0-1,0 0-2,0 0 2,0 0-1,0 0 4,0 0 3,0 0 0,0 0-1,0 1-6,0-1-5,0 0-1,0 0-4,0 0 3,0 0 0,0 0 1,0 0 5,0 0-5,0 0 3,0 0-3,0 0-5,0 0 1,0 0-1,0 0-3,0 0 0,0 0-4,0 0-4,0 0-7,0 0 8,0 0 6,0 0 2,0 0 1,0 0-5,0 0-13,0 0-17,0 2-27,0-2-70</inkml:trace>
  <inkml:trace contextRef="#ctx0" brushRef="#br0" timeOffset="-19942.45">11600 11237 99,'-22'7'173,"4"-2"-75,4-1-81,7-3 0,7-1 32,0 1-20,0-1-27,7 1-1,7-1 7,12 0 11,5 0 3,10-2-1,5-2-4,10-1-2,12 0 1,4 2-2,10 0-4,11 2-5,7-1-1,10 2-2,12 0 0,10 0-1,9 0 1,8-4-1,7-2 0,-4-5-1,7-3-2,-9-3-1,-2-1 1,-7 2-3,-16 0-4,-14 5 1,-19 3 0,-20 2-6,-8 4-6,-21 0 7,-14 2-6,-10 0 0,-8 0-4,-6 4-8,-5 2-14,0-1-10,0 1-37,-9-3-101</inkml:trace>
  <inkml:trace contextRef="#ctx0" brushRef="#br0" timeOffset="-19148.41">11494 11189 4,'5'0'161,"2"0"-144,4 0-18,4-2 27,4-2 23,1-1-18,5-1-4,3 0 8,1-1-3,-1 0 1,9-1-2,-1-1 1,13-2-5,4-1 0,8-4-8,11-2-2,3-4-6,14-5-3,12-3 0,9-4-6,14-2-3,5 0 3,7 2 0,-6 3-1,-5 1-1,-15 4-3,-17 3-2,-15 3-2,-17 6 3,-14 2-3,-13 4 0,-15 3-7,-8 3-11,-8 2-17,-3 0-18,-7 2-7,-11 5 1,-7-1-47,0 1-29</inkml:trace>
  <inkml:trace contextRef="#ctx0" brushRef="#br0" timeOffset="-18587.37">13527 10686 66,'-12'1'61,"7"-1"5,-1 1-28,5 0-7,-2 0-6,3 0-12,0 0-7,0-1 3,11 1 11,10-1 5,11 0 3,10 0-3,8-6-6,11-1-3,3 0 2,8 1-4,7 0-3,-1 0-2,-2 3-2,2 1-7,-10-1-1,-1 1-1,-6 0-1,3-3-3,-3 1-1,3-3 1,-2 0 2,-1-2 0,2 1 3,-2 1 1,-7-2 0,-1 2 0,-10 2 0,-7 2 0,-8 0 0,-10 2-1,-6 1 1,-2 0-8,-4 0-14,-2 2-11,0 2-6,6-1-13,-5 0-31,6-2-27</inkml:trace>
  <inkml:trace contextRef="#ctx0" brushRef="#br0" timeOffset="-18095.34">15413 10604 11,'0'0'34,"0"0"2,0 0 9,0 0-19,0 0-6,0 0 3,0 0-3,0 0-8,0 0-3,0 0-1,0 0 4,0-1 1,0 1 0,0 0 3,0 0 1,0 0 3,0 0 3,0-1 3,0 1-5,0 0-1,0 0-5,-3 0-3,-6 0 0,3 0-6,-7 0-2,-2 5 3,-7 3-2,-6 4 4,-7 5 0,-9 4 1,-9 3 4,-8 3-1,-7 3 3,-6 2-6,-5 3-2,-2-1-1,5-1-2,2-2 3,13-5 1,10-2 0,11-4-6,7-4-1,10-3 3,6-5-8,12-3 0,5-5-20,0-1-49,12-10-54,12-6-98</inkml:trace>
  <inkml:trace contextRef="#ctx0" brushRef="#br0" timeOffset="-11855.94">11718 10343 14,'0'1'5,"0"-1"-5,-3 1 4,2 0 63,-2 0 61,-1-1-112,0 0-6,4 1 38,-3-1-6,3 0-13,0 0-3,0 0-8,0 0-5,0 0-1,3 0 2,8 0 7,8 0-2,5 0-6,7 0-1,6-2-2,5-1 0,1 1-1,10-2-2,-2 1 1,3-1-1,4 1-1,5 0-3,4 1 0,5-2-1,8 2 0,6 0-1,3-2 1,8 1-3,4 1 1,0-3 1,2 1-1,-3-1 1,1-1-1,-2 0 1,-8-1-1,-3 1 1,-10 0-1,-8 3 0,-8 0-2,-17 2 0,-6 1 0,-5 0 0,-5 0 1,-6 0 0,-3 0 1,-2 0 0,-1 0 0,1 0 0,4 0 0,-3 0 0,5 0 0,0 0 1,-1 0-1,5-1 0,-7 0 0,-3 1 0,-6 0-1,2 0 1,-8 0 0,1 0-3,0 2 2,-2 0-1,8 1 1,-1-1-3,3 0 2,8-2 0,5 1 1,5-1 2,-3 0-2,4 0 1,-2 0 0,-6 0 0,0 0-1,-3 0 1,-8 0 0,-4 0 0,-5 0 0,1 0 0,-3 0 0,0 0 0,-1 0 0,1 2 0,-3-2 0,5 0 0,1 1 0,-3-1 0,4 0 1,1 0-2,-5 0-12,3 0-20,-7 0-23,0 0-51,0 0-43</inkml:trace>
  <inkml:trace contextRef="#ctx0" brushRef="#br0" timeOffset="-11003.94">11674 10296 30,'-5'1'42,"4"-1"-18,1 0 36,0 0-13,0 0-34,0 0-7,13 0 21,9-1 1,0-2-8,2-4 1,9 0 1,-1-1 1,8-3-1,3 0-3,6-3-1,2 0-2,9-3 1,1 0-5,7 1-2,6-1-4,2 1-4,3 2 0,5 0-3,-5 1 1,-3 1 0,-6-1 0,-4 3 1,-9 0-1,-10 1-1,-5 1 2,-7 1-1,-5 1 1,-5 0 0,-5 2-1,-13 1 1,-2 1 0,-5 1 0,0 1 0,0 0 2,0 0 1,0 0-7,-1 1-5,-10 2-8,0 2 0,2 0-9,0-1-5,5-1-9,2-1-4,-1-1-1,3 0-18,0-1-23,0 0-4</inkml:trace>
  <inkml:trace contextRef="#ctx0" brushRef="#br0" timeOffset="-10195.9">13118 9973 14,'-8'0'52,"5"0"-16,0 0 12,2 0-17,1 0-2,-3 0-2,0 0-9,3 0-2,0 0 4,0 0 3,0-1-2,6-1 0,2-1 2,2 2 2,0-3-4,8 2-9,-3 0 0,9-1 2,2 1-4,7 0 0,6-2-3,4 0 2,8-1-1,11 1 2,0-3 1,16-1-5,0 1 4,9-1-2,3 1-7,2 1 1,3 0-1,-5 4-1,-5-1 0,-6 1-3,-1 1 2,-4-2-2,3 2 1,-2 0-2,-1-3 2,-2 2 0,-3-4-1,-1 2 2,-4-1 1,-7 1 0,-4 0 0,-3 1 0,-7 0-1,-1 1 1,-6 0 0,-4 0 0,-10 2-2,0 0-1,-5 0 2,-3 0-5,1 0 3,-4 3 0,-3-1 1,1 0-4,2 1 2,0-1 1,-4 2 3,4-4-4,-5 2 2,2-1 0,2-1 2,-5 0 0,5 0 0,-9 0 0,2 0 0,0 0-6,-3 0-9,0 0-9,0 0-13,0 2-13,-6 0-13,1 1-27,-2 0-22</inkml:trace>
  <inkml:trace contextRef="#ctx0" brushRef="#br0" timeOffset="-9708.87">15513 9898 8,'0'0'9,"0"0"3,0 0-2,0 0-3,0 0 5,0 0 4,0 0 1,0 0 11,2 0 6,-2 1 4,0-1 0,0 0-3,0 1-7,0-1 0,0 1-4,-7 0-5,2 1-5,-6 2 0,-6 2-6,-1 2 1,-11 2 1,-6 4-5,-9 2 1,1 2-3,-14 2-3,-5 2 2,-8-3 2,-8 2-2,-4-2 2,-3-1 5,2-1 10,0-4-4,9 0-2,13-4 1,12-1-8,14-5-4,18-1-2,17-2-4,6 0-25,28-8-63,10-5-107</inkml:trace>
  <inkml:trace contextRef="#ctx0" brushRef="#br0" timeOffset="-7619.75">9598 11011 54,'2'-1'95,"-2"0"41,0 1-89,0 2-33,0 9-9,4 7 12,3 2-8,0 4-5,1 0-1,-1-3-2,-4 2 0,-3-3 0,0 0 0,0-2-4,-3-1-11,-4-2-27,-5-3-25,1-2-37,-3-6-58</inkml:trace>
  <inkml:trace contextRef="#ctx0" brushRef="#br0" timeOffset="-7430.74">9237 11060 236,'-12'-1'77,"5"-2"-70,7 1 3,0 1 29,21-4-24,16 0-10,16-3 2,11-4 1,10 1-3,2-2-2,-1 3-1,-7 2-2,0 1-9,-7 4-26,-8-1-29,-3 2-35,-10 2-53</inkml:trace>
  <inkml:trace contextRef="#ctx0" brushRef="#br0" timeOffset="-7112.71">9903 11091 38,'0'5'68,"4"1"-59,7-2 8,1 1 19,4-4-10,-1 2-6,3-3-3,-1 0-4,2 0-1,2-1-1,0-3-6,0-2-3,0 0 0,-2-1 0,-1 0-2,-4 0 3,-3-1-2,-5 3 0,-6 1 1,0 0 1,-6 2 2,-9 2-1,-6 0-1,-5 6-1,-2 3 6,0 2 2,0 2 0,5 1 1,6 0-2,6 0-3,4-1-5,7-3 2,0-2 0,4-3-2,10-3 1,7-1 2,9-1 3,6-2-5,3-4 3,0-5-5,-1 2 0,-4-2-11,-5 3-24,-5-1-14,-6 3-9,-5 2-15,-5 1-25</inkml:trace>
  <inkml:trace contextRef="#ctx0" brushRef="#br0" timeOffset="-6771.7">10390 11100 45,'-3'0'140,"2"0"-110,-3 0-8,1 4 13,0 2-17,2 2-11,1 2 0,0 1 1,0 0-4,0 0-1,0-2-1,4-1-2,-1-1 2,1-5-1,-4 1 0,0-3 1,0 0 5,0-1 7,0-5-5,0-2-6,-14-2 0,2-2-1,-2 0 3,-1 0-3,5 1 0,3-1 0,4 5-1,3 0-1,0 2-2,7 2-2,6 0 1,2 1-4,3 2-15,0 0-16,3 0-25,-2 0-34,-1 0-30</inkml:trace>
  <inkml:trace contextRef="#ctx0" brushRef="#br0" timeOffset="-6455.68">10506 11097 60,'-2'5'58,"-2"-1"-57,4 1 10,0 0 10,0 0-11,8 2-5,-1-1-5,-3-1 2,-2-1 0,-2 0 0,0-2 4,0 1 8,0-1 7,0 0-2,0 0-4,0-1-4,0 0-4,0 1 1,4-2 1,-1 4-1,4-3-5,-6 2 1,2-2-2,-2 0-1,-1-1 2,0 0 0,0 0 9,0 0 6,-4-1-5,-4-4-4,-3 0-2,0-3 3,2 1-7,1-2 0,1 1-2,3 0 1,4 1-2,0-1-3,0 2 1,4 2-1,4-1 3,2 2-3,1 1-1,-1 0-2,5 1-3,0 0-10,2 1-10,0 0-18,-2 0-28,-1 0-35</inkml:trace>
  <inkml:trace contextRef="#ctx0" brushRef="#br0" timeOffset="-5971.63">10692 11104 63,'6'0'13,"6"0"15,3 1 12,-2 2-16,2-1-13,-4-2 4,-3 2-1,2-2-1,-6 0 3,-1 0-2,-2 0 3,-1 0 3,0-2-8,0-2-7,-4 1-3,-4 0 2,-4 1-1,1 1 1,-1 1 4,-6 0-1,3 2 0,-5 3-5,1 5 1,1-1-1,2 3-1,3 0-1,7 0 5,2-3-2,4 1-2,0-5 0,4-1-1,7-1 0,2-3 1,3 0 0,1 0 2,0-5-2,-2-1 3,-1-2-3,-3 3 0,0-2-1,-5 1-2,-4 5-3,0-3 3,-2 4 4,0 0-2,0 0 0,0 2-7,0 4 5,4 3 2,3-2 1,7 0 0,-3 0-1,4-1 2,-1-2-1,0-2 0,0-1 0,-4-1 1,-1 0-2,-3-1 1,-4-2-1,3-3-4,-5 0-11,0 0-10,0 0-3,2 1-7,-2 1-8,0 4 12,0 0 27,0 0 0,2 1 4,1 6 4,5 1 10,-1-1 0,0-2 3,-1 0-1,3-3-5,-3 0 3,2-1-5,2-1-5,-2 0 1,2-3-9,-2-3-53,-1-5-126</inkml:trace>
  <inkml:trace contextRef="#ctx0" brushRef="#br0" timeOffset="-5831.63">10854 11048 279,'-8'3'41,"1"0"-44,7 3 7,0 1 10,0-1-11,11 0-5,1-1 1,1-2-6,2 1-16,2-2-17,-2-2-7,-2 0-20,-1 0-20</inkml:trace>
  <inkml:trace contextRef="#ctx0" brushRef="#br0" timeOffset="-5604.64">10974 11105 87,'0'9'53,"0"1"-18,0 1 16,6 1-12,6 0-17,-1-4-10,0 1-2,1-4 1,2-1-5,-1-3 1,-5-1 0,6 0 3,-3-1 5,0-6-3,2 0-5,-2-1-6,0 1 0,-3 1-1,1 2 0,-4 1 1,-3 2-1,2 1-1,0 0-1,3 0 0,0 0 2,1 4 2,3 0 1,3 1-1,-2 0 0,4 0-2,-4-4 1,4 1 0,-1 0-2,3-2-5,-4 0-37,-4 0-84</inkml:trace>
  <inkml:trace contextRef="#ctx0" brushRef="#br0" timeOffset="-5199.62">11392 11016 114,'-6'5'123,"1"-2"-110,5 1-5,13-2 33,15 1-6,16-1-25,11-2 1,13 0 3,4-5-1,7-1 6,2-2 9,-2 1 8,-1 1-18,-6 2-16,-7 4-4,2 0-8,-10 0-17,-6 0-15,-6 0-14,-12 3-20,-9-3-39,-12 1-25</inkml:trace>
  <inkml:trace contextRef="#ctx0" brushRef="#br0" timeOffset="-4103.54">9653 9946 204,'-3'0'182,"-1"0"-182,4 2-4,0 10 16,2 8 4,14 7 3,2 3-9,1-1-6,1 0-1,-2-1-3,-6 0 2,1-1 0,-4-1-1,0-2 0,-2-1-1,-3-5-5,-3-1-11,-1-3-25,0-4-29,0-3-44</inkml:trace>
  <inkml:trace contextRef="#ctx0" brushRef="#br0" timeOffset="-3807.53">10003 10055 33,'0'-1'274,"-5"-1"-263,3 2-9,2 0 42,0 8-26,0 5-16,0 6 4,9 1-3,0 2 2,-2-1 0,1-2-3,0-2-2,2 0 1,-4-3-1,1-1 0,-1-5-2,0 1-6,0-3-22,-6-2-20,0-4-10,0 0-3,-3 0-39</inkml:trace>
  <inkml:trace contextRef="#ctx0" brushRef="#br0" timeOffset="-3236.49">9896 10208 94,'0'0'113,"0"0"-70,0 0-38,0 0 0,15 2 14,3 0-1,3 2-11,8-3-4,2 0 0,2-1-2,-1 0-3,-2 0-7,4 0-10,-6-1-4,1-3 8,-6-1 3,1-1 5,-3 2 5,-6-1 3,-2 3 4,-2 1 7,-3 1 5,2 0-3,-2 0-6,0 0 0,1 1-3,-2 1 2,0-1-2,-3 1-2,-4-2 3,0 1 0,0-1 6,0 0 12,0 0-8,-9 0-11,0 0-3,-1 0 1,-4 0 1,6 0 1,-3 5-4,0 3-1,4 3 0,2 2 0,5-1 0,0 1 3,5-2 0,10-1-2,6 0 6,0-4-3,5-2 6,-1-1 0,3-3-1,2 0-2,-3-3 0,-1-4 1,-7 0-6,-3-2 0,-9 0-1,1 1-2,-8 0 0,0 3 0,0 1 2,0 2 1,0 1 0,-3 1 1,2 0-4,-2 5-3,2 2-1,1 1 4,0 4 2,0-3 1,11 1 0,1-3 0,4-2 0,6-1 0,-5-1 0,1-3 3,-3 0-2,-4 0 1,-3 0 2,-1-4-1,-3 0 1,1-1-4,-5 1 1,0 2-2,2 1 1,-2 1 0,0 0-4,2 0-2,0 2 0,10 4 4,3 1-1,3-1 1,0-1 0,3-1 0,1-2 1,-1 0-2,0-2 1,-2 0-4,-4 0-24,-2-2-28,-6-5-40,-7-2-90</inkml:trace>
  <inkml:trace contextRef="#ctx0" brushRef="#br0" timeOffset="-2976.48">10943 10222 298,'-4'-5'35,"-3"1"-35,3 1 31,0 0-16,2 1-13,-3 2-1,1 0 1,-2 0-1,-4 0 0,2 5 2,1 1 4,3 5 10,4-1 1,0 2-2,7 1 1,9-3 2,5 3-5,-2-4-5,4 2-2,-8 0-4,-1-1 0,-4-1-2,-5-3 1,-5 0 2,0-1-2,-5-2 3,-11-2-3,-3-1-2,1-1-4,-4-5-13,1-3-14,7-3-25,1 0-37,6 1-48</inkml:trace>
  <inkml:trace contextRef="#ctx0" brushRef="#br0" timeOffset="-2376.46">11314 10210 158,'-11'2'191,"-1"-2"-187,10 0 24,2 0 33,0 1-57,19 1-5,10-1 7,13-1 5,11 0 1,12 0 6,9-6 0,9 0 0,9-2-6,2-1-5,2 2-3,-1 1-2,-8 0-2,-6 1-3,2 2-5,-8 0-5,-3 1-5,-13 1-4,-8-2 6,-12 0 3,-13 2 1,-13 0 6,-6-1-4,-7 2-16,0 0-27,-12 0-77</inkml:trace>
  <inkml:trace contextRef="#ctx0" brushRef="#br0" timeOffset="2083.8">11742 9549 24,'0'1'4,"0"-1"2,0 0 48,0 0 133,0 0-153,4 0-20,-4 0 11,3 0-8,1 0-9,7 0 10,1-1 12,4-4 1,6 3-3,-3-3-1,8 0-3,2 2-2,1-1-4,8 1-4,-4 0-4,6 1-4,4 1-1,6 1-2,4 0 0,13 0-2,4 0 0,9 0 0,11-3 0,0 1 0,4 0 1,2-2-2,-8 1 2,-6-1-2,-4-1 1,-5 3-1,-6-4 0,-4 3 1,-2 1-1,0 0 0,0 2 1,-5 0-1,-3 0 0,0 0-1,2 2 1,-1 0 1,5 1-1,-3-3 0,0 0 0,0 0 1,-3 0-1,0-5 0,-3 1 2,0 0-2,-7 1 0,-8 2-2,-3 0 2,-5 0 0,-1 1-1,-8-1 1,-2 1 1,-2 0-1,-9-1 0,-2 1 0,-2 0 0,3-1 0,-1 1-1,0 0-2,6 0 1,-5 0-4,7 0-2,-1 0-9,-5 0-10,3 0-19,-2 2-50,-7-2-135</inkml:trace>
  <inkml:trace contextRef="#ctx0" brushRef="#br0" timeOffset="2975.88">11707 9491 162,'0'0'39,"0"0"-29,0 0 30,0 0-16,4 0-18,10-4 6,3 0 5,5-2 4,6-2 4,5 0 3,2-3-4,9-2-5,3-2-1,10-3-1,6-1 1,4-1-5,9-3-3,10-1-3,7 3-3,8-2-2,6 3 0,3 0-2,4 2 0,-4-1 0,-2 1-3,-2 0-1,-6 1-3,-9 3-4,-13 1-5,-17 3-5,-18 2 3,-14 2 7,-12 4 3,-10 0 4,-7 1 4,0 1 6,-8 0-7,-6 0-1,-1 0-1,2 0-8,-5 0-30,1 3-29,-2 1-46,1 0-50</inkml:trace>
  <inkml:trace contextRef="#ctx0" brushRef="#br0" timeOffset="3539.9">13481 9090 27,'-2'0'67,"2"0"-50,0 0 38,0 0-17,0 0-31,6 0 1,8 0 8,2 0-4,7-2 1,0 2 2,9-2-8,3 1-2,8 0-1,10-1 0,8 0 10,7-4 5,11 0 1,3 1 9,7-1-3,-5 1-18,0 1 0,-4 1-5,-1 0 0,-2 2-3,-2-2 0,-4 1 2,0-1-2,1 0 0,-3-2 2,2-1-2,-8 0 0,-6 0-2,-6 2 1,-5-1-1,-12 0 1,-1 3 1,-11-1 0,0 3 0,-4-1 0,1 1 0,1 0 0,2 0 0,2 0 0,-1 0 0,6 0 0,-2 0 0,-2 0-1,-3 0-2,-7 0-7,-5 0-13,-8 0-2,-2 1 0,0-1 16,0 3 1,-12-2-14,7 2-17,-2 0 2,7-2-23,-4 1-31</inkml:trace>
  <inkml:trace contextRef="#ctx0" brushRef="#br0" timeOffset="3935.91">15542 9030 14,'5'0'22,"5"0"-13,-2 0-6,2 0 2,-2 0 0,1 0 10,-7 0 0,0 0-7,-2 0 9,0 0 15,-4 2 2,-12 3-6,0 3 2,-9 1 3,-2 3-6,-3 1-6,-8-1 0,2 1 4,-4 1-1,-3 0-7,-3 2-6,-9-1-2,-2 1 5,-4-1 3,-9 2-2,-9 1-2,-4 0-1,-7 1 3,-1-1-5,-4 1-3,11-4-6,9-1 0,18-3 1,14-3-2,16-2-1,14-2-2,13-2-11,0-2-27,23 0-25,9 0-35,7-9-106</inkml:trace>
  <inkml:trace contextRef="#ctx0" brushRef="#br0" timeOffset="8489.18">10768 9049 144,'0'0'202,"-2"0"-162,0 0-47,2 4 7,0 9 26,0 3-12,0 4-4,0 2-5,7 3-1,0 0 0,-3-2-2,3 1-1,-3-2 0,2-4 0,0-1-3,3-4-11,-2-3-21,0-2-20,-3-5-46,-3-3-58</inkml:trace>
  <inkml:trace contextRef="#ctx0" brushRef="#br0" timeOffset="8678.18">10922 9074 333,'0'9'11,"0"5"-20,0 5 19,0 3 8,2 3-7,9 4-7,-5 0-1,0-1 0,1 1-3,-4-2 0,1-3-4,-1-4-10,-3-3-10,0-4-12,0-6-11,-7-5-14,-4-2-13,-7-1-15</inkml:trace>
  <inkml:trace contextRef="#ctx0" brushRef="#br0" timeOffset="8794.18">10705 9279 67,'-15'-6'131,"6"3"-60,9 2-12,0 1-14,0 0-40,11 0-6,11 1 5,11 2 1,3-3-1,9 0-4,-2 0 0,-1 0-5,-2 0-25,-4-3-51,-10 0-83</inkml:trace>
  <inkml:trace contextRef="#ctx0" brushRef="#br0" timeOffset="9087.22">11110 9175 132,'0'0'160,"-9"0"-168,7 0 15,-3 1 23,-1 8-23,6 4-2,-2 2-2,-1 2 4,3 0-2,0-2 1,0 2 1,0-4 1,0 0-1,0-6-2,3-1 0,3-4-2,1-2-3,4 0 2,0-2 3,0-5 1,4-4-4,-6-1-1,2-3 0,-3 2-1,-5-2-1,1 4 3,-4 1 0,0 5 1,0 3 3,0 2 1,1 0 0,5 7-7,1 6 8,1 4 2,3 2-4,-3-1-4,8-4-1,-1 1-1,3-3 1,-1-2-4,1-2-7,1-3-12,-3-3-32,-10-2-80</inkml:trace>
  <inkml:trace contextRef="#ctx0" brushRef="#br0" timeOffset="9692.24">11353 9179 229,'-11'-1'85,"4"1"-85,5 0 41,2 7-8,0 7-27,0 3 5,9 4-1,2 0-6,1-1 1,2 0-3,-1-2 1,-1-5-3,-1-1-2,0-4 2,-1-2-2,-8-4-1,2 0-3,-4-2-4,0-3 5,0-5-14,-9-5-15,-3 0 3,-11-4-10,4-1-4,-6-1 14,2 1 11,3 0 16,-2 3 8,5 2 9,2 4 18,4 2 10,5 4 8,5 0-9,1 3-12,0 0-20,12 0-10,15 3 5,13 4-1,3 0 1,7 0-2,3 0 1,0 1 0,-1-1-1,-4 0 0,-7-1 0,-7 2 0,-12-3-1,-11 1 0,-11 1 2,-4 1 7,-25 2 0,-10 0-4,-13 0-3,-3-2-3,-9 1 0,3-4-9,4 1-14,11-1-30,10 0-57,11-1-81</inkml:trace>
  <inkml:trace contextRef="#ctx0" brushRef="#br0" timeOffset="10692.29">11864 9316 52,'-15'-3'47,"5"0"161,3 2-203,7 0 9,0 0 30,0 1-30,4 0-14,16 0 8,6 0 12,9 1 13,11 3-5,6 2 0,9 0 0,10 1-4,4 0-5,14 1-7,0 0-2,3-1-9,2-2 2,-2 1-3,-2 0-2,-9-4-9,-8 2-18,-10-3-34,-20-1-50,-14 0-158</inkml:trace>
  <inkml:trace contextRef="#ctx0" brushRef="#br0" timeOffset="21688.92">12065 8623 94,'-7'1'11,"3"-1"187,3 2-200,1-2 2,4 2 17,14-1 6,10-1 6,16 0 9,6-1-2,13-4 0,5-1-2,8 1-6,8 0-2,3 1-11,10 3-4,3 1-8,10 0 1,8 1-3,7 2 1,6 0 0,9-2-1,6-1 0,5-3-2,5-5 2,-4-3 0,-6-2-1,-10 1 0,-12 0 1,-16 3-1,-12 1 1,-12 2 0,-21 2-1,-14 0 0,-19 3 0,-14 0-1,-9 1-1,-6 0 0,-1 0 2,0 0-2,0 0-1,0 2-3,-4 2-9,-10 1-25,2-2-42,-8-3-80</inkml:trace>
  <inkml:trace contextRef="#ctx0" brushRef="#br0" timeOffset="22443.99">12153 8510 286,'-11'1'5,"5"-1"-5,2 1 45,4 0 3,0-1-44,4 0-6,11 0 18,12-2 11,5-4 2,12-5 0,9-1-4,8-4-4,13-5-4,12 0-3,11-2-7,13 0-4,4 2 0,-3 0-3,3 4-1,-9 1-5,-9 1-11,-13 3-3,-15 1-6,-18 1 4,-12 4 3,-16 0 11,-9 4 3,-9-1 5,-4 2 3,0 1 0,-7 0-7,-3 0-13,-5 1-30,4 3-18,1 1-29,6-3-51</inkml:trace>
  <inkml:trace contextRef="#ctx0" brushRef="#br0" timeOffset="22860.98">13671 8197 140,'-4'0'17,"4"0"27,0 0 38,0 0-41,0 0-18,0 0-11,0 0-8,4 0 6,11 0 10,12 0 2,6 0-8,8 0-1,14 0 5,10-2-1,17-3 2,14-2-1,4 0-4,8 0 0,-1 1-6,-3-1-5,3 1 1,-1 1-4,-3 1 1,-9-1-3,-2 1-5,-13 2-5,-14-2-7,-12 2 2,-14 1 2,-16 0 2,-6 1 7,-13 0 4,-2 0 1,0 0 1,0 0-5,0 0-15,3 0-15,6 0-14,0 0-8,6 0 8,2 0-6,6 0-32,-3-3 52,2 3-31</inkml:trace>
  <inkml:trace contextRef="#ctx0" brushRef="#br0" timeOffset="23228">15735 8066 23,'10'-3'23,"-4"1"10,-3 2 13,-3-1 19,0-2 0,0 3-23,0 0-12,-3 0-7,3 0-3,0 0-6,0 0-8,0 0 0,0 0-5,0 0 4,0 0-2,0 0 6,0 0 2,0 0 2,5 0-6,-5 0-4,0 0-2,0 0-1,0 0 2,0 4 2,0 2-2,0-2 0,-5-1-1,4 3-1,-2-4-1,-1 2 4,0-2 0,-7 2 0,-5 2 1,-3 1 7,-10 4-2,-4 0 0,-6 3-3,-11 1-2,0 3-2,-7 1 1,-10 4 0,-2-1-2,-10 3 0,-9 0 0,1 0 0,6-1 4,6-4 7,17 1 9,5-6-11,15-3-6,15-1-2,7-5-1,15-4-2,1-2-7,14 0-27,15-1-40,2-9-136</inkml:trace>
  <inkml:trace contextRef="#ctx0" brushRef="#br0" timeOffset="26396.19">11453 7963 265,'-11'-4'112,"2"1"-109,5 3-1,0 0 19,0 6 5,1 7-24,-1 9 3,0 3 5,-3 4-4,0 1 0,-2-3-4,-2-3 1,0-1 0,3-7 0,1-1-2,0-7 0,6-1 0,1-5-2,0-2-5,0-2-6,4-8 5,3-7-9,-2-7 1,-2-2 5,-3-6 7,0 1 0,0-2 5,-8 0-2,1 3 1,3 3-1,-3 7 0,7 6 1,-2 7 0,2 4 1,0 3 0,0 3-5,9 6 9,7 4 6,5 4-5,0 0-3,4-1 0,1 0-3,1-2 5,1-4-3,-1-5-3,2-1 0,-1-4 2,-1 0 0,-5-2 2,0-7 0,-2-1 1,-1-5-3,-1 2 2,-1-1-3,-3 3 0,-3 4-1,-3 5-1,0 2-2,-1 3-4,0 14 7,0 2 8,-7 7-1,0 4-2,0 0-1,0-2-4,0-4 1,0-3 0,2-4-1,4-4-5,3-2-18,2-5-10,-4-1-17,4-5-43,0-1-97</inkml:trace>
  <inkml:trace contextRef="#ctx0" brushRef="#br0" timeOffset="27124.23">11974 8025 289,'-11'5'6,"-1"0"-17,11 3 20,-3-2-1,1 6-5,-1-4 0,1 3-1,2 0 4,1-3 6,0 1 3,0-1 0,0-2-2,0-3-3,0 0 1,1-1-6,9-1-2,5-1 1,-2 0-1,2-1 1,0-3-2,-1 1-1,-6-1 0,-3 3-1,-1 0 1,-4 1 0,0-1 1,0 1 1,0 0 1,0 0 3,0 0 5,0 0-3,0 0-2,0 0-2,4 0-1,-1 0-1,1 0 1,0 0 3,3 0-3,-3 0-3,6 0 2,-6 0-1,4 0 0,1 0-2,-2 0 2,-2 0 1,1 0-1,2-1 6,-1-2 1,4-3 2,0-1-2,-1-3-7,4 1 0,-7-2 0,1 3-1,-5-1 0,-3 4 1,0 0 1,-11 2 0,-3 3-5,-6 0 2,-3 9-5,-2 4 3,-3 4 1,2 3 1,3 0-1,7 2 0,4-1 0,6-2 0,6-1 1,0-5-1,12-1 0,10-5-1,5-3 2,6-3 0,2-1 2,2-4-1,1-4-1,-5-4-2,1-2-14,-8 0-13,-7 0-6,-5 2-12,-5 0 6,-5 3 13,-4 1 18,0 4 10,0 2 3,0 2 12,-4 0 5,2 7-8,-3 2 2,5 2 1,0 1-1,0-1-8,9-1 4,4-1-5,-2-3-1,4-2 1,1 0-1,0-4 0,1 0 2,-6 0-1,-1-4 2,1-3-2,0 0-3,-4-1 1,0-1-1,-3 2-2,3 1 0,-7 4-1,1-2 1,-1 4-1,3 0-1,-1 0-3,2 0 2,1 5 3,1 1 1,1-1 0,-3 0 0,0-2 0,0 1 0,2-3-1,-2-1-1,3 0-1,3 0-8,1-2-11,0-5-17,0-1-18,-4 0-31,0-2-75</inkml:trace>
  <inkml:trace contextRef="#ctx0" brushRef="#br0" timeOffset="27460.24">12606 8132 138,'0'0'47,"0"0"-48,0 0 26,0 0 4,4-1-18,-2-2-6,3 0 1,-3 2 8,-2-1 12,0 2 5,0 0 2,0 0 4,0 0-9,0 6-17,0 2-3,0 4 3,0-3-6,0 1-1,9-1-1,3-3-2,6 0 1,2-2 1,-1-3 0,3-1-1,2 0 2,1-7-2,-3-1 2,-2-3-3,-8-1 1,-2 1-4,-6-1-2,-4 2 0,0-1 1,-4 3 1,-3 3 1,-3 2 2,9 3-1,-3 0-3,1 8-1,3 2 4,0 1 4,3 1 0,12-1 1,2-3-3,5-1 2,4-3-1,2 0-1,4-1 1,-4-2-2,-2 1-7,-4-2-27,-6 0-40,-5 0-70</inkml:trace>
  <inkml:trace contextRef="#ctx0" brushRef="#br0" timeOffset="27912.27">12324 8299 327,'2'0'17,"18"2"-46,8 2 41,12 1 22,11-2-16,12 3 0,10-1 3,6 1-6,5 0-5,-1 1-8,-8-1 0,3 0-1,-6 0-5,-7 1-19,-6-1-29,-6-5-38,-13-1-56</inkml:trace>
  <inkml:trace contextRef="#ctx0" brushRef="#br0" timeOffset="31052.45">7350 8882 96,'0'-3'-13,"0"-2"40,-3-1 39,0 2-61,3 0 6,0 1 12,0 3 0,0 0-1,0 0 0,0 0 6,0 0 4,0 0 1,0 0-4,0 0-2,0 0-3,0 4-8,0 9-1,0 6 13,3 7-9,7 9-3,-2 5 0,5 4-4,2 3-2,-1 2-1,1-2-2,-4 2-3,-3-1-1,-2-1-1,1-2-1,-7-4 0,0-4-1,0-6 1,0-5 0,-2-3-1,0-8-1,-1-3-1,3-6-3,0-5-14,0-1-15,0-2-14,10-13-11,5-8-41,-2-8-125</inkml:trace>
  <inkml:trace contextRef="#ctx0" brushRef="#br0" timeOffset="31923.51">7347 8815 34,'-8'0'46,"1"1"-35,7-1 21,0 0 23,0 1-15,0-1-13,0 0-1,0 0-5,0 0 1,0 0-5,0 0-6,0 0 2,12 0 8,5 0 4,4 0-5,4 0-2,3 0 1,6 0-5,8 0-2,4-1-5,7-1 3,8-1-4,7 2 0,11-3-2,10 1 0,4-1 1,7-1-3,4 2-2,2 2 2,1-1 2,1 1-2,-4 0-2,-1 1 2,2-1-2,0-2 2,-4 1-1,-5-4-1,-5 1-1,-6-1 2,0-3 1,-12 2-1,-5-2 0,-9 2 0,-9 1-1,-7 3 0,-7-1 0,-1 4 0,-6 0-1,-5 0 1,-2 0-2,-3 0 1,-3 1 1,-5 2-1,-3-1 1,-5-1-1,1-1 1,-1 1 0,-3-1 0,4 0 1,-4 0-2,4 0 1,0 0 0,0 0 1,2 0-2,-2 0-2,2 0-3,-2-1 0,3 0-3,0 1 2,-3 0-2,4 0-1,2 0-3,1 0 2,-1 0 9,-1 1 0,0-1-1,-1 0 2,-1 0 1,-4 0-1,-3 0 1,0 0 2,0 0 1,0 0 0,0 0-2,0 0-3,0 0-3,0 0-15,0 0-15,0 0-19,0 0-5,0 0 12,0 2 4,4 0-5,-3-1 7,-1 0 9,0 1 14,0 0 8,0-1-1,0 1-6,0-2-7</inkml:trace>
  <inkml:trace contextRef="#ctx0" brushRef="#br0" timeOffset="32248.53">10143 8729 14,'7'-1'32,"-6"1"-7,2 0 20,-3 0 4,2 0-8,-2 0-15,5 0-14,-1 0-5,0 0-2,0 0-2,3 0 0,2 1 0,-2-1 3,1 0 1,0 0 6,4 0 3,-4 0 8,1 0 6,0 0-14,-2 0-9,0 0 5,-3 0 0,0 0-7,0 0-2,0 0-1,1 0 0,3 0 0,2 0 0,1 2-1,4-1-1,-2 2 1,2-2 0,3-1 1,-3 0 0,2 0-2,-3 0 1,-7 0 1,1 0 1,-5 0-1,-3-1 0,0 1 3,0-2-2,0 1-1,0 0-2,0 0-3,0 1-5,0 0-13,0 0-14,-10 0-16,2 0 9,1 2 9,0-1-5,-1 1-8,6-2-12,-2 0-9</inkml:trace>
  <inkml:trace contextRef="#ctx0" brushRef="#br0" timeOffset="32503.53">10407 8722 3,'3'-3'47,"-1"2"2,-2-1 0,0 2-2,0 0-6,0-1-13,0 1-5,0 0-7,0 0-5,0 0-2,0 0 1,0 0-1,0 0 0,0 0 3,0 0-1,0 0-1,0 0-1,0 0 2,0 3 4,0 3-3,0 2 2,2 4 0,5 3 0,-6 4-1,5 3 2,-5 5-3,2 3 3,-2 4-6,5-1-1,-5 3-4,3 1-3,-1-3 0,-3-2 0,0-4 0,0-3-1,0-5 0,0-1 0,0-2-2,0-4-2,0 0-7,0-2-18,0-4-35,-4-2-77,-3-5-161</inkml:trace>
  <inkml:trace contextRef="#ctx0" brushRef="#br0" timeOffset="33415.58">7542 9610 87,'-9'2'192,"1"-1"-190,8 1-2,0-2 33,0 0-7,0 1-25,8 0 6,12 0 15,6-1 5,11 0 1,7 0-3,11 0 4,10 0 0,13 0-2,15 0-5,13-1-5,12 0-7,6 0-2,5 1-5,7 0-1,4-2 0,-5-1-2,2-1 2,-1-1-2,2-3 0,-5-1-2,-5-3 0,-6-2 0,-12 0-3,-7 3 2,-7 1 3,-9 2-1,-6 0 0,-13 3 1,-11 2-5,-13 2-11,-20 0-2,-12 1-7,-12 0-10,0 1 14,-12 4 19,-8 1 1,-6-2-28,-3 0-41,-2-1-93</inkml:trace>
  <inkml:trace contextRef="#ctx0" brushRef="#br0" timeOffset="128560">9751 12892 73,'0'-3'324,"0"-2"-281,-1 4-45,-5 1 5,5 0 18,1 7-4,0 7-11,0 5 0,0 3 6,0 3 2,0 3 2,1 1 0,5 3 3,4 1-3,1 2 0,0 1-7,7-1-2,-1-1-2,-2-2-3,4-7-1,4-7 0,-4-5-1,3-7-3,5-4 2,-1-2 1,2-5 2,1-9 2,-1-7 1,-3-5-1,-4-4-1,-10 1-1,-7-2 1,-4-1-1,0 4-4,-4 3-3,-5 8 0,1 4-2,5 8-13,2 5-16,1 2-26,0 11-42,1 8-29,2 3-64</inkml:trace>
  <inkml:trace contextRef="#ctx0" brushRef="#br0" timeOffset="128800.01">10261 13011 23,'11'9'24,"-4"2"297,-3 4-305,5 3-12,-1 3 34,3 1-5,-1 0-16,0 3-10,-1-3-4,-3 0 0,-4 1-1,3-3-2,-5 1-6,0-2-22,0-2-38,0-6-78,-11-3-60</inkml:trace>
  <inkml:trace contextRef="#ctx0" brushRef="#br0" timeOffset="129369.04">10558 13153 19,'-4'4'476,"0"0"-469,4 1-13,7-1 23,16-1 4,11 0-14,9-2-1,3-1-3,8 0-1,-1-1-13,-1-3-21,-1-2-21,-3-1-68,-16-1-113</inkml:trace>
  <inkml:trace contextRef="#ctx0" brushRef="#br0" timeOffset="129664.05">11304 13001 64,'3'15'117,"-3"4"111,1 6-226,9 3 6,-2 3 7,5-1-11,1 0-3,4-2-4,-3-1-12,-3-3-8,0-3 0,-4-2-6,-5-2-8,1-6-15,-4-5-30,0-4 3,0-2-11</inkml:trace>
  <inkml:trace contextRef="#ctx0" brushRef="#br0" timeOffset="129816.07">11160 13026 39,'0'0'149,"0"-3"79,7 2-228,15-3-6,14-1 30,13-1-8,6 0-10,6 1-5,0-1-1,2 1 0,1-1-12,-3 3-6,-8-2-33,-12 1-39,-14 1-44</inkml:trace>
  <inkml:trace contextRef="#ctx0" brushRef="#br0" timeOffset="129956.07">11324 13110 87,'-21'10'248,"7"-3"-225,11-2-22,3 1 26,21-4-5,11-2-11,15 0-4,7 0-3,5-8-7,-2-1-9,0 0-25,-9-2-41,-9 0-52,-10 0-32</inkml:trace>
  <inkml:trace contextRef="#ctx0" brushRef="#br0" timeOffset="130072.08">11772 13129 10</inkml:trace>
  <inkml:trace contextRef="#ctx0" brushRef="#br0" timeOffset="130224.09">11771 13157 133,'0'12'172,"0"-2"-168,0 0 13,5-3 11,5 1-19,-2-3-2,1 1 0,2 0-2,0 1 0,-4-1-1,0 1 1,-2 0 4,2 2 4,0-1-9,2 0-2,-5 1-1,3-3-1,-3-4 1,3 0 0,-6-2 2,5 0 6,-6-4 11,0-8 3,0-3 1,-14-4 0,5 0-7,0 0-6,1-1-4,8 3-5,0 1-2,0 3-1,11 3-1,4 0-1,4 3-13,4 3-25,4 3-26,0 1-36,-1 2 9,-6 5-65</inkml:trace>
  <inkml:trace contextRef="#ctx0" brushRef="#br0" timeOffset="131044.13">12166 13167 88,'5'0'211,"-1"0"-194,3 1-3,4 0 29,0-1-25,2 0-13,-8 0 1,5 0-7,-3 0 7,-7-1 2,0-2 2,0-2-3,0 0-1,-11-1-3,-3 3 2,-1 0-3,-2 3 2,-4 0 4,2 7 5,2 3-2,2 3-6,1 4-1,5-1-2,7 1-1,2-2-1,0-1 0,7-2-1,8-5-1,3-2 1,1-3 1,3-2 1,1-2 1,-2-7 2,1-1-2,-4-4-1,-6-1-3,0 1-8,-8 2-1,0 1 3,-4 4 5,0 2 4,0 4 1,0 0 0,0 1 4,0 3-4,0 6-4,0 3 1,0 2 1,7-2 0,4-1-1,2-3 0,2-3-2,-1-3 2,1-1 1,2-1 2,-2 0 0,0-5 0,-1-3 0,-1-1-1,-2-2 0,-4 1-2,1 2 1,-4 1-1,0 2 1,2 4-2,-2 1-2,0 0 2,3 4 1,-1 6 2,5 1 0,0 0-2,0-2 2,3-1-1,-4-3-1,3-1 2,3-2-2,-5-2 1,4 0 0,-2-3 1,2-3-2,-1-3 2,-3 1 0,-5 0-1,3 1 0,-7 3 0,2 2 2,-4 2-1,0 0 1,0 0 0,0 6 0,0 4 0,7-1-1,1 2 0,2-2-1,1-1 0,-1-3-1,3 0 1,0-2 0,1-3 1,1 0-1,-2 0 2,2-1 0,-1-4-1,1 0-1,-2 0 0,-2 1-2,0 2 1,0-1 0,0 3-1,-1 0 0,1 3 0,3 1 1,-2 3 1,-1-2 0,5 1-1,-4-2-2,5-2-2,2-2 1,1 0 3,-1-7 2,-4-3-1,1-1 1,-5-2 0,-4-1 0,0 0 1,-3 1-3,-4 3 2,0 0 0,0 3 2,0 2-1,0 3 0,-4 2 1,-9 0 0,1 6-3,-5 5-2,-5 4 1,2 3 1,2 1 0,3 1-1,7 0 0,-2-2 0,9-2 1,1-3-1,4-5-1,8-2-4,11-3 4,3-3-2,3 0-2,6-8-27,-3-2-41,4-1-97</inkml:trace>
  <inkml:trace contextRef="#ctx0" brushRef="#br0" timeOffset="131584.17">13437 13179 20,'-6'-3'138,"3"3"60,-1 0-164,2 1 1,2 11-5,0 2-25,0 6-2,0 2-2,0-1 0,2 2 0,5-2 0,4-1 0,-3-3-1,6-6-1,-3-2 0,1-3 0,4-3-1,-4-3-1,2-2 2,-3-7-3,0-4-4,-2-2-3,-5 0-2,0 0 2,-1 3 5,-3 2 5,4 4 3,-4 4 0,0 2 0,3 0 1,2 6 2,5 6 1,7 2 0,1 3-4,0-2-1,3-2-2,-2-3 0,6-3 1,-1-4 0,-1-2-3,4-1 3,-2-2 2,-4-6 6,1-4-1,-4-2-7,-3-3 3,-9-2-2,-2 1 0,-4 0 0,0 2 0,0 0-1,-2 4 2,-4 4-4,4 3 0,-2 2-3,-1 3-2,5 0-28,0 6-57,-2 4-38,2-1-42</inkml:trace>
  <inkml:trace contextRef="#ctx0" brushRef="#br0" timeOffset="132088.19">14225 13251 66,'0'0'170,"0"0"-72,0 0-55,0 0-8,-7 0-17,-7-4-14,2 0 1,-8 1 0,-2 1 2,0 1 15,1 1 9,-1 0-4,4 6-10,3 3-8,2 3-3,2 3-2,7 2-4,4 0 0,0 0 1,1-2-3,13-3 1,4-2-2,1-3-2,1-4-1,2-2 0,-5-1 2,2-4 2,-1-5-1,-5-4-5,-6 0-7,-7-3-3,0 2 4,0 1 6,-11-1 6,-2 2 0,-8 3 1,7 2 0,-1 4 2,0 1 0,8 2-1,3 0-1,4 2-2,0 5-3,4 1 3,14 2 2,3-2-3,8 1 1,3 0 0,1-2-2,-2-1-10,-1 0-9,1-1-9,2-3 8,-2 1 25,-8-2 0,-3-1-1,-9 0 1,-4 0 0,-3 0 2,-1 0 10,-3 0 19,0 1 12,0 0-8,0-1-15,0 1-12,0-1-5,0 0-3,0 0 1,0 0 2,0 0-2,0-3 5,0-3-3,0-4-2,0-4-1,0-3-3,0-4-10,1-3-32,2-2-85,4 1-109</inkml:trace>
  <inkml:trace contextRef="#ctx0" brushRef="#br0" timeOffset="132416.22">14649 13009 126,'-4'17'230,"4"4"-223,0 5 12,0 2 10,0 5-25,0 4-5,0 0-8,0 0-6,0-1 11,0-7 7,0-2 1,0-6 8,0-6 4,6-6-3,-1-5-4,3-4-7,0-1-1,5-11 1,2-5-5,6-2-9,-3 0 4,0 2 6,-1 0 3,-2 2-1,-1 3 0,-10 3 1,0 3-1,-4 5 0,0 1 4,0 6-1,0 6 4,7 7 6,3 4 9,5 0 10,6-1-4,3-3-4,2-4-5,2-4-8,-2-4-2,7-4-1,1-3-4,2-2-2,-5-7-6,-2-7-64,-14-1-150</inkml:trace>
  <inkml:trace contextRef="#ctx0" brushRef="#br0" timeOffset="136144.41">14875 12208 8,'0'1'70,"0"-1"170,0 0-167,0 0-59,0 0 10,0 0 6,1 0-19,8 0-8,5-4 4,-3-1-1,6-1 1,5-1 1,0-3 2,2-1 2,3-2-1,7-3-1,-4-3 1,5-2-3,-2-1-2,5-1 1,-4-1-3,5-2-1,2-3 0,-4 1-1,-2-2 0,0 0 2,2 0-3,-6 0-1,-1 0 4,-2 0 3,-3 0-2,-1 2-2,-9 0-2,-3 1 1,4-1-1,-5 0 1,3-1-1,1 0-1,-4 0-1,2-1 1,-2 3 0,0-1 1,0 2 0,-3 1-1,1-1 1,-3 1 0,-1 1 2,2 3-2,-7-2 1,0 3-2,0-3 0,0 2 1,0-2-1,0 1 0,-7-1 1,2 0-1,4 1 0,-2 1 0,1 0 0,-3 2 0,4-1 0,-3 0 1,-3 4-6,0-1 9,-7 3-2,2 2-2,-5 1 1,-1-2 0,-2 1 0,1-1-1,-3-1 0,-1-1 0,7-2 0,-2-1-1,0-2 1,2-2-1,4 1 0,-3 0 1,1 3 1,-1 1 0,-1 3 0,-1 3-1,2 1 2,-4 1-1,-4 2 0,4-1 3,-6 1-2,6-1 1,-3 0 0,-2-1-2,2 0-1,-2-1 0,2 0 0,0-3 0,2 1 0,3 2 0,2 1 0,1 2 0,2 1 0,1 0 0,-3 1 0,4 1 0,-1 2 0,4 1-2,0-2-2,3 3-10,4 0-5,0-2-13,0 2-9,0 0-13,0 0-15,0 0-16,1 0-12,5 0-62</inkml:trace>
  <inkml:trace contextRef="#ctx0" brushRef="#br0" timeOffset="136619.44">14860 10440 1,'0'-5'2,"0"-3"9,0 1 140,0-1-129,-7 2-9,0 1 40,-4 1-8,4 0-17,-1 2-5,2 0 0,0 0-1,5 2-3,1 0-5,0 0-2,0 0-2,0 0 0,0 3 0,0 6 14,7 4 4,3 7-8,3 2-8,4 2 0,1 0-6,-2-1-3,0-1-1,1-3-1,-5-2 0,-1-3 0,0-2-2,-2-6-2,-6-2 2,-2-2-2,-1-2 1,0 0 2,0-2 1,0-6-4,-4-3-2,-9-4-2,-2-2 1,0-3-2,-3-2 0,3-2 0,-5-1-3,-1 0 4,5 0 1,-1 1 0,0 5 4,5 2 1,1 5 1,4 3 1,3 4-1,2 1 0,2 2 2,0 1-1,0 1 2,0 0-6,10 0 3,11 3 5,7 6 1,5 1 0,10 2 0,5-1-3,7-1 3,2-2 3,0-1 1,0-2-4,-5-2 2,-3 1-2,-9-4-5,-4 0 1,-11 2-5,-2-2-26,-14 0-64,-9 0-187</inkml:trace>
  <inkml:trace contextRef="#ctx0" brushRef="#br0" timeOffset="139199.6">15165 12165 14,'-8'3'88,"-2"0"17,5 0-64,-2 1-6,0-1 16,3 1-13,1-4-18,3 2-6,0-2-4,0 0-5,0 0 0,0 0 3,7-4 6,0-2 2,1 0 0,3 0-3,3-1 3,-6 1 3,5 0-5,2 0-1,1-1-4,2 1-3,-2 0 1,7-1-3,-1 1 1,1-4-2,4 0 2,6-3-4,-2-2 2,2-3 0,2-1-2,-3-2 1,1-2 0,2 0 0,-2-2-3,2 2 2,-2-1 0,2 1-1,-5 2 0,1-2 1,-3 2-1,-3 2 1,1-1 0,-5 2-1,4 0 1,-3-2-1,-1-1 0,4 1 0,-4-1 0,4-2 0,-4 3 0,-2-3-1,3 3 2,-1-1-2,-3 1 0,-1 4 1,0-2 1,-6 2-1,4 0 0,-7-1 0,3 2 0,-1-3 1,-2-1-2,1 1 1,-2-1-1,4-1 0,-3 2 0,2-1 0,0-2 1,-1 1 0,0 1 0,-4 0 0,1 0 1,-6 1-1,0 0 0,0 2 0,0 0 0,-3 1 0,-5 0-1,1 3 1,-2 0-1,1 1 2,4-2-1,-3-1-1,7-1 0,-3-1 0,3 0 1,0-2-5,0-1 7,-1 2-2,-2-1 0,-1 1 0,-3-1 0,-2 0 0,3 0 0,-6 1 0,1 1 0,0-3 0,3 0 0,-3 1 0,2-1 0,1 0-1,0 1 1,1 0 0,1 2-1,1 1 1,-1 1-1,1 0 1,-4 1 0,0 0-1,0 1 3,1-1-2,-3 2 0,4-4 0,0 1 0,3-3 0,-2-1 0,-1-1 0,-1-2 0,1 1-2,-4-2 2,-3 2-1,-1 1 1,-2 3 1,-3 3-1,1 2 0,-2 1 1,2 1 0,-3 2-1,-2 0 0,0 0 0,-1 0-1,6 0 1,-1-3 0,1 1 0,1-2 0,3-1 0,-2-1-1,2 0 1,-3-1-1,-4-2 2,-2 3-1,-3-1 2,-3 2-1,-3-1 0,1 1 3,1 3-1,-2-2 1,6 2 0,4 0-1,-1 1 0,2 0-1,0 1 0,5-1-1,-1 2-1,4 0 0,6 1 1,1 2-1,1-2-1,2 0 1,1 0-1,1-1 1,0 0-2,-1 3 1,3-2 1,0 3 1,-1-1-1,1 2 0,0 0 2,-3 1-2,2 0 1,1 0 0,-3 0-1,3 0 0,0 0 0,0 0 0,0 0-1,0 0 1,0 0-1,0 0 1,0 0 1,0 0 0,0 0 0,0 0 1,0 0 0,-3 0 1,2 0 3,1 0-1,-6 0-3,5 0 1,-3 0-2,1 0 0,-1 0 0,4 0-1,-4 0 1,1 0-1,3 0 0,-2 0 1,0 0 1,2 0-2,0-2 1,0 2-2,-2-1 2,0 1 0,2-1 0,-2 0 0,2 0 0,-3 0 1,1 0-1,-3-1 1,4 1-2,-3-1 1,-3-1 0,0 0-1,-1-2 1,-4 1 0,0-2-1,1-2 0,0 0 0,-3-2 0,-1 1 0,-2-3 0,-1-1 0,-4 0 0,1-3-1,-8 0 1,1-2 0,-5 0 0,-1 0 1,4 2-1,2 1-1,1 4 2,5 2-1,4 1 0,6 2 0,5 1-1,-2 0 1,3 1 1,1 1-2,0-2 1,-1 3 0,2-1 0,1 2 0,2 0 0,-3 0-1,4 0 1,-3 1-1,3-1 0,-2 1 0,2 0-1,0-1 2,0 1-1,0 0 1,0 0-1,-2-1 1,-1 0 0,3 0 0,-1 1 0,1 0 0,0 0 0,0 0 0,0 0 0,0 0 0,-3-1 0,1 1 0,2-2-1,-2 1 0,0 0 0,0 1 0,0-1 0,-2-2 1,4 3-5,-6-1-3,5 0-1,-3 0 0,-2-1 1,2 0-2,3-1 3,-5 2 2,2-2 1,0 0-1,-5-2 3,3 3 1,0-1 1,-4 2 0,3-1 0,3-1 0,-3 2-1,3 0 0,0 1 0,0 0 0,1-3 1,2 2 0,1 0 0,0 0 0,-3 1 0,3 0 0,0 0 0,0 0-1,0 0 1,0 6 0,0 2 4,4 3-1,6 1 3,1 0-2,1-2-1,4 2 0,-1-2-1,0-1-1,3 1 1,-1-4-1,-3 1 0,-3-2-1,-7-3 1,-1 0-1,-3-1 0,0 0 0,0-1-2,0 0 2,0 0-2,-14-1-2,-4-3 0,-3-2 0,-1 0 2,-2-1-1,2-1-1,-4-1 3,6 1-1,-1-3 1,5 3-1,0 0 2,4 0-1,-2 1 1,3 1 0,2 2-1,5 0 2,0 1-2,1 1 2,3 2-2,0-1 1,0 0 0,0-1-4,11 0 2,9 1 3,5 0 0,7 1 1,7 0 1,3 0 2,2 0 1,2 0-1,0 0-1,-2 0-1,-9 0-1,-3 1-2,-10 3 0,-4-1-6,-7 2-19,-5 6-38,-6-2-60,-2 2-228</inkml:trace>
  <inkml:trace contextRef="#ctx0" brushRef="#br0" timeOffset="142795.79">15413 12190 24,'11'-3'161,"0"-1"-27,6-2-123,0-1 1,11-2 23,1-1-10,2-1-17,1-2-4,1-1 2,2-2 3,1 1-2,-1-2-2,-3 1 0,-2 1 4,4-1 2,-5 0 3,5-2-3,1-2-1,3-1-4,1 1 0,0-1-3,2-2-1,4 0-1,-6 1 0,1-2-1,-1 0 0,-6 0 1,-4-1 1,3 0 0,-8 0-1,-2 0 1,-5 0-2,-4 0 0,0 1 2,-3 1 1,2-2-2,1 0 0,1 1 1,-3-2-1,1 1 0,-1-1-1,-2-1 1,2 0 0,-4 2-1,0 0 0,-7 1 1,1 2 1,-1-2 1,0 3 3,0-1-1,0 2-1,0-3 2,0 2-2,-7-2 1,2-2-1,2 0 1,-1-2 1,1-3-4,-1-2-2,-2 2-2,1 0 6,-4 4 0,4 1-2,-8 1 0,1 3 0,1 0 0,-5 3-3,1-1 4,-3 1-2,1 1 0,2-2 0,0 1-1,-3 0 1,3-2-1,-2-1-1,3-2 1,1-1 0,2 0 0,0 0 0,3 3-1,-2 1 2,2 0-1,-1 3 1,3 0-1,-6 2 0,1 1 1,-1 0 3,-6 0-2,-2 0-3,1 0 5,-3-2-3,5-1 1,-5 2-2,2-3 1,1-1-1,-3 0 1,4-1-2,-5 0 1,7 1 1,-2 2 0,1 0-1,-5 1 1,2 0 0,-5 2 0,-1-1 0,1 1-2,-4 1 3,2-1 2,1-3-3,0 0 2,-1-3-3,4-1 0,-1 0 0,2 0 0,-5-1 1,4 2-1,-1 1 1,-2 2-1,1 1 0,4 1 1,-1 1 0,-2 1 0,-1-1 2,-1 1 0,5-2 0,-4 2 0,1-1-2,2 0-2,3-3 2,-5-1 0,3 0-1,2-2-1,-2-1 1,3 0 0,-2-2 1,1 1-2,2 2 1,1 0 1,-7 3-1,4 0 0,-3 2 1,1-1 1,-2 1-1,0-1 0,-5 0 1,5 0 0,-1-1-1,-1 0 0,7-1-1,-4-2 0,4 2 0,1-3 0,-1 1 0,7 0 0,4 1-1,3 2 1,0 2-1,4 3 1,-3-1 0,3 3 0,-2 0 0,0 2 1,2-1-1,0 2 0,0 0 1,0-2-2,0 1 1,0-3-1,4 0 0,3-3 1,1 0 0,2 1 0,-5-1 0,5 5-1,-6 0 2,-1 2-1,-2 2 1,-1 1 1,0 3-1,0-1-2,0 2 2,0-1-1,0-1 0,0 0 0,0-1-1,0-1 2,5-3-3,-1 2 2,3-1-1,-3-2 0,3 0 2,1 1-1,2 0 0,-6 1 0,0 0 1,0 2-1,-1 0 1,-1 1-1,-2 1 1,0 1-1,0 0-1,0 1 1,0 0 0,0 0 1,0 0-1,0 0 0,0-1 0,0-1 0,0 0 0,0 0 0,2 2-1,0-2 2,-2 1-1,0 0 0,0 1 0,0-1 0,0 1 0,0 0 0,0 0 0,0 0 0,0 0-1,0 0 0,0 0 1,0 0-2,0 0 1,0 0 1,0 0-1,0 0 0,0 0 1,0 0-7,0 0-8,0 0-8,0 0-4,0 1-21,0 1-13,0 0-16,0-1-21,0 0-2,0-1 9,0 0 8</inkml:trace>
  <inkml:trace contextRef="#ctx0" brushRef="#br0" timeOffset="143223.87">14815 8885 0,'0'-3'35,"-1"0"5,1-2-6,0-1-1,0 0 1,0-1-16,0 1-6,0 0 4,0 1 7,1 2 4,2 0 4,-3 0-4,0 2-1,0 0 0,0-1-3,0 2-5,0 0 2,0 0 0,-10 0-6,-1 3-9,-6 4-2,-6 0-2,-2 4 4,-1-1 0,2 1-1,-2 0 0,2 0-1,-3-1-1,4 1 0,2-2-1,2-1 1,8-2-3,0-3 1,6-3 1,4 1 0,1-1-2,0 0 0,0 0-5,0-1-1,4-5-2,7-1 0,4-4 1,5 2 7,-1-2-1,3 1 1,1 0 0,-2-3 1,1 2 0,-4 0 0,-1 1 0,-2 0 1,-4 2 0,-4 2 0,0 2 0,-6 2-1,2 1 3,-3 1 1,0 0 1,0 0-3,0 0 0,0 1 0,0 5 2,7 2 0,3 3 1,5 2 5,6 0 2,0 0-1,2-1 4,5 0-1,-4 0-5,6 0-3,-2-2-2,3 0-1,-2 1-1,-6-1-3,1 2-15,1 1-26,-12 3-36,-8-1-114</inkml:trace>
  <inkml:trace contextRef="#ctx0" brushRef="#br0" timeOffset="147504.07">9618 13626 8,'7'0'98,"-6"0"136,2 0-227,-1 0-8,3-3 26,5-1 0,-1 1-15,4 0 3,1-1 8,3 1 2,5-1-3,-3 0-1,8 2-4,-1-1-1,6 2-3,1 1-2,2 0-1,1 1-4,4 4 1,5 0-3,1-1 1,4 1-1,-2-2 0,2-3-1,3 0 1,0 0 0,4 0 0,-3-6-1,-1 1 1,-1 1-2,-4 2 1,-2 0 0,-2 2-1,-2 0-1,-5 0 1,-2 0 1,4 2-2,-2 0 1,5 1 0,-1-1 1,3-1-1,2-1 0,-2 0 0,-3 0 0,3 0 0,-3-2 0,-2 0 0,-1 0 1,2 1-1,-5 0 0,-1 1-1,0 0 0,-2 0 0,5 3 0,1 0-1,1-1 0,2-1 1,4-1 1,-2 0 0,3 0 1,-6 0-1,-1-3 0,0 0 0,-6 0 1,2 1-1,-6-1 1,-1 2-2,-2-1 1,-2 2 0,-2 0-1,2 0 1,-2 0-1,1 0 1,0 0 0,3 0 0,3 0 1,-1 0-1,7 0 1,-2 0 0,2-1-1,-2 0 0,-1-2 0,-1 2 0,2-1 0,-5 2 0,1 0 0,-6-3 0,4 3 0,-2 0 1,-4 0-1,1-1-1,0 1 1,2 0 1,-2-1-1,2 0 1,2-1-1,4 1 1,-2 0-2,6 0 2,-4 0-1,-1 1 0,-1-1-1,-2 1 1,-3 0 0,-1 0 0,-5 0 0,1 0 0,-3 0 0,4 0 0,-2 0 0,1 0 1,2 0-1,2 1-1,0-1 2,6 1-2,1-1 2,-1 0-1,5 0 0,-5 0 0,3 0 0,-5 0 0,-1 0 0,-4 0 0,2 0 0,2 0 0,-3 0 0,2 0 0,0 0 0,1 0 0,1 0 0,2 0 0,1 0 0,0 0 0,5 0 1,-1 0-1,-1 0 0,4-1 1,-1-1-1,-1 0 1,1 1-1,0 0 0,-3-1 0,0 2 0,-3 0-1,-1 0 1,-2 0-1,-2 0 1,2 0 0,-4 0 1,2 2-1,1-1 1,-4-1 1,8 0 0,1 0-2,1 0 2,4-1 1,0-2-1,5 0 1,-4 2-1,1-2-1,-2 2-1,-2 1 0,-5 0 0,0 0 1,-5 0-2,4 0 1,-6 0 0,-2 1 0,4 2 0,-1-1 0,1 0 0,4-1 0,-4 2 1,6-2-1,5 0 2,-6 0-2,5-1 2,-1 0 1,1 0 3,0-2-2,-2-2 0,-3 1 0,-3-1-2,-4 1-1,-3 0 0,0 1-1,-2 0 0,2 1 0,3 0 0,2 1-1,0 0 1,4 0-1,-3 2 0,3 4 1,-10 1-4,-6 0-12,-4 2-23,-7-1-41,-7-3-59</inkml:trace>
  <inkml:trace contextRef="#ctx0" brushRef="#br0" timeOffset="-214711.83">19835 476 151,'0'-6'99,"0"0"-49,0 1-39,0 0 19,0 1 13,0 0-11,10 0-21,1 0-8,4 0-2,-2 0 7,-2 2 1,0 1 3,-4 1-4,-3 0 2,3 12-1,-7 8 7,0 7 9,0 10-13,-6 7-5,-11 3-2,0 3-2,0-4 0,-1-5-2,9-3 1,0-8-2,5-2 0,2-5-3,-2-4-4,4-4-7,0-2-9,0-3-18,0-4-17,0-5-38,0-1-94</inkml:trace>
  <inkml:trace contextRef="#ctx0" brushRef="#br0" timeOffset="-214076.8">19895 401 157,'0'0'20,"0"0"-20,1 0 36,9 0 12,2 0-31,10 0-14,6-2 4,8 0 2,6 0 7,5-1-2,10 1 7,14-2 4,5 0-2,12-2 0,8 1-2,5 1-6,8 0-1,4 0-1,8 1-2,-1-1-3,1 3-3,-1-2-2,-2 3-3,5 0 1,-4 0-1,6 0 0,0 3 2,-4-1-3,-2-1 2,-6 0-2,-2-1 3,-7 0-2,2 0 1,-8-1-1,1-1-1,-5 0 2,-2-1 0,0 2 0,-7-1 0,-4 0 0,-3 2-1,0 0 0,-9 0 0,4 0 0,-5 0 0,-6-2-1,5 1 0,-6-1 0,-4 0 1,-3 0 0,-1 1 0,-6-1 0,6 1 0,0 0 0,-3 1 0,2 0 0,1 0-1,-3 0 1,0 0-1,-4 0 2,-2 0-2,-5 0 2,2 0-1,-7 1 0,4-1 0,-3 0 0,4 0 0,-2-1 0,5-1 0,-1-3 1,2 1-2,-1 2 1,-4-2-1,-5 2-3,-12 0 0,-3 0-5,-7 1-2,-10 1-7,-1 0-8,0 0-10,-4 0-28,-7 5 22,-4 1-3,-5 0-44,1 0-50</inkml:trace>
  <inkml:trace contextRef="#ctx0" brushRef="#br0" timeOffset="-213211.75">20017 946 99,'-4'0'38,"-3"0"-23,7 0 74,-2 0-9,2 0-38,0 0-21,0 0-6,0 0-2,0 0-2,0 0-3,9 0 2,9 0 8,3 0 2,8 0-6,10 0-3,2 1-2,19 0 4,10-1-5,13 0-2,15 0-4,16-1 4,14-5 1,14 0-1,4 0-3,6 0 0,7 0 1,-2 2-1,0 1-2,2 2 0,0 1 2,-2 0-3,-3 0 1,-8 0-1,1 0 1,-6 0-2,0 0 2,-6 0-1,-6 0 1,-4 0 0,-11 0 1,-5-2-2,-10 0 1,-3 1 0,-9 0-1,1 1 1,-3 0 0,-5 0-1,4 0 0,-5 0 0,1 0 0,-3 0 0,-1 0-1,-5 0-1,-3 0-1,-6 1 1,2 0-2,-7 1 1,3-2 3,-6 0-1,-1 2 1,-12-2-1,-6 2 1,-8-1 0,-12 1-1,-4-1 0,-7-1 1,-4 1-1,0-1 1,0 1-5,-15 2-28,-10-1-19,-10 2-57,-8-4-171</inkml:trace>
  <inkml:trace contextRef="#ctx0" brushRef="#br0" timeOffset="-208770.5">20588 575 103,'0'1'135,"0"1"-58,0 3-86,4 4 12,5 6 43,3 5-11,3 1-17,-4 3-8,2-4-3,-2 0-5,0-1 3,-3-4-5,1-2 0,-5-2-3,1-5-7,-5 2-13,0-4-24,0 0-20,-11-3-46</inkml:trace>
  <inkml:trace contextRef="#ctx0" brushRef="#br0" timeOffset="-208600.49">20557 612 60,'-1'-3'182,"-5"-2"-174,6 4 9,0-1 44,6 0-31,11-1-25,16-1-5,6-2 0,7 0 3,5 1 0,-1-2-2,0 1-1,-3 3 0,-2 1-2,-12 2-28,-5 0-22,-10 0-32,-13 0-24</inkml:trace>
  <inkml:trace contextRef="#ctx0" brushRef="#br0" timeOffset="-208436.47">20742 621 39,'-47'11'27,"5"-2"58,13 0 6,1-3-41,16 1-12,7-3-15,5 1-13,0-1-2,13-2 12,12-1 0,5-1-9,14 0-4,1-1-4,7-6-5,2 1-10,-7 0-22,-2 4-33,-12 0-56</inkml:trace>
  <inkml:trace contextRef="#ctx0" brushRef="#br0" timeOffset="-208268.46">20535 821 28,'-25'7'138,"7"-1"-128,15-4 15,3-1 9,21-1-11,14 0 2,16-5-19,13-5-9,8-2-10,5 2-16,-5-1-47,-4 2-47</inkml:trace>
  <inkml:trace contextRef="#ctx0" brushRef="#br0" timeOffset="-208098.46">21295 726 321,'-22'0'13,"-2"2"6,-5 6 46,-3 2-44,-2 3-17,0 1-2,-4-2-1,8 1-5,9-5-8,3-1-15,7-3-12,6-4-2,3 0-10,-2-4-56</inkml:trace>
  <inkml:trace contextRef="#ctx0" brushRef="#br0" timeOffset="-207946.44">20984 684 25,'0'0'203,"0"0"-182,0 8-2,7 7 60,12 3-18,6-1-30,-1 3-14,9-2-5,-1-1-1,3-1-4,-1-3-7,4-2 1,-2-3-14,-7-2-21,-1-5-41,-11-1-46</inkml:trace>
  <inkml:trace contextRef="#ctx0" brushRef="#br0" timeOffset="-207740.44">21535 590 375,'-8'7'-12,"5"3"12,3 4 48,0 3-22,0 3-18,4 1-2,0 1-2,2-2-3,-2-3-1,-4-2-6,1-3-7,-1-4-11,0 0-13,0-2-19,-8-3-26,-7-1-72</inkml:trace>
  <inkml:trace contextRef="#ctx0" brushRef="#br0" timeOffset="-207232.41">21290 711 15,'-6'-2'240,"6"2"-231,0 0 24,0 0 19,4 3-44,14 2 3,10 1 0,5 2-3,6-3-5,3-1 0,2-1-6,2-2-5,0-1-11,-3 0-3,-2-2-10,-2-5 0,-1-2 6,-2-2 11,-8 0 8,-6 0-1,-10 2 9,-5 1 6,-4 3 21,-3 1 16,0 4 1,-11 0 0,-10 0-16,0 6-13,-4 5-1,4 1-6,3 1-3,10 1-4,4-3-1,4-2 0,0-1-2,0-2 2,8-3-2,7-1 2,9-2 1,3 0 0,2 0 3,3-3-3,-3-3-2,-1-1-1,-2-1-2,-8 0-2,1 1-2,-6 1 2,-3 1 2,-6 3 3,-4 2 1,0 0 0,0 0-2,0 7 0,0 2 4,0 1 3,1 1-1,10-4-3,5 0 3,2-3-2,5-2 1,4-2-2,2 0 1,5 0 0,0-6 0,-5-2-3,-1-1-3,-7-1-6,-6-1-6,-7 1-3,4 2-3,-12 2-1,0 2 12,0 4 9,0 0 2,-6 6-6,-5 7 8,0 3 6,6 3 0,5-1-2,9-1-1,13-3-1,8-2-5,5-4 2,10-2 1,-1-5-8,3-1-16,-4-7-27,-5-7-98</inkml:trace>
  <inkml:trace contextRef="#ctx0" brushRef="#br0" timeOffset="-198968.94">22995 665 146,'-6'-4'167,"-4"1"-146,-1 0-7,3 1 53,1 0-22,0 1-36,-1-1-6,-3 1 5,-5 0-1,-6 1-4,-4 0 4,0 0 4,-2 2 3,0 4 4,0 1-2,9 3-6,-1 1-7,8 3 1,5 1-4,7 0 0,1-1-1,21-1 1,9-1-1,2-1 2,5-3 1,-2-1-2,-4 0 1,-9-4-1,-7 0 1,-12-1-1,-4-1 1,0 1 3,-15 3 2,-19 2 1,-9 1-6,-5 3 0,2-3 0,8-2-2,15-1-3,6-4-15,10-1-16,7 0-30,2-1-55,20-10-233</inkml:trace>
  <inkml:trace contextRef="#ctx0" brushRef="#br0" timeOffset="-198780.93">23114 742 422,'-21'5'16,"8"1"-33,7 4 48,6 0-10,0 2-17,0 3-3,1-4 1,8 0-2,0-1-9,0-4-23,-1-2-30,-1-1-57,-3-3-91</inkml:trace>
  <inkml:trace contextRef="#ctx0" brushRef="#br0" timeOffset="-198632.92">23163 626 250,'-9'-4'174,"2"2"-176,7 2 38,0 0 1,0 7-44,0 4 6,12 2 2,-1 1-13,0 1-39,-5-2-79</inkml:trace>
  <inkml:trace contextRef="#ctx0" brushRef="#br0" timeOffset="-198168.9">23327 732 236,'0'2'178,"0"0"-196,0 4 42,0 1 24,0 1-32,7-1-13,-3 0 0,3 2 0,-2-5-1,1 1-2,0-3 1,-4-1-2,2-1 1,3 0 0,4-1 6,5-6-4,0 0-1,0-3-2,-3 3 0,-4 0 1,-2 0 0,-3 3 1,-4 1 1,0 2 0,0 1-1,-14 0-5,-3 5 1,-1 2 1,3 0-1,4 0 2,7-3 1,4 2 0,0-2-2,2 0 1,14-2 1,3-2 1,3 0 1,5-2 0,1-4 2,1-3-5,-6-1 3,0-2-2,-8 0-1,-8 2-1,-7-1-2,0 4 5,-3 1-1,-8 2 1,0 1-2,0 3 0,2 0-4,5 3-1,2 4 0,2 0 4,2 1 5,18-2-2,9 0 3,7-2 3,6-1 1,-1 0 0,4-2-2,-6-1-2,-5 0 1,0-1 1,-12-4-4,-5 0 2,-6 2 2,-4-1 0,-6 2 4,2 2 6,-3-1-4,1 1-8,5 0-6,4 0-3,8 7 4,5-1 1,11 2 4,5-2-1,5-1 2,-3-3-3,-2 0-1,-5 0 0,-6-2 1,-10 0-4,-6-2-7,-8 0-7,-4-1-13,0 0-26,-1 1-61,-14 0-209</inkml:trace>
  <inkml:trace contextRef="#ctx0" brushRef="#br0" timeOffset="-197827.87">24509 634 303,'-6'-6'71,"-5"1"-48,-1 2 82,-1 3-66,-5 0-25,-6 0-8,-6 6-4,-8 6-1,-3 1-2,2 3 1,4-1 1,7-2-1,12 0-1,0-3 1,9-2-2,7-2 0,0-2-2,11 0 2,7-1 1,2-2-1,4 0-2,-5 0-3,-4 3-10,-5-1-10,-9 3-6,-1 3 5,0 4-4,-1 1-14,-9 1-38,5-1-92</inkml:trace>
  <inkml:trace contextRef="#ctx0" brushRef="#br0" timeOffset="-195436.75">25042 402 38,'0'-1'21,"0"-1"-1,0-1 19,3 0 80,-3 0-98,1-2-7,-1 2 19,3-1 0,-2 1-12,2-1-1,-1 0 7,-2 1-1,0-2-1,0 3-2,0-1-3,0 1-4,0 1-2,0 1 3,0 0-3,0 0-9,0 1-4,0 8-1,0 6 2,0 7 5,0 6-1,9 5 7,1 5-7,4 0 4,0 3-2,-4-2-6,3-2 0,-3-2 0,-3-5 0,3-4 0,-6-3 0,3-5-1,-3-4 1,-3-1-3,2-3 1,-3-2-2,0-1-13,0-2-18,0-1-17,-4-4-33,-11 0-53,-8-4-178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4-08T11:37:03.14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15797 4006 106,'0'-9'205,"0"2"-200,0 1-4,0 4 14,5 1 17,6 1-16,0 3-10,4 10 10,3 9 0,-5 6-2,-1 9-1,-2 10 4,-3 3 1,-7 2-6,0 1-3,-14 0-6,-8 3 1,-2-5-2,0 2 0,-2-6-1,6-6 0,7-4-1,0-9-5,5-3-5,8-6-11,-3-4-12,3-7-31,0-6-48,3-2-90</inkml:trace>
  <inkml:trace contextRef="#ctx0" brushRef="#br0" timeOffset="547.01">15977 3800 277,'0'0'56,"0"0"-54,0 0 12,0 0 33,0 0-28,19 0-23,14 1 16,23 2 11,13 0-17,23-2 13,11 1 0,11-1 3,8-1 1,10 0 0,7 0-7,15 0-8,7 1-1,6 2-2,-3 2-4,-12 1-2,-11-1-12,-23 0-1,-21-1-5,-28-1-1,-20-1-5,-26-2 11,-7 1 12,-12-1 2,-1 0 3,-3 0 8,4 0 8,3-3-10,-2-1-10,0-1 1,2 3 0,-3 1-5,3 0-2,-2-1-8,5 2-13,-3 0-43,-1 0-80,-4 0-86</inkml:trace>
  <inkml:trace contextRef="#ctx0" brushRef="#br0" timeOffset="815.03">18320 3785 151,'0'0'174,"0"0"-175,0 0-13,2 0 24,0 0 4,5 5 0,0 2 14,4 3-14,-3-2-8,0 2 0,6-2 1,-1 2 2,2-3 10,-1 1 4,-2 2-4,4 1 2,-9 4 7,4 5-1,-7 6 8,-4 7-9,0 6-9,-4 8-3,-7 5-5,0 0-4,-1-1-4,6-5 1,1-6-3,5-3 0,0-5 0,0 0 1,0-3-1,0-3 2,0-2-6,-1-4-4,-17 0-8,-8-2-25,-5-4-38,-6-3-93</inkml:trace>
  <inkml:trace contextRef="#ctx0" brushRef="#br0" timeOffset="1172.06">15631 4788 425,'-6'0'68,"2"0"-74,4 0 7,0 0 30,0 0-7,1 0-23,15 1 2,6 3 11,6 3-2,12 1-4,6-1 0,11 0 3,15 0-7,15-3 0,18-1-1,24-3 5,15 0-3,12-3 1,3-3-2,0 0 0,-9 4-5,-7 0-16,-19 0-35,-16-2-56,-26-2-99</inkml:trace>
  <inkml:trace contextRef="#ctx0" brushRef="#br0" timeOffset="1748.09">16382 4237 334,'0'-11'11,"0"4"-12,1 2 30,-1 4 19,3 1-27,1 3-26,3 11-7,2 7 33,-1 9-1,-1 1-14,-3 3-6,0 0 2,6-2 1,0-2-2,1-6-1,3-4-1,-2-4 3,-1-5-2,-2-5 1,-7-4-2,3-2 1,-1-2 5,3-11 4,4-4-9,-3-7-7,2 1 0,-10 2-6,1 4 6,-1 7 4,0 3 4,0 6-2,0 1-3,3 3-12,3 8 4,5 5 33,7 1-7,0-1-9,7-2-1,4-2 4,1-4 3,4-2 1,0-1-1,-3-5 7,-6 0-6,-1-5-2,-8-4 2,0-6-3,-5-3-3,-10-2-3,-1-5-1,0-1-3,-5-1-9,-7 0-12,4 5-14,3 5-6,1 6 10,-1 8 8,5 3-35,-4 4-139</inkml:trace>
  <inkml:trace contextRef="#ctx0" brushRef="#br0" timeOffset="2235.11">17099 4397 295,'0'-2'43,"0"0"-46,0 2 25,0 0 32,-4 0-34,-7 4-26,-9 5 2,-2 2 3,-3 3 3,0-1-1,7 0 3,5-2 3,5-4 5,5 0-3,3-2-1,0-1-1,15-2 3,12-2 13,2 0 8,3-5-19,-3-4-9,-5-2 1,-9-2 2,-8-3-4,-6 0-5,-1-1-2,-11 4 5,-10 3-2,-5 4-2,-5 5-3,-2 1-5,0 7-2,5 6-4,6 3-12,13-1-4,9 2-10,9-3-24,20-3-21,10-3 8,7-2 10,4-4 41,1-2 21,-5 0 9,-7-6 6,-6-2 4,-9-1 22,-12 2 17,-2 1 15,-6 3 3,-1 2-10,-3 1-19,0 0-23,-7 10-30,-4 2 15,0 3 0,4-1 0,5-2 0,2-5-4,0-2 1,0-3 3,0-1 0,0-1 7,0-2 41,0-8 27,0-6-52,0-4 0,0-1 12,-7 0-7,1 1-16,4 2-7,-1 3-3,3 4-5,0 4 0,9 3-7,9 4-7,1 0-21,8 2-19,-5 7-45,1-1-114</inkml:trace>
  <inkml:trace contextRef="#ctx0" brushRef="#br0" timeOffset="2428.12">17563 4226 429,'-7'0'10,"3"3"-64,4 10 45,-5 7 19,4 4-6,-3 3-4,-2 2 1,5-1-2,-2-1-1,-1-1-2,-3-4-1,0-2 0,1-3-3,2-4-1,2-3 0,-1-5-18,3-3-68,0-2-120</inkml:trace>
  <inkml:trace contextRef="#ctx0" brushRef="#br0" timeOffset="2851.15">17692 4463 16,'18'0'1,"-1"0"43,2 0-2,-5-1-19,-6 0 16,-4 1 16,-1-2 15,0 1-2,-3 0-6,0-4-23,0 1-24,0 0 3,0-1-3,0-1-7,0-2-4,0 2-2,0 0 2,-6 1-1,-9 2-1,-4 2-2,-9 1-4,-8 4-7,-2 7 8,-1 5 3,5 1 0,7 2 2,9-4-1,13-2 0,5-3-2,11-2 3,17-4 6,5-3 5,4-1 1,5-5-1,1-10-5,0-1-3,-5-6-2,-8-2-2,-3-2-2,-8-4-1,-5 1-3,-7-2-2,-6-1-5,-1 6 4,0 6 3,-1 6 6,-6 8 4,4 5 12,-1 1-1,-3 11-22,-3 8 4,1 9 15,3 4 5,2 3-7,4 1 1,0-3-3,14-1 1,1-3-8,6-1-1,-4-5-4,-2-4-30,-12-5-58,-3-7-113</inkml:trace>
  <inkml:trace contextRef="#ctx0" brushRef="#br0" timeOffset="3915.21">17502 4832 114,'2'0'243,"-2"0"-230,0 0-9,2 0 29,5 0 4,1 0-31,13 0-11,4 0 16,15 0-2,6 0-4,4 0-2,7-2 4,7-1 1,4 1 1,7-2-1,1 3 0,3 0-7,1 1-1,-8 0-1,-4 2 1,-14 2-4,-12 0-9,-9 0-2,-14-1 6,-10-2-12,-2 0 10,-7 0 9,0-1 8,0 0 5,-7 0-8,-4 0-4,-5-2-8,1-2-10,-2-2-50,-1-1-151</inkml:trace>
  <inkml:trace contextRef="#ctx0" brushRef="#br0" timeOffset="4315.24">18552 4539 251,'0'-2'18,"0"1"-11,0 1 47,0 0-7,0 0-34,0 0-16,0 3-7,2 5 11,11 6 6,-1 3 4,6 6 3,0 1-3,-2 3-2,-1-2-6,-8 2 1,-6-3-2,-1 0-5,-1-2-9,-17-4-22,-7-2-28,0-7-98</inkml:trace>
  <inkml:trace contextRef="#ctx0" brushRef="#br0" timeOffset="5919.33">17139 4958 240,'0'-6'15,"0"3"-13,0-1 39,0 3 4,0 0-16,0 0-12,0 1-14,0 0-3,1 0 2,-1 0 2,0 0 2,3 1 12,1 5 16,3 1-4,-5 2-1,5 3-1,-7 4-7,0 4-5,1 4-2,-1 6-1,0 5-3,0 5 0,0 4-4,-1 4-2,-8 4-1,0 4 0,-1 1-1,-1-3 0,-2-2-1,5-9-2,0-5 2,3-5-1,-1-6 2,1-2 0,1-4-2,0-4 1,0-3 1,4-4 1,0-1 0,-6-3-1,6-2 1,0-3 0,0 0-1,0-1 1,0 0-3,0 0 3,0 0 0,0 0-1,0 0 3,0 0-3,0 0 2,0 0 1,0 0-1,-1 0 0,1 0-1,0 0-2,0 0 0,0 0-1,0 0-1,0 0 1,0 0-1,0 0 1,0 0-1,0 0 1,0 0 0,0 0 0,0 0-1,0 0 0,0 0 1,0 0 0,0 0 0,0 0 0,0 0 0,0 0 0,0 0 0,0 0 0,1 0 0,9 0 0,5 0 3,5 0 1,9 0 2,0-2-6,7 2 0,3 0-1,3 0 1,4 0 0,-2 4-1,-5 1 0,0 3 1,-6-1-3,-5-1-13,-2-2-15,3-3-8,2-1-20,1-5-21,0-6-45,-11-3-162</inkml:trace>
  <inkml:trace contextRef="#ctx0" brushRef="#br0" timeOffset="6507.36">18326 5567 140,'5'10'257,"-1"12"-272,4 6 17,2 7 10,-3 3-2,-3 0-5,-3 0 3,2-1-2,-3-4-5,0-4 2,0-4-7,0-6-2,0-7-4,0-5-8,-4-6-19,0-2-17,-2-14-65</inkml:trace>
  <inkml:trace contextRef="#ctx0" brushRef="#br0" timeOffset="6742.39">18213 5518 128,'0'0'325,"0"0"-323,0 0-28,11 6 15,6 1 24,16 1-5,6 1-2,16 0-4,4-2-1,2-1-1,-4 0-3,-9 0-10,-6-1-6,-18 0-12,-9 1 0,-15 0 10,-15 3 17,-20 1 8,-22 1-1,-7 0-2,-10 2 3,-2-4 0,-3-1 11,7-2 4,8-2-4,16-1-8,12-3-1,21 0-5,15 1-5,4 0-44,30-1-38,7 0-74</inkml:trace>
  <inkml:trace contextRef="#ctx0" brushRef="#br0" timeOffset="7039.4">18845 5585 214,'0'9'215,"-3"4"-231,-3 4 14,-1 4 23,6 2-5,1 1-4,0 1-3,0-2-5,0 0 0,0-3-3,0-2-5,0-2 0,-7-4-4,-3-3-2,2-3-3,1-4-3,3-1 6,0-1 2,-1 0 0,5 0-1,0 0-9,0 0-31,0-1-49,13-1-36</inkml:trace>
  <inkml:trace contextRef="#ctx0" brushRef="#br0" timeOffset="7447.42">19111 5786 52,'16'-4'62,"-3"-2"69,3-3-120,-5 0 20,0 1 32,-5 0-32,-4 2-11,-2-1 1,0 2-5,-8 0-2,-10 2-6,-11 3-8,-3 0 5,-8 6 3,-2 5 0,0 5 0,3-2 3,9 4-4,2-4-1,13 1 1,3-4-1,12-1-4,0-3-1,17 0 3,10-2 3,9-4 2,3-1 3,4-1-8,-3-7-2,-8-1-4,-6 1-7,-4-3-6,-6 5-7,-9 0 4,-7 5 13,0 1 9,-3 0-3,-12 6-13,-2 5 6,3 2 6,6 0 2,5-1-1,3-1-2,3-4 0,9-1 1,8-3 0,5 0 1,-3-3-5,1 0-25,-3-9-64,-5-3-89</inkml:trace>
  <inkml:trace contextRef="#ctx0" brushRef="#br0" timeOffset="7707.44">19291 5825 36,'0'10'236,"0"-1"-213,0-2 17,0-1 21,0-1-26,0-2-13,6 1-8,3-2-9,5-1 1,1-1-2,3 0-6,3-5-12,-2-4-9,3 2-16,-4 0-11,-2-1 2,-9 5 24,-6 1 20,-1 2 9,0 0 13,0 1 1,0 5-7,-1 4 5,-6 0-3,7 1 0,0-1 0,0-2-7,0-1 1,12-1-1,4-1-2,2-3 0,5-2-2,4 0 0,2-5-3,-1-3-14,-12-1-87,1-3 38,-11-3-52</inkml:trace>
  <inkml:trace contextRef="#ctx0" brushRef="#br0" timeOffset="7954.45">19759 5836 4,'2'3'250,"1"0"-206,-2-1 7,4 0 9,3-2-27,6 0-7,8 0-4,2-1-10,5-6-8,-6 1-8,0-1-13,-8-2-18,-4 1-11,-10 0 3,-1 2 17,-11 1 4,-12 4-5,-12 1 25,-7 0 10,-4 8 7,1 4 16,-1 1 4,8 4-4,8 0-3,8-1-10,10-1 4,12-3-18,0-4-4,23-3 4,7-3 5,12-2 2,5 0-3,10-8-5,-1-5-11,-2-3-28,-1 1-41,-8-1-41,-6 0-1</inkml:trace>
  <inkml:trace contextRef="#ctx0" brushRef="#br0" timeOffset="8131.46">20263 5601 184,'-12'0'297,"6"0"-301,-5 3 4,4 10 26,3 4-9,-2 6-9,0 1 1,5 2-4,1 2-2,0-3-3,0-2 2,0-2-6,1-4-7,5-4-16,-6-3-12,0-5-21,0-4-32,-3-1-110</inkml:trace>
  <inkml:trace contextRef="#ctx0" brushRef="#br0" timeOffset="8263.51">19960 5689 316,'-11'5'98,"7"2"-104,4-1 10,11 1 13,15 0-10,12-1 1,5 0 0,5-3-7,2-2-24,0-1-58,2-4-70</inkml:trace>
  <inkml:trace contextRef="#ctx0" brushRef="#br0" timeOffset="8470.48">20560 5648 25,'0'-2'14,"-3"2"211,-9-1-208,-6 1 11,-6 0 26,-1 2-20,0 5-11,-2 0-9,5 3-3,3 0-4,1 1 1,5-1-4,6 2 2,6 0 7,1 0 0,0 0-4,8 1-1,5-2 2,-5-3-5,2 0-1,-3-3-2,-6 0 0,-1 0 0,0-2 1,-11 2 0,-8-1-1,-5-2-5,-1 2-1,4-3-7,2 0-14,1-1-21,4 0-52,-1 0-65</inkml:trace>
  <inkml:trace contextRef="#ctx0" brushRef="#br0" timeOffset="9234.52">17810 5476 348,'0'13'76,"0"5"-111,0 5 33,0 4 6,0 4 2,7 6 4,-6 1 4,5 4-10,-6 1 0,0 0-2,-3-1-2,-8-3 2,-2-2-1,0-3 2,-3-3-1,1-4-2,0-4 1,2-4 1,5-7-2,1-4-4,7-4-16,0-4-26,0 0-19,12-10 1,4-8-51</inkml:trace>
  <inkml:trace contextRef="#ctx0" brushRef="#br0" timeOffset="9963.57">17906 5463 1,'18'-5'32,"4"-1"-35,-5 3 76,-2-2 73,6-1-122,0 1-2,8-2 28,5 1-4,11 0-13,12-2-5,8 0-1,16-1-5,9 1-5,7 0-1,9 0-5,3 1-1,3 5-3,1 0-3,-1 2-3,-4 0-1,-8 2-1,-13 3-3,-10-2-5,-12 0-2,-9-1 3,-2-2 8,-6 0 1,0 0-1,0 0 1,1-4 2,2 0-1,2-1-2,-4 1 4,3 2-1,3 2-4,3-2 2,3 2-1,1 0-2,0 3 1,-12 4-3,-11-1-7,-6-1-4,-9 1 4,-9-4 9,-1 1 0,-9-2 3,2-1 1,0 0 2,6 0 2,5-1 3,5-4-3,12 1-6,5 0 0,-1 0-5,0 2 5,-5 2-3,-11 0 0,-2 0 0,-10 0-18,-7 3-15,-4 1 0,0-1 16,0 1 8,0-3-1,0-1 3,0 0-5,2 0-15,9 0 18,4 0 4,3 0-7,-1-1-11,-3 0 2,-3-2 12,-3 1 10,-5 2 4,-3 0 1,0 0 7,0 0 25,-3 0-7,-5 0-16,2 0-3,5 0 14,-2 2-8,2 1-15,1-1 1,0 3 5,0 1 7,0-1 5,11 3 4,-3 0-7,3 3 2,0 5 2,-7 3 0,1 7 0,-5 5 1,0 6-7,-17 2-3,-1 4 0,-4-2-3,5-1-3,0-2-1,7-5 1,4-2-2,-1-2 3,-2-5-2,7-3 2,2-2-5,-5-2 3,5-5-1,0-3-1,-1-2-1,1-1-3,0-2-15,0 1-30,-4-2-51,-3-1-82</inkml:trace>
  <inkml:trace contextRef="#ctx0" brushRef="#br0" timeOffset="10499.6">17502 6186 117,'8'0'226,"-5"0"-221,-3 0-55,4 1 67,4 0 24,9 2-13,2 0 10,12-3 4,12 4-11,3-3-10,15-1 3,7 0-6,7 0-4,10 0-6,16 0 4,13 0 0,21 0 3,23-3 2,17-1 7,21-2 0,8 2-2,1-1-19,8 4-3,-17-1-10,-14 0-18,-23-1-15,-29 2 9,-30-2-9,-30 1 14,-22 0 25,-23 2 5,-14 0 1,-10 0 8,-1 0 27,0 0 3,5 0-21,-1-2-19,15 1-7,9 0 8,11-1-1,4 2-1,3 0-3,-5 0-4,-3 0 0,-13 2-56,-20 2-43,-5-2-128</inkml:trace>
  <inkml:trace contextRef="#ctx0" brushRef="#br0" timeOffset="12027.69">20286 7050 157,'0'-7'307,"-7"2"-325,-4 4 14,-1 0 34,-4 1-11,-7 0-18,-9 9-1,-4 5 3,-10 5 1,2 2 1,-2 3 17,7-3-6,1 0 6,8-1-3,8 0-3,11-2-7,5 0-3,6-2-2,10 0-1,14-3-4,11-3 3,14-4 0,5-3-1,10-3-9,-6-1-10,2-7-19,-7-2-23,-10-5-46,-13-2-125</inkml:trace>
  <inkml:trace contextRef="#ctx0" brushRef="#br0" timeOffset="12347.71">20470 7034 12,'7'-10'211,"-3"3"-200,-2 3-1,-2 3 50,0 1-10,0 1-20,-2 10-24,-9 4 0,-2 8 12,-2 4-2,4 1 5,0-1 14,4-4-28,3-3-8,4-2 1,0-2 1,0-1-1,0-4-1,4-5 0,4-3-2,3-3-5,6 0-12,4-9 10,1-8-1,2 0-14,-2-1 0,-10 0 13,-1 4 9,-1 1 1,-6 7 5,-2 2 3,-2 2 10,0 2-5,0 3-6,0 5 1,0 6 20,0 3-6,0 2-12,0 0-2,5-2-1,-3-3-2,2-1-4,4-5 2,2-1 0,1-3-2,0-2-18,2-2-20,2-2-26,-3-9-59</inkml:trace>
  <inkml:trace contextRef="#ctx0" brushRef="#br0" timeOffset="12643.73">20838 7195 180,'0'3'245,"0"0"-273,0 1 13,-5 2 24,5 1-6,0-1-3,0 0-1,0 2 2,6-3 1,4-1-4,1-2 0,6-2 1,5 0-5,6-5 2,2-3 2,2-4 0,-4 0-4,-4 1-1,-6 3 6,-10 3 1,-5 3 2,-3 2 5,0 0 2,0 1 9,-16 6-20,-3 5-3,-2 4 5,4 0 1,11-1 3,1-2-4,5-3 0,5-3 1,11-2 0,5-1 4,3-4-2,-2 0-1,4-4-12,-5-3-10,0-3-23,-9-1-43,0-3-70</inkml:trace>
  <inkml:trace contextRef="#ctx0" brushRef="#br0" timeOffset="12899.75">21206 7219 39,'0'9'126,"-10"-1"-12,3 0-87,0-2 24,6 0-3,1 0-26,0-2-10,0-1-6,0 2-5,0-3 0,7-1-2,4-1-6,0 0-7,6-5 10,1-4 2,1 2-6,-4-2 1,-2 4 0,-3 1 4,-6 1 2,-4 3-1,0 0-3,1 0-4,5 7 23,-6 2 4,4 3-11,-3-2-5,2 0 1,0-1-2,1-4 0,-3-2-1,6-1 1,0-2-3,2 0-1,2-2-8,0-4-10,-3-4-32,-1-2-55,-5 0-91</inkml:trace>
  <inkml:trace contextRef="#ctx0" brushRef="#br0" timeOffset="13226.76">21664 7026 482,'-8'-3'20,"-2"1"-36,4 2 34,0 4-8,-10 9-17,4 6 4,-5 6 3,3 1-1,-1 1 7,-2-1-8,1-1 1,0-2 2,1-2 0,0-2 0,4-5 0,0-1 1,4-4 0,5-6-2,2 0-2,0-3-2,9 0-1,14-9 7,11-1-6,0-4-5,5 1-4,-5 1-7,-1 4 3,-11 4 5,-9 2 4,-2 2 1,-10 2 0,-1 7 5,0 3 7,0 2 3,-8 0-2,4-2 1,-3 0 5,5-5-7,2-1-3,0-2-3,11-4 0,9 0-3,6-1-18,5-8-43,-3-1-108</inkml:trace>
  <inkml:trace contextRef="#ctx0" brushRef="#br0" timeOffset="13466.77">22017 7117 431,'-33'2'13,"5"4"-20,6 0 26,4 3-2,2 0-17,11 3 0,2 1-1,3-1 2,3 1-1,13 0-1,2-2 2,2 1 0,-2-2 2,-6 0-2,-1-2 1,-5-1-2,-6 0 1,0-1 2,-1-1-1,-17 0 3,-3-4-1,-6-1 2,4 0-3,-6 0 2,-2-6-4,5 2-1,2 0-8,-1 1-17,4 3-28,-4 0-85</inkml:trace>
  <inkml:trace contextRef="#ctx0" brushRef="#br0" timeOffset="14116.81">19618 6841 179,'-12'16'208,"1"9"-210,5 8-5,3 7 11,3 6 10,0 7 0,0 2 9,9 2 6,-7-1-28,3-4 0,-5-5-1,0-5 2,0-5 0,-7-5 3,-4-6-2,2-4-2,1-10 1,5-4-1,3-6-1,0-2-12,0-9-25,14-6 0,3-6-37,-2-6-54</inkml:trace>
  <inkml:trace contextRef="#ctx0" brushRef="#br0" timeOffset="14810.84">19827 6820 150,'6'-3'81,"1"-2"-48,3 0 13,0 1 5,3 1-10,2-3-12,10 1-2,2-1-9,8 2-1,11-1-1,3 0-3,8 4 2,5 0-3,12 1-2,6 0-2,8 0-1,10 2 6,7 1-10,7 2-3,3-1 0,-1 1-1,3-4-2,-10 2-11,1-2 0,-6 0 8,-8-1 7,-9 0-3,-17 0 1,-11 0 1,-7 0 1,-11 0-1,-2 0 1,1 0 0,3 0 7,8 0-2,2 0 7,12-1-12,4-2-1,7 2 5,3 1-5,-1 0 0,1 0-1,-16 1-1,-4 3-2,-13 0-2,-13 0 1,-12-3 0,-10 1-5,-5-2 4,-4 0 6,2 0 2,-2 0-1,5 0 0,1 0 0,10 0 0,-1 0 1,5 0-2,-4 0 0,1 0-5,-5 0 0,-1 0-22,-6 0-27,-1 0 8,-4 0-1,0 0 6,0 0 20,0-1 16,0 0-2,0 0 3,0 1 8,0-1-1,0 0 0,0-1 8,0 2 10,0 0 2,0 0-5,0 0 2,0 0 2,0 4-3,0 7 10,0 3-2,-4 5-13,-3 1-7,-2 5 1,1 5 2,-6 0-5,2 3-1,-2 2-4,0 0 4,3 1-2,0-1 2,-1-1 14,6-3-12,-1 0-3,3-5 0,4 1-4,-2-3 3,2 0-1,-3-2 0,3-1-2,-1 1 0,-2-2-1,1-1-9,-4 0-11,-1-4-14,-3-1-37,2-6-65</inkml:trace>
  <inkml:trace contextRef="#ctx0" brushRef="#br0" timeOffset="15266.88">19936 7668 480,'31'-1'7,"8"1"-11,9 0 29,5 0 7,1 0-28,12 0-2,9 1-1,15-1 0,11 0-4,13 0-4,11 0-1,7 0 0,3 0-2,4 0 7,2 1 2,1-1 3,3 2 0,-1-1 3,-11-1 0,-8 1-4,-18-1-6,-15 0-16,-14-1-3,-23-5 8,-13-2-20,-17 0-17,-14 0-1,-10 0 39,-1-1 16,0 3-1,-15 2-16,-4 0-100</inkml:trace>
  <inkml:trace contextRef="#ctx0" brushRef="#br0" timeOffset="16022.92">18817 6323 250,'-6'-8'113,"5"4"-113,-2-1 5,2 5 26,1-1-3,0 1-16,0 0-17,0 8-6,0 5 19,0 9 23,4 6-12,3 9-5,-3 6 0,3 8 6,-3 4-2,-2 2-6,-2-1-5,0-2-5,-12-4 1,0-3 0,-3-5-1,1-4-1,-1-3 1,2-4-1,2-5 0,0-4-2,2-5-1,7-6-1,-3-4 0,5-4-2,0-1 3,0-2-2,0 0-5,0 0 1,0 0 0,0 1-9,3 1-1,3 3-5,1 1-10,0 2-13,-3 2-11,-4 1-41,0-1-9,0 0 11</inkml:trace>
  <inkml:trace contextRef="#ctx0" brushRef="#br0" timeOffset="16275.94">18722 7172 80,'6'-3'78,"-3"0"-73,4 0 40,-7 3 46,0 0-27,0 0-21,0 0-4,0 0-11,4 0-8,3 4-9,4 3 18,6 2-9,2 0-10,6-1-5,3-2 4,13-1 1,5-4 0,14-1-2,3-3-4,5-6 0,6-2-4,6 2-6,-2-1-11,-2 4-32,-11 3-84,-12-3-211</inkml:trace>
  <inkml:trace contextRef="#ctx0" brushRef="#br0" timeOffset="17423">22327 8541 180,'-4'5'315,"-13"9"-311,-10 8-11,4 5 11,-1 1 3,8 1-5,0-2-1,5-2-1,4-3-6,2-6-13,5-5-16,-3-6-14,3-5-37,0-1-108</inkml:trace>
  <inkml:trace contextRef="#ctx0" brushRef="#br0" timeOffset="17771.03">22199 8455 420,'-6'-5'23,"6"4"-19,0-1 26,20-1-7,16-1-12,7 0-4,10 0-2,4 2-3,0 0-1,-3 0 1,-6 2-4,-10 0-4,-8 0 0,-13 3-5,-10 3 1,-7 1 2,-8 1 5,-17 3 4,-7-2 1,-3 1 0,-3-1-1,4 0 4,0-1 2,11 2 2,2-1 0,9 2-1,7 1-5,5 1 1,0 2 0,11 2 2,5 0-2,3 1-2,-1-3-2,2 2 0,-8-3 0,-2-2-1,-9-2 1,-1-1-1,-11-4 2,-11-1-1,-6-2-1,-9-2 1,-2 0 0,-10-8 0,2-3 1,-4-2-1,12 0 0,4 2-1,13 4-2,11 2-1,11 5-8,0 0-24,18 0-20,14 0-17,8 0-64</inkml:trace>
  <inkml:trace contextRef="#ctx0" brushRef="#br0" timeOffset="17959.04">22820 8493 177,'0'0'239,"0"0"-223,-7 8-27,3 4 29,-1 5 1,0 2-13,1 2-3,0 0 0,-5-2-1,-2 0-2,-3-1 2,-2-3 1,-1 0-3,6-1-1,0-6-9,4 0-33,4-7-67,3-1-165</inkml:trace>
  <inkml:trace contextRef="#ctx0" brushRef="#br0" timeOffset="18247.05">22977 8643 66,'0'-2'297,"0"0"-241,-9 1-43,-2 1 43,-1 0-16,-6 2-31,0 6-5,-6 2 1,-2 2-4,-1 2 1,4 1 0,-1-2 0,6 0 6,4-2 2,8-4 0,6-1-6,0-2-3,13-3 0,12-1 4,3 0-2,9-6-4,2-4 1,-1 2-13,-5-4-21,-5 3-33,-9-1-53,-5-1-74</inkml:trace>
  <inkml:trace contextRef="#ctx0" brushRef="#br0" timeOffset="18644.08">23331 8634 12,'-13'-2'322,"-5"0"-290,0 2-1,2 0 36,-4 5-38,-2 3-18,-4 1 2,-1 1-2,1 2-3,1 0 3,0-1 1,10-3-2,3 0-1,11-3-5,1 1-2,1-5-2,22-1 3,3 0 2,9-1-3,5-5-7,0 1-10,-2-1-16,-5 2-38,-9-3-65,-9 2-168</inkml:trace>
  <inkml:trace contextRef="#ctx0" brushRef="#br0" timeOffset="18999.09">23661 8375 274,'5'-1'18,"-5"1"-15,0 0 37,0 12 6,-6 6-8,-16 4-18,-5 7-12,-6 2 4,-2 1-1,1 1 8,-1-2-1,-1-2-3,8-4-3,4-3 1,6-5-4,10-4-4,4-3-5,4-4 1,0-5-2,17-1-1,6 0-2,6-8 0,3-4-5,4 0 0,-1-1-4,-2 1-1,-5 2-5,-8 4-6,-7 4 13,-8 2 7,-4 0 2,-1 6 6,0 5 10,-1 2 1,-4 1 0,0 0 2,5-1-7,0-3-4,0-1-1,10-3-5,8-2-3,1-4-7,2 0-21,6 0-43,-5-8-84</inkml:trace>
  <inkml:trace contextRef="#ctx0" brushRef="#br0" timeOffset="19231.1">23943 8531 331,'-1'-2'53,"-10"2"-12,0 0 23,-7 9-39,-2 6-16,2 0-1,6 2-2,1-2-3,9 2-6,2-2 4,2 0 0,13-1 1,3-1-1,1 1 4,4-3 0,-7 1 1,0-1-2,-3-3-3,-7 0 0,-6-2-1,0-1-3,-8-4 3,-13-1 0,-8 0 0,-2-1 0,-2-6 0,1 0 1,1-2-1,5 1-10,4-1-23,0 4-40,-1 0-59</inkml:trace>
  <inkml:trace contextRef="#ctx0" brushRef="#br0" timeOffset="19863.16">21877 8262 304,'0'-1'100,"0"1"-100,-5 7 1,1 11 25,-1 7 2,5 7-9,0 7-2,0 7-5,0 4-2,0 2 1,-2 3-9,-5 0 2,2-4-3,-2-3 1,-3-5-1,-1-6 0,3-3 1,-5-6-3,-2-4 3,0-5-3,-3-3-2,9-9-14,7-7-20,2-2-36,0-11-100</inkml:trace>
  <inkml:trace contextRef="#ctx0" brushRef="#br0" timeOffset="20447.18">22002 8230 125,'0'-6'177,"0"0"-179,0 1 9,0 3 42,0-2-11,11 3-17,0 0-2,6-1 7,-1 0 0,9 1-1,6-1-2,2 1-4,6-2-3,3 2 0,1 1-3,10 0-4,3 0 2,15 0-5,7 0 0,10 0-2,9 0 1,3 0-4,3 0-1,-1 4 0,4 1-5,-9-1 1,0 1 0,-9-3 6,-14 1-3,-11-1 0,-7-2 2,-10 0-1,-6 0 1,0 0 0,3-3 0,10-1 1,7 0 0,-2 1 3,3 2-4,-4 1-2,-1 0 1,-5 2-2,-6 0 1,-6 3-1,-9-2 0,-3 0 3,-10-3-1,-1 0-1,-4 0 3,4 0 0,2 0 1,4-5 0,1 2-2,5-1-1,1 1 3,5 1-2,-6 1-5,-2 1 5,-2 0-8,-12 0 2,-2 3 0,-10 0-9,0 2 5,0-1 7,0 1 1,-10-1-2,2 0-1,4-2 1,-3 0-2,3-2 3,-1 0-2,1 0-9,0 0-8,4 0-11,0-2-21,0-1-29,0 0-9,0 3-26,0 0 4</inkml:trace>
  <inkml:trace contextRef="#ctx0" brushRef="#br0" timeOffset="20659.18">24552 8222 81,'-11'0'74,"0"0"-5,1 0 0,3 0-6,3 0-14,-2 2-21,5 5-2,1 3 2,-5 4-5,5 3-5,0 4-4,0 4 0,0 6-2,0 5-4,-2 2-4,2 5-2,0 1-1,-3 1 2,3-2-2,-1-3 1,-4 0-1,3-2 1,-2 0 0,-1-2 0,3-2 0,2-1 1,0-1-2,0-3-1,0-3-1,5 0-4,3-5-3,1-3-4,2-3-11,-3-4-10,-2-4-25,-6-4-38,0-3-104</inkml:trace>
  <inkml:trace contextRef="#ctx0" brushRef="#br0" timeOffset="21167.22">21850 9193 496,'16'-2'15,"13"-2"-37,10 2 45,11 2 11,7 0-25,6 0-9,11 0 3,9 0 0,12 0-3,8 0 1,8 0 1,9 0 1,14-2 0,10 2 8,5 0-2,-3 0-2,-3 2-4,-7 4-2,-5 0-1,-13-3-5,-11 1-12,-13-2-9,-18-2 1,-14 0-2,-21-2 19,-10-4 4,-12-1 6,-3-2 6,-11 1 7,1 2-1,-6 1-5,0 2-5,0 2-4,0 1-19,-11 0-58,-12 1-203</inkml:trace>
  <inkml:trace contextRef="#ctx0" brushRef="#br0" timeOffset="22208.29">20660 7769 214,'-13'7'191,"7"5"-192,1 2-4,5 5 10,0 4 14,7 6-9,6 5 8,-2 6-6,-3 4-7,-2 3 1,-6 3-2,0 0 0,-6-2-1,-11 0 1,-5-1 7,-1 0 4,0-1 4,4-2 2,4-3-1,4-3-3,8-4-11,3-5-2,0-7-2,14-4-1,-2-2-2,6-8 2,-5 0 0,1-4-3,-10-3-1,-3 0-1,2 0 2,-3-1 1,0 1 1,0-1 0,0 0 1,0 1-9,-3 1-6,2 2-2,1-1 1,0 2-4,0 0-13,0 1-4,1-2-7,9 0-12,-4-1 7,1-1-3,-1-1-36,3-1-7,-7 0 50,3 0 37,-5 0 14,0-2 2,0 1 16,-7 1 15,-2 0 4,5 0-12,-3 0-7,3 0-6,0 3-10,-3 2-8,4 0-1,2 1-1,1-3 2,0 3-1,0-4 1,0-2 11,11 0 29,6-2 24,1-4-16,5-2-9,4-3-3,3 1-6,1 1-3,4 3-2,9 0-4,6 4-2,4 2-2,7 0-8,3 1-2,8 7-5,8 0-3,4 2 1,7-3 0,-7-1-4,2-2-11,-2-4-10,-6 0-21,-6-3-20,-11-5-32,-19-2-140</inkml:trace>
  <inkml:trace contextRef="#ctx0" brushRef="#br0" timeOffset="35876.08">18497 1622 101,'0'9'121,"-13"5"-79,-4 8-44,-5 5 18,-1 4 15,4 3 8,-3 3-6,-5 5-8,4 1-5,-5 2 1,-5-1 3,-5 1-3,-5 1-5,-6-3-5,-3 1-2,-5 1-3,4-7 0,7-6-1,14-8-1,11-7-3,20-5-1,1-4-3,4-4-2,16-1 3,10-3 6,12 0 1,11-3-1,5-4 1,-3 0-2,0 3-3,-4 0 0,-1 1 0,3-2 0,-3 2 1,4-4 1,-1 1 0,-3-2 0,-4 2-2,-9-2-5,-11 2-5,-6 1 1,-9 1 4,-7 0 2,-1 3 4,-3 1 2,0 0-2,0 0 2,0 0 0,-4 1-1,-7 4-2,-1 1 0,3 1 2,1 3 0,3-1 0,4 2 4,-6 3-1,-4 4 4,0 4 3,-5 1-2,1 4 1,-4 2-5,-6 2 0,0 1 1,-2-1-4,1-2-1,5-2 0,4-2-2,5-6-1,2-2 2,3-5 0,6-3-2,1-4 1,0-1-1,0-1 2,0-1-1,0-1-1,0-1 0,0 0-1,0 0-1,0 0-2,0 0-3,0 0-3,0 0-3,0-5-2,0-2-12,0-3-7,1 0 9,9-1 8,-3-1-3,-6 0-4,-1 1-13,0 3-28,-12 1-56</inkml:trace>
  <inkml:trace contextRef="#ctx0" brushRef="#br0" timeOffset="36128.1">18256 2552 196,'-4'-5'58,"4"0"-48,0 2 37,0 2 18,0 0-18,0 1-24,11 2-17,1 6 8,10 9 13,1 6 9,0 4-4,4 2-9,-9 0-5,-2 2-5,-4-3-5,-6-1-1,3-3-3,-2-3 0,1-5-2,2-6 2,-2-3-1,-1-4-3,1-3 5,8 0 4,6-13 6,8-5 0,2-8-6,4-6-5,-4-5 1,3-4-1,5 4-4,-2 3-1,-6 9 2,-10 10-3,-14 8-2,-2 7-4,-6 4-31,-6 12-17,-16 10-4,-12 2-64,-5-2-255</inkml:trace>
  <inkml:trace contextRef="#ctx0" brushRef="#br0" timeOffset="36692.12">19256 2241 60,'0'0'355,"-17"12"-357,-5 8-22,-5 11 25,-3 6 34,1 7-16,4 4 0,2 1 2,10-1-12,4-3-2,7-6-4,2-6 6,6-8-5,12-7 0,5-7-2,-2-6 4,1-5 5,7-6 12,0-12 5,7-7-12,-4-8-8,1-6-5,-5-3 1,-5-4-3,-1 0-2,0-2-9,2 7-7,-2 7-16,-7 9 10,-7 11 10,-5 10-8,-3 4-13,-3 13-31,-13 11 35,-5 6-9,0 3-81</inkml:trace>
  <inkml:trace contextRef="#ctx0" brushRef="#br0" timeOffset="37104.15">19553 2575 267,'-19'14'51,"3"1"-55,-2 1 18,6-1 37,1 0-24,5 1-14,-4-2-3,9-1-7,1-3-3,0-3-1,0-3 0,0-2-2,0 0-5,0-2-4,0 0 10,1-8 10,4-2-3,-3-5-5,1-1 3,-3-2 0,0-2-1,0-3 4,0 0 8,0 2 4,6 2 4,2 2-7,6 3-3,4 2-4,1 1-1,8-1-7,0 3 0,7-1 0,5 3-2,-2 0 1,5 2 1,-3 3-3,1 2 3,-8 0 3,-8 6 0,-6 3 2,-12 3 1,-6 4 2,-6 2 6,-28 1-1,-11 1-7,-7-2 1,-10-1 0,3-2-7,0-3 1,3-3-1,9-3 0,9-2-13,19-4-12,13-6-22,6-7-67,15-5-168</inkml:trace>
  <inkml:trace contextRef="#ctx0" brushRef="#br0" timeOffset="37647.18">20138 2558 163,'0'-2'193,"0"-1"-184,0 0 31,0 2 28,0-1-39,0 2-19,0-1-4,0 0-3,0-3-2,-3 2 0,1-2 1,0-2 1,-7 2-2,3 0 3,-7 1-1,-5 1 1,-4 2-4,-6 3-4,-3 7 3,1 6 2,-4 2 1,7 2 0,2-1-2,10-1 2,9-4 0,6-1-2,0-2 0,10-4 2,9-4-1,9-3 4,0-1 4,9-9 0,2-6-1,0-3-5,-3-2-3,-8-4 2,-6-1-1,-4-2-1,-6-1-1,4-2-2,-1 0-7,3 2-4,-1 5 0,-3 8 10,-3 7 3,-7 5 1,-4 4 3,0 1-2,0 11-8,0 6 20,0 8 4,-10 2-8,-2 2-5,-4 1-1,-1 0-3,0-1 2,3-4-4,10-4-9,4-2-17,0-5-23,7-7-37,9-5-67</inkml:trace>
  <inkml:trace contextRef="#ctx0" brushRef="#br0" timeOffset="38020.21">20477 2558 244,'-11'12'80,"6"1"-84,5-1 5,0-3 20,5-1-6,6-2-9,0-2 2,0-2-3,0-2 1,1 0 4,1-9 5,1-2-2,-6-3-8,2-1-1,-10 0-1,0 2 1,0 5 0,-17 1 1,-2 6-5,-6 1-3,-9 6-6,0 7 7,-4 5 0,8 1 0,7-1 2,11-1 0,2-1 2,10-3-1,0-2 1,16-4-1,6-4 7,7-2 0,0-1 5,9-4-1,-1-7-2,-2-2-8,-6-4 0,-10 3-4,-3 0-5,-12 2-6,-4 3 2,0 4 6,0 2 6,-7 3-2,-6 3-8,-5 8-2,3 5 8,4 3 1,7-4 2,4 1-3,7-5 0,11-3 2,5-6-2,11-2-10,2 0-28,4-10-43,-1-5-86</inkml:trace>
  <inkml:trace contextRef="#ctx0" brushRef="#br0" timeOffset="38192.21">20964 2328 214,'3'-3'81,"-3"3"-38,0 2 0,-4 11-36,-10 7 16,-1 9 11,-1 4-13,-3 4-15,1 3 2,-2 0-6,2 0 1,6-5-1,1-3-2,2-5-4,5-6-13,1-6-10,3-6-7,0-7-8,0-2-26,0-8-17,0-7-54</inkml:trace>
  <inkml:trace contextRef="#ctx0" brushRef="#br0" timeOffset="38455.24">20765 2547 33,'-13'-21'94,"-3"4"16,5 8-19,6 5-8,-2 3-35,3 1-18,4 4-20,0 6-10,0 3 3,11 2 2,15-2-1,9-2-2,6-2 4,5 0-4,3-5 3,-3 0-3,-2-4 0,3 0 1,-8 0-1,-1-5 3,-3-2-4,-12 1-5,-2 0 7,-11 1-6,-5 3 0,-5-2 4,0 1-1,0 0-1,-7 2 0,-11 1-4,-5 0-1,-8 2 1,-6 8 4,-1 3 6,8 0 6,3 1-3,15-2 7,12 0-1,0-2-3,15 0-4,22-5 1,11-2-2,16-3 2,15-4-4,4-8-16,3-5-15,-12-1-95</inkml:trace>
  <inkml:trace contextRef="#ctx0" brushRef="#br0" timeOffset="39251.28">19646 3149 264,'-5'-2'229,"-12"2"-246,-1 6 1,-13 7 27,-6 8 1,-6 6-10,-10 3 5,3 1-10,-10 0 1,-1 2 2,-4 1 0,-1 2 0,3 1 1,-7 0 0,2 1 0,-3 0-1,2 3-1,-2-4-1,8-2-3,11-4-9,13-6-4,19-7-14,18-8-15,2-7-32,23-3-76</inkml:trace>
  <inkml:trace contextRef="#ctx0" brushRef="#br0" timeOffset="39507.3">18795 3490 251,'0'0'108,"0"0"-108,0 0 13,0 0 30,0 6-29,0 6-10,0 7 21,-7 5-10,-9 3-7,-7 1 1,-4-1 6,4-1-3,-2-4 0,8-5 1,2-3 6,8-5-5,3-5-5,4-1-3,0-3-2,16 0-3,18-2 11,7-7 0,14-4-4,0 0-8,2 2-4,-10 3-5,-2 4-27,-6 4-57,-17 0-125</inkml:trace>
  <inkml:trace contextRef="#ctx0" brushRef="#br1" timeOffset="98964.79">20048 4783 25,'-2'5'1,"2"-4"190,0-1-134,0 0-34,0 0 25,0 2 9,0-2-20,0 0-13,0 0-1,6 1 3,1 0 1,5 0-7,5-1-5,2 0 0,5-5-2,2-4-5,5-2-3,-1-2-1,3-3-3,0-2 0,0 0-1,-4 1 1,-8 1-1,-3 4 0,-5 5 1,-11 5 1,-2 2 0,0 0-2,0 6-6,0 8-7,0 10 22,-4 3-1,1 3-6,3-1-2,0-3 0,5-2 0,10-3-2,3-1-2,0-2-10,-8-3-19,-1-2-24,-9-3-22,0-2-32,-14-4-106</inkml:trace>
  <inkml:trace contextRef="#ctx0" brushRef="#br1" timeOffset="99363.84">20477 4557 87,'0'-10'180,"-11"1"-155,-6-2 7,-8 3 35,-1-3-20,-5 3-18,-1 1-1,-6 3-7,-2 2-6,-6 2-6,-4 2-1,0 9-3,-2 6 0,-3 9-2,4 6 0,5 6 3,10 5 0,11 0 0,14 0 6,11-2-7,14-2-2,19-4-2,14-4 0,15-3 2,4-3-3,4-3 2,3-5-1,5-5 1,-2-7-1,2-3-1,0-4-1,-11-9-2,-8-6 1,-13-5-3,-15-4 2,-19-5 2,-12-5-1,-12-5 0,-33-4-7,-10-2 2,-19 4-14,-11 11 8,-6 12 5,-8 14-32,3 6-72,2 6-113</inkml:trace>
  <inkml:trace contextRef="#ctx0" brushRef="#br1" timeOffset="135767.94">19460 2054 58,'0'-4'244,"0"1"-235,0 3-6,-11 3-3,-11 11 18,-13 11 5,-18 10-1,-12 11 0,-17 9-9,-10 4-5,-5 7-5,-9 3-1,4 1 2,0 0-2,11-7-2,13-8 8,10-7 5,11-9 1,18-10 0,14-9-4,16-8-5,11-6-9,38-6-1,27-8 22,33-12-6,19-11-6,23-10-4,9-5 1,8-6-1,6-2-1,7-3 0,16-1 0,3-2-2,7 5 1,-1 3 1,-12 7 0,-19 10-1,-30 11 0,-37 12-2,-38 12 0,-36 6-3,-25 14-5,-29 10 11,-42 9 6,-37 10-4,-35 7 1,-21 8-2,-21 6 0,-2 2 1,6-1-2,12-3 1,16-6 0,17-6 2,13-4 10,16-4 2,17-4 3,22-9-5,28-7-6,29-8-8,15-8-2,49-11-5,27-2 15,37-18-1,22-14-2,23-7-6,13-10-2,9-4-3,2-8-1,1-5-2,0-6-4,-1 1 1,-16 4 3,-21 12 9,-38 18 1,-40 18 0,-41 13-2,-30 7-3,-15 15-10,-42 12 20,-30 13 4,-38 11 0,-25 7-7,-20 5-1,0 0 3,-3 1-3,5 1 1,1-2 1,9 1 9,15-5 6,20-6-2,34-6-5,29-13 1,39-9 1,27-9-19,51-9-4,37-7 14,38-14 2,33-14 1,21-12-8,9-7-4,-1-3-9,-5-3 19,-7-3-8,-10 1-5,-8 1-2,-26 10 2,-33 11 7,-39 15 0,-37 11 0,-29 7-4,-23 13-6,-29 12 16,-22 7 18,-27 10-8,-20 5-9,-12 3-3,-2 2 1,3 0 6,21-1 0,15-2 2,32-6-1,27-7 7,28-9-21,16-7-2,40-6 3,32-7 5,29-7 1,21-9 1,8-9-7,8-7-21,-9-9-41,-21-10-59</inkml:trace>
  <inkml:trace contextRef="#ctx0" brushRef="#br1" timeOffset="136832.01">16500 4400 124,'0'0'305,"0"-1"-270,0 1-35,0 0 37,0 0 23,0 0-31,0 0-18,0 0-6,6 3-4,7 2 13,10 1 4,3-2 4,9-1-2,5-1-2,13-2-3,7 0-3,8 0 0,12 0 0,9-1-1,13 1 1,0 0 0,4 3-9,-2 4-2,-3 2-2,-6 2-1,-13-1 0,-7 0-2,-11-3-3,-10-2 1,-1-1 6,-14-4-2,1 0 0,-8-4-2,-3-3-3,-5 1 1,-2-1-9,-10 2-3,-3 3-13,-7 1-32,-2 1-20,0 0-55,-18 0-232</inkml:trace>
  <inkml:trace contextRef="#ctx0" brushRef="#br1" timeOffset="137847.07">16283 3916 371,'0'-1'9,"0"1"-10,0 0 13,0 1 9,0 9-19,0 3 9,-2 4 4,-4 2-3,3 1-2,1 1 5,0 2 0,2-1 0,0 0-5,0-2 1,0-2-6,7-2 0,3-4-2,4-3 0,1-2-2,4-3 1,8-4 4,1-2 7,8-10-3,-6-5-2,-5-5-4,-2-2 2,-12-3-6,-9 1 0,-2-1-10,-2 2 5,-14 6-2,5 5-4,0 7-6,0 6 1,-2 2-19,-3 16-46,-5 6 4,2 5-43</inkml:trace>
  <inkml:trace contextRef="#ctx0" brushRef="#br1" timeOffset="138168.11">16592 4092 13,'1'-4'-4,"2"0"41,-3 3 98,0 1-102,0 0 2,0 0 15,0 0-15,0 0-23,0 7-1,0 0 7,0 4-2,-3-3-9,2 0 0,1-1-5,0-2-1,0-1-1,0-1-2,7-2 2,4-1 3,3 0 2,1-4 1,0-3-1,3 1-6,-4-2-3,-4 3 2,-3 1 0,-4 2 0,1 2-1,-4 0-1,0 6-12,4 4 21,0 3-2,6 0 3,-4 0-7,5-1 2,-5-1 1,3-3 0,2-2-1,-4-4-1,1-2-2,1 0-4,2-3-23,-4-9-72,-3-6-138</inkml:trace>
  <inkml:trace contextRef="#ctx0" brushRef="#br1" timeOffset="138403.11">16935 4131 10,'4'0'-6,"-1"0"11,-3 0 207,0 0-121,0 6-97,0 3 20,0 3 22,0 4-13,0-2-12,0-2-5,7-3 0,-2-2-4,5-1-1,-4-3-2,0-2-4,-1-1-10,-5-2-18,2-8-9,-2-4-93,0-5-39</inkml:trace>
  <inkml:trace contextRef="#ctx0" brushRef="#br1" timeOffset="138507.12">16881 4022 35,'0'0'341,"0"0"-291,0 0-62,4 0 0,7 4 18,2 3 4,6 2-7,2 1-2,0 2-5,-3-2-44,-3-2-85</inkml:trace>
  <inkml:trace contextRef="#ctx0" brushRef="#br1" timeOffset="138783.12">17044 4101 6,'0'5'5,"0"-3"-5,0 3 132,0-2-91,0 3-32,6 2 34,8 0 0,0 0-7,5 1-2,1 1-7,-2 0-10,3-2-6,-3 1-4,0-1-3,-4-2-1,-3-4-2,-4-2 2,0 0 0,-3 0 2,3-2 6,-2-9 0,1-2-7,-5-3-4,-1 1 1,0 0-1,0 1-2,0 5-5,3 2-1,3 1-9,1 3-19,4 3-26,1 0-12,5 0-16,-7 3-20</inkml:trace>
  <inkml:trace contextRef="#ctx0" brushRef="#br1" timeOffset="139140.14">17386 4124 7,'6'-2'-1,"-2"1"81,-1 0 87,-3 1-141,1 0-18,5 0 4,5 1 3,0 3 1,-1 2-6,1-1-5,-3-1-1,2 0-5,-3-4 2,-2 0 4,5 0 1,0-3 6,-1-5 0,1-2-8,0 0-2,-3-3-2,-6 3 0,-1 3 0,0 0 1,0 4-1,-1 1 1,-10 2-3,-5 0-11,-3 11-1,1 2 10,0 2 3,5 2 1,9-1-1,4-2 0,0-1 1,4-2 0,13-3-1,5-2 2,5-3 1,2-3 3,3 0 2,-2-4 0,-3-5 2,-2-1-4,-10-2-4,-7 0 3,-3 1-2,-5-2 1,0 0-5,-7 2 1,-3 2-1,-1 2-2,-2 2 1,3 3-5,4 2-9,-1 1-29,3 5 7,4 2 16,0-1-41,4-3-68</inkml:trace>
  <inkml:trace contextRef="#ctx0" brushRef="#br1" timeOffset="139412.16">17867 4058 7,'0'0'3,"1"0"6,-1 0 180,0 0-136,0 0-45,0 0 15,0 0 6,-1 0-20,-12 3-14,-2 4 5,1 1 5,0 1 6,4 2 1,6 0 1,2 0 5,2 1 2,0-2 0,6 1-7,4-3-5,7 2-1,-6-3-1,-1-1-4,-3-2-3,-3-1 2,-4-1-1,0 0-4,-8-1-5,-9 0 1,-11 0-6,0-1-17,5 0 7,3 0-6,5-2-43,5 0-46,6-1-8</inkml:trace>
  <inkml:trace contextRef="#ctx0" brushRef="#br1" timeOffset="139663.18">18015 4133 14,'-12'1'379,"-5"2"-375,7 0-9,8 1 20,2 2-6,0 2-11,8-2 2,10-1-1,2 0-1,6-4 0,-1-1 2,-1 0-3,-1-8-1,-3-1-1,-7-2 5,-3 1 2,-4 0 0,-6 3 2,0 1 2,-11 6 7,-11 0 2,-6 2-1,-3 9-5,-2 8 0,6 3 5,11-1-6,10-2-5,6-4-2,21-5-3,14-6 0,16-4 5,23-1 3,8-14-28,11-11-99</inkml:trace>
  <inkml:trace contextRef="#ctx0" brushRef="#br1" timeOffset="144207.44">14774 1940 38,'-5'0'13,"3"-1"-11,2-1 8,-2 2 53,2 0-31,0 0-24,0 0-6,0 0-4,0 0 2,0 0 2,0 0 19,2 0-5,0 2 1,-2 4 22,0 3-14,0 4 8,-6 4-3,-5 5-8,-1 3-7,7 3-4,-5 2-5,6 3-4,0 5 2,0 2-3,1 2 0,-6 3 1,3-4 0,-7 3 1,-2 0-3,4-1-3,0-5-1,9-1-4,2-5-9,0-3-18,10-2-23,-3-4-52,-3-4-73</inkml:trace>
  <inkml:trace contextRef="#ctx0" brushRef="#br1" timeOffset="144523.46">14706 2983 172,'0'1'57,"0"2"-66,0 0 8,-5 3 14,-1 1 8,-4 4-9,4 2 2,-1 2 0,3 2-1,0 2-9,2 0-1,2 5-2,0 1 0,0 1 0,0 2 1,5 0 5,-5 0-9,0 2 0,0 0 2,-11 4 0,0-3-5,-5 2-18,1 0-32,0-1-31,-2-1-44</inkml:trace>
  <inkml:trace contextRef="#ctx0" brushRef="#br1" timeOffset="144847.47">14560 4208 8,'12'8'40,"4"-1"9,-1-1 5,-1-2-17,1 3-6,-7-1-4,-1 4 2,-5 2-2,-2 4 1,-4 5-5,-12 3-6,1 3-7,-3 3 0,4 1-4,3 2-5,1 3-1,3 3-1,7 2-4,0-2-4,0-3-25,0-4 0,7-1 7,-3-2-2,2 2-35,-6 0-55</inkml:trace>
  <inkml:trace contextRef="#ctx0" brushRef="#br1" timeOffset="145111.5">14442 5508 48,'0'17'71,"0"3"-46,0 4-4,0 1 5,-3 1 0,-1 0-12,-3-1-8,3-3-2,-1-3 24,3-4-7,2 2-6,0 0 0,0 2-8,0 2-4,0 5-1,0 0-2,0 7-2,-2 3-8,-6 5-12,-6 3-4,-1 6-15,-5 0-83</inkml:trace>
  <inkml:trace contextRef="#ctx0" brushRef="#br1" timeOffset="145396.51">14378 7257 52,'0'14'87,"0"-2"-69,0 1 30,11-2 25,0 0-33,0 2-22,-5 0-6,1 5-7,-5 0-2,0 2-4,-2 5-3,0-2-4,-9 1-3,-3 3 5,1-2-20,0 0-10,4 1 14,4-4-13,3-1-43,0-2-51</inkml:trace>
  <inkml:trace contextRef="#ctx0" brushRef="#br1" timeOffset="145603.53">14415 8076 47,'0'29'125,"0"-2"-106,0 3-7,0-3 36,0 2-44,-2 1-57,-4 2 96,-1 3-33,-4-1-78,0 3 116,4-4-75,0 1 41,5-1 64,2-2-102,0 0 27,0 1 31,0 1-52,0 2 24,0 1 13,0-4-75,0 2 57,0 2 16,0 0-177,-2 1 164,-8-1-102</inkml:trace>
  <inkml:trace contextRef="#ctx0" brushRef="#br1" timeOffset="145916.54">14561 10363 190,'0'29'226,"0"-3"-286,0-3 73,3-4 57,15-2-64,-1 0-8,2-1 1,2-1-2,-3-1-9,0-2-11,-4-3-11,-3 2 4,-5-3-13,-6 1-121</inkml:trace>
  <inkml:trace contextRef="#ctx0" brushRef="#br1" timeOffset="147751.65">16108 1539 109,'0'-1'242,"-7"1"-217,1 3-24,1 14-21,0 11 34,5 9 14,0 7-9,-3 3-11,3 0-7,-4-2 1,0-6 1,-3-3-4,2-8 4,3-7-3,-2-6 0,4-9-1,0-4 1,0-2 6,-5-5 7,3-10-9,-2-9-26,-1-4 7,3-6 9,2-3 4,0-3 2,0-2-1,0 0-1,5-1-2,1 6-4,1 9 8,-3 12 1,-4 8 4,0 8 1,2 4-12,4 13-7,4 7 16,2 5 9,11 1-4,0-2-5,10-3-2,5-3 1,4-4-2,1-5 3,3-5 0,-2-7-1,-5-1 3,-2-6 3,-3-9 0,-2-6-3,-2-5 1,-3-4-5,-5 0 0,-5-3-2,1 6 2,-10 6-3,-1 10 1,-6 6-3,-1 5-1,3 14-18,-3 9 23,0 8 7,0 4 7,-8 1-5,-2-1-4,2-2-3,6-4-2,2-4 1,0-2-2,2-5-2,9-4-25,4-4-27,-1-6-67,-2-4-103</inkml:trace>
  <inkml:trace contextRef="#ctx0" brushRef="#br1" timeOffset="147971.66">16874 1755 138,'0'0'210,"-5"6"-193,-6 0-26,3 3 19,-3 0 29,0-2-13,0 3-8,0-4-5,4 0-7,3-3-2,4-1-4,0-1 1,0-1-6,18-1 3,8-8 13,4-4-6,-2-3-1,-3-1-1,-11 0 1,-4 2 0,-10 4 2,0 2-1,-15 6-2,-9 3-5,-14 0-6,-3 11 0,-5 3 4,4 4-4,8-1-17,11 0-22,12-2-38,11-5-65</inkml:trace>
  <inkml:trace contextRef="#ctx0" brushRef="#br1" timeOffset="148375.69">17186 1778 3,'16'0'8,"1"0"-8,3-2 15,-2-2 43,-5 1-26,2-3-7,-8 2 4,1-3 15,-5 0 0,-3 0-5,0 0-8,0 1-3,-11 1 1,-5 2-3,-6 1-11,-7 2-10,-4 0 0,-10 5-2,0 6 2,1 3-3,0 0 2,9 3-2,8-3-2,10-1 3,5-4-3,10-2-3,0-4 2,15-2 1,12-1 5,13-2 2,6-8-1,4-6-3,0-3-2,-4-4-2,-9-2 0,-6 0 2,-8-6 0,-3-1-1,-6-1-1,-3-1 1,-6 5 1,1 7 0,-6 8 3,0 8 1,0 5 7,0 1-4,-6 12-18,-5 9 7,-1 9 5,1 6-1,1 3-1,3 0 0,3-3 0,4-5-4,0-4-7,12-4-11,8-5-15,2-4-26,-3-7-44,3-5-74</inkml:trace>
  <inkml:trace contextRef="#ctx0" brushRef="#br1" timeOffset="148631.7">17578 1676 316,'-20'8'4,"5"3"-12,7 4 17,8-4 16,0 0-12,7-1-6,9-2 1,11-1-6,1-3 2,2-4 1,4 0 2,0-3-2,-5-7 1,-2-2-3,-15-1 1,-5-1-3,-7 2-3,0 2 0,-14 4 2,-9 3-2,-5 3-1,-12 14-7,-5 6 8,2 7 2,6 2 2,10-1-1,22-3-1,5-3 0,8-5-1,23-5 1,9-6 1,11-5 2,6-2-6,4-13-18,-1-8-81,-13-5-128</inkml:trace>
  <inkml:trace contextRef="#ctx0" brushRef="#br1" timeOffset="148787.71">17942 1466 432,'-7'16'30,"0"8"-39,4 4 9,3 2 13,0 1 1,10 3-4,2 0 0,4 0-7,-1-3-3,0-4-2,3-4-16,-7-3-20,-2-6-33,-5-6-55,-4-8-122</inkml:trace>
  <inkml:trace contextRef="#ctx0" brushRef="#br1" timeOffset="149031.73">18433 1576 467,'-12'-8'14,"-5"2"-17,5 2 12,-3 1 17,-2 2-24,-1 1-5,-7 4-3,0 8 1,-4 5 3,1 5-1,6 2 2,8 2-1,12-1 9,2 0-1,17-3 0,10-1 2,3-3 0,2-2-4,-9-4 0,-7-3 1,-8-4-6,-5-2 2,-3-3 0,-4 0 12,-21-8-5,-10-4-13,-8-4-13,1-2-3,-1 2-11,10 2-37,0 3-170</inkml:trace>
  <inkml:trace contextRef="#ctx0" brushRef="#br1" timeOffset="150715.82">7868 1411 192,'-22'-3'146,"-13"1"-96,-11 2-54,-8 4-1,-3 8 27,-10 8 19,2 4-17,-3 6-6,3 4 1,8 2 0,4 3-1,14-1-2,13-3-4,15-1-7,11-5-4,11-4 0,22-4-1,10-1 0,10-4 1,5-3-9,9-6-9,1-5-11,4-2-31,-9-7-70</inkml:trace>
  <inkml:trace contextRef="#ctx0" brushRef="#br1" timeOffset="150978.84">8044 1663 99,'0'-1'264,"-1"-1"-217,-17 2-53,-2 0-1,1 4 29,-7 8-4,-2 4-14,3 6 0,4 1 3,7 1 1,7-3-5,7-1 3,0-5-4,21-4-1,4-2 3,11-4 2,-1-4 2,2-1 2,2-9 1,-1-5-2,-8-3-3,-10-4-4,-15 0-2,-5-2-7,-12-1 1,-16 2-3,-7 4-1,-8 6-3,3 6 3,-4 6-3,2 9-5,3 6-6,6 3-24,9 2-44,9-2-79</inkml:trace>
  <inkml:trace contextRef="#ctx0" brushRef="#br1" timeOffset="151275.84">8322 1692 17,'-10'0'271,"-3"1"-202,-4 7-76,-1 7 2,5 4 24,2 2 7,3 1-18,8-3-1,0-2-7,12-3 3,8-2 0,3-5-3,0-1 2,-4-6 4,2 0 4,0-3 6,1-8-4,2-3-7,5-2-4,-7 2 0,-1 2-6,-6 4-2,-5 3 2,-6 3 2,-4 2-4,1 2-12,5 8 12,-2 3 9,2 3 3,1 0 7,-1-3 4,3 0 0,-2-4-1,4-3-6,4-1-2,2-3-3,1-2 1,4 0 0,2-7-13,-2-5-38,-3-8-88</inkml:trace>
  <inkml:trace contextRef="#ctx0" brushRef="#br1" timeOffset="151439.91">9082 1547 130,'0'1'340,"-7"7"-315,-10 7-38,-5 6 10,0 6 25,1 4-16,3 3-4,3 2-3,8-4-2,0-2-16,7-4-11,0-4-21,0-5-42,0-6-77</inkml:trace>
  <inkml:trace contextRef="#ctx0" brushRef="#br1" timeOffset="151695.87">8828 1683 37,'0'0'361,"0"3"-336,4 5-52,11 2 24,13 4 15,0 0-6,9-1-3,5 0 1,-3-3-7,0-2-8,-6-2-7,-1-2-8,-7-3-8,-6-1-7,-3 0 12,-5-2 14,-3-4 15,-1 3 3,-4-1 4,-2 2 18,2 0-2,1-1-8,-1 1-5,1-2-2,-4 1 2,4-3 6,-2-2 3,-2-3 7,2-3 0,0 0-6,3-3-16,4 1-5,6 2-4,3 3-16,6 5-31,-5 0-63,-1 5-110</inkml:trace>
  <inkml:trace contextRef="#ctx0" brushRef="#br1" timeOffset="151955.9">9515 1736 87,'0'0'241,"0"0"-156,-4-2-79,0 1 22,-3 1 26,0 0-42,-4 5-19,-4 4 3,-2 2 5,-1-3 0,3-1 2,3-2-2,7-1 2,5-3-1,0-1-1,0 0 3,0 0 0,10-4 0,8-2-2,8-1 2,-2-1-2,-5 1-2,-5 2 1,-7 3 0,-7 0 2,0 2-2,0 0 5,-22 0-6,-7 0-9,-10 5 0,0 1 1,3 0-2,8-1-14,6-2-31,13-3-46,9 0-94</inkml:trace>
  <inkml:trace contextRef="#ctx0" brushRef="#br1" timeOffset="152307.93">9874 1450 88,'0'7'268,"-12"3"-205,-7 8-75,-3 6 13,5 7 23,-1 5-9,3 4-3,4 1 2,1 2-13,-1-5 1,4-3-4,7-4-2,0-7-14,-3-4-16,3-6-18,0-8-21,0-6-71</inkml:trace>
  <inkml:trace contextRef="#ctx0" brushRef="#br1" timeOffset="152483.93">9992 1468 109,'-20'18'283,"2"2"-268,-1 4-15,6 4 11,5 1 24,-2 3-10,6 0-11,0-2-9,1-3-3,3-3-2,0-3-6,0-4-6,0-4-17,0-5-30,0-6-53,0-2-117</inkml:trace>
  <inkml:trace contextRef="#ctx0" brushRef="#br1" timeOffset="152882.94">10053 1711 24,'0'1'421,"0"-1"-393,0 0-28,0 0 3,0 2 11,0 2-18,11 0 5,3 1 0,5-1 1,5-1-1,5-2 1,3-1-4,-2 0 0,4-4 0,-6-4 3,-6 1 2,-7 1 1,-5-1 1,-6-1-1,-4 0 2,0 3-1,-4 1 0,-17 2 0,-5 2-7,-9 2-3,-8 7 2,1 4 4,5 1 2,9-1 0,10-1 3,11 0-1,7-1-4,7-1 1,15 0 1,10-2-1,10-2 4,10-2-2,3-4 0,0 0-3,-2 0 1,-13 0-3,-2-3-3,-9-1 1,-7 1 0,-10 0 0,-3 1 3,-6-1 2,-2-1 0,-1-4 0,0-1 1,-4 0 1,-11-1 1,2-4 7,-2 1 3,1 1-1,6 0-7,5 4-3,3 1-2,18 1-8,23 3-7,22-1 6,15 3 3,11 1 0,4 0-52,-15 0-86</inkml:trace>
  <inkml:trace contextRef="#ctx0" brushRef="#br1" timeOffset="159128.31">8172 3577 40,'3'-12'140,"-3"3"-48,0 0-79,0 6 13,0 0 29,0 3-7,0 0-17,0 0-17,0 9-14,-6 9-2,-2 7 10,4 12 12,4 5 1,0 8 1,0 8 2,0 3-5,0 5-4,0 2-7,-11 0-4,-9-3-1,-2-1 0,-2-5 0,1-6-2,-1-2-2,5-5 2,5-6-1,3-3-1,4-6 0,0-3-4,7-4-8,0-7-11,0-2-23,0-7-36,0-8-86</inkml:trace>
  <inkml:trace contextRef="#ctx0" brushRef="#br1" timeOffset="159876.37">8229 3428 27,'-4'-2'6,"-2"1"136,5-1-74,1 1-18,0 1-4,0 0-10,0 0-17,0 0-9,19 0-8,12 0 17,13 1 15,11 1-5,10-2-6,11 0-6,12 0-2,16-6-1,11-1-3,12 1-1,9 1-1,8 3-2,0 2-7,-3 3 1,-17 9-1,-5-1-6,-15 2-3,-4-2-2,1-4-1,-2-1 2,-7-4 3,-2-2 6,-10 0-4,-10-4 2,-6-1 3,-11 0 1,-3 0-2,-5-1 2,6 1 0,1-2 0,1 2-1,0 4 1,-6 1-3,-5 0 1,-9 1-2,-9 3 2,-9 2-6,-7-1 5,-2-2 0,-6-1 0,0-1 2,0-1 4,4 0 2,-4 0-3,0 0 2,2 0 0,2 0-2,3 0-1,1-4-4,3 0 0,0 2 0,-1 1-1,-9 0-2,2 1-2,-3 0-8,0 0-10,0 0 7,-4 3 14,-7 1-3,4-3-5,2 1 3,3-1-1,2-1-7,0 0-6,2 0-3,11 0 12,7 0 8,-1-4-2,2 0-18,-6 1-25,-8 3-20,-7-2-4</inkml:trace>
  <inkml:trace contextRef="#ctx0" brushRef="#br1" timeOffset="159996.37">11110 3449 116,'-13'2'-36</inkml:trace>
  <inkml:trace contextRef="#ctx0" brushRef="#br1" timeOffset="160847.46">8312 4052 153,'4'-2'293,"-2"-1"-286,-2 2-19,3 1-4,1 0 16,3 0 2,4 6 0,1 3 1,2 4-3,-5 4 0,-4 3 2,1 1 4,-6 3-3,0-2-1,0 0-1,0-5 1,-7-1-1,4-7 0,2-2-1,1-5 1,0-1-4,4-1 1,15 0 2,12-6 6,5-6-2,-3-2-8,5 0 1,-12 0 2,-4 3 2,-8 5 0,-10 2 0,-2 4 0,-2 0 3,2 4-4,0 9-5,1 5 19,4 4 1,4 1-9,-3-3-2,7-3-1,5-3-1,9-4 4,0-4 0,5-3 1,3-3 7,-2-5 2,-2-6 1,-2-5-8,-9-3-2,-7-2-3,-9-4 0,-6-2-2,0 0 0,-4 1-5,-6 5-4,0 8 1,3 5-1,3 7-20,0 1-28,0 7-73,-7 4-38</inkml:trace>
  <inkml:trace contextRef="#ctx0" brushRef="#br1" timeOffset="161339.44">9211 4240 104,'3'0'-69,"-3"0"347,0 0-282,4-3-7,-4-1 20,0 3 12,0-3-7,0 3 7,-4 1 6,-14 0-10,-4 0-4,-6 6-4,-3 4 2,-2 2 8,9 0 1,5-1-6,6-1-3,13-4-8,0 0-2,10-3 0,12-1 6,9-2 7,5-2-2,4-7-3,-4-2-5,-2-3-4,-12-1-4,-11 0-2,-11 0-8,0-1-3,-15 2 3,-8 3-3,-6 5 0,2 6 3,-4 0-8,3 9 3,3 2 1,10 0 1,11 0-6,4-3-15,7-2 0,15-3 5,10-1 23,8-1 13,3-1-2,3 1 4,-2 0 2,-2 1 2,-7 1 5,-3 0-2,-7 0-5,-3 2 0,-5 1 1,-9-2-4,2 2-1,-6-1 1,-3 0-2,-1-3 2,0 0 0,0-2 3,0 0 18,0-4 7,-5-4-19,-6-5-6,-3-3 6,4-1 3,-1-3 1,0 2-3,8 2 3,3 1 7,0 5-9,0 3-9,14 0-4,3 3-4,5 4-4,0 0-2,2 2-19,2 8-27,-2-2-46,-2-1-102</inkml:trace>
  <inkml:trace contextRef="#ctx0" brushRef="#br1" timeOffset="161832.47">9846 3981 97,'4'-8'-56,"-4"3"357,0 2-272,0 3-25,0 3 1,0 11-11,-4 8 19,-6 7 4,-1 4-10,1 2-5,1 0 1,-4 0-3,6-4 3,0-1-4,6-5 1,-4-5-4,3-1-5,2-6-14,0-2-45,0-9-91</inkml:trace>
  <inkml:trace contextRef="#ctx0" brushRef="#br1" timeOffset="162280.5">10139 4228 12,'39'-2'12,"-6"-1"-21,-3 0 39,-7-1 126,-13 1-151,-4 2-4,-1-2 39,-5 0 8,0-1-18,-2-1-21,-9-1-4,-8-2-2,-2 1-3,-4-1 1,-7 0 0,0 5 2,-1 3 4,-2 0 2,-3 10-6,4 5 4,0 3-4,11 3 5,-1-2 2,13-1 2,7-4-3,4-3-3,18-2 3,11-3 9,7-5 0,6-1 0,-3-4-5,7-8 1,-5-4-5,-2-5-4,-1-4-2,-12-1-2,-2-3-1,-6-1 2,-7 0-2,-4 0-3,-2 3-8,-2 3 5,-1 7 3,-2 7 3,0 6 3,0 4 1,0 4-1,-10 13-8,0 8 9,-1 8 10,3 2-5,1 3-2,7-2-1,0-4 2,0-4-1,11-6-8,11 0 1,0-4-4,2-3-18,-6-4-26,-7-5-51,-11-6-171</inkml:trace>
  <inkml:trace contextRef="#ctx0" brushRef="#br1" timeOffset="162895.54">7875 4662 70,'0'3'315,"4"-3"-271,3 1-58,8-1 6,6 0 59,12 0-6,12 0-20,5 0-8,8-1-3,6-1-4,10 1 0,5 0-2,13 1 0,9 0-7,10 0 2,14 0-1,6 0-2,16 0 1,6-2 1,9-1 0,6-1-1,-1 0 0,-6 0 0,-10 1 1,-12 3-4,-8 0 1,-13 0 1,-11 0 1,-22 2-8,-17 1-7,-14 0 6,-18 0 1,-13 0 1,-7-2 0,-5 1 6,0-2 0,-3 0 0,5 0 0,5 0 1,0 0-1,3 0-1,4 0-20,-6 0-33,-2 0-38,-14-2-141</inkml:trace>
  <inkml:trace contextRef="#ctx0" brushRef="#br1" timeOffset="163412.57">11246 3659 24,'-3'0'3,"-1"0"208,0 0-163,1 0-46,3 0 9,0 5 10,0 7-23,0 7 14,3 11 18,1 10-4,3 10-2,-3 11 6,-4 8-3,0 4-4,-7 4-10,-6-5-8,0-6-1,0-9-3,-1-8 1,3-5-1,3-6 0,1-3-1,3-8-5,2-2-12,2-7-19,0-8-42,-2-8-113</inkml:trace>
  <inkml:trace contextRef="#ctx0" brushRef="#br1" timeOffset="166831.79">15831 4287 126,'-7'-6'108,"-4"0"-106,6 1 0,-1-1 7,-6-1 3,0 0-6,-3 0-3,-9 0-2,-5 1-2,-3-3 2,-8 3 6,1-3 14,-3-1 7,-2 2 3,0-3-2,3 2-9,2-1-6,-3-2-7,1 2-2,-1-1 0,-2-1-2,0 0-2,-4 0-2,-2 0 1,-3 0-3,0-1 4,-1 1 0,0 3-1,-2-1 1,5 1-1,-6-1 0,2 1 0,-2-1 0,-5 1 0,1-1 1,-2 2-2,0-3 2,-5 0-1,1 3 2,5-2-1,-2 1 0,5 2 3,2 0 11,5 1-13,6 0 1,3-2 1,0 3 3,0 1 3,4-2-6,-1 2-2,-6 0 2,3 0-3,-10 1 0,3 0-1,0 0 0,-6 1 0,-2 1 0,-3 0-2,-3 1 0,-1-1 4,5 1 0,6 0-3,5 0 3,8 0 13,3 0-2,2 0-6,3 0-4,2 2-2,0 0 9,2 2-5,-1 1-5,-9 1 0,-4 1 0,-10 1 0,-2-1 1,-4 1-2,-5-3 1,-4-1 1,3 0-1,-1-1-1,7-1 3,6-1 1,2 0-3,5-1 0,1 0 0,11 0 1,0 0-2,6 1 1,6 2-2,3 1 0,-3 2 0,-2 2-3,-2 2 3,-5 2 1,2-1-9,3 1-24,6-2-23,8-3-48,0-5-93</inkml:trace>
  <inkml:trace contextRef="#ctx0" brushRef="#br1" timeOffset="167190.79">11932 3817 261,'0'-1'195,"0"-1"-192,-8 2-3,1 0 3,-6 0-5,-9 2 0,-11 9-3,-6 5 4,-7 3 2,-7 0 2,-1 0 1,1-1-1,5-3 8,2-1 10,11-3 1,4-1-6,12-2-7,8-4-4,11-1-4,1-1-5,28 0 3,20-1 6,16-1-2,16 0 1,15 0-10,1 0-2,-8 0-5,-3 7-8,-12 4-15,-6 2-51,-18-1-132</inkml:trace>
  <inkml:trace contextRef="#ctx0" brushRef="#br1" timeOffset="174996.25">9097 4767 113,'0'0'-85,"3"0"270,-3 0-127,1 0-57,2-1 5,0 0 23,-2 0-5,-1 1-20,0 0-4,0 0 0,0 0 5,0 0 5,0 0 5,0 0 4,0 0-2,0 0 1,0 2 1,0 6 9,0 5-6,0 3-2,0 8-2,-1 5-6,1 6-3,-7 4 2,0 6-1,-3 0-4,2 5-1,-3-1-3,-2 0-2,1-4 3,-1-3-3,3-2 1,1 1 0,1 1 0,-1 1 0,2 0-1,0 4 1,2-2 0,-6 1 1,2 1 0,-6-4-2,1-2 0,-5-6 2,5-5-1,0-5 1,4-6 0,2-4-2,8-3 0,-3-5 0,3 0 1,0 1-2,0 1 1,0 1 0,0 1 0,0 2 0,0 2 0,-4 1 0,0 0-3,-3 0-1,0-2-9,-1-3-1,3-3-6,5-5-10,0-3-21,5 0-39,10-11-15,3-5-120</inkml:trace>
  <inkml:trace contextRef="#ctx0" brushRef="#br1" timeOffset="175880.3">8911 6073 27,'0'0'-27,"0"0"250,-8 0-137,3 0-75,3 0 17,0 0 28,0 0-18,2 0-23,0 0-13,0 0 1,0 0 2,0 0 2,0 0 3,11 0-2,4 0 13,7 0 7,9 0-4,5 0-7,7 0-1,7 0-5,4 1-3,6 0-2,1 0-2,4 1-2,5 0-2,5 0 2,1-1-1,-1 2-2,-6-2-3,-5 1-8,-16 1-1,-8-1-5,-12-1 2,-10 1 3,-7-1 7,-7-1 3,-4 0 2,1 0 3,-1 0 3,0 0-4,0 0-7,-1 0-25,-6 1-46,-4 0-62,-7 0-159</inkml:trace>
  <inkml:trace contextRef="#ctx0" brushRef="#br1" timeOffset="179823.53">10382 5833 81,'0'-2'316,"0"-1"-297,0 3-16,0 0-2,0 8 6,0 11 9,0 7 12,0 6-11,0 3-9,-7 3-2,-4 0-1,-3-1 2,0 0-3,-1-5 0,-3-4 2,7-6-5,-1-8 2,11-1-1,1-5-2,0-3-2,4-2 0,16-3 3,8-2 5,12-8 1,7-7-3,6-2-2,4-6 0,-9-4 1,-2-4-3,-10 0 0,-8 0-3,-11 3-2,-13 2-7,-4 7 3,0 5 5,-11 8 3,1 3-7,-4 5-19,-1 8-38,0 9 7,-3 6 29,1 5 2,7 2-44,6 0-40,4-3 14</inkml:trace>
  <inkml:trace contextRef="#ctx0" brushRef="#br1" timeOffset="180191.55">10854 6142 148,'-7'13'145,"-12"2"-127,-4 4-6,1 2 19,-1-3-9,3 1-7,5-1-5,0-3-6,5-1-4,6-6 0,2-3 0,2-1-3,0-2-9,4-2 0,8 0 5,-1-6 5,0-3 1,0-3 1,-5-1 2,-2-3-1,-2-2 1,-2 0-1,0-1-1,2 3 2,-2-1 1,3 4 6,1 1 1,-2-2-3,10 3-5,0-1-2,8 2-1,6 1 0,5 1 0,6 2 1,0 1 0,-2 5-2,-7 0 3,-6 0-1,-6 5 0,-12 3 0,-4 4 3,-9 4 10,-24 1-3,-13 0-7,-8 2 1,-10-5-1,2 1-3,-2-5 0,3-2 0,11-5-2,8-3-8,13 0-14,14-11-30,15-4-82</inkml:trace>
  <inkml:trace contextRef="#ctx0" brushRef="#br1" timeOffset="180675.58">11319 6173 202,'5'0'80,"0"-5"-84,1-1 11,5-1 38,0 1-12,3-1-18,-4 1-4,-1 2-9,-5 1 1,-2-1 4,-2 3 3,0-4 1,-9 2-4,-7-1-4,-9 3-4,-7 1 3,-6 0 4,-3 5 0,-5 6 8,0 4 0,0 0-1,6 1-4,8-1-3,10-1 0,8-3 0,10-3-5,4-3-3,7-3 1,19-2 4,9 0 3,11-9 2,4-8-2,1-2-2,-5-3-4,-7-3 0,-6-3-2,-9 0 0,-8-3-2,-2-1 0,-3 1-5,-2 2 3,-7 6 2,0 8 4,-2 7 4,0 8 0,0 0-3,0 8-10,0 11 3,0 8 18,-4 8-5,-5 1-5,1 2-1,1-4 1,-3-3-2,6-2 0,3-7-4,1-2-10,0-5-13,8-4-23,6-4-32,-3-6-51</inkml:trace>
  <inkml:trace contextRef="#ctx0" brushRef="#br1" timeOffset="181211.61">11632 6161 363,'-8'7'16,"3"-2"-32,5-1 23,0-1 10,5-2-8,10-1 1,3 0 3,4-4-7,-1-4 1,0-4-7,-5-1 1,-4-1-4,-7 0-3,-5 3 1,0 0 5,-19 6 1,-8 4 2,-5 1-1,-9 8 4,-1 8 4,-1 3 4,7 2-6,4 0 2,7-1 1,8-2-3,9-3-5,8-4-1,6-3-3,13-2 4,6-2-1,7-4 4,4 0 0,3-8 0,0-3 0,1-3-3,-12-1-3,-3-1-8,-9 1 0,0 3-4,-8 3-1,-5 3-2,-2 3 6,-1 3 8,0 4-19,0 4-1,-1 6 18,1 0 3,0-2-8,4-3-6,14-3-14,6-6 2,2 0 10,0-2-3,1-7-24,-4-3-20,0-3-16,-1-5 19,-7-3 50,-7-2 13,1-4 19,-2 0 16,4-4-1,-4 0-20,3 2-8,-3 6 33,-3 8 31,-4 7-6,2 6-21,-2 4-7,0 3-32,0 11-16,0 8 21,-2 8 3,-9 6-11,1 1 1,-7 1-4,0-3 1,2-2-1,0-4 0,4-4 0,1-6-5,6-4-11,3-3-6,1-5-5,0-6-15,0-1-37,5-5-19,1-6-103</inkml:trace>
  <inkml:trace contextRef="#ctx0" brushRef="#br1" timeOffset="181479.63">11878 6090 151,'-14'0'221,"-1"4"-211,6 4-3,5 3 38,4 3-16,3-1-19,14 0-2,9-2-3,7-2 1,2-2-2,6-4 0,3 0-3,0-3-2,2 0-3,1-9 1,-2 0-4,-6-4 1,-6 0-3,-9 0-2,-7 0 3,-8 3 8,-6 0 1,-3 4 4,-3 3 1,-17 3 1,-10 2-6,-9 13 0,-5 5 2,-7 3 4,7 2-2,8 1 2,9-4-1,14-2-4,13-4 2,0-5-3,11-3 2,18-6-1,10-2 2,7-2 4,11-12-7,0-3-28,-9-2-57,-6-4-182</inkml:trace>
  <inkml:trace contextRef="#ctx0" brushRef="#br1" timeOffset="181988.66">10508 6563 116,'3'0'35,"-3"5"188,0 8-234,-5 6 3,-1 5 19,-1 4 11,0 2-8,3 1-6,4 0-7,0-6-1,0 1 0,0-7 0,8-2-10,2-6-17,-4-6-13,-4-3-6,-2-2-20,-4-11-19</inkml:trace>
  <inkml:trace contextRef="#ctx0" brushRef="#br1" timeOffset="182215.67">10357 6563 26,'11'-9'66,"-3"0"130,3 7-172,12 1-17,6 1 18,10 2 9,15 9-4,7 1-11,3 3-10,-7 1-3,0 2-6,-11-1-3,-5 2 4,-10 1 1,-16-1-2,-15 0 1,-8-1 2,-27 0 1,-16-1-1,-12-3 3,-13-3-5,-10-4 1,1-3 0,1-4 0,8-1-2,8-6 1,14-1-2,14 3 1,18 1-1,17 0-6,5 3-22,16-1-58,17-2-27,6-2-71</inkml:trace>
  <inkml:trace contextRef="#ctx0" brushRef="#br1" timeOffset="182532.73">11025 6758 11,'17'1'-1,"2"-1"3,-4 0 173,-1 0-125,-5 0-41,-5 0 42,0 0 15,-4 0-17,0 0 2,-4 0-14,-7 0-24,-6 3-8,-1 4 0,-3 0 0,6 3 1,1-1-3,5 0 0,7-2-2,2-1-1,4-3 0,14 0 2,6-3 2,5 0 4,3-6-1,1-4 0,-5-1-2,-10-2-4,-7 1-2,-11 0-5,0 0-3,-22 2-4,-10 2 2,-8 4 4,-2 4-10,-7 4-7,9 9-1,4 1-10,8 3-22,10-3-48,10-1-98</inkml:trace>
  <inkml:trace contextRef="#ctx0" brushRef="#br1" timeOffset="183095.72">11331 6792 3,'0'8'215,"0"-1"-175,0 3-38,0-2 17,0-1 3,0 2-17,0-3-4,0-1 1,4-2-4,3-1-16,1-2-9,3 0-4,3-7 1,3-1 1,1-3 6,-2 2 13,0-2 12,-1 0 6,-6 3 20,3 2 26,-8 2-11,0 2-10,-1 1-10,-3 1-18,1 0-8,2 7 2,-3 1 19,1 4-9,-1-1-4,5-1 1,0 0-5,1-3 1,1-1-1,4-2 0,-3-3-1,6-1 1,3 0 4,2-5 5,8-2-6,-4-4-1,5 2-3,-11-1-4,-2 3-8,-7 1 4,-5 5 4,-3 1 3,0 0 1,0 2-4,-7 6 4,-4 2 13,3-2-1,6 1 4,2-2-7,0-2-2,0 1 1,6-3-6,5 1 0,7-3 3,3-1-1,4 0-1,1-5-16,2-2-32,-6-2-70,-4-2-120</inkml:trace>
  <inkml:trace contextRef="#ctx0" brushRef="#br1" timeOffset="183348.74">11928 6826 25,'8'1'-25,"6"-1"179,-1 0-44,2-5-105,7-2 13,-4-1 15,3 0-27,-3-2-5,-4 1-1,-4-1-9,-4 3-9,-6 1 10,0 2 8,-6 1 5,-10 3-3,-3 0 3,-3 0 2,-6 6 1,-1 5 1,-3-1 2,3 2 4,6 0 5,7 0-4,5-1 0,4-3-4,7 1-7,0-4-3,13-1-2,8-2 4,8-2-1,5 0 2,-2-1-5,4-6-12,-4 1-23,-7-2-34,-4-1-38,-10 1-34</inkml:trace>
  <inkml:trace contextRef="#ctx0" brushRef="#br1" timeOffset="183441.74">12092 6811 2,'-9'6'1,"1"-1"62,4-1 9,1 0-66,3 0 2,0-1 2,0 1-7,0-3-5,4 0-9,3-1-23,1 0-24</inkml:trace>
  <inkml:trace contextRef="#ctx0" brushRef="#br1" timeOffset="183575.75">12126 6819 0,'0'0'4,"0"0"2,0 0-5,7-5 1,2 2-2,-2-2-2,-1 1-2,-1 2-3</inkml:trace>
  <inkml:trace contextRef="#ctx0" brushRef="#br1" timeOffset="183927.77">12147 6786 38,'0'0'115,"0"0"-98,0 0-15,0 0 13,0-4-8,0 3-7,-5-1 1,-5-1-3,-8 2-4,0 0 3,-3-1 9,-1 2 5,0 0 26,-5 0 15,1 4-11,-2 5-9,2 0-4,2 3-6,2 2-10,4 2-7,5-4-2,6 1 1,6-3-3,1-3-2,0 0 1,12-4-3,8-3 2,5 0 4,7-2-1,3-9-4,5-1-11,-1-1-18,-6 1-14,-8-1-14,-3 1-21,-6 4-62</inkml:trace>
  <inkml:trace contextRef="#ctx0" brushRef="#br1" timeOffset="184143.78">12144 6794 46,'-6'6'152,"-6"3"-96,7-1-32,2 1 2,3 1 0,0-2-8,0-1-3,4-1-8,6-2-4,5-2 1,-2-1-3,2-1 2,-1 0 0,1-4-3,-2-4-8,-5 1-18,0 0-8,-1 0-15,0 1 0,0 1 3,-5 4-17,2 1 16,-4 0 14,0 2 21,0 7 32,0-1 2,0 4-8,0-1-6,0-3 14,2-2-7,10 0-1,-4-4-4,3-1-2,3-1-7,-6-2-20,-1-6-105</inkml:trace>
  <inkml:trace contextRef="#ctx0" brushRef="#br1" timeOffset="184287.79">12307 6658 176,'-6'0'220,"6"-1"-154,0 0-70,0 1-3,0 0 13,6 0-14,2 2 7,1 5 0,-1 1-33,-1-1-30,-4-1-29,-3-4-84</inkml:trace>
  <inkml:trace contextRef="#ctx0" brushRef="#br1" timeOffset="184539.81">12342 6836 117,'0'0'136,"4"0"-91,-3 0 6,5 0 6,5-5-20,-1 0-27,5-1-4,-1 0-3,1 3-3,-2-1 0,-4 2-3,-3 2 1,-2 0-4,-1 0 0,4 6 6,-3 2 1,-3 2 0,5-1 2,-2 1-1,0-3 2,0-1 0,3-1 2,2-3 0,-1-1 1,6-1 1,8 0 1,2-6-1,2-2-5,-2-1-10,-2 1-19,0 0-23,-5 3-23,-6 0-39,-4 4-78</inkml:trace>
  <inkml:trace contextRef="#ctx0" brushRef="#br1" timeOffset="184755.81">12821 6780 35,'0'-13'-32,"0"-1"333,-10 1-240,-5 4-40,4 3 37,-3 4-13,0 2-23,-4 0-19,-3 7-6,-4 5-1,4 4 4,6 5-1,8-1 3,7 1 1,0 2-1,11-4 0,8 0-1,8-1 1,-3-4 0,-2-2-2,-4-4 1,-8-2 0,-6-3 0,-4-2-1,-4-1 0,-19-1-5,-7-5-10,-9-4-16,-4 0-11,-3-6-50,-5-4-186</inkml:trace>
  <inkml:trace contextRef="#ctx0" brushRef="#br1" timeOffset="185570.87">10003 5949 116,'4'-9'-75,"-1"-3"195,-2-1-118,6 0-7,4-2 5,3 0 5,3 1 1,-5 1 17,5 3 0,-7 2 0,1 0 7,-7 4 12,-1 2 3,-3 1-6,0 1-6,0 0-15,0 2-10,0 11-4,-3 11 6,-1 10 15,-2 11-4,3 13-6,1 8-3,-4 7-2,-5 5-1,-3 5-4,-5 4-1,-1 5-3,-9 1 3,-3-3-3,1-8 0,1-8 1,1-7-1,5-10 0,0-7 1,5-6-2,1-6-1,7-9 1,0-7 7,7-8-11,1-6-5,3-6-10,0-2-8,14-3 4,8-9 11,10-10-38,4-7-101</inkml:trace>
  <inkml:trace contextRef="#ctx0" brushRef="#br1" timeOffset="186444.96">10161 5805 4,'-5'-4'13,"0"3"-11,4 1 208,-3-1-111,-3 1-70,7 0 0,0 0-1,0 0-13,0 0-12,7 0-2,14 0 18,16 0 12,12 0-2,13-4-6,10-1-3,12-1 1,6 0-1,6 1-1,7 2-7,8 1-5,10 2-1,8 2-5,7 5 1,5 5-2,4-1-7,-3 0-7,1 1-6,-14-5-3,-5-2-3,-6-4 11,-4-1 5,-2 0 0,2-1 5,-7-7 5,-7 2 1,-10 1 0,-9 0 2,-13 1 8,-11-1 0,-7 4-5,-11 0-5,1 1 0,-1 0-1,0 0-1,1 0 1,0 0 0,0 0-1,5 1-1,-6 0-3,0 2 0,-4-3 3,-9 1-2,-1 0 4,-9-1 0,-2 1 0,-5-1 0,-4 0 0,1 0 0,1 3-3,-6-2-2,3 1-1,2 2-22,-2-1-22,-3 1-6,4-2-4,-1-2-5,3 0 10,4 0 34,0 0 22,2 0-29,-2-2 20,4-2 14,-8 1-3,0 0 15,-6 1 30,-1 1 0,0 0-12,0 1-11,0 0-9,-4 0-10,-7 0-3,0 0-2,-4 0 5,2 3 6,2 2 4,0 1 0,4 0-2,1 2-2,3 4 3,2 2 3,1 4 3,0 8-2,0 3 3,0 8 0,0 7-2,-10 6-7,-9 6-3,-5 1-5,-6 3-1,-1 0-2,-2 1-1,5-3 0,3-3 2,8-5-2,3-5 0,3-3 1,3-1-1,-3-2 1,2 0 0,3-1 3,-3 2-4,1-2 2,-3 1 0,0-3-3,1-3 1,2-3-1,3-4 0,3-4 0,2-4-1,0-3-9,2-5-13,14-1-16,2-4-26,-1-2-91</inkml:trace>
  <inkml:trace contextRef="#ctx0" brushRef="#br1" timeOffset="187019.95">9987 7389 283,'-26'0'27,"2"1"-37,6-1 16,7 0 29,6 0-13,5 0-15,0 0 7,0 0 3,0 0 6,11-1 4,8-2 8,9-1 1,9 2-1,12 1-5,9-1 4,17-1 0,19 2-3,15-1-2,19-1-10,18-2-9,14-1-3,15-1-4,11-1 0,11 1-1,7-2 0,-1 3 0,-13 3-1,-13 2-1,-19 1 0,-12 0-5,-10 5-2,-7-1-1,-11 1 4,-8-1-2,-14-1 0,-12-2 0,-14-1 2,-15 0 3,-13 0 1,-16-1-1,-10-1 1,-12-1-1,-4 1-3,0 0-11,0-1-32,-18 0-50,-14-1-149</inkml:trace>
  <inkml:trace contextRef="#ctx0" brushRef="#br1" timeOffset="196279.5">13392 7094 33,'4'0'-9,"-4"0"39,1-1 0,-1 0-5,0 0-2,0 0-3,0 0-6,0 0-8,-1 0-1,-3 0-2,1 0 8,-1-2 9,1 1 3,3 0 1,0-1-7,0 1-4,0-2 1,3 3 4,-2-4 2,2 5 3,-3-1-4,0 1 1,0 0 0,0 0 0,0 0-2,0 0 0,0 0-3,0 5-4,0 7-4,-4 8 0,-3 6 8,3 6-8,-5 4 3,1 3-4,-3 1-1,0-1-4,1-5 0,4-5-1,4-6-1,2-8-3,0-5-14,0-5-21,8-5-53,-1-9-148</inkml:trace>
  <inkml:trace contextRef="#ctx0" brushRef="#br1" timeOffset="-182573.25">9865 7111 33,'3'1'23,"-3"-1"33,4 0-26,-4 0-7,0 0-5,0 0 5,0 0-5,0 0 4,0 0 0,0 0 2,0 1 4,0 3 1,0 2-2,0 0-6,0 0-2,0 2-3,0-1-1,0 4-3,0 0-3,0-1-5,0 3-4,0 2 2,0 0 2,-3 2-3,2 1-1,-6-1 1,4 0-1,2-1 0,1-2 0,-3 0 1,-1-2-1,4-3 0,-4-2 0,4-4 1,0-3-1,0 0-1,0 0 3,0 0 1,0 0 3,0 0 2,0 0-3,4 0 1,4 2 6,2 0-1,0 0-1,3 2 1,3-1-5,-1 1-1,2-2-2,1-1 2,-3 2-3,0-3 0,3 0 0,2 0-2,4 0 1,2 0-5,3-1-25,3-2-52,-7 1-99</inkml:trace>
  <inkml:trace contextRef="#ctx0" brushRef="#br1" timeOffset="-140200.78">6785 7523 20,'0'0'36,"0"0"25,0 0-26,0 0-9,0-1-2,5 0 5,-1-1 2,-2 2-7,2 0-8,-1 0-7,1 0-7,0-1-1,-1 0-2,1 1-3,0 0-7,0-1-8,-1 0-13,4-1-14,-1 0-9,0-3 5,3 0 10,5-4 17,1-2 14,0-1 11,5-2 8,2 2 7,-3-2-3,1-1 16,-5 1 9,-4 0-1,-2 2-4,-5 0-13,3 4-9,-5 0-6,0 3-2,-2 2 3,0 2-5,0 0-2,-11 1-9,-5 0-11,-3 1 5,-2 5 6,-5 5 3,-3 1 6,2 2 0,1 5 1,-1 0 0,1 4 2,-3 1 0,1 3 2,4 0-5,2 1 1,7-1-1,2-3 0,5-4-1,5-4-3,3-6-2,0-5-42,10-5-73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5-12T18:23:14.13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09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5-12T18:36:22.282"/>
    </inkml:context>
  </inkml:definitions>
  <inkml:trace contextRef="#ctx0" brushRef="#br0">5215 4551 338,'4'16'-17,"2"25"24,9 26-1,0 23 19,6 18 25,-13 6-9,-8-6-17,-6-11-15,-11-18-4,-1-23-2,7-21-7,11-26-35,0-24-122</inkml:trace>
  <inkml:trace contextRef="#ctx0" brushRef="#br0" timeOffset="413.01">5322 4451 291,'-33'1'24,"11"8"-20,13-1 18,12-1-18,48-3 2,51-4 21,49 0-11,48-5 13,30-4-20,-1 1-4,-34 3-17,-51 4-57,-62 1-53,-62 0 28,-26 5 47,-36 2 24,-10 1-11</inkml:trace>
  <inkml:trace contextRef="#ctx0" brushRef="#br0" timeOffset="672.02">6678 4471 161,'0'8'8,"0"6"72,0 14-34,0 23-2,-6 26 9,1 27-6,-1 20-16,-1 5-17,3-14-8,4-16 4,0-21-1,0-21-5,0-15-1,0-14-1,-3-21-15,-19-9-87</inkml:trace>
  <inkml:trace contextRef="#ctx0" brushRef="#br0" timeOffset="1145.05">5329 5491 321,'-10'0'47,"10"0"31,3 0-60,32 1-5,33 2 45,43 3-17,44-2-10,36-1-19,27 1-7,1 1-4,-31 3-12,-48 3-29,-61-1-26,-59-3-51,-38-7-260</inkml:trace>
  <inkml:trace contextRef="#ctx0" brushRef="#br0" timeOffset="9508.53">3773 3243 80,'-9'-12'184,"7"5"-128,2 2 1,0 5-44,0 0 6,0 1 8,0 20-8,4 24-7,16 32 21,5 30-5,-11 23-6,-14 9-13,-2-3-5,-24-16 0,0-20-2,6-28 0,9-29-1,11-29-25,11-31-78,9-38-137</inkml:trace>
  <inkml:trace contextRef="#ctx0" brushRef="#br0" timeOffset="9960.56">3783 3290 30,'-12'-1'20,"5"-1"174,7-1-177,0 0 43,19-5-49,23-1-2,33-2 7,32-1-3,29 5 11,21 7-10,9 2-11,-14 9-3,-23-2-19,-36-1-10,-33-8 13,-30 0 4,-26 0-48,-6 0-148</inkml:trace>
  <inkml:trace contextRef="#ctx0" brushRef="#br0" timeOffset="10249.59">4939 3309 102,'-3'5'-32,"-5"3"67,2 4-22,-1 10 25,3 11 16,-3 20 15,-3 24-13,2 22-19,-1 9-23,1 0-8,0-12 0,-2-14 6,2-15-6,-2-15-3,2-17-1,6-12-10,2-10-56,0-6-126</inkml:trace>
  <inkml:trace contextRef="#ctx0" brushRef="#br0" timeOffset="10581.59">3650 4305 314,'-9'-3'12,"9"3"73,20 0-81,33-1 22,26-1 6,36-1-16,30-1-1,21 3-10,5 1-4,-21 5-31,-40 5-115</inkml:trace>
  <inkml:trace contextRef="#ctx0" brushRef="#br0" timeOffset="11460.64">4705 4320 192,'-22'1'64,"8"-1"25,13 0-25,1 0-27,7 0-20,18 6-6,22 8 15,20 12 16,23 15-10,17 9-16,4 8-3,-1-1-8,-7-5 9,-13-7-15,-18-11 1,-18-7 0,-19-10 2,-17-7-2,-18-7-22,0-6-31,-29-16-132</inkml:trace>
  <inkml:trace contextRef="#ctx0" brushRef="#br0" timeOffset="12232.69">5457 4838 43,'0'0'300,"0"0"-282,0 0 20,26 9-32,12 2 29,12 3-20,1-3-2,-5-4-5,-12-5 0,-10-2 1,-15-8 4,-9-6 2,0-5-8,0 1-7,-5 4 1,5 3 0,0 5-3,0 3 0,0 0-1,0-1 2,3-2 4,-1-3 0,3 2-3,-1-2 0,-4 3 3,0 1 3,0-1-1,-7 0-2,-4 1-1,3-1-1,1 4 4,3 2 5,1 0-4,3 0-2,0-1-5,0 1 0,0 0 1,0 0 0,0 0-1,0 0-1,0 0 0,0 0 0,0 0 1,0 0-13,-8 0-1,5 0-12,-3 0-14,6 0-51,0 0-77,0-1-25</inkml:trace>
  <inkml:trace contextRef="#ctx0" brushRef="#br0" timeOffset="12772.72">5696 4720 106,'-9'0'50,"-6"2"68,0 7-89,-14 10-20,-2 5-10,-1 2-4,3-1 3,16-12 0,13-11-2,2-9-38,20-12 30,9-6-11,-5 2 3,-7 9 21,-10 12 5,-9 4-9,-4 16 19,-20 3-6,-2-1 9,2-5-9,6-7 2,14-6 4,4-5-2,22-10-16,14-1-1,6 4-2,-1 7 4,-7 3-8,-12 0-2,-11 2 11,-5-1 4,-6 0 13,0-1 6,2 0-3,4-4-30,-1 0 0,0 4-2,-5 0 1,0 11 14,-3 3 4,-12 0 2,4-4 5,5-5 3,6-5 0,0-7-20,11-3-4,-1 3-35,-3 7-12,-7 0-20</inkml:trace>
  <inkml:trace contextRef="#ctx0" brushRef="#br0" timeOffset="13664.77">7186 3353 146,'4'-24'126,"-2"13"-35,7 13-52,1 28-47,4 25 39,4 31-10,-8 28 9,-1 10-5,-7-2-20,-2-15-4,0-25 1,2-25-1,4-29-14,5-28-39,6-28-80,-12-34-181</inkml:trace>
  <inkml:trace contextRef="#ctx0" brushRef="#br0" timeOffset="13956.79">7328 3309 25,'0'-12'9,"0"4"179,0 3-115,1 5 23,31 0-67,35-1-10,42-4 11,47-2-14,30-2-2,6 0-1,-6 6-11,-22 3-4,-27 3-38,-31 3-68,-34 1-61,-26-2-17</inkml:trace>
  <inkml:trace contextRef="#ctx0" brushRef="#br0" timeOffset="14356.81">8908 3297 50,'28'6'26,"7"0"-16,-3 7 6,-6-2 9,-12 6 13,-14 3 37,-7 11 4,-24 18-14,1 23-18,-3 22 2,10 11-12,11-5-18,8-15-7,4-19-4,0-17-2,0-20-1,0-10-4,0-15-3,0-4-43,1-2-17,6-1 30,-4 3-35,-3 6 52,-11 8 16,-12 4-2,-6-3 2,6-4 1,6-3 1,14-5-5,3-2-20,11-1-118</inkml:trace>
  <inkml:trace contextRef="#ctx0" brushRef="#br0" timeOffset="14604.82">8839 4165 17,'0'11'128,"-4"-4"-70,4-1 11,-7-2-21,-10-1-18,-18 1 4,-29 2 1,-39-3-10,-45 0 18,-45-3 10,-43 2-6,-20 0-27,13 3-13,49 2-11,76-2 5,84-2-9,83-3-81,76-16-15</inkml:trace>
  <inkml:trace contextRef="#ctx0" brushRef="#br0" timeOffset="15616.88">7157 4315 21,'22'-9'2,"-5"-3"71,-6 1 5,-7 3-23,-1 2 17,-3 3-20,0 1-28,0 2-8,-16 7 9,-21 12-11,-24 13 2,-24 13 10,-22 8-11,-22 7-9,-7 1 0,0-2-3,14-7-3,30-12 1,39-15-3,42-17-6,25-14-58,33-23 5</inkml:trace>
  <inkml:trace contextRef="#ctx0" brushRef="#br0" timeOffset="16180.92">6284 4664 33,'0'6'103,"-6"4"-47,-1 4-8,-2 6 4,-2 1-5,-3 2-5,-2 0-5,3-6-14,2-7-5,11-4-10,4-3-13,31-1 0,22-1 19,11-1-3,0-3-2,-17-6-7,-17-7-5,-23-1-6,-11 3-1,-16 5 9,-14 8 3,-1 2-9,5 8-3,11 0-43,15-9-143</inkml:trace>
  <inkml:trace contextRef="#ctx0" brushRef="#br0" timeOffset="22364.27">3640 6161 334,'-3'-4'15,"3"4"32,0 0-51,0 15 20,3 19 5,9 22 12,11 20-11,-1 17-13,-3 4-2,-6-5-3,-9-12-1,-4-17-9,0-21-37,-7-25-40,-5-25-84</inkml:trace>
  <inkml:trace contextRef="#ctx0" brushRef="#br0" timeOffset="22745.3">3675 6046 17,'-20'3'191,"5"-3"-149,11 0 61,4-3-66,14-5-8,33-1-1,31-3 14,36 2-16,41 2-15,33-3-9,31 3-1,9-3-16,-21-2-28,-49 1 4,-59 6 8,-56 3 1,-42 3 22,-1 9 13,-19 5-24,-17-1-150</inkml:trace>
  <inkml:trace contextRef="#ctx0" brushRef="#br0" timeOffset="23209.33">5086 6011 27,'0'8'162,"-3"4"-161,-5 9 54,-2 13-2,6 13 2,4 18-6,0 14-6,0 13-8,0 7-16,0-5-14,-15-10-2,5-16-3,0-14 1,6-17-1,4-12 0,0-13-1,0-8 1,0-4-4,0 0 6,0-2-3,0-4-1,0 2 1,0 2-1,0 2-5,0 0 0,0 0 0,0 0-1,0 0 4,0 0-4,0-2-11,-4 1 14,-10 1-9,-7 8-123,-8 6-119</inkml:trace>
  <inkml:trace contextRef="#ctx0" brushRef="#br0" timeOffset="23396.33">4862 6892 7,'-39'-10'188,"-25"-1"-49,-23 5-31,-24 6-49,-17 8-19,-12 13-25,-3 5-12,8-1-1,24-7 2,34-17 0,37-7 1,40-19-16,21-8-35,18-3-254</inkml:trace>
  <inkml:trace contextRef="#ctx0" brushRef="#br0" timeOffset="24640.45">5158 5937 17,'-14'7'242,"7"-6"-176,6 0 12,1-1-60,7-4 16,14-12-19,19-11 2,10-13-8,14-8 2,8-9-3,6-2-1,4 2-6,-10 7-4,-15 13-4,-18 14-2,-22 12 0,-17 9 2,-2 6 6,-27 13-28,-7 4-16,2 1-13,11-8-63,12-7 1</inkml:trace>
  <inkml:trace contextRef="#ctx0" brushRef="#br0" timeOffset="25340.48">5798 5443 9,'0'-4'200,"0"1"-172,0 0 17,-1 2-18,-20 1 4,-14 5-8,-17 10-23,-15 9 0,-5 1 5,15-2-2,15-9 4,31-9-4,18-6-9,39-16-8,21-10 9,7-2-11,-6 3 11,-13 8 5,-15 8-1,-19 6 1,-13 4 7,-5 0 8,-3 10 20,0 9 7,-3 5-19,-5 1-7,4-2-6,4-6-8,0-7 0,4-1-2,7-6 0,-4 2 1,-7 4-2,0 5 3,0 5 2,-4 0-3,-3-4-2,4-5 0,-1-8 3,-9-2 19,-13-12 7,-18-6-23,-8-2 4,1 5-4,12 5-4,15 5-1,15 5-7,9 0-9,5-1-77,5-6-113</inkml:trace>
  <inkml:trace contextRef="#ctx0" brushRef="#br0" timeOffset="26952.55">7553 5733 43,'-7'0'300,"7"10"-310,11 30 28,18 28 2,3 28 2,-7 13 9,-13 3-16,-12-7-9,-8-15-3,-12-21-1,7-24-2,9-27-19,4-25-85,0-33-157</inkml:trace>
  <inkml:trace contextRef="#ctx0" brushRef="#br0" timeOffset="27244.56">7639 5752 248,'-7'-8'28,"7"-3"16,23 1-26,30-1 1,32 1 28,36 1-10,30 2-11,24 6-21,6 1-4,-6 4-23,-10 7-52,-23-5-53,-35-2-49,-35-3 125,-43 0 54,-25 3 19,-4 2 23</inkml:trace>
  <inkml:trace contextRef="#ctx0" brushRef="#br0" timeOffset="27824.59">9258 5742 47,'0'10'141,"0"1"-144,0 7 3,7 1-1,9 0 4,-1 4 4,-1 0 35,-10 12 21,-4 14-14,0 19-13,-11 14-29,-13 9-6,-1 1 1,6-7 0,3-14 14,15-13 19,1-12-25,0-14-5,11-12-4,-1-9-1,-5-10-3,-3-1-5,-2-4 8,0-4 1,2 2-3,-2 4 0,0 1-9,-2 1-29,-15 0-12,2 0 42,1 1 16,1-1-1,4 0-1,-4-4 3,-6 4 5,-10 0 8,-13 10-5,-15 3-6,-24 2-4,-24 1 7,-33-7 13,-31-4 14,-20-5 17,3-1-13,25-5-30,40 1-10,53 3-6,48 2-25,25-4-112</inkml:trace>
  <inkml:trace contextRef="#ctx0" brushRef="#br0" timeOffset="28656.64">7553 5749 0,'0'1'3,"0"-1"284,-11 0-237,-6-1 39,-10-4-46,-10-3-7,-24-5-16,-20-5-14,-24-6 0,-16-5 1,-6-3 4,3-1-1,4-2-2,8 2-4,16 4-3,22 6-2,19 5 0,17 5 1,17 7-1,6 1 1,8 1-1,3 3-1,4 1-15,0 0-12,4 0 9,7 5 2,0 1-15,-9 0-35,-2 0 9,0-3 6,0 0-32,0-3-66</inkml:trace>
  <inkml:trace contextRef="#ctx0" brushRef="#br0" timeOffset="28856.68">6300 5467 43,'-3'-4'7,"-5"4"9,-2-1-36,2 1 1,2 0 16,3-3-7,3-1-2,0-2 12,7-2-2</inkml:trace>
  <inkml:trace contextRef="#ctx0" brushRef="#br0" timeOffset="29635.69">6243 5387 13,'-11'-4'25,"0"1"-9,-2 1-4,2 0 21,4 0 34,3-3-6,0 0 4,-3-3-23,-2-3 0,-4 0-11,0 2-16,2 1 0,7 4 4,4 2-9,0 1-5,0 0 3,0 1 1,0 0 13,0 8-13,19 11-15,13 8 22,17 9-10,-5-2-4,-8-4 2,-9-8-4,-13-7 4,-13-8 0,-1-6 0,0-1 6,-17-6-8,-9-12-6,-12-12 1,-1-8 0,2-1 3,4 8-3,12 10 4,11 10-2,9 5 2,1 4-1,0 0-7,19-1-11,16 1 18,13 1-2,7 1 1,4 5 1,-7 6 3,-10 1-3,-12-4 0,-16-2 1,-7-4 1,-7-2 7,-6 0 10,-13 2-10,-9 1-9,-5 8-3,5 5-5,3 2 4,6 0 3,6-5 0,2-5 5,4-6-2,-1-2 3,1 0-1,3 0-9,4 0-27,0 0-9,0 4 0,11 2 31,-7-3-50,-4-3-283</inkml:trace>
  <inkml:trace contextRef="#ctx0" brushRef="#br0" timeOffset="39088.24">4972 2627 77,'7'-2'61,"-7"-1"16,4 3-16,-4 0-13,0 0 4,0 0-12,0 6-29,0 7-19,4 12 12,2 8 6,-3 2-6,-3 6-2,0-7-14,-16-7-230</inkml:trace>
  <inkml:trace contextRef="#ctx0" brushRef="#br0" timeOffset="39469.25">4983 3024 20,'4'0'146,"-4"0"-44,0 0-73,0 3-26,0 1 12,2 6 10,-2 5-16,-2 3-10,-23 1-255</inkml:trace>
  <inkml:trace contextRef="#ctx0" brushRef="#br0" timeOffset="40580.34">4840 4377 53,'3'0'168,"-3"0"-75,0 0-46,0 0-21,0 9 2,0 6-20,-7 12-6,0 11-2,1 5-4,4-1-66,2-10-225</inkml:trace>
  <inkml:trace contextRef="#ctx0" brushRef="#br0" timeOffset="40841.36">4865 4717 321,'0'8'-12,"0"3"38,0 5-26,0 7 7,0 4-9,0 4-13,0-2-66,0-13-85</inkml:trace>
  <inkml:trace contextRef="#ctx0" brushRef="#br0" timeOffset="43245.48">2937 4363 204,'-11'4'65,"3"-1"36,5-3-66,3 1-15,8-1 5,26 0-1,10-2-6,13-2-10,0 1-9,-7 3-30,-24 0-152</inkml:trace>
  <inkml:trace contextRef="#ctx0" brushRef="#br0" timeOffset="43548.5">3337 4371 16,'10'2'267,"5"-2"-260,10 0 64,17 1-29,11-1-23,10 0-15,-1-7-9,-14-10-133</inkml:trace>
  <inkml:trace contextRef="#ctx0" brushRef="#br0" timeOffset="44288.54">4900 4247 24,'5'0'43,"1"2"167,-2-1-146,3-1-23,3 0-29,5 0 21,10 0-28,7 0-3,14 0-4,1-1-54,-1-5-176</inkml:trace>
  <inkml:trace contextRef="#ctx0" brushRef="#br0" timeOffset="44536.55">5482 4206 3,'11'2'253,"1"-2"-261,8 0 44,9 1-19,3-1-13,4 0-3,-8-3-40</inkml:trace>
  <inkml:trace contextRef="#ctx0" brushRef="#br0" timeOffset="52908.04">4814 4281 61,'0'-1'109,"0"1"-85,0-2-10,-10 1-11,0-1 23,-1 1 2,-4-2 5,0 3-13,-8 0-13,0 0-6,-1 6 1,2 0 5,7 1 1,8 2-2,7 1-6,0 1-1,7-1 7,8-3-1,3-5 4,1-2-2,8 0 6,1-7 3,2-4-6,-1-2 7,-12 2 8,-9 3-15,-2 2-4,-6-2 3,0 1-4,-16 0-5,-6-1 1,-4 5-5,-6 3 0,-1 5-5,2 7 1,9 4 5,11-3 3,11-1-4,11-4 1,22-4 3,6-4 3,3-2 4,-8-9-3,-7-4-1,-16 0 1,-11 0-1,-4 3-1,-18 4 0,-9 5 0,-2 3-5,1 1-4,3 9 3,12 3 0,14 4 0,3 2 3,26-1-3,23-4 4,9-7 1,2-7 1,-12-7-1,-22-7 6,-26-4-1,-11-1-5,-32-1-3,-13 6 1,6 7-1,3 7 0,16 11-5,9 8 1,15 6 2,7 0 1,33-5 3,13-9-1,7-9 5,0-5 6,-17-15-5,-18-5 0,-18-1-3,-26 1-6,-23 5 3,-5 9-1,-7 9-2,8 18-6,10 7 7,18 0 6,25-2-4,25-9-1,26-12 6,9-2 5,-10-16-2,-22-6 0,-21 0-1,-7 4-1,-17 5-4,-8 10 0,-1 5-4,9 11-4,7 2 8,10 2-1,21-7-5,-2-10-42</inkml:trace>
  <inkml:trace contextRef="#ctx0" brushRef="#br0" timeOffset="55852.21">5308 4505 88,'0'0'143,"0"0"-127,0 0 1,-8-3-12,-3 3 11,0 0 9,-2 8-16,-1 9-3,6 6 3,8 0 8,0-2-8,4-8-6,14-9-3,-3-4 1,2-9 13,-3-8-2,-3-2-9,-10-1 0,-1 5-3,-12 4 2,-13 8 1,-7 3-6,-1 3 2,5 6 1,6 1 0,9 3-1,13-1-4,4-3 4,21-4 1,13-5 1,-1-1 6,-6-10 0,-6-3-2,-20-4 1,-5 1-2,-12 2 0,-21 7-3,-5 8-2,-1 5-1,2 11 7,6 5 1,16 0 4,15-3-8,7-8-4,32-9 2,9-4 5,1-16 6,-17-1-8,-14-3 0,-18 10-1,-11 5 3,-17 8-3,-4 19-4,7 11 3,14 4-3,11-6-11,0-17-181</inkml:trace>
  <inkml:trace contextRef="#ctx0" brushRef="#br0" timeOffset="62044.58">5232 3539 38,'2'0'13,"-2"0"-9,0 0 24,0 0 38,0 0-12,2 2-17,1 10 13,-3 5-28,0 4-14,0 4 0,-10 1-3,2 0 7,8 1-14,0 3-39,0-2-223</inkml:trace>
  <inkml:trace contextRef="#ctx0" brushRef="#br0" timeOffset="62364.58">5210 3989 142,'0'0'73,"0"0"1,0 4-88,-9 3 11,1 2 2,1 2 3,4 0 11,-3 3-9,0 5-2,-1 4-2,-3 2-69,7-3-94</inkml:trace>
  <inkml:trace contextRef="#ctx0" brushRef="#br0" timeOffset="62612.6">5219 4286 66,'0'1'54,"0"6"49,-3 7-75,-5 7-15,-3 8-6,0 0-7,11-2-4,-3-7-70</inkml:trace>
  <inkml:trace contextRef="#ctx0" brushRef="#br0" timeOffset="63624.67">5315 5590 137,'0'-2'-5,"0"0"6,0-1-35,-4 3 39,4 0 44,-3 4 6,-1 10-26,0 8 32,-3 7-26,0 5-14,1 2-18,2-3-6,-5-10-134</inkml:trace>
  <inkml:trace contextRef="#ctx0" brushRef="#br0" timeOffset="63964.68">5346 6058 38,'11'6'86,"-3"2"6,-4-2-70,-1 0-7,0 0 3,-3 0 14,0 4-5,-3 5-19,-1 4-7,-2 3-5,5 2-49,-8-5-92</inkml:trace>
  <inkml:trace contextRef="#ctx0" brushRef="#br0" timeOffset="64136.68">5307 6407 94,'-6'20'157,"5"0"-118,1 2-23,0 2-16,0 0-16,-7-4-52,0-11-154</inkml:trace>
  <inkml:trace contextRef="#ctx0" brushRef="#br0" timeOffset="108384.24">11843 2888 27,'-3'3'74,"-9"3"-50,-5 3 9,5-1-10,-4 0 32,4-2 24,5 2-31,4 1-20,3 4-22,14 0-2,14-2-1,8-5-2,0-6 6,-5-6 12,-5-12-4,-22-8-15,-5-2-2,-34 5 3,-14 6 4,-10 13-5,2 8-5,11 14-6,21 7 6,25-3 0,17-6-1,42-11 4,12-5-3,0-12-24,-21-10-19,-36 0 3,-20 3 21,-38 13 31,-27 10 4,-5 17-65</inkml:trace>
  <inkml:trace contextRef="#ctx0" brushRef="#br0" timeOffset="109436.31">11871 2955 14,'-9'1'8,"7"-1"152,2 2-85,0-2-23,4 1-6,15 4-24,13 1 12,11 5 4,17 4-19,9 5-11,22 5 16,6 5-19,13 0-3,-3 0 0,5-3 1,-9-4-1,-11-1 3,-16-4-6,-16-2 1,-17-3 7,-8-1-2,-5-2-1,3 0-1,2-2 1,-4-1-3,-2 1 2,-8-4-1,1 3-1,-3 0-1,8 0-1,2 0 2,-1-4 1,1-2 1,-4 2 3,-4-1-6,-5 2-2,2 2-2,2 1 4,5-2 2,4-1 0,-2-1 2,1 0-2,-5-1-2,-7 0-1,2 2 0,-1-1 1,4-1 0,-6 1 0,-5-3 0,-3 1 0,-7 1-5,0 3-9,-17-1-43,-9-4-236</inkml:trace>
  <inkml:trace contextRef="#ctx0" brushRef="#br0" timeOffset="110056.35">13460 3259 94,'-21'0'189,"8"0"-116,9 0-39,1 0-14,3 5-14,16 4-2,20 8 27,20 7-14,10 5-2,-3 2-10,-12 0-3,-16-5 0,-23-4-1,-12-5 3,-15-7 6,-17-3-2,-8-5-3,9-2 1,5 0-6,9 0-4,7 0 2,5 0 5,-6 0 2,-10 0-3,-14-5-2,-8 0-2,-7-2 2,3-3 0,15 0 1,12 2-2,18 3-22,6 0-48,15-3-92</inkml:trace>
  <inkml:trace contextRef="#ctx0" brushRef="#br0" timeOffset="110888.38">13439 3331 13,'18'-4'3,"-7"2"156,-8 1-126,-3 1 31,0 1-26,-7 8-16,-4 7-12,0 1-4,4 3 0,0-4-5,3-5 0,-2-8 0,2-3-1,-2-11-8,6-8 1,0-3 7,6 3-4,4 6 4,-3 8 1,-1 5 0,-6 11-7,0 9 26,-2 2-11,-11 0 1,-1-6-6,9-7 0,2-5-1,3-4 4,3-10 9,18-6-24,8-1-2,-1 2-13,-5 8 20,0 7 0,-1 5-2,1 11 11,8-2-3,-2-2 1,-5-4-2,-5-5 2,-5-2-2,-6-1 3,-1 0-1,-7 1-10,0 0-1,-8 2 1,-17-3 10,-11-6 2,-9-10 2,-3-2-5,10 2 6,15 5 8,14 8 13,9 3-26,27 8-19,16 4 16,14 0 3,9-2-2,-12-5-1,-12-4-1,-25-1-1,-17-3-2,-31-6 3,-27-1-5,-21 1 1,2 7 3,16 2-1,22 0-29,24 0-125</inkml:trace>
  <inkml:trace contextRef="#ctx0" brushRef="#br0" timeOffset="116216.69">12829 2951 55,'0'3'5,"0"1"20,0 3-6,-8 0-6,-2 1 6,2 0 6,-1-1-6,2 1-1,5-3-1,2-1-8,0-2 1,11-2 17,3 0-2,1 0-10,-2 0-10,-2 0-2,0-2 1,1-3 0,2-1 4,-1-2 1,-4 0 4,-3-2-3,-3 0-4,-3 1-1,0 0-2,-5 6 2,-10 0-4,-4 1 2,-6 2 1,1 2-4,-1 6-4,6 2 1,6 2 3,6 1 0,7-2-2,6-3 2,17-1 2,9-5 3,6-2 2,-8-2-4,-7-6 1,-8-3-1,-12-2-3,-3 1-2,-10 2 2,-9 5 0,-8 5 0,1 4-1,5 6-1,3 2 4,8-1-2,10-5-4,3-3 2,15-3 4,-1-4 11,1-4-8,-7-2-2,-10 4-8,-5 3-31,-32 3-237</inkml:trace>
  <inkml:trace contextRef="#ctx0" brushRef="#br0" timeOffset="119492.88">11339 2495 116,'0'0'85,"-2"0"-19,2 13-15,0 10 4,0 10-22,2 3-21,1-1 4,-3-6-11,0-8-1,0-10-4,0-11-14,0-7-26,0-19-98,-11-11-17</inkml:trace>
  <inkml:trace contextRef="#ctx0" brushRef="#br0" timeOffset="119720.9">11223 2508 228,'-12'-2'49,"9"0"16,6 0-39,37-3-20,28-1 24,17 3-18,1 3-10,-22 3-4,-36 11-2,-28 9 3,-54 7 12,-32 3-9,-10-2-3,1-7 2,33-12 0,33-10-17,33-6-74,51-11-169</inkml:trace>
  <inkml:trace contextRef="#ctx0" brushRef="#br0" timeOffset="120019.9">11475 2709 1,'-4'7'174,"4"-3"-151,0-4 65,22-15 17,13-9-78,8-8-13,1-1-9,-6 6-5,-17 10-4,-12 11 2,-9 11-4,0 20-11,-4 7 20,4 4-3,8-7 0,19-14-5,-4-15-178</inkml:trace>
  <inkml:trace contextRef="#ctx0" brushRef="#br0" timeOffset="120752.95">12792 2494 303,'0'32'-8,"7"10"47,1 4-25,6-3-13,-3-11 3,-5-12 0,0-10 2,-3-10-6,-3-16-43,-9-15-166</inkml:trace>
  <inkml:trace contextRef="#ctx0" brushRef="#br0" timeOffset="120991.99">12663 2495 244,'-2'0'39,"4"0"36,38-2-55,25-4-16,18 3 0,-2 3-5,-24 0-3,-31 11-3,-28 2-3,-51 5 9,-25-1-4,-8-3 3,16-5 4,29-5-3,41-2-44,22 0-147</inkml:trace>
  <inkml:trace contextRef="#ctx0" brushRef="#br0" timeOffset="121572.01">12967 2655 0,'0'-2'1,"0"2"1,-7 0-4,3 0 189,4 0-159,0-1 14,11-4-36,11-1-3,2 0 0,5 2 5,-6 4 2,1 0 2,-3 8-5,-9 4 0,-12 3 6,-11 3 16,-26 4-5,-7-1-5,10-2-4,13-4-7,21-4-8,21-2 1,36-5 14,21-2-1,8-2-7,-13-10-6,-27-11-126</inkml:trace>
  <inkml:trace contextRef="#ctx0" brushRef="#br0" timeOffset="123396.11">13690 3060 240,'0'0'24,"18"18"38,13 9-30,4 10 1,5 5-1,-4-4 5,-9-6-18,-10-11-1,-8-11-3,-7-7 1,3-10 0,-1-21 8,7-15-24,9-10-3,6 10-16,4 20-7,-14 21-71,-12 17-318</inkml:trace>
  <inkml:trace contextRef="#ctx0" brushRef="#br0" timeOffset="124141.16">14054 3284 208,'0'0'23,"0"0"46,0 0-37,0 0 30,0 0 11,13 0-27,9-3-20,3-5-13,-4 4-12,-3 4-3,-10 19-8,-4 13 17,-4 12 6,0 0-8,0-5-3,0-17-27,0-22-169</inkml:trace>
  <inkml:trace contextRef="#ctx0" brushRef="#br0" timeOffset="129056.43">11799 1786 3,'6'1'55,"-4"1"17,-2 2-59,0 4 50,0 4-47,-4 6 5,0 2 5,-1 5-10,5 2-14,0 4-3,3-2-45,7-4-178</inkml:trace>
  <inkml:trace contextRef="#ctx0" brushRef="#br0" timeOffset="129389.45">11851 2215 7,'0'7'3,"0"-1"10,0 1 66,0-1-78,5 5 9,-5 2 10,0 4 13,0 2-16,-12 0-17,0-3-98</inkml:trace>
  <inkml:trace contextRef="#ctx0" brushRef="#br0" timeOffset="129728.48">11871 2675 111,'-3'13'40,"3"2"-23,7 6-6,7 1-6,1-2-9,-9-1-155</inkml:trace>
  <inkml:trace contextRef="#ctx0" brushRef="#br0" timeOffset="130289.51">11849 3181 52,'2'3'115,"-2"15"-105,0 7 41,0 7-43,0 9 4,0 0-3,0 1-8,-2-3-13,-4-8-166</inkml:trace>
  <inkml:trace contextRef="#ctx0" brushRef="#br0" timeOffset="130509.52">11782 3772 109,'1'11'-3,"13"3"4,-8 4-108</inkml:trace>
  <inkml:trace contextRef="#ctx0" brushRef="#br0" timeOffset="130660.53">11810 4114 344,'-11'37'12,"11"-5"-11,-7-9-71,3-13-209</inkml:trace>
  <inkml:trace contextRef="#ctx0" brushRef="#br0" timeOffset="131760.6">12811 1714 89,'0'-2'109,"0"2"-25,-1 0-39,-2 9-30,-1 4 4,1 6-14,3 6-6,7 3-4,4 0-107</inkml:trace>
  <inkml:trace contextRef="#ctx0" brushRef="#br0" timeOffset="132073.61">12903 2170 152,'-4'8'15,"-9"6"12,-1 3-16,10 2-8,4-1 0,3-4 3,9-3-3,-1 1-79</inkml:trace>
  <inkml:trace contextRef="#ctx0" brushRef="#br0" timeOffset="132752.65">12807 2868 257,'0'0'46,"7"1"-11,0 4-13,-3 8-12,3 6 1,-3 6-11,-4-4-67,0-8-195</inkml:trace>
  <inkml:trace contextRef="#ctx0" brushRef="#br0" timeOffset="133224.68">12889 3310 0,'5'-3'50,"4"2"160,-6-2-178,-1 3-20,-2 0-16,0 6 11,-2 11 5,-5 9-10,1 8 0,-4 5-5,5 0-16,-1-6-89</inkml:trace>
  <inkml:trace contextRef="#ctx0" brushRef="#br0" timeOffset="133384.68">12861 3703 10,'0'18'141,"0"0"-160,0 0-55</inkml:trace>
  <inkml:trace contextRef="#ctx0" brushRef="#br0" timeOffset="133636.7">12832 4078 330,'-6'19'4,"6"0"38,-1 1-43,-3 2-3,-3 7-2,-3 3-1,6-2 5,3-5-7,-2-12-56,3-13-211</inkml:trace>
  <inkml:trace contextRef="#ctx0" brushRef="#br0" timeOffset="138227.96">11862 3731 117,'0'0'76,"0"0"3,0 0-32,0 0-18,0 0-20,11 0-16,12 0 13,5 3-5,5 2 0,3-3 1,6-2 1,2 0 6,2-2 5,0-1-9,-7 3-4,-9 0-4,-5 4-1,-4 6 3,4-4-1,3-5 2,2-1-1,4-2-1,-8-5 1,-6 3 1,-9 4-2,-6 0 0,5 2-2,-2 2 4,12-2 0,5-2 2,0 0 2,0-3-1,-10 0-2,-8 3-3,-3 0-4,-2 7 5,4-1 0,1 0-5,3-3 5,7-3 1,-6 0 3,1 0-1,-3-3 0,-2 3-4,0 0-3,4 0 2,0 3 1,10-3 2,1 0 2,4-2-13,-6-5 1,-19 1-32,-2 2-153</inkml:trace>
  <inkml:trace contextRef="#ctx0" brushRef="#br0" timeOffset="140320.09">12703 3726 169,'0'0'49,"0"0"21,0 0-16,0 0-7,0 0-35,0 0-21,8 1 1,14 6 8,6-2 0,3-1 1,-8-1 0,-6 0 0,-7 0-1,-8 1-2,-2 1 2,-2 2 5,-14 0-1,5-1-2,3-3-1,1 2-1,-1-1 0,-5 3 0,-8 1 0,-2 1 1,-4 1 2,4-4-3,5 0 1,8-4 0,0 2-2,9-3-3,1 1-3,0 0-4,0 0-29,0-2 0,5 0 19,-2-4 7,-3-6-191</inkml:trace>
  <inkml:trace contextRef="#ctx0" brushRef="#br0" timeOffset="140745.11">12718 3753 110,'0'6'90,"-10"7"-52,2 5-3,1-1-11,3-3-9,4-7-7,0-4-5,0-3 1,7-11 12,4-6-9,4-2-8,-2 4-18,-6 5-4,-3 10 14,-4 4-3,0 13 18,-18 3-1,-3-2 5,6-5 13,1-6-2,14-7-7,0-5-5,15-12-52,6-4-210</inkml:trace>
  <inkml:trace contextRef="#ctx0" brushRef="#br0" timeOffset="154024.87">15542 2451 10,'5'2'326,"1"-2"-321,1 0 29,-3 0-31,-3 0 26,2 0 30,1 0-5,5-6-15,2-7-31,0-1-10,-4-3 3,-7 4 0,-16 6 1,-18 7-2,-18 6-14,-4 20 3,4 6 8,12 4 0,27-6-1,13-11-2,31-16-1,20-9 9,12-20 3,-2-10-5,-14-5-8,-16-5 3,-18-3 4,-8-2-2,-5 10 2,0 13 2,0 24 16,0 22-17,0 25 0,1 11 7,9 4-5,1-7-2,0-11-16,-5-15-73,-1-17-163</inkml:trace>
  <inkml:trace contextRef="#ctx0" brushRef="#br0" timeOffset="154265.88">15815 2413 36,'0'10'368,"0"14"-375,-9 7 34,0-1-31,5-8-32,0-17-105</inkml:trace>
  <inkml:trace contextRef="#ctx0" brushRef="#br0" timeOffset="154383.9">15785 2321 340,'-3'14'3,"3"3"-3,3-3-135</inkml:trace>
  <inkml:trace contextRef="#ctx0" brushRef="#br0" timeOffset="154656.91">16085 2256 9,'0'-25'234,"-3"2"-210,-19 7 29,-10 9-32,-4 7-20,-2 11 20,15 15-21,12 13 21,11 12 20,9 12-6,11 8-13,-9 4-12,-3-1-9,-5-11-2,3-12-4,-2-17-43,-4-24-58</inkml:trace>
  <inkml:trace contextRef="#ctx0" brushRef="#br0" timeOffset="154949.94">16047 2237 9,'9'-7'263,"-9"7"-221,-7 21 37,-10 16-68,6 16-5,11 8 7,0 0-7,17-9-6,1-14-38,-14-12-37,-4-18 23,-11-10 22,-17-19-110</inkml:trace>
  <inkml:trace contextRef="#ctx0" brushRef="#br0" timeOffset="155049.94">15874 2468 219,'-4'0'174,"15"10"-123,33 3-2,14-1-35,8-12-20,-20-6-184</inkml:trace>
  <inkml:trace contextRef="#ctx0" brushRef="#br0" timeOffset="156690.03">16557 2385 172,'-11'4'244,"11"-3"-236,11 0 41,31-1-51,13 0 15,8-4-13,-13 0-44,-24 2-61</inkml:trace>
  <inkml:trace contextRef="#ctx0" brushRef="#br0" timeOffset="156828.04">16506 2472 64,'0'3'362,"36"-3"-383,14-9 53,11-2-33,-3-3-101</inkml:trace>
  <inkml:trace contextRef="#ctx0" brushRef="#br0" timeOffset="157773.09">17067 2178 208,'0'-4'63,"0"7"56,0 21-90,15 15 10,2 13-9,8 1-17,-4-5-7,-6-8-5,-4-13 0,-8-12-5,-3-14-37,-6-12-59,-13-17-226</inkml:trace>
  <inkml:trace contextRef="#ctx0" brushRef="#br0" timeOffset="158020.11">16915 2233 53,'0'0'310,"11"-7"-296,44-5 7,31-1-18,21 5 2,0 7 10,-17 4-11,-36 15-6,-41 6 1,-30 1 6,-55 0 5,-31-1-7,-11-4-3,18-4-1,34-6-12,41-8-77,28-2-244</inkml:trace>
  <inkml:trace contextRef="#ctx0" brushRef="#br0" timeOffset="158393.14">17304 2441 2,'-1'-3'340,"1"0"-298,30 2-30,14 0-14,11 1 1,-9 0-1,-18 4 2,-21 10-1,-16 5 1,-39 6 6,-9 6 0,1-1-2,23-4 5,22-8-8,19-8-1,38-6 6,18-4-2,4-12-57</inkml:trace>
  <inkml:trace contextRef="#ctx0" brushRef="#br0" timeOffset="162710.37">18338 2364 46,'0'1'188,"0"-1"-88,0 0-14,0 1-60,23-1-23,15 0 18,8 2-17,4-2-18,-10 0-153</inkml:trace>
  <inkml:trace contextRef="#ctx0" brushRef="#br0" timeOffset="163573.43">18814 2147 26,'-4'-10'20,"0"10"279,-3 8-250,7 23-31,0 14-8,11 10 7,7 1-8,3-6-4,-3-10-3,-11-11-5,-7-14-26,-7-15-113</inkml:trace>
  <inkml:trace contextRef="#ctx0" brushRef="#br0" timeOffset="163832.44">18604 2198 28,'0'0'353,"27"-4"-357,45-5 25,24 0-16,18 4-3,-7 5 0,-35 5-3,-42 15 0,-36 9-2,-57 2-1,-23 2 0,-13-6 6,16-6-1,33-11-1,33-10-49,27-3-228</inkml:trace>
  <inkml:trace contextRef="#ctx0" brushRef="#br0" timeOffset="164132.46">18974 2472 183,'7'0'153,"12"-13"-103,13-8-22,13-1-26,-8 5-4,-6 7-8,-16 10 4,-15 20 0,0 14 17,0 5-3,1 1-5,13-10-4,-1-18-55</inkml:trace>
  <inkml:trace contextRef="#ctx0" brushRef="#br0" timeOffset="164604.5">19631 2297 247,'0'0'123,"-14"0"-130,3 7-86,-2 0-53,4-4 67,9-3 82,-2 0 55,-1 0 16,2-2 4,-3 1 9,-3 1-26,-11 9-8,-8 10-16,-22 8-10,-16 4-19,-1-1-3,0-4-2,16-8-2,23-8-13,21-10-47,5-9-134</inkml:trace>
  <inkml:trace contextRef="#ctx0" brushRef="#br0" timeOffset="164753.51">19308 2354 374,'0'24'17,"42"-5"31,23-7-34,19-9-12,-8-3-66,-10-11-221</inkml:trace>
  <inkml:trace contextRef="#ctx0" brushRef="#br0" timeOffset="193588.16">17900 2353 74,'0'0'142,"-3"0"-61,2 0-40,-3 0-23,4 0 4,-7 4 11,-11 5-8,-17 9-2,-19 7-4,-7 3-14,4-1-4,10-9-2,20-6 0,15-10-3,7-2-24,5-14-36,0-8-85,12-5 36,-4 0 52,-8 3 70,0 8 29,-8 8 50,-6 8-5,10 14-52,4 9 27,40 8-15,22 0-10,22-3 12,2-4-34,-13-11-11,-22-13-174</inkml:trace>
  <inkml:trace contextRef="#ctx0" brushRef="#br0" timeOffset="198145.46">17292 3251 36,'11'0'88,"0"-4"29,-1-4-84,-3 2 2,-5 1-16,-2 3 14,0-2-3,0 0-13,0-4-12,0-2-4,0 0 1,-9 0 2,-8 3 8,-9 6-4,-9 1-2,-3 11-3,4 12-2,0 5 1,18 2-3,9-5 0,7-7-2,23-11 2,15-7 4,3-7 8,-1-12-5,-7-10-3,-10-5-3,-5-8-5,-2-4-3,-5 6-11,0 10 14,-3 15 7,-1 15 1,1 17-11,-2 18 26,4 14-6,1 4-5,0-6 0,4-10-8,6-18-42,1-15-163</inkml:trace>
  <inkml:trace contextRef="#ctx0" brushRef="#br0" timeOffset="198293.43">17563 3272 371,'0'18'-3,"4"-5"38,10-8-31,-2-7-43,-8-18-146</inkml:trace>
  <inkml:trace contextRef="#ctx0" brushRef="#br0" timeOffset="198404.46">17525 3106 81,'-12'16'275,"12"2"-298,5 3 25,23-5-109</inkml:trace>
  <inkml:trace contextRef="#ctx0" brushRef="#br0" timeOffset="198644.47">17835 3013 33,'-11'-10'321,"-3"4"-298,-1 6 29,-5 13-52,2 16-6,5 13 8,9 11 19,4 6 16,4-1-15,9-6-23,1-10-3,-3-11-30,-5-14-27,-4-15-93</inkml:trace>
  <inkml:trace contextRef="#ctx0" brushRef="#br0" timeOffset="198985.47">17878 3039 50,'-14'3'293,"6"18"-302,4 13 65,4 14-27,4 4 4,8-2-5,-1-7-27,-5-11-1,-6-11-12,0-11-26,-7-10-9,-15-14-45,-13-11 22,-8 0 69,3 6 29,6 8 77,22 11-16,12 5-58,44 2-15,21-3-5,20-4-6,-10-5-63,-25-9-326</inkml:trace>
  <inkml:trace contextRef="#ctx0" brushRef="#br0" timeOffset="199364.49">17029 3564 363,'95'-13'64,"38"-2"-8,21-2-32,17-1-11,-4 4-8,-14 6-18,-31 8-48,-36 4-56,-43 9-110</inkml:trace>
  <inkml:trace contextRef="#ctx0" brushRef="#br0" timeOffset="203341.73">17206 3769 220,'-2'-3'42,"2"2"31,0-1-50,0 1 17,0 1 19,0 0-16,0 0-15,0 4-19,9 14-11,3 14 5,10 14 0,5 5 0,-2-2-1,3-10-2,-9-13 1,-5-13 0,-6-9 3,-1-10 15,1-19 13,5-17-26,12-14-3,14-7-3,14 3-5,-3 17-4,-10 26-2,-36 17-68,-15 21-221</inkml:trace>
  <inkml:trace contextRef="#ctx0" brushRef="#br0" timeOffset="203931.76">17524 4018 187,'0'-1'132,"4"-6"-55,7-3-26,8-6-36,8-2 10,-3 3-12,-7 8-7,-8 9-4,-9 21-1,0 14 12,-7 9-7,5-2-3,2-7-3,16-11-3,2-13-42,-1-13-240</inkml:trace>
  <inkml:trace contextRef="#ctx0" brushRef="#br0" timeOffset="204944.81">17957 3824 162,'2'0'16,"-2"0"-14,0 0 14,0-2 78,4-1-7,-4-1-30,2 0-8,-2 1-11,0 1-15,0 2-17,0 0-5,0 0-1,0 0 1,0 0 0,0 0 4,0-4-2,0 3-1,0 0 11,0 1-2,-12 6 0,-13 11-5,-11 10-3,-4 5-2,5-2-1,6-8 1,19-7-3,10-12-37,0-3-152</inkml:trace>
  <inkml:trace contextRef="#ctx0" brushRef="#br0" timeOffset="205145.83">17733 3852 198,'27'0'80,"8"0"-27,9 1-12,9 13 13,-6 5-20,-1 1-26,-9-1-8,-17-7-100</inkml:trace>
  <inkml:trace contextRef="#ctx0" brushRef="#br0" timeOffset="-185307.63">21102 5192 327,'-16'47'-22,"-7"14"49,5 6 0,9-8-17,9-14-6,0-16-4,5-21 1,6-14-26,-9-23-208</inkml:trace>
  <inkml:trace contextRef="#ctx0" brushRef="#br0" timeOffset="-185075.63">20838 5185 188,'-16'0'241,"16"5"-265,57 2 60,31 1-14,30-1-12,3 1-4,-25 1-7,-42 4-3,-54 3 2,-54-1 4,-55 1-2,-25-4-1,4-7 0,39-5-21,41 0-86,50 0-130</inkml:trace>
  <inkml:trace contextRef="#ctx0" brushRef="#br0" timeOffset="-184755.59">21188 5410 281,'12'-16'26,"22"-5"32,5-4-43,6 4-13,-3 6-4,-9 10 1,-6 9 3,-11 18 31,-4 10 16,-10 5-16,0-3-24,0-12-17,5-16-158</inkml:trace>
  <inkml:trace contextRef="#ctx0" brushRef="#br0" timeOffset="-183722.55">21813 5323 380,'0'0'17,"8"3"-9,21 3-3,10 0-7,10-4-76,-16-2-142</inkml:trace>
  <inkml:trace contextRef="#ctx0" brushRef="#br0" timeOffset="-183595.55">21759 5400 202,'-28'14'66,"25"-6"-6,16-5-46,44-3-7,11-14-9,4-8-230</inkml:trace>
  <inkml:trace contextRef="#ctx0" brushRef="#br0" timeOffset="-182351.47">21668 5314 64,'0'-2'257,"0"-2"-224,0 4 76,-1 5-91,-21 12-20,-6 7 10,-12 5 6,1-1-7,8-8-3,12-10-5,13-10-46,6-12-87,11-12-94</inkml:trace>
  <inkml:trace contextRef="#ctx0" brushRef="#br0" timeOffset="-182243.44">21532 5331 74,'6'4'115,"-5"17"-12,10 6-48,11 3-22,12-3-17,6-8-13,2-15-48</inkml:trace>
  <inkml:trace contextRef="#ctx0" brushRef="#br0" timeOffset="-181011.37">22384 5422 324,'0'0'48,"0"0"47,11-8-81,18-8-14,6-7 2,2-7-1,2-3 1,-6-3-1,-6 6 1,-11 12-2,-11 18 6,-5 20-8,-13 20 23,-9 13-7,7 0-8,8-9-5,7-13-5,18-17-62,11-14-148</inkml:trace>
  <inkml:trace contextRef="#ctx0" brushRef="#br0" timeOffset="-180778.38">22734 5319 46,'-21'23'290,"3"2"-276,9 5 61,9-2-51,20-9-10,19-12-7,7-8 2,0-16-1,-20-11-3,-24-6-2,-13 6-3,-30 11-21,-16 17-31,-4 25-21,16 18-175</inkml:trace>
  <inkml:trace contextRef="#ctx0" brushRef="#br0" timeOffset="-180048.32">23824 5265 34,'-4'54'275,"4"0"-270,4-6 9,13-13-24,-4-17-55,-4-18 7,-9-16-1</inkml:trace>
  <inkml:trace contextRef="#ctx0" brushRef="#br0" timeOffset="-179828.33">23578 5174 104,'-11'-4'267,"11"4"-288,49 2 34,24 6-8,30 1-3,3 4 0,-16 3-4,-43 0-4,-40 1 5,-33-1 7,-48-3 1,-14-3-7,7-5 3,22-5-16,34 0-174</inkml:trace>
  <inkml:trace contextRef="#ctx0" brushRef="#br0" timeOffset="-179268.3">24064 5306 318,'13'-2'54,"17"-6"-22,8 2-26,-1 3-4,-6 3-3,-13 13-4,-18 13 5,-17 9 5,-26 5 10,-15-2 10,1-5 10,17-10 5,19-7-16,21-8-24,28-6 0,26-2 7,21-2-5,-6-9-39,-13-1-134</inkml:trace>
  <inkml:trace contextRef="#ctx0" brushRef="#br0" timeOffset="-179048.28">24575 5444 350,'-26'15'79,"-26"7"-15,-18 8-56,9-5-9,17-6 2,22-12-3,22-8-17,9-20-95,10-12-213</inkml:trace>
  <inkml:trace contextRef="#ctx0" brushRef="#br0" timeOffset="-178928.28">24374 5427 293,'0'30'39,"3"2"66,32-2-74,9-10-15,9-11-16,-14-11-103</inkml:trace>
  <inkml:trace contextRef="#ctx0" brushRef="#br0" timeOffset="-177934.22">24768 5332 376,'0'2'-18,"16"0"44,23-2-28,13-1-144</inkml:trace>
  <inkml:trace contextRef="#ctx0" brushRef="#br0" timeOffset="-177796.22">24856 5354 128,'-43'13'109,"21"-4"-27,22-5-54,12-4-27,34-1 9,11-9-14,-7-2-91</inkml:trace>
  <inkml:trace contextRef="#ctx0" brushRef="#br0" timeOffset="-177384.18">25073 5188 80,'-20'2'361,"12"-2"-345,8 2 17,12 3-45,20 6 13,14 5-1,-6 4 0,-13 5 1,-27 5-2,-29 5 4,-32 6 2,-12-2 0,15-3 16,25-11-1,28-8-17,21-9-3,36-8 1,22-2-12,9-10-75,-6-5-149</inkml:trace>
  <inkml:trace contextRef="#ctx0" brushRef="#br0" timeOffset="-174980.03">25230 5383 1,'-5'1'267,"0"2"-261,-6 0 6,-7 5-1,-6 1 31,-2 3 11,1 0 10,11 0-18,4 0-25,7 1-12,3-3-6,0 0-1,17-6 2,8-4 1,7 0 1,-3-7-1,0-1-1,-7 1-2,-5-1 0,-3-3 2,-7-1-2,-7 0 2,0 1 1,0 1-3,-10 5 1,2 1-3,4 3-1,-6 1-6,-7 3-58,-6 4-230</inkml:trace>
  <inkml:trace contextRef="#ctx0" brushRef="#br0" timeOffset="-172476.91">21045 6277 369,'0'0'-21,"7"-6"29,5-8-19,10-10-1,3-4 11,-5-9 4,-13-7 4,-7 0-1,-11 10-4,-23 21 24,-14 19 5,-6 33-17,-3 18-3,11 6 3,28-7-14,18-16 3,30-17 3,21-21-3,4-12-8,-7-22-60,-16-13-72,-16-11-21,-11-3 88</inkml:trace>
  <inkml:trace contextRef="#ctx0" brushRef="#br0" timeOffset="-172382.89">21104 6039 177,'-6'32'68,"6"24"20,0 9-61,23-1-24,10-9-11,1-17-90</inkml:trace>
  <inkml:trace contextRef="#ctx0" brushRef="#br0" timeOffset="-172215.89">21317 6243 397,'-22'32'7,"11"4"55,6-12-51,5-13-14,17-11-90,11-22-248</inkml:trace>
  <inkml:trace contextRef="#ctx0" brushRef="#br0" timeOffset="-172096.88">21318 6078 443,'-15'23'-11,"15"3"13,14-7-50,14-12-199</inkml:trace>
  <inkml:trace contextRef="#ctx0" brushRef="#br0" timeOffset="-171883.87">21640 5913 377,'-23'6'-4,"2"9"52,-3 15-37,8 21 0,2 16 2,14 13 4,0 1-9,18-11-4,-1-9-6,-6-15-54,-4-21-111</inkml:trace>
  <inkml:trace contextRef="#ctx0" brushRef="#br0" timeOffset="-171563.84">21663 5979 399,'-18'22'3,"5"21"79,-2 21-52,-3 11-10,3 3-4,6-11-11,0-14-4,7-17-6,-1-21-11,-1-15-22,-4-22-14,-17-18-3,-6-8 46,3 5 12,6 12 23,22 17 35,20 14-28,35 5-24,22 7-8,3-5-46,-10-7-213</inkml:trace>
  <inkml:trace contextRef="#ctx0" brushRef="#br0" timeOffset="-171271.84">21916 6208 314,'-28'3'37,"21"-1"75,25-1-95,44-1-9,29 0-1,3 0-9,-18-3-131,-32-1-207</inkml:trace>
  <inkml:trace contextRef="#ctx0" brushRef="#br0" timeOffset="-171163.82">22075 6241 8,'-80'19'202,"19"-4"-52,37-6-62,41-5-70,51-4-5,28-10-12,9-6-124</inkml:trace>
  <inkml:trace contextRef="#ctx0" brushRef="#br0" timeOffset="-170359.78">22728 6266 419,'0'0'30,"8"-12"67,30-9-82,2-5-13,2-9-2,-6-5 0,-8 2 1,-3 7-1,-9 18-1,-7 19-3,-9 30-4,0 16 12,0 6-3,0-3 0,0-11-11,15-15-90,6-20-118</inkml:trace>
  <inkml:trace contextRef="#ctx0" brushRef="#br0" timeOffset="-170099.75">23174 6148 6,'-27'19'397,"1"6"-357,8 7 6,12 0-33,11-7-8,28-12-5,19-13 4,4-12 5,0-13 0,-28-9-5,-28-1-1,-22 8-3,-40 17-5,-10 17-13,8 31-13,17 10-83,32-2-254</inkml:trace>
  <inkml:trace contextRef="#ctx0" brushRef="#br0" timeOffset="-163764.4">20899 4468 67,'15'10'309,"5"20"-320,3 15 55,6 13-34,-1 0 7,-7-7 7,-4-13-4,-6-18-9,0-12 0,0-12 21,2-23 26,9-20-49,1-22-2,11-3-4,-4 7-6,2 24-6,-3 34-46,-15 25-111,-12 27-179</inkml:trace>
  <inkml:trace contextRef="#ctx0" brushRef="#br0" timeOffset="-163371.38">21334 4742 111,'-6'-6'209,"3"0"-121,3-3-52,22-1-44,5 1 3,-6 4-16,-3 5 14,-11 14 1,-6 11 22,2 6 2,-3-1-12,7-6-5,4-8-33,-5-15-164</inkml:trace>
  <inkml:trace contextRef="#ctx0" brushRef="#br0" timeOffset="-162900.35">21763 4627 49,'0'-1'248,"-16"1"-182,-18 13-18,-15 9-47,-9 6 6,8 0-3,14-9 5,19-11-2,17-8-13,28-7 5,9-8 9,-2 0-9,-13 5 5,-18 8-3,-4 2 3,-12 5-2,-9 2-5,9 0 4,3-5-1,9-2-1,0-5-64,-3-11-317</inkml:trace>
  <inkml:trace contextRef="#ctx0" brushRef="#br0" timeOffset="-162740.34">21492 4643 99,'0'7'264,"24"2"-295,26 7 75,11 5-30,15 2-10,2-2-5,-20-13-54</inkml:trace>
  <inkml:trace contextRef="#ctx0" brushRef="#br0" timeOffset="-162380.3">22006 4620 100,'0'5'296,"15"-1"-321,38 0 55,21 2-22,-2-6-58,-20 0-231</inkml:trace>
  <inkml:trace contextRef="#ctx0" brushRef="#br0" timeOffset="-162259.32">21967 4727 347,'0'3'-9,"39"-3"22,29-5-3,8-6-92</inkml:trace>
  <inkml:trace contextRef="#ctx0" brushRef="#br0" timeOffset="-161813.28">22420 4765 374,'0'-3'-4,"21"-15"59,23-10-58,9-9 6,-6-7-2,-14 0 3,-6 9-3,-16 12 2,0 23-3,-5 18-20,5 21 35,7 10-7,4 1-4,1-12-3,-6-10-29,-6-16-195</inkml:trace>
  <inkml:trace contextRef="#ctx0" brushRef="#br0" timeOffset="-161528.28">22900 4546 429,'-23'11'-13,"-6"7"29,-2 8-17,7 2 1,13-1 0,11-3 5,11-5 18,21-4 7,4-4-5,-4 1-14,-5-1-11,-27-1-38,-11-1-42,-33-8 7,-17-4-11,0-17 8,6-11-31</inkml:trace>
  <inkml:trace contextRef="#ctx0" brushRef="#br0" timeOffset="-161408.24">22688 4614 124,'29'-11'95,"6"0"37,15 2-69,13-2-18,17 3-32,2 1-18,-12-4-255</inkml:trace>
  <inkml:trace contextRef="#ctx0" brushRef="#br0" timeOffset="-157855.04">15865 3456 103,'0'16'301,"0"19"-346,0 17 61,0 9-14,7-9 1,2-15 1,-5-15-1,3-16 6,5-10 16,10-20 4,9-11-24,4-5-8,-6 8-3,-12 13 2,2 19-12,-2 15 3,-1 15 29,7 4 7,-1-2-3,-1-9-9,4-8-8,1-11-27,-11-8-176</inkml:trace>
  <inkml:trace contextRef="#ctx0" brushRef="#br0" timeOffset="-157454.03">16378 3565 408,'-36'26'-11,"-13"14"53,-2 6-36,2-6-4,19-12 0,14-16-2,16-12-15,0-20-77,5-15-85</inkml:trace>
  <inkml:trace contextRef="#ctx0" brushRef="#br0" timeOffset="-157325.03">16135 3572 53,'0'4'225,"11"26"-192,21 9 22,14 3-42,15-7-6,-4-13-8,-11-15-110</inkml:trace>
  <inkml:trace contextRef="#ctx0" brushRef="#br0" timeOffset="-157023.97">16513 3599 387,'0'3'-1,"33"-3"2,21 0 13,17 0-22,-8-9-214</inkml:trace>
  <inkml:trace contextRef="#ctx0" brushRef="#br0" timeOffset="-156905.01">16535 3680 56,'-27'15'321,"27"-12"-312,46-3 8,31-5-10,13-10-85</inkml:trace>
  <inkml:trace contextRef="#ctx0" brushRef="#br0" timeOffset="-125291.18">16692 3319 39,'11'-8'254,"4"-8"-282,10-4 33,-1-4-10,4-1-2,-6 5 11,-11 5 20,-4 15 25,-7 15-10,0 17-7,0 13-9,0 1-21,7-6-2,-3-9-2,2-13-36,-6-17-121</inkml:trace>
  <inkml:trace contextRef="#ctx0" brushRef="#br0" timeOffset="-125091.15">16892 3322 118,'17'0'168,"9"0"-84,11-3-13,5 3-68,-6 0-45,-14-1-169</inkml:trace>
  <inkml:trace contextRef="#ctx0" brushRef="#br0" timeOffset="-92971.31">16886 3183 377,'0'-4'27,"-1"4"5,-21 15-3,-12 6-39,0 5 7,6-5-6,8-10 8,16-5 1,4-6-1,25-6-2,20-9 4,5-4-7,0 4-5,-14 6 8,-21 9 2,-15 12-2,-10 8 11,-22 8 2,-8-3 7,5-5-7,16-6-2,15-8-6,4-6-7,39-7-5,9-6 1,5-1-13,-14 5 16,-24 9 1,-15 17 15,-15 8 18,-18 0-7,-2-6 14,3-11-28,10-13-136</inkml:trace>
  <inkml:trace contextRef="#ctx0" brushRef="#br0" timeOffset="-91483.23">21296 7192 335,'6'57'10,"6"13"19,3-3-15,3-17-11,-5-21 0,-2-20 15,4-16 6,1-23 3,2-10-22,-3-1-3,-2 13 0,2 24-1,3 18 16,1 23 26,1 6-30,-5-4-8,-4-9-1,0-15-1,0-10-4,-7-6-38,1-17-272</inkml:trace>
  <inkml:trace contextRef="#ctx0" brushRef="#br0" timeOffset="-91252.21">21907 7336 345,'-1'19'94,"-37"8"-5,-21 9-64,-9 1-23,1-4-18,11-11-24,19-19-17,12-14-120</inkml:trace>
  <inkml:trace contextRef="#ctx0" brushRef="#br0" timeOffset="-91132.21">21596 7357 382,'31'17'110,"5"19"-4,8 4-67,9-2-36,0-9-13,-12-18-69,-7-11-155</inkml:trace>
  <inkml:trace contextRef="#ctx0" brushRef="#br0" timeOffset="-90891.19">22204 7318 459,'45'-1'56,"1"1"37,15 1-80,-14 5-42,-15-4-132</inkml:trace>
  <inkml:trace contextRef="#ctx0" brushRef="#br0" timeOffset="-90764.16">22227 7430 179,'-11'14'362,"17"-9"-361,49-5 19,13 0-29,0-9-153</inkml:trace>
  <inkml:trace contextRef="#ctx0" brushRef="#br0" timeOffset="-89100.08">22999 7144 497,'-3'2'-1,"6"-2"17,27-13-13,16-12-4,9-11-22,-3-6 9,-3 6 14,-14 10 3,-13 21 7,-11 22 4,-11 27 8,0 14-15,-11 3-3,0-12-15,4-16-34,5-16-106</inkml:trace>
  <inkml:trace contextRef="#ctx0" brushRef="#br0" timeOffset="-88839.07">23457 7018 361,'-5'17'36,"-11"11"9,-3 8-39,9-4 4,10-3-9,3-15 10,28-9 1,8-9-1,5-17 3,-14-13-11,-19-6-7,-15 7-12,-37 15 16,-16 21 3,-4 34-3,4 17-14,8 4-209</inkml:trace>
  <inkml:trace contextRef="#ctx0" brushRef="#br0" timeOffset="-88538.06">22835 7395 269,'0'-5'245,"15"-5"-224,66-3 39,37-6-50,20-3-7,4 1-4,-8 7-26,-26 6-45,-13 7-46,-27 1-204</inkml:trace>
  <inkml:trace contextRef="#ctx0" brushRef="#br0" timeOffset="-88120">22961 7636 404,'5'0'66,"6"-5"-5,8-8-41,10-9-28,9-5-16,1-3 9,-5 4 7,1 12 11,-6 14 6,-14 14 5,-6 22 2,-9 7-13,0-2-3,-3-8-15,2-17-91</inkml:trace>
  <inkml:trace contextRef="#ctx0" brushRef="#br0" timeOffset="-87756.01">23463 7455 415,'-18'14'68,"1"6"-64,3 4-2,3 7 0,10-2 0,1-4 18,19-3 8,17-5-8,9-4-14,-15-7-6,-19-1-45,-17-5-113,-42-5-70,-28-10 138,-8-8 87,8-1-26,23 5 66,34 6 105,19 2-15,32 3-82,25-3-3,12-2-24,10 3 3,1-3-11,-8-1-102</inkml:trace>
  <inkml:trace contextRef="#ctx0" brushRef="#br0" timeOffset="-87234.98">23943 7254 530,'-1'0'12,"2"4"20,33 4-26,3-1-52,2-5-125,-1-2-168</inkml:trace>
  <inkml:trace contextRef="#ctx0" brushRef="#br0" timeOffset="-87107.95">24005 7334 162,'-38'23'73,"21"-5"6,17-10-33,27-8-17,25-5-14,11-11-26,1 1-175</inkml:trace>
  <inkml:trace contextRef="#ctx0" brushRef="#br0" timeOffset="-86703.95">24541 7170 397,'-21'4'14,"-8"26"38,-6 13-47,13 12 3,11-1 16,13-4 4,30-18-16,21-15-5,7-17-3,-3-21 1,-18-21 0,-27-17-7,-12-6 4,-39 6-2,-13 20-4,-10 32 4,4 35-13,8 28-61</inkml:trace>
  <inkml:trace contextRef="#ctx0" brushRef="#br0" timeOffset="-86454.94">24745 7408 432,'11'22'42,"-3"15"24,3 8-63,-2-4-59,-2-12-196</inkml:trace>
  <inkml:trace contextRef="#ctx0" brushRef="#br0" timeOffset="-86123.91">25103 7167 525,'-30'14'26,"-12"14"-9,0 12-16,7 5-2,13-1-1,22-2 3,18-10-1,30-13 0,15-13 1,1-9 1,-9-19-3,-32-5-15,-23 1 9,-35 15 9,-30 17 5,-10 26-1,21 17-6,23-2-16,31-13-402</inkml:trace>
  <inkml:trace contextRef="#ctx0" brushRef="#br0" timeOffset="-81115.63">21059 8929 305,'30'57'-4,"12"5"14,-3-10-9,-9-10 1,-14-18 29,-7-13 39,-3-14-12,1-25-17,4-24-34,8-13-3,5-2-3,5 14-4,2 26-16,-8 27-23,-16 31-51,-7 19-195</inkml:trace>
  <inkml:trace contextRef="#ctx0" brushRef="#br0" timeOffset="-80683.61">21352 9204 211,'4'0'228,"26"-15"-238,20-2 20,7-1-70,-8 4-68,-14 8 109,-17 9 69,-18 26 73,0 16-41,-6 11-51,-6 1-24,-1-11-7,5-13-36,-5-20-99</inkml:trace>
  <inkml:trace contextRef="#ctx0" brushRef="#br0" timeOffset="-79843.56">21988 9062 30,'0'0'-30,"0"0"284,0 0-160,-4-2-15,-7 2-10,-13 9-10,-9 13-34,-11 11-4,-8 4-16,6-2-3,8-9-7,22-15-34,10-12-91,6-21-301</inkml:trace>
  <inkml:trace contextRef="#ctx0" brushRef="#br0" timeOffset="-79723.55">21771 9072 394,'14'22'17,"12"8"72,17 1-78,14-3-9,0-9-10,-12-14-78</inkml:trace>
  <inkml:trace contextRef="#ctx0" brushRef="#br0" timeOffset="-78911.5">22231 9100 13,'-4'5'336,"4"-4"-267,22-1-27,24 0-17,15-1-19,7-1-9,-11 0-53,-23 2-100</inkml:trace>
  <inkml:trace contextRef="#ctx0" brushRef="#br0" timeOffset="-78779.5">22261 9199 393,'39'1'0,"17"-1"13,-9-5-108</inkml:trace>
  <inkml:trace contextRef="#ctx0" brushRef="#br0" timeOffset="-78019.45">22517 8904 346,'15'-10'17,"41"7"10,16 3-2,4 16-21,-17 11-5,-29 7 2,-30 7 0,-40 4 4,-32 2-1,-7-4 1,15-5 14,37-8 15,33-8-21,52-7-6,37-10-1,12-5-5,-7-5-39,-20-10-281</inkml:trace>
  <inkml:trace contextRef="#ctx0" brushRef="#br0" timeOffset="-77768.43">23034 9159 305,'-22'9'21,"5"5"46,-1 4-55,2 3-3,11-4 0,5-6 13,12-11-8,32-8-1,7-14-3,-12-5-8,-28 1-2,-22 7-1,-46 16 3,-20 16-2,8 23-3,22 12-5,37-8-111</inkml:trace>
  <inkml:trace contextRef="#ctx0" brushRef="#br0" timeOffset="-76846.38">23870 8957 261,'-11'-8'111,"4"15"16,4 29-106,2 19-5,1 10-4,-3-3-7,-1-14-1,-2-15-3,1-16-9,-1-17-27,-5-15-69,-11-20-277</inkml:trace>
  <inkml:trace contextRef="#ctx0" brushRef="#br0" timeOffset="-76616.38">23639 8955 429,'0'0'2,"38"7"48,23 5-40,22 2-9,12 3-4,-16-2-3,-29 1-1,-39 2 5,-38 0 1,-47-2-1,-29-3-5,-3-2 2,21 1-2,35-1-34,38-2-78,22 1-135</inkml:trace>
  <inkml:trace contextRef="#ctx0" brushRef="#br0" timeOffset="-76175.34">23931 9278 336,'-4'0'20,"4"-4"56,21 0-75,9 3 0,10 1-2,-8 6 1,-9 10 1,-21 4 10,-13 4 10,-30 2-3,-8-1-1,7-5 10,21-5-11,21-8-14,31-6-2,26-1 1,12-5-4,-3-6-122</inkml:trace>
  <inkml:trace contextRef="#ctx0" brushRef="#br0" timeOffset="-75384.3">24502 9151 11,'18'-10'365,"-18"3"-282,0 8-10,-25 19-69,-18 13-3,-14 8 0,0-4 0,7-9 1,14-9-3,15-14-11,11-10-139</inkml:trace>
  <inkml:trace contextRef="#ctx0" brushRef="#br0" timeOffset="-75255.29">24232 9163 60,'0'7'397,"5"17"-347,17 8 11,17 2-59,12-6-7,-4-15-46,-2-13-194</inkml:trace>
  <inkml:trace contextRef="#ctx0" brushRef="#br0" timeOffset="-74732.26">24510 9110 445,'20'0'8,"32"0"13,16 0-22,-2-3-152</inkml:trace>
  <inkml:trace contextRef="#ctx0" brushRef="#br0" timeOffset="-74604.25">24530 9192 270,'0'7'22,"22"-7"22,19 0-35,4-6-52</inkml:trace>
  <inkml:trace contextRef="#ctx0" brushRef="#br0" timeOffset="-74242.22">24898 9183 314,'6'-19'44,"36"-5"-36,5-4-9,5 2-40,-9-1-25,-13 0 62,-6 5 22,-13 6 27,-1 9 1,-10 7-7,0 12-26,0 20 25,-7 13-7,-7 7-25,1-2-7,5-11-32,5-13-36,3-16-57</inkml:trace>
  <inkml:trace contextRef="#ctx0" brushRef="#br0" timeOffset="-73983.21">25281 9089 378,'-22'23'31,"8"7"36,14 2-57,7-3-5,28-11-4,10-15 2,8-8 2,-4-17 7,-19-10-5,-28-4-4,-12 4-2,-39 13 2,-10 19-13,-2 30-20,4 23-9,22 5-136</inkml:trace>
  <inkml:trace contextRef="#ctx0" brushRef="#br0" timeOffset="-72187.11">21286 10256 393,'2'0'10,"5"-5"10,4-5-41,-4-5-1,-6-3 18,-1 1 15,0 0 8,-8 9 2,-14 8-7,-12 17-9,-5 16-5,5 8 4,10 1 6,14-4 3,10-13 0,27-16-6,10-11-1,6-22 1,-3-14-9,-13-9-10,-10-9 5,-17-2 2,0 5-19,0 16 13,0 22 22,0 21 21,0 31-27,7 14-1,9 8-1,5-2 0,3-8-5,-1-14-31,-5-18-136</inkml:trace>
  <inkml:trace contextRef="#ctx0" brushRef="#br0" timeOffset="-72019.09">21557 10280 331,'0'19'7,"0"-1"33,15-5-42,-3-9-82,-12-4-142</inkml:trace>
  <inkml:trace contextRef="#ctx0" brushRef="#br0" timeOffset="-71900.08">21566 10105 392,'0'0'-1,"0"5"-73</inkml:trace>
  <inkml:trace contextRef="#ctx0" brushRef="#br0" timeOffset="-71660.08">21793 10010 223,'-19'0'52,"-10"20"-10,-3 9-36,5 11 10,16 9 32,11 8-6,16 6-16,10 3-22,-2-5-4,-13-7-35,-11-12-69,0-19-122</inkml:trace>
  <inkml:trace contextRef="#ctx0" brushRef="#br0" timeOffset="-71407.08">21815 10066 29,'5'0'270,"-5"12"-239,4 26 60,-4 18-62,3 8-7,-3 3-8,1-10-5,3-11-4,2-16-10,-6-17-47,0-13-101,-25-20-137</inkml:trace>
  <inkml:trace contextRef="#ctx0" brushRef="#br0" timeOffset="-71308.05">21706 10327 285,'0'-4'125,"29"4"-27,21 7-56,15 4-36,-4-7-44,-12-4-208</inkml:trace>
  <inkml:trace contextRef="#ctx0" brushRef="#br0" timeOffset="-70607.02">22181 10204 219,'0'0'161,"8"0"-86,31-5-38,17-3-20,9 0-13,3 2-25,-11 1-74,-18 3-278</inkml:trace>
  <inkml:trace contextRef="#ctx0" brushRef="#br0" timeOffset="-70488.02">22292 10260 355,'-22'11'42,"22"-3"38,37-5-75,23-2-6,5-1-106</inkml:trace>
  <inkml:trace contextRef="#ctx0" brushRef="#br0" timeOffset="-70054.99">22646 10166 361,'-4'5'79,"8"-4"18,45 0-82,16-1-3,6 0-21,-14-2-87,-14-5-355</inkml:trace>
  <inkml:trace contextRef="#ctx0" brushRef="#br0" timeOffset="-69663.97">23040 10224 68,'-6'7'270,"6"-7"-229,18-3 21,12-15-50,2-8-8,-3-11-4,-2-8 2,-4-3-1,1 4-2,-2 13 2,-6 23 2,-5 22 14,-11 25 5,0 17-14,-3 6-4,-1-4-5,4-9-27,0-15-66,13-17-231</inkml:trace>
  <inkml:trace contextRef="#ctx0" brushRef="#br0" timeOffset="-69395.95">23362 10159 433,'-23'19'33,"8"13"8,13 7-39,2 4 0,17-9 1,19-13-1,14-16 10,10-10 1,-3-18-4,-17-8-4,-22-3-2,-18-1 0,-29 9-2,-18 15 1,-6 21-7,6 28-26,7 12-79</inkml:trace>
  <inkml:trace contextRef="#ctx0" brushRef="#br0" timeOffset="-61900.52">21431 11048 66,'-11'15'338,"5"2"-339,6 1 22,11-2-18,3-3 28,-5-4 1,-3-2-10,-1-3-18,-3-3-6,2-2-21,8-15-2,4-5 17,7-5 3,3 4 9,0 8 4,1 9 8,-4 5-7,-1 15-3,-6 7 6,-5 8-4,-4 2 1,-7-1 0,0-6-6,0-7-4,0-12-40,1-8-196</inkml:trace>
  <inkml:trace contextRef="#ctx0" brushRef="#br0" timeOffset="-61707.51">21995 11052 170,'0'16'62,"-27"8"36,-14 6-38,-9 2-12,0-5-12,9-8-23,18-10-13,12-9-69</inkml:trace>
  <inkml:trace contextRef="#ctx0" brushRef="#br0" timeOffset="-61568.5">21781 11077 465,'-11'22'58,"5"8"24,16 1-59,25-4-21,13-10-12,2-13-30,-7-10-129</inkml:trace>
  <inkml:trace contextRef="#ctx0" brushRef="#br0" timeOffset="-61147.47">22410 11052 79,'-8'0'453,"16"0"-414,46 0-9,24 0-26,-2 0-47,-19-2-174</inkml:trace>
  <inkml:trace contextRef="#ctx0" brushRef="#br0" timeOffset="-61008.47">22454 11167 452,'0'14'13,"21"-8"39,39-6-47,4-4-18,-3-13-181</inkml:trace>
  <inkml:trace contextRef="#ctx0" brushRef="#br0" timeOffset="-58491.32">22988 10877 374,'-11'0'36,"11"0"54,19-2-65,25-5-3,18 1 0,-1 3-11,7 3-11,-14 0-11,-19 0-105</inkml:trace>
  <inkml:trace contextRef="#ctx0" brushRef="#br0" timeOffset="-58151.3">23379 10910 333,'-2'0'75,"2"0"17,11-11-81,19-5-8,9-8-3,6-3-3,-5-3-6,-5 6-3,-13 7 8,-16 14 6,-6 10 5,-5 23 2,-6 10 0,7 5-7,4-4-2,4-12-9,14-15-84</inkml:trace>
  <inkml:trace contextRef="#ctx0" brushRef="#br0" timeOffset="-57871.29">23725 10810 99,'-13'18'297,"8"0"-288,5-2 26,5-1-27,8-6 7,4-4 4,9-5-8,5-4-4,2-11-4,-9-5-5,-21-1-8,-13 4 5,-37 10 6,-15 11 7,-1 23 12,13 17-9,15 5-16,21-6-182</inkml:trace>
  <inkml:trace contextRef="#ctx0" brushRef="#br0" timeOffset="-57444.25">22957 11193 327,'49'-7'64,"16"-1"37,23 0-84,19 0-15,11-2-1,18-5-1,-1 1-6,-10 5-1,-35 5-33,-39 4-63,-41 7-33</inkml:trace>
  <inkml:trace contextRef="#ctx0" brushRef="#br0" timeOffset="-56259.19">22984 11367 259,'11'0'106,"8"0"-23,12-2-32,-1 2-47,8 0-4,-4 0-4,4 0-15,-3-3-45,-5-5-208</inkml:trace>
  <inkml:trace contextRef="#ctx0" brushRef="#br0" timeOffset="-55848.16">23375 11406 330,'0'-15'43,"27"-7"15,5-4-45,-2-2-13,-3 3-17,-9 8 14,-6 12 9,-1 11 16,-6 24 23,1 13-12,-3 8-26,-1-3-3,2-13-5,-2-14-24,3-20-127</inkml:trace>
  <inkml:trace contextRef="#ctx0" brushRef="#br0" timeOffset="-55548.15">23797 11253 338,'0'2'43,"0"1"19,6-1-59,-3 6-1,-2 3 10,-1 8 35,0 4-3,0 4-18,13 2-9,-3-2-3,1-2-8,-11 0-2,0-6-5,-31-8-15,-11-11-51,-9-6-134,-5-20-132</inkml:trace>
  <inkml:trace contextRef="#ctx0" brushRef="#br0" timeOffset="-55419.15">23738 11298 459,'42'0'87,"14"0"-38,1 0-65,-8 1-221</inkml:trace>
  <inkml:trace contextRef="#ctx0" brushRef="#br0" timeOffset="-52802.99">24046 11099 412,'-11'1'48,"11"-1"20,11 0-39,24-3-24,12-2-2,0 4-13,-2 1-61,-17 0-104</inkml:trace>
  <inkml:trace contextRef="#ctx0" brushRef="#br0" timeOffset="-52650.97">24107 11193 424,'21'0'24,"26"-3"16,17-7-31,0 1-34,-17 3-275</inkml:trace>
  <inkml:trace contextRef="#ctx0" brushRef="#br0" timeOffset="-51823.94">24632 10966 411,'-16'0'36,"0"17"9,-2 12-44,3 15 3,8 3 6,7-2 13,21-8-1,25-14-11,15-15-4,7-8-1,-6-19-2,-13-12-4,-30-8-5,-19-10 7,-34 1 0,-22 10-1,-6 20-5,-6 24 6,8 30-23,8 19-111</inkml:trace>
  <inkml:trace contextRef="#ctx0" brushRef="#br0" timeOffset="-51591.92">25009 11224 460,'-4'41'68,"4"6"-35,11-1-33,7-11-47,-6-16-90</inkml:trace>
  <inkml:trace contextRef="#ctx0" brushRef="#br0" timeOffset="-50991.89">25304 10948 4,'0'-8'277,"-4"5"-133,-19 7-25,-13 23-94,-10 17-20,-3 12 4,10 3 0,21-8 4,18-11-3,23-13-4,28-16-7,7-11 3,2-15-3,-14-9-12,-30 0-14,-16 6 12,-39 15 16,-20 14 0,-8 23-2,5 11-19,24-2-237</inkml:trace>
  <inkml:trace contextRef="#ctx0" brushRef="#br0" timeOffset="-45308.56">20325 8362 617,'49'0'-6,"70"-7"31,56-1-13,29 5-11,2 7-1,-24 16-30,-42 0-96,-41-9-333</inkml:trace>
  <inkml:trace contextRef="#ctx0" brushRef="#br0" timeOffset="-44228.5">20525 12010 552,'133'7'12,"42"2"55,28-2-47,-8-5-11,-20-2-8,-32 0-32,-40 0-193</inkml:trace>
  <inkml:trace contextRef="#ctx1" brushRef="#br0">11867 2924,'13'0,"0"0,13 0,-12 13,-1-13,13 0,-12 0,12 0,-13 0,14 0,-14 0,13 0,1 0,13 0,-1 13,1 0,13-13,-13 0,-1 0,-12 0,-1 0,-13 0,1 0,12 0,-13 0,1 0,-1 0,26 0,-12 0,-1 0,1 0,-14 0,14 0,-14 0,0 0,0 0,0 0,14 0,-14 0,14 0,-1 0,1 0,-1 0,0 0,1 0,-14 0,0 0,1 0,-1 0,0 0,0 0,1 0,-1 0,13 0,-13 0,1 0,-1 0,0 0,0 0,14 0,-14 0,13 0,-12 0,-1 0,13 0,-12 0,-1 0,0 0,0 0,1 0,12-13,0 13,1 0,-1 0,-12-13,-1 13,13 0,-12 0,-1 0,0 0,0 0,0 0,1 0,12 0,-13 0,1 0,-1 0,13 0,1 0,-14 0,0 0,0 0,1 0,-1 0,0 0,0 0,1 0,-14 13,0 0,0 1,0 12,0-13,0 0,0 1,0 12,0-13,0 1,0 12,0-13,0 1,0 12,0-13,0 27,0-27,0 14,0-14,0 0,13 0,-13 1,0-1,0 0,0 0,0 0,13 1,-13-1,0 0,0 0,0 14,0-14,0 0,0 1,0-1,0 0,0 0,0 0,0 1,0-1,0 0,0 0,0 1,0-1,0 0,0 0,0 0,0 1,0-1,0 0,0 0,0 1,0-28,0 1,0 0,0 0,0-1,0 1,0 0,0 0,0 0,0-1,0-12,0 13,-13-1,13 1,0 0,0-13,0 12,-13 14,13 14,0-1,0 13,13-13,0 1,-13-1,0 0,0 0,0 1,0-1,0 0,0 0,0 14,0-14,0 0,0 0,0 1,-13-14,13-14,0 1,0 0,-13 0,13-1,-14 1,1 13,13-13,-13 13,0-13,-1 13,1-13,0 13,0 0,-14 0,1 0,13-14,-14 14,-26-13,40 13,-40 0,27 0,-1-13,1 13,-14-13,14-1,-1 14,-13 0,14 0,-1 0,1 0,0 0,-1 0,1 0,-14 0,0 0,1 0,-1 0,0 0,14 0,-1 0,-12 0,25 0,-25 0,12-13,-12 13,12-13,-13 13,1 0,25 0,-12 0,0 0,12 0,-12 0,-1 0,14 0,-13 0,-1 0,14 0,0 0,0 0,-14 0,14 0,-14 0,1 0,13 0,-14 0,14 0,-27 0,27 0,0 0,-14 0,14 0,-13 0,13 0,-1 0,1 0,0 0,0 0,-1 0,1 0,-27 0,14 0,13 13,0-13,-14 0,14 0,13-13,0 0,0-14,0 14,0-27,0 14,0-14,0 14,0-1,0 1,0 13,0-14,13 1,-13-1,0 14,0-13,0 12,0 1,0 0,13-14,-13 14,0 0,0 0,0-1,0 1,0 0,0 0,0 0</inkml:trace>
  <inkml:trace contextRef="#ctx1" brushRef="#br0" timeOffset="2512.15">12885 3003,'-13'0,"13"13,0 0,0 1,0 25,0 1,13 0,-13-14,0 14,0-14,0 14,0-13,0-14,0 13,0 1,0-14,0 0,0 14,0-14,0 0,0 0,0 14,0-14,0 0,0 14,0-14,0 0,0 0,0 14,0-14,0 0,0 0,0 14,0-14,0 0,0 1,0 12,0-13,0 1,0-1,0 0,-13 0,13 0,0 1,0-1,0 0,-13-13,13 13,0 1,0-1,0 0,-13-13,13 13,0 1,-14 12,14-13,0 0,0 1,0-1,0 0,0 0,0 1,0-1,0 0,0 0,0 1,0-1,0 0,14-13,-1 0,13 0,1 0,26 0,-14 0,27 0,-26 0,13 0,26 0,-26 0,40 0,-40 0,0 0,0 0,-27 0,1 0,-1 0,1 0,-14 0,0 0,13 0,1 0,-14 0,14 0,25 0,-12 0,0 0,-14 0,1 0,-1 0,-13 0,1 0,-1 0,0 0,0 0,14 0,-1 0,14 0,-14 0,1 0,-1 0,1 0,-1 0,-12 0,-1 0,0 0,0 0,0 0,14 0,-14 0,0 0,14 0,-1 0,14 0,-14 0,14 0,-13 0,-1 0,0 0,-12 0,12 0,-13 0,1 0,-1 0,0 0,-13-13,-13 0,-14-1</inkml:trace>
  <inkml:trace contextRef="#ctx1" brushRef="#br0" timeOffset="4303.25">12912 2963,'26'0,"1"0,12 0,1 0,26-13,13 0,1 0,-1-1,1 14,12 0,-26 0,1 0,-28 0,1 0,0 0,-14 0,0 0,14 0,0 0,0 0,-14 0,27 0,-27 0,14 0,-13 0,12 0,-12 0,-1 14,-13-14,1 0,12 13,-13-13,1 0,12 0,-13 13,0-13,14 0,-1 0,1 0,-1 0,-13 13,14-13,-14 0,0 0,1 0,-1 0,13 0,-12 0,12 0,-13 0,0 0,1 0,12 0,-13 0,1 0,-1 0,0 0,0 0,-13 27,0 12,0 1,0 26,0-26,0 0,0-1,14 1,-1 0,-13-14,0 14,0-14,0 1,0-1,0 1,0 12,0 1,0-13,0-1,0 0,0 1,0-14,0 14,0-14,0 13,0-12,0 12,0 14,0-1,-13-25,13 12,0-13,0 1,0-1,-14 13,14-13,-13 1,13 12,-13-13,13 1,-13 25,13-25,-14-1,14 0,0 13,0-12,0-1,0 0</inkml:trace>
  <inkml:trace contextRef="#ctx1" brushRef="#br0" timeOffset="29629.81">5265 3029,'0'40,"0"0,0 39,0-26,0 13,0 0,0-13,-13 0,0 13,0-13,13-13,0-14,-14 1,14 13,0-14,0-13,0 14,0-14,0 0,0 0,0 1,0-1</inkml:trace>
  <inkml:trace contextRef="#ctx1" brushRef="#br0" timeOffset="31119.81">5292 3029,'26'0,"14"0,13 14,66-1,0 0,13 14,40-1,-40 1,-26-14,13 0,-26 0,0-13,-41 0,-12 0,-27 0,14 0,-14 0,14 0,-14 0,0 0,0 0,0 0,14 0,-14 0,0 0,1 66,-14-26,0 26,0-13,0 13,0 27,0-40,0 13,13 0,-13-13,13-13,-13-1,0-12,13-1,0 27,-13-26,0-14,0 0,0 14,-13-27,-13-14,-14 14,14-13,-27 13,0-13,-27 0,-12-1,-27-12,26 13,-13 13,-39-13,52-14,-52 14,92-14,-27 14,41 13,25-13,1 13,0 0,0 13,-14-13,14 13,-27 1</inkml:trace>
  <inkml:trace contextRef="#ctx1" brushRef="#br0" timeOffset="32019.81">3704 4776,'0'26,"13"27,1 26,-1 41,0-28,-13-39,0 53,0-53,0 26,0-39,-13 13,13-27,0 1,0-1,0-13</inkml:trace>
  <inkml:trace contextRef="#ctx1" brushRef="#br0" timeOffset="33219.81">3982 4776,'26'0,"14"0,-13 0,26 0,-14 13,54 0,-1 0,1 1,-27-1,27 0,39 0,-39 1,-14-14,-26 0,26 13,-52-13,-1 0,14 13,-14-13,-26 13,0 0,0 27,0 0,-26 0,26 26,0-27,0 1,0 13,0-27,0 27,0-26,-13 13,13-14,0 0,-14 14,14-13,-13-14,13 13,-13-26,-13 0,-14 0,-13 0,0 0,-26-13,-54-27,41 40,-27-39,13 25,-40 1,54 0,-14 0,0 0,53 13,0 0,14 0,25 0,1 0,0 0,26 0</inkml:trace>
  <inkml:trace contextRef="#ctx1" brushRef="#br0" timeOffset="40539.81">5530 6085,'0'14,"26"52,-13 40,1-40,-1 66,-13-39,0 13,0-27,0 13,-27 1,14-27,0-13,13-26,0-14,0-26,-13-27,0 13,13-12</inkml:trace>
  <inkml:trace contextRef="#ctx1" brushRef="#br0" timeOffset="41639.81">5649 6152,'0'-14,"13"14,27 0,-1-13,41 13,12 0,-25 0,52 0,-27 0,14 0,-13 0,13 0,-40 0,26 0,-39 0,-13 0,26 0,-40 0,-12 0,-14 27,26 25,-26 1,27 40,-14-14,0 67,0-40,-13-14,14 27,-14-26,13-27,0 0,-13-13,13-40,-13 1,0-1,-13-13,-13 0,-14 13,0-13,-26 13,-13-13,-40 0,13 0,-40 0,40-13,1-27,-41 14,67 26,-27 0,53 0,13 0,14 0,13 0,-1 0</inkml:trace>
  <inkml:trace contextRef="#ctx1" brushRef="#br0" timeOffset="42969.81">7514 4617,'0'66,"27"14,-1 12,40 54,-39-67,-14 27,0-53,-13 13,0-26,0-14,0 1,0-14,-13 0,13 0,0 0,-13-13</inkml:trace>
  <inkml:trace contextRef="#ctx1" brushRef="#br0" timeOffset="44059.81">7488 4591,'26'0,"40"13,14 0,78-13,-38 0,65 13,-53-13,40 0,-53 0,13 0,40 0,-66 0,-13 0,-40 0,-27 0,-13-13,1 13,-1 40,0 39,0 14,14-1,-27-26,13 14,0 12,-13-39,13 0,1-13,-1 26,0-39,-13-1,0-13,0 0,0 1,0-1,-13-13,0 0,-14 0,-12 0,-1 0,0 0,-26 0,-13 0,-1 0,-39 0,13 0,-39 0,26 0,13 0,-53 0,53 0,-39 0,65 0,-25 0,25 0,41 0,25 0,1 0,0 0</inkml:trace>
  <inkml:trace contextRef="#ctx1" brushRef="#br0" timeOffset="63809.81">6324 3387,'-14'0,"1"13,-53 13,26 1,-39 13,0-1,-27 14,40-13,-14-14,-26 27,27-26,-14 12,54-25,-27 12,39-13,1 0</inkml:trace>
  <inkml:trace contextRef="#ctx1" brushRef="#br0" timeOffset="64159.81">5450 3387,'27'0,"13"39,39 28,0 12,80 27,-27 0,-13-27,53 14,-39-54,-41 14,-26-26,-26-14,-27 0,-52-39</inkml:trace>
  <inkml:trace contextRef="#ctx1" brushRef="#br0" timeOffset="64909.81">6641 6575,'-26'13,"-1"0,-13 27,-26-13,0 25,26-12,-39 13,13-13,-27-1,54-25,-27 12,13 1,0-27,-27 13,54 0,-14-13,14 0</inkml:trace>
  <inkml:trace contextRef="#ctx1" brushRef="#br0" timeOffset="65259.81">5887 6562,'13'0,"0"0,27 39,26 28,-13 12,27 27,-14 0,53-1,13-25,-13-27,-13 0,-27-40,-39 0,-14-13,-12 0,-14-26,-40-14,0 13,-26 1</inkml:trace>
  <inkml:trace contextRef="#ctx1" brushRef="#br0" timeOffset="75259.81">8811 3413,'-40'27,"0"12,-26 1,-13 26,13-26,-27 13,14-14,-14 14,27-26,0-1,-14-13,41 14,-41-1,27 1,-13-14,27-13,-14 27,26-27,14 0</inkml:trace>
  <inkml:trace contextRef="#ctx1" brushRef="#br0" timeOffset="75609.81">7620 3519,'40'26,"39"14,27 26,26-26,14 26,65 13,-39-39,66 26,-92-52,13 25,-80-26,-26-13,-40 0,-26 0</inkml:trace>
  <inkml:trace contextRef="#ctx1" brushRef="#br0" timeOffset="76599.81">4749 6284,'-13'26,"-40"14,-26 13,-1 13,-25-13,12-13,-66 39,67-39,-1-1,14-12,12-1,1-12,40-1,13 0,-14-13,14 0</inkml:trace>
  <inkml:trace contextRef="#ctx1" brushRef="#br0" timeOffset="76989.81">3810 6284,'26'13,"41"40,12 13,80 53,-53-26,79 26,-79-40,13 14,-27-53,-26-14,-39-13,-14 0,-13-26,0 0,-40-13</inkml:trace>
  <inkml:trace contextRef="#ctx0" brushRef="#br0">14295 8799 15</inkml:trace>
  <inkml:trace contextRef="#ctx0" brushRef="#br0">14776 8993 191,'0'31'179,"0"11"-138,38 19 20,8 11-21,-6 21-12,-2 22-13,-5 18-5,-16 11-8,-10 2 2,-7-10-1,0-20-1,0-21 2,0-23-3,0-18-2,4-17 0,3-17-3,-3-20-28,-4-19-126,-3-25-148</inkml:trace>
  <inkml:trace contextRef="#ctx0" brushRef="#br0">14757 8816 320,'-7'4'14,"7"0"50,21-4-52,39 0 29,31-3 3,38-7-7,34 5-11,36 4-16,30 1-8,25 5 0,8 0-2,-13-5-3,-32-1-1,-40-10-5,-43 1-6,-36 5-12,-36 5-14,-40 3-31,-22 8 37,-27-3-17</inkml:trace>
  <inkml:trace contextRef="#ctx0" brushRef="#br0">17135 8824 6</inkml:trace>
  <inkml:trace contextRef="#ctx0" brushRef="#br0">17151 8838 120,'16'5'45,"-5"6"-12,0 3 7,0 6 21,2 9-25,-2 11-6,0 19 7,1 24-5,4 27 1,2 32-23,0 24-9,-10 4-1,-5-9 0,-3-21 4,0-27 2,-10-17 6,2-14-12,-3-12 1,4-14-3,5-18-25,-9-22-49,-8-19-319</inkml:trace>
  <inkml:trace contextRef="#ctx0" brushRef="#br0">14964 10560 331,'94'-8'32,"22"-4"89,48-10-95,29-5-17,40 4-5,41 5 1,9 14-5,-11 4 0,-29 6 1,-37 2 2,-33-8-2,-35-1 1,-35-9 3,-45 1-5,-44 5-31,-47 4-106</inkml:trace>
  <inkml:trace contextRef="#ctx0" brushRef="#br0">13831 8091 172,'2'0'92,"-2"0"-39,0 0 0,0 0-35,9 1-10,-1 10 6,6 9 16,-1 13-2,-4 18 4,4 17 2,-2 19-9,-3 14-8,-1 5-10,-7 1-2,0-7 1,3-8-6,-3-5 2,4-10 0,-3-4 1,9-4-2,0-6 1,1-1 0,3-4-2,1-5 2,-4-8-3,-5-15 2,-2-11 0,-4-11 1,0-7 0,0-1-14,0 0-8,0 0 6,0 0-13,0-2-17,0-5-53,-2-4-176</inkml:trace>
  <inkml:trace contextRef="#ctx0" brushRef="#br0">13982 9521 196,'-10'0'87,"-4"-1"1,-12-3-44,-7 1-7,-16 0-16,-5 0 7,-14 3-4,-9 2-7,-10 5 0,-13 3-7,-12-1-1,-8-1-5,-9-4 0,11-4-3,11 2 4,28-2 11,22 5-8,18 1-7,8 2-2,5 0-1,8 1 0,2-3 1,8-1 3,-3-3-1,4-1 2,-4 1 0,-4 1-3,-6 3 1,-13 2-2,-6 3-1,0 1 4,4-6-2,5-3 3,3 0 1,6-3-4,7 0 0,1 0 1,9 0 0,2 0-1,-1 0-1,-1 0 1,3-1-1,-2-1-3,2 1-1,-2 0-19,4 1-47,-4 0-45,1-1-31,-11-3-26</inkml:trace>
  <inkml:trace contextRef="#ctx0" brushRef="#br0">12326 9594 39,'0'-3'302,"0"-14"-273,0-5-1,2-8-12,0-9 18,-2-8 4,0-9-3,-11-12-9,-8-12-9,-7-16-14,-2-16-1,-8-12-3,9 4 1,8 13-1,12 13 2,5 18-1,0 15-1,-7 15 1,-2 13 1,-4 11-1,1 5 0,2 6 0,5 4-1,1 6-2,2 1-14,-3 11-12,-4 2-1,0 1-49,-2-8-128</inkml:trace>
  <inkml:trace contextRef="#ctx0" brushRef="#br0">12046 8187 8,'11'0'207,"3"0"-164,18 0 12,29-5-11,35-8 3,44-7 0,39-6 6,34-4-5,21 8-16,2 7-10,-13 12-21,-19 3-1,-40 4-5,-46 2-7,-49-1 6,-40-4 4,-29-1 0,-52-6-85</inkml:trace>
  <inkml:trace contextRef="#ctx0" brushRef="#br0">14029 10560 39,'38'0'-2,"2"5"3,0-1 0,-2-1 6,-9-2-7,-16-1-11</inkml:trace>
  <inkml:trace contextRef="#ctx0" brushRef="#br0">14189 9543 99,'0'0'171,"0"0"-124,0 0-11,5 0-30,22-2 26,16-4 1,28 1-6,22 1-19,21 3-8,11 1 3,-6 0-6,-17 0-9,-39 0-67,-54 0-243</inkml:trace>
  <inkml:trace contextRef="#ctx0" brushRef="#br0">17286 10432 25,'0'0'245,"-1"0"-250,-8-3-1,-2-3-61,-1 1 59,-6-1 18,0 6 42,5 1 12,5 15-30,8 3-23,0 4-2,10-7 2,16-6 12,5-10 11,-1-6 0,-5-15-11,-14-6-15,-11 2-5,-19 0-1,-21 11 3,-11 9 1,7 9 7,9 17-11,24 7 4,21-2-6,43-13-4,8-18-45</inkml:trace>
  <inkml:trace contextRef="#ctx0" brushRef="#br0">14035 9556 37,'-3'-1'105,"0"0"-64,3 1-11,0 0 31,0 0-15,0 0 11,0 0-22,0 0-20,14 0-11,12 3 5,8 2 1,10 6 4,8 2-4,2 4 2,7 0-1,3 2-5,0-1-1,4-1-1,-1 1-2,-4 0-1,3 2 3,-3 0 0,-1-1 1,6 3 1,-3-4-3,-1-1-1,-3 0-1,-8 0-1,-13-1 2,-2-1 1,-4-2-1,4-1-2,2 0 2,3-1-2,1 1 2,4 2 0,3-3-2,-4 1 8,-1-3-2,-1 1-3,-6-1 1,-6-1-2,2 2 1,-1-1-2,5 0-1,6 0 1,-1 1-2,-5-2 2,-4-1 0,-6 0 0,-8 1 2,1-4-2,-3 1-1,4-2 2,-1 2-2,6 2 1,1 2 1,1 0-2,2-3 0,-1 0 0,-2-4 2,-3-2-2,-6 2 0,-2 0 1,-1 4 0,5 1-1,1 2 0,5-1 0,6-1 0,-8-1 0,-1 0 1,-8-2 0,0 0 0,-1 3 1,1 0 0,2 0 0,3-1-2,5 0 1,2 0-1,-6-1 0,-1 1 0,-5 0 2,-3-1-2,-1 1 1,5 0-1,0-1 1,7 2-1,0 0 2,1 1 8,-2 1-7,-6-1-1,-4 3 0,4-3-1,-6 1-1,1-4 0,-8-2 2,2-1-1,-5 0 0,7 2 0,0-1 0,2 0-2,1 0 0,4-2 1,-7-1 0,0 0-3,-5 4-6,-4 4-11,0 3-43,0 1-88</inkml:trace>
  <inkml:trace contextRef="#ctx0" brushRef="#br0">16881 10194 10,'-6'5'281,"6"-2"-215,0-1 20,6 0-60,16 5 5,6 2-18,6 4-9,8 4-1,4 5 3,0 7-2,0 0 3,-5-1-4,-10-4-3,-13-7 1,-10-8 3,-8-4 0,0-4 4,-7-1-4,6 0-1,1 0-3,0 0-1,0 2-1,0-2-1,0 0 4,0 2 1,0 0-2,-3 0-4,3 1-2,0 3 0,0 0-5,0 1-7,0-1 12,0-1 3,0-2 3,-4-1 0,-5 0 0,1-1-1,-7 0 0,-13 1 2,-5 1 0,-18-2 1,-12 0 9,-5-1 10,-4-5-7,-3-3-7,7-1-5,18 4-2,15 2-1,24 3-1,11 0-12,12 0-38,15 0-94</inkml:trace>
  <inkml:trace contextRef="#ctx0" brushRef="#br0">16931 10258 166,'1'-4'28,"-1"3"-11,0 1 9,0 0 21,-1 0 17,-6 6-15,-4 10-28,-6 10-12,-5 7-4,-6 1-5,-1-4 5,7-10-1,9-9 5,13-11-7,3-11-2,25-12-1,6-9-9,5-3-4,-3 3 12,-9 4 2,-12 9 4,-11 11-1,-4 8 15,-15 10 5,-18 14-15,-2 6 1,-3 2 1,9-3-7,12-10 0,15-8-1,2-11-3,25-12 2,14-12 2,2-7-7,1 1-8,-12 7 4,-13 9 5,-7 14 3,-10 10 3,-4 16 10,-12 10-11,3-2 3,3-6-1,4-14 1,6-12-2,14-8-2,10-15 1,5-6-4,-1-2-10,-10 7-6,-13 8-5,-5 13 22,0 3 7,-11 14 0,0 2-2,3 1 0,8-6-4,0-7 2,19-6 0,8 0 3,2-5-3,-7-1-3,-5 3-3,-10 0-9,-7 0 10,-18-5 7,-20-2 1,-9-1 5,-3 1 4,4 6-1,8 4-1,15 3-6,6 9-5,13 1-3,4-3 0,0-4 1,21-6 0,0 0 3,8-7 1,-1-5-3,-9-1 0,-5 0 0,-14 1 0,-10-4 2,-22 2 1,-5 2-1,-1 4 1,12 8 2,18 3 2,8 13-7,22 2-1,17-2 1,2-2 0,1-7 0,-7-6 1,-6-1 1,-10-5 2,-8-2-3,-11-3 2,-6-3 0,-22-1-2,-12-3 2,1 0-1,4 3-2,6 7 0,14 4 0,10 3-2,5 3-3,7 7-1,18 1 5,9 0 1,3 2 0,-6-3 1,-2-2-1,-8-1 0,-3 0-1,0-1 1,-14-1 1,-4-1-4,-17-3 1,-15-1 5,-11-5-1,-1-3 0,2-1-2,12 4 0,13 3-1,6 2-1,11 2-3,0 9-2,1 5 1,13 3 4,-3-1 0,-3-1 0,2-1 1,-4-3 1,2-1-5,-4-1-20,2-3-4,-2-3-8,-4-2 17,0-3 16,-4-7 7,-3-7-2,7-4-1,0 3-1,0 3 0,-3 4 1,-5 5 0,-10 3 1,-3 2-4,-8 3 5,2 2-1,9-2 8,10 0 2,8-3-7,14-2-4,14 0 4,12 0 3,-1 0 6,2 4 5,3 6-8,-3 4-9,-8 1 1,-6-4 0,-20-2-2,-7-6-6,-24-3-89</inkml:trace>
  <inkml:trace contextRef="#ctx0" brushRef="#br0">14997 9704 7,'-7'19'2,"0"6"24,2 7 5,-1 0 4,1-3-24,-2-6 18,-4-8 8,4-7-17,3-4-3,-1-4-1,4-11 2,-4-8-17,3-6-1,2-5 1,0-1-2,2 0 5,3 3-2,-5 5-1,0 6 0,0 8 2,0 7 1,0 2 8,0 13 0,0 11-3,0 9 6,0 0-8,1-2-1,4-7 0,-1-10 5,-4-6 4,0-6-7,0-6 0,0-13-2,0-9-7,0-6 0,0-1 0,0 8 1,0 10 0,-2 15 2,2 17-3,0 24 2,0 15-3,0 7-52</inkml:trace>
  <inkml:trace contextRef="#ctx0" brushRef="#br0">14847 9697 46,'-19'0'190,"-1"-4"-144,8 2-3,5-3-26,3 0-9,4 2 7,0-1 4,0 3-12,4 1 6,10 3 4,3 7 3,6 6-1,4 2-11,-1 2-4,0 0 1,1 1-2,-9-3-2,-7-1 2,-7-4 0,-4-4 3,-10-3 1,-9-2-1,-13-3-2,-6-1-2,-8 0-2,2-2 1,3-4 0,8 0 3,9 0-1,7 2-2,10 1-3,7 1-4,0-1-26,1-1-31,2 0-118</inkml:trace>
  <inkml:trace contextRef="#ctx0" brushRef="#br0">14792 9649 33,'0'6'-11,"0"11"170,-3 4-142,-8 9 8,-2-4-21,0-3 0,0-4 8,3-8 13,9-9-3,1-3-10,1-15-8,17-4-4,4-4-2,-2 5-1,-5 5 4,-5 9 1,-10 5-3,0 7 11,-7 8 2,-11 5-3,-4-1 5,1-3 1,4-3-9,9-5-4,4-7 2,4-1-4,4-11-7,10-5 3,3-1-2,-2 5-1,-4 4 5,-7 5 2,6 3 1,5 13 12,9 4-4,10 2-1,5-1-1,-1-4 0,-9-3-2,-12-6 0,-8-2-2,-9-3 1,0 0 10,-19-6 4,-19-7-16,-10-5 6,3-2 12,16 3-6,11 8-14,15 9-11,3 2-163</inkml:trace>
  <inkml:trace contextRef="#ctx0" brushRef="#br0">14824 8915 80,'-6'-4'89,"-5"-1"-78,1-1 16,6-2-13,0-3-3,4-2 22,0 0-6,-4 0-4,1 2-17,-1 2 0,-5 0-2,3 4-1,1 2 2,4 3 12,1 0 2,0 12-15,0 17 1,0 19 5,12 18 5,11 6-9,5 1-1,-1-12-5,5-11-2,-12-17-43,-20-19-290</inkml:trace>
  <inkml:trace contextRef="#ctx0" brushRef="#br0">15286 7825 193,'6'-20'163,"-6"12"-73,0 9-16,-15 23-45,-13 16-19,-11 11-2,-3 8-2,-7-3 3,4-10-2,0-7-2,15-16-12,13-17-39,17-12-53,0-21-102</inkml:trace>
  <inkml:trace contextRef="#ctx0" brushRef="#br0">14949 7893 213,'0'0'143,"0"18"-87,33 16-6,20 11 1,20 2-29,12-8-5,5-8-4,-1-10-8,-15-13-14,-28-8-133</inkml:trace>
  <inkml:trace contextRef="#ctx0" brushRef="#br0">15693 7961 423,'0'0'-1,"17"0"46,36 0-17,15-1-1,4 0-21,-4 1-6,-17 3-15,-20 4-55,-22-2-185</inkml:trace>
  <inkml:trace contextRef="#ctx0" brushRef="#br0">15892 7872 276,'15'8'-7,"32"0"40,20 0-15,7-4 2,-11 0 3,-14 2-10,-32 4-9,-17 8 2,-32 8 4,-32 4-3,-11 1-2,5-5 3,18-9-3,28-8-5,24-9-30,18-8-171</inkml:trace>
  <inkml:trace contextRef="#ctx0" brushRef="#br0">16368 7868 445,'-12'-2'15,"6"11"34,5 22-54,1 10 9,12 7 8,30-4 9,15-11 2,4-14-9,0-18 0,-10-8-4,-20-21 2,-28-12-3,-17-6-2,-40-3-3,-10 9-5,-4 18-5,8 22-7,17 22-23,19 26-33,24 14-77,16-5-180</inkml:trace>
  <inkml:trace contextRef="#ctx0" brushRef="#br0">16903 8074 415,'0'25'-9,"10"8"48,8 2-33,0-4-5,-3-11-13,-5-14-60,-1-10-230</inkml:trace>
  <inkml:trace contextRef="#ctx0" brushRef="#br0">17164 7829 429,'0'-15'17,"0"6"20,0 9-27,-10 2-8,-15 15-7,2 10 7,7 5 13,16 3 15,13 1-1,19-4-11,-4-5-6,-12-5-8,-9-4-2,-7-5 1,-19-8-13,-13-5-30,-8-18-28,1-14-71</inkml:trace>
  <inkml:trace contextRef="#ctx0" brushRef="#br0">17079 7852 180,'38'-9'30,"19"-2"87,11 3-74,5 2-15,-2 0-30,-19-1-222</inkml:trace>
  <inkml:trace contextRef="#ctx1" brushRef="#br0">13970 9446,'-13'0,"0"0,-1 13,14 0,0 0,0 1,0-1,0 0,0 0,0 0,0 1,14-14,12 13,-13-13,0 0,14 13,-14-13,0 0,1 0,12 0,-26-13,0 0,0-1,0 1,0 0,-13 13,13-26,-13 26,-14-14,14 1,-27 0,14 13,-14 0,27 0</inkml:trace>
  <inkml:trace contextRef="#ctx1" brushRef="#br0">14684 7329,'0'13,"0"0,0 40,0 0,0-26,0 26,0-14,0 14,0 13,0-26,0 0,0-1,0-12,0-1,-13 27,13-26,0 26,0-14,0 1,0 0,-13-14,13 14,-13 0,13-1,0-12,-14 12,14-12,-13-1,13 14,-13-14,13 1,0-1,0-12,-13 12,13-13,0 1,0-1,0 13,0-13,0 14,0-14,0 0,0 14,0-14,0 0,0 0,0 1,0-1,0 0,0 0,13-13,27 0,-14-13,1 0,26 0,-1 13,28-14,-1 1,-26 0,13 13,14-13,12 13,-26 0,40 0,-53 0,40 0,-40 0,0 0,39 0,-39 0,0 0,0 0,26 0,-39 0,26 0,-26 0,13 0,13 0,-26 0,26 0,-27 0,14 0,-13 0,13 0,-13 0,-1 0,14 0,-13 0,13 0,-27 0,14 0,-14 0,14 0,-27 0,1 0,-1 0,0 0,13 0,1 0,-1-13,-12 13,-1 0,0-14,0 14,1 0,-1 0,0 0,-13-13,0 0,0 0,0-1,0 1,0-13,0-1,0-12,0-14,-13 13,0-53,-1 14,1-14,0-12,0 12,13-13,-14 40,1-40,13 40,0-13,0 26,0 13,0-39,0 52,0-52,0 52,0-26,0 27,0 0,0-14,0 27,0-14,0 14,-53 13,-26 0,0 0,-67 0,-13 0,-39 0,39 26,27-12,-67 12,80 1,0-27,27 0,12 0,14 0,-13 0,13 0,13-14,-27 1,27 13,-26 0,13 0,13 0,13 0,-13 0,27 0,-1 0,-12 0,25 13,-12-13</inkml:trace>
  <inkml:trace contextRef="#ctx1" brushRef="#br0">14089 9485,'40'0,"-1"0,1 14,0-1,26 0,0 0,0 0,14 1,-27-14,39 0,-39 0,0 0,0 13,-13-13,26 13,-27-13,14 0,-13 13,0-13,-14 0,1 0,12 0,-25 0,12 0,0 0,-12 0,-1 0,0 0,0 0,1 0,-1 0,0 0,0 0,1 0,-1 0,-13-13,13 13,-13-13,13 0,-13-1,13 14,-13-13,14 0,-1 13,0 0,-26-13,0 13</inkml:trace>
  <inkml:trace contextRef="#ctx1" brushRef="#br0">15240 9446,'13'0,"0"0,14 0,13 0,-1 13,-12 13,12-26,-12 27,-1-14,14 0,-27 14,14-27,-27 13,0 0,0 0,0 1,-13-1,-14 0,14-13,0 0,-1 13,1-13,0 14,-14-14,14 0,0 0,0 0,0 0,13-14,-14 14,1 0,0 0,0 0,-1 0,14-13,-13-13,13 12,0-12,-13 26,13-13,0-14,0 14,0 0,13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5-12T22:20:08.34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5639 8980 287,'15'-37'132,"-8"18"-143,4 15 26,-4 14-18,5 32 7,8 36 28,4 53 9,2 50-3,-1 44-20,-6 29-12,-15 3-4,-4-15 0,-15-33 0,-7-40 0,9-45-2,11-44-4,2-44-22,11-36-61,-11-42-225</inkml:trace>
  <inkml:trace contextRef="#ctx0" brushRef="#br0" timeOffset="407.03">5826 9051 46,'-23'-1'134,"7"1"-93,12-1 31,4-4-37,18-4-22,24-4-1,30 1 11,41 1-2,34 9-6,25 2-9,25 0-4,5 1-1,2 4-4,-19 3-33,-34 3-53,-48-2-204</inkml:trace>
  <inkml:trace contextRef="#ctx0" brushRef="#br0" timeOffset="748.05">7504 9084 26,'21'-10'38,"-4"2"-16,-6 4-11,-3 3 4,-5 1 25,-3 5 29,0 9-14,0 14-20,0 18 17,0 24 5,18 38-4,5 36-29,4 32-14,-8 17-6,-6 3-2,-2-7 2,-4-18-1,8-19-1,7-19-3,-1-20-5,0-21-2,-9-23 2,-12-25-8,-5-27-15,-40-22-138</inkml:trace>
  <inkml:trace contextRef="#ctx0" brushRef="#br0" timeOffset="1079.06">5689 11105 38,'-6'5'408,"23"-4"-395,84-1 15,60-1 21,59-13-23,33-8 4,12 0-14,-7 0-14,-26 10-25,-51 6-67,-67 6-169</inkml:trace>
  <inkml:trace contextRef="#ctx0" brushRef="#br0" timeOffset="4031.23">7632 9146 100,'1'0'191,"9"0"-189,11 2 20,8 4 19,17 6-7,4 9-9,14 11 16,8 7-10,7 4-17,-1-2-8,-2-3-6,-9-8 1,-17-5 0,-15-9-1,-20-8-5,-8-5-20,-7-3-50,-29-2-213</inkml:trace>
  <inkml:trace contextRef="#ctx0" brushRef="#br0" timeOffset="4776.28">8050 9529 265,'0'3'-7,"15"0"13,27 0 8,15 0-8,4-3-1,-4 0-1,-14 0-4,-17 0 4,-13 0-3,-6-1 1,-7 1 9,0 0 8,0-1 10,0 0-16,0 0-1,0-1-7,0-2-3,7-2-3,1-3 3,-5-5 3,-3-2 1,0-3-3,-18-4 3,-6 3 1,-7 0-3,-2 6-2,3 6-1,6 6 0,3 2-7,9 7-5,5 3 5,3-1-7,4-1-8,0-1-13,11-4-33,0-2-73</inkml:trace>
  <inkml:trace contextRef="#ctx0" brushRef="#br0" timeOffset="5144.29">8257 9406 70,'0'-3'49,"0"0"15,0 2-20,-2 1-20,-17 12-1,-10 8-27,-10 7 5,1 0 0,8-6 1,6-5 2,13-9-4,11-7-1,0 0-8,15-13 3,9-5-6,9-2-1,-2 4 7,-10 5 6,-3 11 3,-14 3 21,-4 11 30,-17 9-17,-13-1-15,-10 0-3,16-8-15,13-9-5,11-12-43</inkml:trace>
  <inkml:trace contextRef="#ctx0" brushRef="#br0" timeOffset="5948.34">8379 9575 58,'0'-1'75,"0"1"7,0 0-32,0-1 5,3 1 1,-3 0-14,0 0-29,0 1-21,-4 6-136</inkml:trace>
  <inkml:trace contextRef="#ctx0" brushRef="#br0" timeOffset="6107.39">8389 9706 130,'0'10'-10,"0"3"14,0 4-4,0 1-17,0-1-38,0-2 3</inkml:trace>
  <inkml:trace contextRef="#ctx0" brushRef="#br0" timeOffset="6276.36">8454 9966 27,'0'8'3,"0"3"-7,0 0-19</inkml:trace>
  <inkml:trace contextRef="#ctx0" brushRef="#br0" timeOffset="6596.38">8462 10303 39,'3'13'107,"0"0"-66,-2-1-27,6-4-13,-1-3-29,3-3-78</inkml:trace>
  <inkml:trace contextRef="#ctx0" brushRef="#br0" timeOffset="6715.38">8518 10440 36,'-4'17'58,"-2"0"7,6-4-53,0 0-14,-1-1-60</inkml:trace>
  <inkml:trace contextRef="#ctx0" brushRef="#br0" timeOffset="6860.39">8468 10649 24,'0'13'22,"0"0"-21,0-1-6,0 2-37</inkml:trace>
  <inkml:trace contextRef="#ctx0" brushRef="#br0" timeOffset="7039.4">8450 10847 46,'-10'14'66,"4"-3"13,2-2-55,2 1-22,2-2-4,0 2-28,8-2-33,3 0-19</inkml:trace>
  <inkml:trace contextRef="#ctx0" brushRef="#br0" timeOffset="7160.41">8458 10985 17,'-8'19'69,"4"0"-7,4-1-23,0-1-33,0-2-7,8-1-29,-4-1-58</inkml:trace>
  <inkml:trace contextRef="#ctx0" brushRef="#br0" timeOffset="7379.42">8535 11240 0,'0'9'0,"0"4"0,0-1 0,0-1 0,0-5 20,0-2 13,0-3-26,0 1-57</inkml:trace>
  <inkml:trace contextRef="#ctx0" brushRef="#br0" timeOffset="7667.44">8525 11441 25</inkml:trace>
  <inkml:trace contextRef="#ctx0" brushRef="#br0" timeOffset="7827.45">8375 11471 3,'-46'6'-3,"-15"-5"3</inkml:trace>
  <inkml:trace contextRef="#ctx0" brushRef="#br0" timeOffset="8079.46">7754 11479 124,'-22'5'31,"2"0"9,2-2-41,-1 1-9,-6-4-52,-4 0 3,-6 0-4</inkml:trace>
  <inkml:trace contextRef="#ctx0" brushRef="#br0" timeOffset="8219.46">7179 11536 8,'-60'8'96,"17"0"3,6-3-58,9 0-27,3 0-36,-1-2-97</inkml:trace>
  <inkml:trace contextRef="#ctx0" brushRef="#br0" timeOffset="8359.48">6625 11602 27,'-15'0'10,"5"-6"-28</inkml:trace>
  <inkml:trace contextRef="#ctx0" brushRef="#br0" timeOffset="8499.49">6369 11583 179,'-15'6'-13,"7"0"-2,1-3-112</inkml:trace>
  <inkml:trace contextRef="#ctx0" brushRef="#br0" timeOffset="8599.49">6297 11604 9,'0'0'197,"8"0"-231,4-8-74</inkml:trace>
  <inkml:trace contextRef="#ctx0" brushRef="#br0" timeOffset="9164.53">6229 11527 70,'0'-19'35,"-8"-3"2,3 1-21,-1-1 13,-1 0 15,-2-3-7,2-4-16,2-5-20,2-3-27,0-1-85,3 2 6,0 6 59</inkml:trace>
  <inkml:trace contextRef="#ctx0" brushRef="#br0" timeOffset="9323.53">6157 11114 9,'-6'-15'16,"3"2"8,3 0-20,0 1-2,0 1 9,0 0 19,0-4 18,-4-4-8,-4-5-35,5-5-6,-4-4-32,-1 1-77</inkml:trace>
  <inkml:trace contextRef="#ctx0" brushRef="#br0" timeOffset="9451.54">6098 10766 29,'0'-18'56,"0"-1"24,9 2-3,-2 2-34,4-1-41,0-2-11,0-4-115</inkml:trace>
  <inkml:trace contextRef="#ctx0" brushRef="#br0" timeOffset="9583.54">6193 10459 146,'-11'-16'20,"4"0"25,4-3-39,-3-4-39,-3-2-140</inkml:trace>
  <inkml:trace contextRef="#ctx0" brushRef="#br0" timeOffset="9712.58">6151 10183 51,'0'-18'48,"-3"-1"18,-12 2-51,-4 0-13,1-4-67</inkml:trace>
  <inkml:trace contextRef="#ctx0" brushRef="#br0" timeOffset="9883.57">6083 9943 12,'0'-14'55,"0"0"-12,0-3-17,7-2-21,-1 0-3,-4-1-1,-2-1-8,0 4-36,-2 0-34</inkml:trace>
  <inkml:trace contextRef="#ctx0" brushRef="#br0" timeOffset="10023.57">6125 9680 34,'0'-4'38,"0"1"-35,0 2-8,0-2 5,0-4-19,0-5-9</inkml:trace>
  <inkml:trace contextRef="#ctx0" brushRef="#br0" timeOffset="10403.6">6161 9538 38,'-6'6'8,"6"0"-9,0-2-6,13-4-19,16-3 31,6-6 7,2 0-4,5 1 3,12 4 7,14 2-3,24 1-11,22 1-2,15 0-2,0-2 0,-7 2 1,-16-4 0,-17 2 6,-14-2-3,-3-1-2,-5 2 6,1-2 19,7 3 3,1 2-18,-2-2-10,1 0-18,-10-2-124</inkml:trace>
  <inkml:trace contextRef="#ctx0" brushRef="#br0" timeOffset="10576.63">8146 9472 26,'50'6'23,"0"-2"-20,-2-1-1,-9-3 0,-3-4 0,-5-3-1,-1-2 0,8-1-19,1 4-2</inkml:trace>
  <inkml:trace contextRef="#ctx0" brushRef="#br1" timeOffset="33770.96">5769 9056 35,'6'-2'-2,"-2"2"15,3 0 71,-7-1-27,0 1 21,0 0-44,0 0-7,0 0-11,0 0-13,0 0 0,0 0-2,0 1-1,0-1-1,0 3 4,0 1 2,4 2 0,-4 1-2,0 3 2,2-1-1,-2 4-2,2-1 0,1 0-2,-3 2 0,4-1 0,-2-1 0,2 0 1,0-1-2,3 1 1,0 0 0,0 2 1,-3 0 0,3 2-2,-3 1 2,0-2-1,3 0 0,-3-3-1,2 1 1,-2 1 1,3-1-1,-3 0 0,3 1 0,0 0 0,-3-1 0,-1-1 0,1 0 0,-4-1 1,0-1 0,0 0-1,2 2 0,-2 0-1,2 2 0,1 2 2,-3-2-2,0-1 2,0 0-1,0 0 1,0 0-1,0 2 0,0 0 0,0-1 0,0 1 0,0-1 0,0 1 0,0 2 0,0 0 0,-5 2 1,3-1-1,-1-2 0,2-1 0,1-1 0,0 1-1,0 2 2,0 2-1,-3-2 2,2 3-4,-2-2 4,3-1-4,0-1 2,0-1 0,0-1 0,0 1 2,0 1-2,0-1 0,0 2 1,0 1-1,0 1 0,0 2-1,0 0 1,0 0 0,0-1 0,0-3 0,0 1 1,-4 0 0,1 2 0,0 3-1,3 0-1,0 3 2,0-1-1,0-3-1,0-3 2,0-2 0,0-1 0,0 4-1,0 2-1,0 1 1,0 1 0,0-2 1,0 1 0,-1-3 0,1-1-1,-4-2 1,4 0 3,-3 0-3,3 1-1,-4 1 1,1 0 3,2 1-2,-2 3-2,3 2 1,0 1 1,0 0 2,0 2 0,3-3 2,-3-3-1,0 1-2,0 0 0,0-1-4,0 3 2,0 1-1,0 2 1,0-1 0,0-1-2,0-4 6,1-2 0,-1-3-2,0-2 1,0 3-2,0 3-2,3 1 1,1 2-1,-1-4 0,-2 1 2,-1 1-1,0-3 0,0 2 1,0-2-2,3 0 3,1 1-2,-1 1 0,4-2-1,-6 2 1,2-2 0,-3-1-1,4 0 1,-2-2 0,0 0-1,-2-1 1,0-2 0,0 0 1,0-3 2,0 4-1,0 0-3,0 5 0,-2 0 0,2-1-1,0-6 1,0-5-1,0-7-3,-10-10-128</inkml:trace>
  <inkml:trace contextRef="#ctx0" brushRef="#br1" timeOffset="37347.15">5794 9050 106,'-7'0'45,"3"0"33,4 0-15,0 0 8,0 0-8,0 0-19,0 0-10,0 0-17,0 0-10,7 0-7,14 0 2,15 0 6,11 0-4,13 0 1,12-1 4,6-5 1,11 0-1,-4 2-4,2 3-3,-6 1-1,-5 0 1,2 3-1,-2-3 0,2 0 0,1-7 1,0-1 2,-5 4-3,-6 1-1,-7 3 0,-1 0 0,-3 0 0,4-1 1,0-4 0,0-4 0,-8-1 1,-7 4-1,-14 4-2,4 2 1,-4 0 1,9 1-1,11-1-1,3 0 2,8-6-1,-2 0 0,-7 3 0,-8 1 0,-4 2 0,-5 0 0,-1 0 0,6 0 0,0 0-1,2 0 2,-2-1-1,-8 1 0,0 0 0,-9 0 0,1 3 0,1-2 0,-5 0 0,1-1 0,2 0 0,-4 0 0,0 0 0,-4 0-1,-2 0 1,-4 0 1,-1 0-1,-2 0 0,-2 0 0,1 0 0,-1 0-1,3 0-5,-1 0-8,2 0-5,-6 1-11,-1 0 0,-3 1-9,0 0-60,-11 3-43,0-2 9,-1-1 78,6-2 37,-1 0 28,3 0-1,4 0 32,-2-2-19,2 1 30,-4 1 6,0 0 8,-3 5-32,0 3-28,0 3 1,4 2 4,3 4 14,0 0 3,0 5-3,0 4-8,0 3-7,3 4-1,0 3-4,5 1 0,2 2-4,-2 1 0,-2 0-1,-1-1 1,-3 0 0,-2-2 0,0-3 1,0-2-2,0-1 0,2-1 1,0 1-1,-2 2 0,0 0 1,2-1-1,0-1 0,-2-2 0,3-1 0,-2 0 0,-1-2-1,0 1 0,0-2 1,0 2 1,0-1-1,0-1 0,0 2 0,0 1-1,0-1-1,0 2 1,0 4-5,-4 4 0,-4 3 3,8 2 2,0 2 1,0 2 0,11 1 0,0-2 0,-3-2 0,-4 0 0,-1-2 1,-3 1 0,0-1 0,0-1-2,0-3 1,0-2 0,0-1 1,0 0-2,0 0 2,0-1-1,0 3 0,0-3-1,3-2 1,-2-2 1,-1-3-1,0 1-1,0 2 2,0 2-1,0 2 0,0 1 0,0-2 0,0-4 1,0 0 0,0 1-1,-1-2 1,-2-1-1,3 0 2,0-3-2,0-4 0,0-5 1,0-4 0,0-3 1,0-4 2,-3 0 2,3-3 1,-1 1 4,1-1-9,-3 1-3,3 3-1,-1-1-1,1 1-3,-7 1 5,0-4 1,-4 1 0,5-2 8,-1 5-2,5-2 3,0 1-11,-2 1 0,4-2 0,0 0 2,-10-3 2,-1 2 0,-4-2-2,0 2 7,-1 1 6,4 0 4,-2 0-3,-3 0-3,-5-1-3,-11-2 8,-6 0-7,-11 0-3,-3 0 7,0 0 2,2 4-3,-2 1-6,-2 0-2,2-2 3,-1-3-1,-5 0-1,-3 0 5,-4 0-5,-3 0-2,-6 0 2,-1 3-1,-2 3 1,-8 1-3,2-1 1,1-1-2,7-2 0,10-1 2,7 0-1,3 0 2,5 2-2,-6 3 1,4 0-1,-1 1 0,4 0-3,0 0 1,0-2 1,-7 1-1,0 0 0,1-1 1,2 2 0,1 3-2,1 1 1,-3 1-1,0 0 1,-3-2 1,-2-3-1,6-1 1,1-1 0,4 0-1,9-2 1,7 2-2,9-3 1,6 0-2,5 0-5,2 2-31,-4 3-28,-7 1-6,-4 1-23,-2 5-257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5-23T22:11:21.38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9C499"/>
    </inkml:brush>
  </inkml:definitions>
  <inkml:trace contextRef="#ctx0" brushRef="#br0">4957 6732 47,'72'-30'95,"25"-12"-8,31-13-15,25-9-22,33-9-9,43-13-12,39-8-6,46-15-5,43-11-10,8-2-5,-11 6-5,-37 18-9,-64 19-10,-61 21 4,-59 14 3,-62 20 4,-48 14-7,-24 13-30,-52 17-66,-19 8-83</inkml:trace>
  <inkml:trace contextRef="#ctx0" brushRef="#br0" timeOffset="352.02">8647 5526 86,'0'0'-8,"53"0"11,51 0 0,56-1-8,61-5 5,33-3 12,21-3 29,11-1-21,-10 2-18,-20 0-15</inkml:trace>
  <inkml:trace contextRef="#ctx0" brushRef="#br0" timeOffset="3475.19">6450 6823 179,'3'0'-44,"41"-12"66,30-13 12,44-14 6,33-15 29,39-14-8,33-13-18,43-12-17,45-9-11,31-4-11,11 1-4,-14 6-10,-35 11-14,-49 12 13,-60 20 8,-70 22 3,-78 25-16,-66 13-202</inkml:trace>
  <inkml:trace contextRef="#ctx0" brushRef="#br0" timeOffset="5560.32">6743 6182 25,'47'-2'-4,"28"-6"11,39-1 6,40-3 51,29 1 23,41 4 3,40 4-56,43 3-22,29 0-5,13 0-3,-22-5-1,-38-8 3,-48-4 11,-58 0-1,-58 3-15,-61 7-20,-53 4-37,-37 3-167</inkml:trace>
  <inkml:trace contextRef="#ctx0" brushRef="#br0" timeOffset="9635.56">6490 6857 38,'4'-2'20,"-1"1"8,-3-1 14,0 2-11,0 0-13,0 3 1,0 10-19,0 6 2,0 7 0,0 7 1,-5 7 4,-7 2 1,4 3-4,0-1-3,5 0 5,1-1-8,0-1 2,-7 0 1,1 1-1,-3-3 0,0 1 1,4 0 4,3-1-4,-3 2-1,4-2 2,-1-1 4,0 2 0,2-1-5,0 2-1,2 1 1,0-2 1,-2 0 0,-3-3 3,-1 0 14,2-1 1,1 4-13,3 3-4,0 2-2,0 4-2,0-1 1,0-5 1,-3-6 0,-2-8 1,-5-6 2,2-4-3,1-2-4,5 6-22,0 5-9,2 5-12,0 0-25</inkml:trace>
  <inkml:trace contextRef="#ctx0" brushRef="#br0" timeOffset="10439.6">6372 8535 193,'32'1'10,"25"-1"51,25 0-28,22-1-10,24-5-13,18 1-7,22 4-2,11-3-2,3 2-16,-10 1 7,-9 1-5,-12 0 10,-16 6 5,-12 3 0,-20 1-1,-22-2-6,-20-6 2,-18-2-17,-14-2-63,-14-6-25</inkml:trace>
  <inkml:trace contextRef="#ctx0" brushRef="#br0" timeOffset="11892.7">8446 8549 144,'12'-1'21,"19"-12"3,22-11-12,12-7-7,17-6 20,13-7 30,17-4 5,13-1-2,11 2-14,14 3 1,-1 5-31,-9 5-14,-24 1-20,-22 8 2,-26 2 17,-17 9 2,-15 6-1,-16 3-1,-7 5-2,-11 0-3,-2 4-22,-2 2-12,-16-3-102</inkml:trace>
  <inkml:trace contextRef="#ctx0" brushRef="#br0" timeOffset="12603.73">10108 6210 36,'6'-5'48,"-3"4"-36,1 6 6,0 23-3,0 24 7,6 36 21,1 35 27,0 29-49,-10 26-14,-1 3 1,0-12-6,0-25 2,0-30 0,11-22 7,6-24-4,0-16-7,-12-20 0,1-17-10,-6-15-51,0-22-155</inkml:trace>
  <inkml:trace contextRef="#ctx0" brushRef="#br0" timeOffset="13856.81">6435 8445 61,'11'0'50,"11"-13"48,17-5-65,14-6-17,15-5-10,11 0-14,4-2-182</inkml:trace>
  <inkml:trace contextRef="#ctx0" brushRef="#br0" timeOffset="14035.81">7232 8144 159,'43'-15'-8,"1"-5"-116</inkml:trace>
  <inkml:trace contextRef="#ctx0" brushRef="#br0" timeOffset="14176.81">7610 7978 23,'26'-11'47</inkml:trace>
  <inkml:trace contextRef="#ctx0" brushRef="#br0" timeOffset="14323.82">7886 7882 201,'10'-3'98,"8"-4"-83,4-2-15,-9 1-119</inkml:trace>
  <inkml:trace contextRef="#ctx0" brushRef="#br0" timeOffset="14796.84">8211 7867 243,'22'1'2,"21"-1"37,25 2-35,18 1-11,9-1-38,5-2-62,7 0 11,0-1 89</inkml:trace>
  <inkml:trace contextRef="#ctx0" brushRef="#br0" timeOffset="15107.87">10150 7868 2,'15'3'191,"-13"-1"-142,-2 2-5,4-1-45,-2-2-28,7 0-32,-9-1-25</inkml:trace>
  <inkml:trace contextRef="#ctx0" brushRef="#br0" timeOffset="16047.92">8400 6230 4,'0'-4'21,"0"2"-22,1 1 29,5 1-21,-6 0 10,0 0 16,0 3 20,0 7-17,0 8-8,0 13-18,0 9-3,0 9-5,0 2 1,0 0-7,-13-5-37,5-12-46</inkml:trace>
  <inkml:trace contextRef="#ctx0" brushRef="#br0" timeOffset="16227.93">8343 6672 56,'-4'19'4,"1"-3"3,3-5 3,-3-4-1,3 3 15,0 1-9,0 9-15,6 6-35</inkml:trace>
  <inkml:trace contextRef="#ctx0" brushRef="#br0" timeOffset="18944.09">9157 7915 60,'57'0'119,"8"-2"-62,11-6-14,12-3-11,8 3-12,-4 3-18,-2 5-7,-7 0-46,-13 6-78</inkml:trace>
  <inkml:trace contextRef="#ctx0" brushRef="#br0" timeOffset="37403.15">4866 10143 29,'-22'9'81,"-8"2"-22,-9 4 9,-11 6-24,-18 8-14,-20 9-16,-22 14-11,-16 9-3,-13 3-8,7-3 8,9-11-3,24-10-4,32-12-2,31-16-23,35-12-1,9-19-161</inkml:trace>
  <inkml:trace contextRef="#ctx0" brushRef="#br0" timeOffset="37815.21">4922 10144 35,'43'0'64,"28"-6"-19,26-3-12,28 1-2,24-1-24,19-1-16,10 1-40,-10 1-28,-21-2-2</inkml:trace>
  <inkml:trace contextRef="#ctx0" brushRef="#br0" timeOffset="37964.19">6304 10052 8,'18'-2'80,"-12"1"-19,-6 1 18,0 0-33,0 0-38,0 0-6,0 0-4,0 0-6,4 0-8,3 2-27,1 1-50,-1-1-12</inkml:trace>
  <inkml:trace contextRef="#ctx0" brushRef="#br0" timeOffset="38196.21">6464 10056 144,'0'3'17,"0"4"29,0 7-22,-16 9-6,-10 13 6,-13 10 12,-16 12-6,-8 11-20,-15 4-6,-2-2-4,-5-5-6,2-9-11,6-13-27,12-15-87</inkml:trace>
  <inkml:trace contextRef="#ctx0" brushRef="#br0" timeOffset="38755.24">3832 10810 52,'0'-2'118,"0"0"-114,11 1-12,11-2 9,10-2 26,29-1 30,38-3-10,48 1-4,50 1-21,41 2-22,16 4-21,-10 0-47,-27-4-11,-57-4-5,-51-2 80,-52-4 67,-46 2 41,-17 4-29,-36 4-68,-8 4-126</inkml:trace>
  <inkml:trace contextRef="#ctx0" brushRef="#br0" timeOffset="39428.26">3703 10821 185,'0'0'19,"0"0"8,0 19-42,2 15 20,-2 22-5,0 17 14,0 15 2,-7 12-14,-1 5-1,-6 3-1,-3 0-9,-5-9 1,7-9 5,1-15 3,8-19-54,4-23-126</inkml:trace>
  <inkml:trace contextRef="#ctx0" brushRef="#br0" timeOffset="40128.32">5617 10861 70,'-12'-19'183,"4"8"-129,4 8-27,4 3-28,0 21-11,0 21 19,18 22 3,10 24 13,5 21 0,-9 9-16,-13 2-7,-11-6-1,0-12 2,0-13 1,0-16-2,4-14-9,0-15-41,-4-21-151</inkml:trace>
  <inkml:trace contextRef="#ctx0" brushRef="#br0" timeOffset="40679.34">3690 12029 214,'64'0'4,"29"0"-1,21 4-56,29-2-16,32 2 50,29-1 22,28 1 7,10-4 7,-17 2 0,-31-2-15,-49 0-18,-51 0 12,-41-3 11,-38-2 42,-15 2 9,-10-1-113</inkml:trace>
  <inkml:trace contextRef="#ctx0" brushRef="#br0" timeOffset="41239.38">5726 11927 1,'-1'2'82,"1"-2"123,21-8-201,16-11 3,16-9-3,8-9 0,9-4 9,-2-3-7,-3 6-11,-10 4-93,-13 8-59</inkml:trace>
  <inkml:trace contextRef="#ctx0" brushRef="#br0" timeOffset="41320.38">6240 11622 93,'0'-1'165,"0"1"-131,0 4-47,3 0-68,4-1-55</inkml:trace>
  <inkml:trace contextRef="#ctx0" brushRef="#br0" timeOffset="41951.42">6378 10078 142,'9'-1'113,"0"3"-87,2 22-30,0 21 5,4 26-1,-4 26 10,-2 23 2,2 15-6,-11 0-3,1-12-1,2-21 1,8-24-2,7-21 4,0-17-7,-1-15-25,-12-13-126</inkml:trace>
  <inkml:trace contextRef="#ctx0" brushRef="#br0" timeOffset="46207.68">5182 10443 8,'-35'6'77,"-5"1"-22,1-1-23,0 0-10,6 2-11,9-1-5,9 0 12,8 0 1,7 0-17,11 0 2,24-1 2,13-5 9,13-1-3,2 0-7,-2 0 0,-8-5-3,-6-3-1,-22 0-9,-14-2-20,-11-1-40</inkml:trace>
  <inkml:trace contextRef="#ctx0" brushRef="#br0" timeOffset="46866.71">5430 10377 37,'-32'-5'75,"-9"0"-8,-8 1-25,-5 4-17,-7 0-13,-3 13-12,-4 4-14,5 6-4,8-1 8,12 1 11,12 1 0,16-1-1,15-3-2,11-3 0,32-4-2,22-5 1,16-2-38,5-1-73</inkml:trace>
  <inkml:trace contextRef="#ctx0" brushRef="#br0" timeOffset="47671.75">5540 10297 88,'-32'-4'19,"-15"2"33,-10 1-7,-10 1-27,-12 12-17,-11 8-3,-9 7 2,3 6 2,5 3 10,17 3-3,19 1-8,20-6-1,24-10-3,15-9-17,36-10-45,18-4 35,15-1 16,6-3-99</inkml:trace>
  <inkml:trace contextRef="#ctx0" brushRef="#br0" timeOffset="48403.78">5797 10268 10,'4'-3'23,"-4"-2"-17,0 0 48,-11 1 5,-15 0 2,-12-1-10,-19 0-36,-15 4-8,-20 1 0,-9 5 6,-10 12 2,-9 8-18,-5 8-14,-1 6 1,8 3 13,21-3 3,24-4 3,39-5-1,34-3-5,23 0 0,45 1 1,17-1 1,14-4 1,-2-7-19,-1-5-21,-9-11-74</inkml:trace>
  <inkml:trace contextRef="#ctx0" brushRef="#br0" timeOffset="49083.83">5708 10335 46,'25'14'14,"1"8"39,-6 8-29,-13 4-11,-10 5-10,-40-1-1,-29-1-13,-10-5 8,-7-7 5,7-12-4</inkml:trace>
  <inkml:trace contextRef="#ctx0" brushRef="#br0" timeOffset="49583.86">6057 10305 10,'26'32'17,"-19"3"50,-12 5-10,-43 0-23,-17-1-10,-17-5 8,-1-6-5,11-8-19,17-11-39,26-9-152</inkml:trace>
  <inkml:trace contextRef="#ctx0" brushRef="#br0" timeOffset="49964.89">6050 10194 29,'40'25'27,"3"11"13,-15 8 12,-23 5-12,-20 2-30,-46-3-15,-14-4-3,-8-10 11,9-13-3</inkml:trace>
  <inkml:trace contextRef="#ctx0" brushRef="#br0" timeOffset="51367.96">3994 11152 26,'6'93'66,"-1"15"-26,-5 10-28,-15 5-11,-25 0-1,-3-4-1,-2-9 1,13-13 0,7-13-15,10-17-18,8-15 11,7-23 4,-1-22-11</inkml:trace>
  <inkml:trace contextRef="#ctx0" brushRef="#br0" timeOffset="51846.99">4019 10978 36,'0'57'49,"10"23"24,14 23-30,-2 16 1,-11 3-39,-11-8-18,0-16 10,-11-19 5,-2-19-9,-8-20-85</inkml:trace>
  <inkml:trace contextRef="#ctx0" brushRef="#br0" timeOffset="52107">4211 10866 33,'30'20'160,"-3"39"-155,-2 31 46,-7 23-33,-7 11-17,-11 1-8,-11-8-4,-13-14 2,2-17 5,4-24-4,5-26-163</inkml:trace>
  <inkml:trace contextRef="#ctx0" brushRef="#br0" timeOffset="52339.02">4477 11016 151,'17'94'62,"-7"19"-53,-6 11-10,-4 1-1,-8-7-6,-17-13 8,5-21 4,8-27-1,1-33-59</inkml:trace>
  <inkml:trace contextRef="#ctx0" brushRef="#br0" timeOffset="52568.06">4629 10977 34,'10'43'181,"-1"27"-175,-3 26 61,1 18-49,-7 11-3,0 2-13,-4-9-11,-14-14-6,5-17 13,5-24-41,1-31-178</inkml:trace>
  <inkml:trace contextRef="#ctx0" brushRef="#br0" timeOffset="52800.05">4814 10960 366,'9'89'0,"4"33"36,1 22-32,-14 12-13,0-1-22,-6-18-19,-2-27 11,4-36 32,4-40-36,4-34-144</inkml:trace>
  <inkml:trace contextRef="#ctx0" brushRef="#br0" timeOffset="53020.06">5050 10994 14,'15'87'349,"-1"27"-353,1 19 8,-12 6-3,-3-1-14,-5-15-15,-7-24 20,7-28 8,5-29 0,0-36-119</inkml:trace>
  <inkml:trace contextRef="#ctx0" brushRef="#br0" timeOffset="53239.08">5261 11081 229,'0'94'22,"8"27"34,-4 16-32,-1 3-17,-3-9-5,0-21-9,0-26 4,0-30-2,0-33-64</inkml:trace>
  <inkml:trace contextRef="#ctx0" brushRef="#br0" timeOffset="53459.1">5457 11073 318,'18'106'5,"0"24"35,-6 7-25,-3-2-13,-9-13-13,0-19 3,0-24 7,0-25-3,0-33-75</inkml:trace>
  <inkml:trace contextRef="#ctx0" brushRef="#br0" timeOffset="54103.12">5726 10953 110,'27'94'86,"3"15"-18,5 6-40,-6-2-20,-12-11-6,-6-12-2,-11-17 2,0-20-19,0-22-76</inkml:trace>
  <inkml:trace contextRef="#ctx0" brushRef="#br0" timeOffset="54343.13">5954 10856 341,'37'131'7,"-9"18"8,-19 1-8,-9-11-5,-17-16-3,-1-25 3,7-36 0,11-36-14,7-32-136</inkml:trace>
  <inkml:trace contextRef="#ctx0" brushRef="#br0" timeOffset="54571.15">6153 10787 391,'19'116'0,"2"16"34,-11 1-20,-10-11-19,0-19-7,-2-22 10,-2-32 4,4-28-5,6-25-67,9-37-105</inkml:trace>
  <inkml:trace contextRef="#ctx0" brushRef="#br0" timeOffset="54784.16">6271 10615 71,'29'125'239,"1"18"-206,-10 9 6,-16-8-29,-4-21-16,-11-26 6,0-31 6,9-32-7,2-33-33,9-25-135</inkml:trace>
  <inkml:trace contextRef="#ctx0" brushRef="#br0" timeOffset="54984.17">6526 10493 83,'36'125'266,"-11"17"-217,-8 3-3,-17-11-32,-4-19-10,-13-20-4,5-19-4,-4-18-75</inkml:trace>
  <inkml:trace contextRef="#ctx0" brushRef="#br0" timeOffset="65699.8">7951 10735 25,'0'61'101,"0"15"9,0 17-51,0 15-19,0 12-26,-4 2-8,-14-3-6,-8-12 1,5-18 1,-3-20 3,12-23-5,5-24-6,5-21-69,2-17-157</inkml:trace>
  <inkml:trace contextRef="#ctx0" brushRef="#br0" timeOffset="66351.83">7822 10536 150,'24'0'61,"26"-4"-2,29-4-28,24 0 1,30-2 0,16 3-8,13 1-16,5 4-7,-6 2 0,-8 0-1,-17 0-3,-33 0-2,-27 2 4,-23-2 1,-14 0 1,-6 0-2,-7 0-10,-6 0-12,-9 0-29,-7 0-45,-1 0-59</inkml:trace>
  <inkml:trace contextRef="#ctx0" brushRef="#br0" timeOffset="66731.87">9614 10487 22,'-14'0'87,"-1"3"-44,2 0 9,-2 2-28,5 7-16,2 9 25,8 17 23,0 23-5,0 29 4,-2 25-33,-7 10-15,-8-2-5,2-10 0,5-16 0,9-13-1,1-15 1,8-12-2,10-13-1,-5-13-19,-5-13-53,-8-10-162</inkml:trace>
  <inkml:trace contextRef="#ctx0" brushRef="#br0" timeOffset="67158.87">7892 11960 8,'23'0'289,"26"-7"-258,41-7 37,39-3-39,42 0-20,25 3-4,4 2-3,-10 4 1,-19-1-8,-36 2-2,-37-1-12,-38 1-52,-43 0-15,-17 5-8</inkml:trace>
  <inkml:trace contextRef="#ctx0" brushRef="#br0" timeOffset="67992.93">8728 11116 33,'0'-2'0,"-11"2"105,-16 1-6,-10 11-92,-2 8 10,-7 10-5,11 8 7,9 7 9,15 4 8,11-5-6,29-7-19,18-12-10,6-13 3,8-12 2,-4-16 7,-7-12-7,-11-8-21,-17-1-13,-19-1 17,-10 3 9,-28 8-8,-13 8-16,-9 13-10,-10 7-111</inkml:trace>
  <inkml:trace contextRef="#ctx0" brushRef="#br0" timeOffset="68455.95">8771 11140 99,'-27'-28'138,"0"3"-82,-4 11-34,-6 10-19,-11 8-49,-9 22 10,2 16 31,12 14 16,18 11 16,23 0 7,15-5-7,42-14-26,23-18-2,21-22 1,13-14 2,1-26 1,-16-12-6,-23-10-8,-37-3-3,-37-2 14,-39-2-1,-51 0-10,-32 15-99,-16 19-26,-1 27 148,13 22 36,19 26-53,28 12-25,29 14 8</inkml:trace>
  <inkml:trace contextRef="#ctx0" brushRef="#br0" timeOffset="69015.98">8439 11167 0,'-27'84'3,"27"2"104,38-9-47,37-19-59,29-22-4,17-31-7,8-20 7,-14-29-6,-20-16 2,-33-10 20,-39-4 57,-40-3-22,-61 1-41,-44 7-8,-31 25-38,-8 31-81,7 33 40,25 37 58,33 21 22,46 13 2,43 4 27,48-4 17,65-21-31,37-24-12,31-29-11,-2-20 6,-10-27-6,-24-17 7,-35-12 12,-42-7 48,-50-5-11,-43-4-26,-69-5-22,-58 1-35,-28 14-161</inkml:trace>
  <inkml:trace contextRef="#ctx0" brushRef="#br0" timeOffset="69655.02">9225 11319 97,'39'-85'132,"-46"-5"-45,-70-8-58,-60-4-32,-52 6-49,-22 21-157</inkml:trace>
  <inkml:trace contextRef="#ctx0" brushRef="#br0" timeOffset="69868.03">8082 10774 6,'-116'79'82,"46"22"-82,50 20 0,49 10 41,74-12 12,46-22-26,37-32-15,13-35 31,-2-30 28,-18-24-29,-26-26-11,-35-16-20,-49-13 1,-55-9 0,-53-10 3,-75-5-14,-45 5-20,-30 26-101</inkml:trace>
  <inkml:trace contextRef="#ctx0" brushRef="#br0" timeOffset="70788.08">7857 10510 11,'-22'6'11,"12"-3"246,7-3-236,3-1 39,22-11-43,26-9 22,35-15-11,31-12 7,22-10 0,17 0 3,4 3-19,-10 10-17,-11 12-10,-18 10-10,-25 6-1,-29 8-1,-29 5 7,-28 4 8,-14 0-3,-28 5-105,-7 1-196</inkml:trace>
  <inkml:trace contextRef="#ctx0" brushRef="#br0" timeOffset="71347.11">9104 10085 12,'-37'4'10,"17"0"202,12-2-195,8-1 18,47-1-38,39-3 26,38-4-9,24 0 4,12 0-5,-6 3-13,-16-3-17,-20 0-67,-28-4-17,-38 3 57,-37 4 45,-15 4 17,-28 0-80</inkml:trace>
  <inkml:trace contextRef="#ctx0" brushRef="#br0" timeOffset="71700.17">10321 9991 261,'4'-6'71,"-4"5"-31,0 1-40,-14 13-2,-23 10 5,-29 12 2,-25 13 1,-28 12 4,-18 9-2,-8-1-1,16-7-3,31-14-1,41-20-3,44-19-4,34-14-30,50-23-26,26-12-145</inkml:trace>
  <inkml:trace contextRef="#ctx0" brushRef="#br0" timeOffset="72171.17">10250 10118 40,'0'-2'82,"0"2"-21,0-1-23,0-1-25,0 2-9,0 0 12,0 0 22,0 0 12,-3 0-3,2 0-9,-2 0-21,-1 0-1,4 0-11,-4 0-2,-3 9-1,1 10-1,-4 16 12,9 24 10,1 29 11,7 24-9,7 6-11,0-7-11,-7-16 1,1-20-2,-5-16-1,1-9-2,-3-14-10,2-13-37,-3-13-79</inkml:trace>
  <inkml:trace contextRef="#ctx0" brushRef="#br0" timeOffset="72671.19">10218 11196 39,'28'-30'289,"-2"6"-215,-6 10-17,-9 10-36,-11 11-23,-11 21 4,-28 17 4,-18 18-1,-18 10-1,-10 4 4,-5 2 2,5-3-7,3-5-2,15-10-1,15-13-35,11-19-111</inkml:trace>
  <inkml:trace contextRef="#ctx0" brushRef="#br0" timeOffset="73264.25">9585 11527 53,'0'0'191,"18"-12"-135,25-16-32,18-13-14,21-14 4,14-8 36,11-7 12,5 4-21,-1 7-31,-12 10-24,-20 15-53,-29 13-30,-26 13-121</inkml:trace>
  <inkml:trace contextRef="#ctx0" brushRef="#br0" timeOffset="73524.23">9650 11310 75,'64'-37'157,"16"-9"-73,11-4-44,-1-5-27,-5 2-10,-6 3-5,-11 6-28,-18 12-84,-28 16-78</inkml:trace>
  <inkml:trace contextRef="#ctx0" brushRef="#br0" timeOffset="74164.28">10167 10838 2,'0'0'-2,"-24"20"5,-41 16 0,-19 13-3,-7 7 8,-12 1 4,-10 1-28,1-3 17,8-8 13,33-13-2,46-22 14,36-20 8,54-28-16,30-16-7,9-10-9,4-7 20,-8-1 65,-1 1-22,-13 12-58,-12 15-25,-26 16-78</inkml:trace>
  <inkml:trace contextRef="#ctx0" brushRef="#br0" timeOffset="74364.3">9682 11081 2,'-56'24'57,"34"-17"144,25-14-162,47-21-19,21-20-19,16-10-7,1-9-1,-1 3 7,-13 9-29,-17 11-88,-24 13-38</inkml:trace>
  <inkml:trace contextRef="#ctx0" brushRef="#br0" timeOffset="74684.31">9914 10796 51,'-97'44'4,"-8"2"18,12-8 10,31-12 31,33-18 2,29-16-33,47-20-34,20-15-20,12-7-68,0-1 5,-7 0 63,-9 9 35,-23 11 36,-19 17-4,-21 14-4,-28 20 63,-26 21-101,-25 12-5,-9 6-4,-6-1-7,5-7 13,14-12 2,29-14-1,32-22-18,28-19-127</inkml:trace>
  <inkml:trace contextRef="#ctx0" brushRef="#br0" timeOffset="74876.32">10014 10577 213,'7'-12'23,"-10"16"54,-40 27-62,-18 16-39,-18 12-5,-6 3-2,-5-5 16,5-6 15,14-15 2,34-17-2,31-20-37</inkml:trace>
  <inkml:trace contextRef="#ctx0" brushRef="#br0" timeOffset="75056.33">10108 10392 2,'-4'0'107,"-57"37"-93,-25 22-4,-13 18-18,-5 4-43,-4-3 28,16-15 22,23-19 0,38-30-8</inkml:trace>
  <inkml:trace contextRef="#ctx0" brushRef="#br0" timeOffset="75236.36">10175 10329 348,'-36'18'63,"-54"26"-64,-20 17-12,-18 9-30,-7-1-1,20-12 40,29-20-10,39-26-111</inkml:trace>
  <inkml:trace contextRef="#ctx0" brushRef="#br0" timeOffset="75935.39">9640 10152 6,'20'-16'-3,"-1"1"6,-4-1 3,-2 4-7,-8 6 99,-5 6 0,-37 15-47,-24 21-55,-21 13 1,-14 13-4,0-1-21,9-6 7,16-15 9,28-18 9,29-20-34</inkml:trace>
  <inkml:trace contextRef="#ctx0" brushRef="#br0" timeOffset="76128.39">9439 10166 204,'-71'42'42,"-16"10"-37,-1 5-19,-4 1-39,9-9 2,11-12 17,18-16-24</inkml:trace>
  <inkml:trace contextRef="#ctx0" brushRef="#br0" timeOffset="76336.39">9225 10135 169,'-57'33'199,"-22"17"-202,-7 9 1,-6 5-35,7-6-10,20-14 38,21-16 3,27-21-32,17-13-86</inkml:trace>
  <inkml:trace contextRef="#ctx0" brushRef="#br0" timeOffset="76520.4">9154 10171 360,'-54'23'-1,"-24"17"26,-19 11-25,-6 8-19,0-1-49,16-12 36,20-14 3,31-21-28,29-17-106</inkml:trace>
  <inkml:trace contextRef="#ctx0" brushRef="#br0" timeOffset="76668.42">8908 10253 379,'-96'30'0,"-23"13"2,-21 7-10,4 3-31,22-9-22,30-15-186</inkml:trace>
  <inkml:trace contextRef="#ctx0" brushRef="#br0" timeOffset="86002.96">5269 9832 38,'0'-28'275,"0"9"-231,0 6 6,0 9-28,0 6 8,0 26-17,0 19 0,7 26 1,-1 15-10,1 3 0,-7-3-2,0-11 1,-7-10-2,1-14-1,6-16-1,0-15-33,0-16-81,0-12-104</inkml:trace>
  <inkml:trace contextRef="#ctx0" brushRef="#br0" timeOffset="86656">5229 9729 67,'0'-5'65,"-10"5"29,-8 25-34,-8 17-34,-6 16 12,-6 10-4,1-6-12,5-15 8,11-19-4,18-19-21,13-18-12,25-22 4,13-17-8,5-10-31,-10 1 18,-8 6 17,-13 14 4,-8 12 1,-13 13 9,-1 11 19,0 1 2,0 10-28,0 13 0,20 6 10,6 4 1,12 1 7,-5-5-1,-8-6-7,-7-9-5,-9-5-1,-7-5 2,-2-3-2,-11 4 12,-22-2-8,-24 3-7,-19 2-1,-16-4 1,3-1 0,14-2 1,25-1-2,36 0-2,24 0-26,31-1-59</inkml:trace>
  <inkml:trace contextRef="#ctx0" brushRef="#br0" timeOffset="90072.2">8801 11172 79,'-1'7'90,"-15"1"-38,-7 1 3,-15 5-1,-14 7 20,-18 9-7,-17 12-26,-12 11-35,-9 5-6,1-4-2,14-10 0,25-15 2,29-16-2,33-13-17,13-20-96,31-15-2</inkml:trace>
  <inkml:trace contextRef="#ctx0" brushRef="#br0" timeOffset="90392.23">8271 11315 74,'0'0'59,"0"0"-50,0 0 24,-7 5 57,-6 6-12,-12 12-27,-12 8-8,-5 7-9,-1 2-4,6-6-14,13-10 0,13-10-8,11-9-9,25-5-5,29-6 11,20-7-4,17-4-2,8 5-19,-13-1-67,-10 0-158</inkml:trace>
  <inkml:trace contextRef="#ctx0" brushRef="#br0" timeOffset="91112.26">9896 10911 179,'-14'-1'167,"10"1"-153,11 0 29,34 0-43,29-1 15,27-4-4,6-5-8,1-1 1,-18-1-35,-28 0-133</inkml:trace>
  <inkml:trace contextRef="#ctx0" brushRef="#br0" timeOffset="91444.28">10303 10697 51,'23'0'290,"26"0"-255,23 4-8,24 11-19,0 10-23,-10 1-54,-25 0-26,-33-3 34,-28-3 56,-24 0 39,-34-1 23,-17-1-8,0 1-14,14-3-33,23-3-60</inkml:trace>
  <inkml:trace contextRef="#ctx0" brushRef="#br0" timeOffset="105691.1">7168 12648 10,'0'-12'360,"-4"9"-351,-20 3 60,-14 15-70,-3 14 4,-3 12 12,5 14 12,12 12-2,19 3-9,9-8-6,37-15-4,23-22-6,18-19-2,6-13 6,-2-16 0,-23-8-6,-32 3-11,-35 7 11,-48 13 0,-25 12-6,-6 25 0,14 13-2,26 5-42,40-11-221</inkml:trace>
  <inkml:trace contextRef="#ctx0" brushRef="#br0" timeOffset="106399.14">7800 12739 6,'11'1'118,"-4"24"26,4 16-125,4 10-13,-6-2-2,-5-10-4,-4-14 3,0-14-3,0-11-14,-4-20-67,-8-15 28,1-9 45,7-6 8,4 3 4,9 10-1,21 13 44,14 16 1,7 10-33,5 20-4,-5 14 9,-14 6 2,-13 6-4,-13 0-1,-9-4-5,-2-6-10,-2-8-5,-18-15-82,-10-12-98</inkml:trace>
  <inkml:trace contextRef="#ctx0" brushRef="#br0" timeOffset="106951.22">7936 12867 11,'43'0'211,"14"0"-204,7 4-2,0-2-24,-10-2-19,-11 0 29,-18 0 12,-8 0 5,-10 0 23,-7 9 17,8 7-20,3 4-8,3-2-14,12-6-3,2-8 3,3-5 8,-1-12 1,-6-4-7,-9 2-9,-5 6 4,-6 9 13,10 7-5,7 10 9,5 2-16,3-5-3,-4-13-7,2-8-23,-5-18-39,-8-11-74,-2-3 51,-5 0 68,-5 11 40,-2 12 51,0 16 54,0 13-47,0 18-65,0 12-6,7 3 5,4-2-1,-3-8 7,-8-9 11,0-10 11,0-9-8,-8-8-15,1-7-19,5-14-48,0-9-77</inkml:trace>
  <inkml:trace contextRef="#ctx0" brushRef="#br0" timeOffset="107443.2">8971 12867 12,'-16'0'165,"7"9"6,9 18-144,0 8-18,7 3-6,8-8 0,-1-13-3,-10-11 0,-4-7 2,-3-17 35,-23-11-24,-6-7-8,1 0-3,12 5-3,19 9-2,17 8-3,28 5-1,15 5 0,1 4 1,-8 0-10,-14 2 12,-15 7 7,-9 8 13,-3 11-3,1 7-8,-1 2-3,4-4-2,-4-10-1,-2-13-38,-9-10-123</inkml:trace>
  <inkml:trace contextRef="#ctx0" brushRef="#br0" timeOffset="107585.22">9111 12727 52,'-4'0'369,"4"7"-354,18 2-22,18 2-88,4-1-160</inkml:trace>
  <inkml:trace contextRef="#ctx0" brushRef="#br0" timeOffset="108075.23">9485 12810 17,'0'5'376,"-10"-1"-317,-4 0-6,-7 2-46,-5 3-6,-12 5 0,6 7-2,6 6 8,18 0-6,8-1 0,26-6-1,14-10-1,16-10 3,1-12 3,-3-16-7,-12-12-25,-16-9-35,-18-7 26,-8-3 29,-5-3 6,-13 9-14,1 16 13,3 18 14,2 19 18,2 19-9,10 14-22,0 7 2,18 1 2,13-6 1,3-8-2,1-9-2,-3-7-1,-11-3-3,-7 4-6,-2 7 11,2 12 7,7 9-5,4 0 0,3-4-3,-6-15-1,0-20-17,-12-16-152</inkml:trace>
  <inkml:trace contextRef="#ctx0" brushRef="#br0" timeOffset="108256.28">9929 12604 190,'-11'36'110,"0"12"-104,0 4-3,11-1-1,0-8 0,7-13 0,1-12-14,-8-16-178</inkml:trace>
  <inkml:trace contextRef="#ctx0" brushRef="#br0" timeOffset="109368.31">9793 12781 347,'22'3'9,"17"5"10,14 1-22,1-5-55,-1-4 8,-5-1 33,-9-7 34,-12 1-14,-9 3 13,-10 5 39,-6 15-11,9 5 10,0 5-31,7-5-10,-3-8-9,6-10 0,-3-4 8,-3-12 11,-1-7-13,-4 2-10,-3 7-4,-7 5 4,0 6 5,0 10 0,0 5-3,0 2-1,8-4-2,9-5 1,-1-8 0,0-1 4,-1-14 2,0-6-9,1-2-20,-1 0-13,3 5 18,-1 7 14,-4 8 2,-4 3 4,2 9 10,7 3-3,3 1-6,15 0-3,18-2-1,16 2 1,13 1 2,-1 1-4,-21 0 0,-25-1 2,-22-1 5,-14 3 28,-4 3-5,-14 11-26,5 11-2,2 14 2,11 6 6,0-3-5,0-11-3,0-15 1,-4-13 6,-25-15 18,-21-8-1,-10-16-15,-8-13-3,7-7 5,18-3-15,23-1-1,20 3-3,38 3 0,19 4 3,10 4-2,-1 2 2,-1 2-17,-12 2 3,-17 1 9,-14 2 11,-13 4 8,-6 4 0,-3 1 0,1 4-8,-1 2-2,0 0-5,0 3 0,-14 2 7,-8 1-1,-3 14-2,10 8 3,11 2 10,8-2-6,29-8-3,13-11 0,4-3 1,3-17 2,-9-4-2,-19 2-7,-11 8-3,-14 11 14,-11 11-5,-4 21-17,6 5 14,9-1-1,35-16-2,18-20-17,8-21-199</inkml:trace>
  <inkml:trace contextRef="#ctx0" brushRef="#br0" timeOffset="113795.58">8428 9206 3,'0'0'415,"0"0"-411,11 0 46,11-8-35,14-12 14,24-14-3,12-11-7,9-9-12,-2 1-6,-10 10-2,-23 17 0,-14 20 1,-15 18-9,-13 25 12,3 8 0,-7 6-22,1-8-40,-1-13-93</inkml:trace>
  <inkml:trace contextRef="#ctx0" brushRef="#br0" timeOffset="114247.59">9329 8868 94,'0'10'331,"7"22"-351,4 13 33,6 7-18,-5-3-17,5-14-13,-6-15-14,2-15 3,-5-13-64</inkml:trace>
  <inkml:trace contextRef="#ctx0" brushRef="#br0" timeOffset="114388.6">9376 8842 273,'21'0'-36,"25"4"35,15 1-1,4 1-93,-3 3-19</inkml:trace>
  <inkml:trace contextRef="#ctx0" brushRef="#br0" timeOffset="114487.62">9699 8912 24,'8'45'134,"-8"13"-41,0 0-58,0-5-28,0-13-28,-4-13-41,-17-16-32,-13-11-22</inkml:trace>
  <inkml:trace contextRef="#ctx0" brushRef="#br0" timeOffset="114576.61">9390 9104 102,'-8'-17'40,"15"6"-26,43 4-20,22-2-42</inkml:trace>
  <inkml:trace contextRef="#ctx0" brushRef="#br0" timeOffset="114967.66">9896 9004 142,'0'25'150,"-11"5"-55,0-2-57,5-7-32,6-8-5,0-11-4,28-5-4,9-15 12,9-8-24,-4-1-23,-3 4 18,-10 8 21,-10 11 5,-2 4 3,1 0 14,0 7-12,6-5-10,-5-2 12,1 0 4,-5-7 5,-4-1-9,-4 4-2,-7 4-2,0 7-4,-4 7-3,-6 3 5,-3 0-3,1-6 4,-5-2 3,1-5-4,-2-4-18,2-5-118</inkml:trace>
  <inkml:trace contextRef="#ctx0" brushRef="#br0" timeOffset="115507.67">10511 8982 255,'0'0'34,"0"0"50,-10 10-67,5 13-19,-1 4 4,5 0-1,1-6 0,0-11-1,0-7 1,0-3 17,-7-13 12,-11-9-27,-2-5-1,8-4-2,12 3-4,17 6-7,20 11 4,13 7 1,3 6-1,-7 11 5,-10 5 3,-17 3 12,-13 4 15,-6 0-5,0-2-16,0-5-8,-4-11-60,4-7-241</inkml:trace>
  <inkml:trace contextRef="#ctx0" brushRef="#br0" timeOffset="115628.68">10653 8845 35,'-3'0'368,"3"6"-390,21 7-3,15 1-248</inkml:trace>
  <inkml:trace contextRef="#ctx0" brushRef="#br0" timeOffset="116119.7">11088 8968 89,'0'11'334,"-17"-2"-308,-8 1 25,-3 4-49,-14 4-4,-4 6-5,1 1 7,6 0 0,21-5 8,18-4-8,18-11 2,26-5 1,19-17 4,5-12-6,-3-11-14,-11-6-19,-15-1 18,-18-6 6,-21 1 7,-4 3 1,-28 11 0,-4 13 6,-6 18 8,0 10 3,6 19-20,20 10 3,16 6 0,22-1-1,35-5 0,12-4-3,2-6-3,-8-4 3,-22 1 1,-21 4 2,-20 6 6,0 4 10,-4-1-14,4-7-8,0-9-25,2-14-64,15-13-203</inkml:trace>
  <inkml:trace contextRef="#ctx0" brushRef="#br0" timeOffset="116939.75">11501 8793 29,'-2'-17'344,"-15"17"-233,1 17-67,-1 18-51,-3 11 6,6-2-18,6-2 3,4-14-3,4-9-35,0-10 1,0-9-7,0-9 15,-7-8 31,-8-5 21,-5 3 31,12 0-17,8 8-20,11 8 1,28 3-1,11 14 1,7 3 0,-2-2-2,-7-3 1,-15-4 1,-11-3 17,-9-4 15,-9-1 6,7 0-30,7 0-8,3 0-4,4 0 1,-3 4 1,-7-2 0,-5 0 2,-3-1 2,4-1 2,7-7 7,7-7-12,7-2-15,-3 3 4,-7 4-6,-12 5 18,-10 2 7,0 2 7,-15 0-2,-3 5-4,0 5-9,8 0 2,6-1 1,4-6-3,5-1-2,18-2 5,3-3 4,4-2-4,1 3-5,-3 2-1,1 17-2,-1 12 7,-6 11-1,-8 4-2,-13 3 1,-1-2 0,-15 1-1,-18-1 3,-10 1 5,-8-4 15,0-11 0,8-11 6,10-16 3,18-14-5,15-26-12,34-24-15,44-21-7,25-19-40,-3-5-92</inkml:trace>
  <inkml:trace contextRef="#ctx0" brushRef="#br0" timeOffset="133667.72">6918 13687 35,'-32'-12'156,"7"3"-47,8 1-23,6 2-40,7 0 7,4 2-10,0 2-9,24 1-21,31 1-4,30 0-4,29 0-5,11 0-6,-7 0-8,-18-4-10,-21-5-26,-33-2-48,-28 0-116</inkml:trace>
  <inkml:trace contextRef="#ctx0" brushRef="#br0" timeOffset="133955.73">7236 13592 25,'11'13'168,"31"-1"-158,19 1 3,4-1-11,-5 0-1,-21-5 1,-21-1 8,-18 0 46,-32 3 39,-22 1-56,-21 5-12,1 1-8,13 1-8,30 0-16,31 2-22,20-11-129</inkml:trace>
  <inkml:trace contextRef="#ctx0" brushRef="#br0" timeOffset="134435.77">8080 13479 3,'-37'4'234,"-9"10"-235,2 4 5,5 5 7,15-1 42,20 3 6,19 5-3,37 2-13,18 3-20,-4 0-17,-18-2-4,-35-4 1,-17-4 7,-46-6 4,-25-8 3,-13-9-5,1-2-8,13-13-11,30-7-35,42-4-42,15 2-58</inkml:trace>
  <inkml:trace contextRef="#ctx0" brushRef="#br0" timeOffset="134759.81">8143 13678 21,'3'17'216,"1"1"-136,10 1-49,9-3-21,12-8-9,11-8 0,7-5 5,-3-11-4,-10-4-7,-17 0-1,-21 4 0,-2 8 12,-29 8 7,-11 5-10,-5 17-6,9 6 4,15 1 4,20-2 1,1-9 2,35-10-1,9-8 4,13-9-8,-7-11-63,-11-5-185</inkml:trace>
  <inkml:trace contextRef="#ctx0" brushRef="#br0" timeOffset="134879.78">8533 13716 23,'2'20'298,"7"3"-256,5-3-15,3-5-27,0-9 1,-8-6-21,-5-12-101</inkml:trace>
  <inkml:trace contextRef="#ctx0" brushRef="#br0" timeOffset="135147.79">8586 13454 8,'0'-32'135,"6"7"-91,13 7-41,2 6 0,-4 8 5,-2 4 13,-4 11 15,-4 12 4,1 11-24,-1 11 2,1 10 13,4 9-12,-1 4-12,-3-6-11,3-13-32,-1-16-30,-10-20-151</inkml:trace>
  <inkml:trace contextRef="#ctx0" brushRef="#br0" timeOffset="135667.82">8598 13679 38,'-12'0'366,"8"0"-299,5 11-31,27 0-40,14 1 4,9-8-7,2-4-18,1-3-23,-1-12-40,-3 0-15,-7 2 42,-7 5 58,-8 7 9,-6 1 25,-5 0 12,-6 0-17,-4 0-8,-7-1-3,0-4 12,-11 0-13,-13 4 2,-5 5 11,5 15-9,6 9-17,17 0 7,1-3 4,28-10-5,12-11 1,7-5 4,2-14-3,-2-5-9,-11-1-34,-12 6-2,-13 8 32,-7 7 11,-3 7 23,9 12-11,1 6-11,8-4 8,5-7 3,5-6-9,6-8-8,0 0-3,5-10-45,-5 2-136</inkml:trace>
  <inkml:trace contextRef="#ctx0" brushRef="#br0" timeOffset="136059.84">9629 13459 379,'0'44'3,"0"10"5,0 1-16,0-4 2,-4-12 7,-2-14 9,6-13-1,6-11-15,22-3 13,13-4 16,8 2-16,-6 4-8,-14 10 2,-21 9 1,-10 0 8,-30-1 23,-14-4 25,-7-7-23,5-7-20,14-6-21,26-8-47,11-3-105</inkml:trace>
  <inkml:trace contextRef="#ctx0" brushRef="#br0" timeOffset="136639.87">10132 13680 101,'-18'7'234,"8"-3"-199,5-2-37,5-2-3,0 0-18,-6-7 7,-9 0 16,-14 4 10,-6 3 32,0 9 12,4 13-27,13 3-8,17-4-9,7-7-10,28-12-2,18-6 5,-5-13-2,-1-10-22,-21 2-22,-18 2 13,-7 8 23,-14 11 10,-13 4 3,4 16 3,12 4 4,11-1 8,11-2-17,25-11-1,11-6 1,6-4 4,-6-11-9,-5-5-15,-5 1-1,-10 5 4,-12 7 13,-2 7 0,-5 10 14,3 9 17,-4 4-22,0 2 0,-7-3 10,0-2-1,0-2-4,-4-4-11,-3-1-13,0-5-26,7-8-68,0-7-150</inkml:trace>
  <inkml:trace contextRef="#ctx0" brushRef="#br0" timeOffset="136951.9">10591 13680 319,'2'14'171,"5"10"-132,0 8-31,0 1-4,3-8-4,-8-10-1,-2-15-11,0-16-98,-18-18-179</inkml:trace>
  <inkml:trace contextRef="#ctx0" brushRef="#br0" timeOffset="137302.91">10496 13542 24,'0'-4'178,"4"4"-113,13 9-43,9 4-69,5 0-44,6-3 50,5-3 51,-5-7 7,-5 0 15,-10 0 26,-9-1 13,-6 1-28,-7 0-21,0 12 37,-9 10-29,-3 6-5,7 3-1,5-4 3,11-3 0,18-6-14,-2-4-5,0-7-2,-9-3-3,-18-1-1,0 0 6,-18-2-7,-10 1-16,6 1-52,8-3-76</inkml:trace>
  <inkml:trace contextRef="#ctx0" brushRef="#br0" timeOffset="155123.94">15006 3382 6,'4'-6'71,"3"1"11,-6 4-31,-1 3-11,0 21-33,0 20 47,0 26 34,0 24-31,0 15-10,-1 6-62,-15-5 47,3-14-32,3-15 0,7-17-7,3-15-19,4-16-43,12-20-75</inkml:trace>
  <inkml:trace contextRef="#ctx0" brushRef="#br0" timeOffset="155697">15017 3282 148,'0'0'23,"43"0"-18,28 0 27,23 0-9,10-4 34,-4 3-24,-11 1-24,-18 0-8,-18 0-12,-23 1-44,-16 5-21,-14 0 19,-14 4-9</inkml:trace>
  <inkml:trace contextRef="#ctx0" brushRef="#br0" timeOffset="156076.01">15712 3309 25,'5'-4'1,"2"-2"47,-2 0-23,1 1 0,-2 1 16,-4 3 9,0 1 2,0 6-21,-10 21-32,-7 21 25,-2 21 8,4 12-9,4 1-17,4-3-4,0-9 1,-2-8-3,1-9-7,-1-8-15,4-13-39,1-17-174</inkml:trace>
  <inkml:trace contextRef="#ctx0" brushRef="#br0" timeOffset="156688.04">15646 3868 163,'37'0'-22,"36"-9"44,25-3-11,25-3 22,8 0 24,-4 4-38,-20 5-29,-35 6-56,-32 0-128</inkml:trace>
  <inkml:trace contextRef="#ctx0" brushRef="#br0" timeOffset="157056.07">16451 3848 146,'5'8'0,"-5"11"35,0 15-9,0 18 26,-2 12 17,-7 6-20,4-6-27,1-8-3,0-13-8,1-11-8,2-11-4,1-7-8,-7-10-92</inkml:trace>
  <inkml:trace contextRef="#ctx0" brushRef="#br0" timeOffset="157488.09">14754 4514 137,'7'0'21,"40"-3"0,41-6-11,37-4-8,30 0 7,26-4 62,9 2-12,8-2-24,-10 4-25,-17 3-15,-29 3-23,-44 6-63,-47 1-72</inkml:trace>
  <inkml:trace contextRef="#ctx0" brushRef="#br0" timeOffset="158528.15">15131 3189 103,'115'-39'95,"28"-8"-29,21-5-33,11-2-25,7 4-7,-18 3 0,-30 8-2,-39 13 2,-49 10-2,-39 13-10,-23 5-58,-39 12-147</inkml:trace>
  <inkml:trace contextRef="#ctx0" brushRef="#br0" timeOffset="159040.18">15656 3277 20,'0'1'21,"1"-1"-10,20 0 28,0-2 28,8-5 17,6-4-19,4-2-6,13-7-10,19-7-9,21-5-7,15-4-13,11 1 3,-11 3-17,-21 8-6,-35 8-9,-31 12-18,-20 4-59,-28 11-15,-5 3-24,-2 0 38,15-4-6</inkml:trace>
  <inkml:trace contextRef="#ctx0" brushRef="#br0" timeOffset="160252.25">15667 3664 80,'0'0'13,"0"3"37,0 0-31,5 1-7,2-1-9,-3-2-2,1-1 1,-5 0 26,2 0 32,-2 0-21,0 0-11,5 0-7,-5 0-7,0 0-5,2 0-7,-2 0-7,0 3-10,-4 5 2,-10 3-29,-4-2 14,6-1 15,-4-2 12,5-1 2,4 0-1,6-1 2,-3-2-2,4-2 5,0 0 22,0 0 16,0 0 2,0 0-7,11-6-17,12-5-7,16-8 5,21-6 4,10-6-3,13-5-11,2 0-6,-9 2-5,-9 7-10,-17 6-6,-16 9-15,-10 6-5,-6 6-23,-4 0-48,-3 0-132</inkml:trace>
  <inkml:trace contextRef="#ctx0" brushRef="#br0" timeOffset="160653.28">16513 3078 66,'0'0'50,"-16"17"-18,-2 16-36,2 14 29,4 6 56,6 2-7,6-8-38,0-9-31,0-9 0,0-9-5,6-10-15,6-9-33,-8-1-107</inkml:trace>
  <inkml:trace contextRef="#ctx0" brushRef="#br0" timeOffset="161151.29">16325 3480 25,'0'0'37,"-3"0"-25,-5 0 16,-3 0 28,1 0 17,5 0-7,5 0-3,0 0-26,0 0-18,33-4-23,17-2 6,24-4 0,9 0 1,0-1-2,-4 3 1,-13 2-6,-23 3-21,-21 3-40,-22 0-32,-7 3 47,-17 3-35</inkml:trace>
  <inkml:trace contextRef="#ctx0" brushRef="#br0" timeOffset="161857.35">16371 3811 117,'1'0'46,"15"-5"12,13-6-18,10-6 6,18-6-5,17-9-5,16-6-6,8-3-2,-2 2-13,-7 4-16,-24 10-24,-29 8 8,-19 12-17,-17 5 4,-22 8-56,-17 6-82</inkml:trace>
  <inkml:trace contextRef="#ctx0" brushRef="#br0" timeOffset="162098.34">16988 3528 15,'4'-1'2,"3"-1"-2,-2 0-17</inkml:trace>
  <inkml:trace contextRef="#ctx0" brushRef="#br0" timeOffset="162488.4">17042 3513 16,'0'0'11,"0"0"-14,0 0 3,4 1-9,3-1 9,1 0 10,2 0 24,-3 0-5,-7-1-11,4 1-4,-4 0 3,0 0 0,0 0 1,0-1 11,0 1-1,2-1 15,-2 0 0,0 1-2,0 0-15,0 0-11,0 9-8,0 17-4,0 23 10,0 26 6,-9 21 8,1 6-13,-2-7-7,2-14-4,5-17 3,-1-13 0,0-14-6,-3-13-11,-3-13-98</inkml:trace>
  <inkml:trace contextRef="#ctx0" brushRef="#br0" timeOffset="162835.41">16558 4397 156,'-5'2'117,"-2"-1"3,7-1-84,1 0-20,39-14 25,27-9 7,30-8-23,19-6-13,5 3-10,-19 0-57,-25 5-283</inkml:trace>
  <inkml:trace contextRef="#ctx0" brushRef="#br0" timeOffset="164528.5">15981 2933 3,'0'0'34,"0"0"26,0 0 17,0 0-8,0-1-19,2 0-7,3 1-7,14 0-15,17 0-18,18 3 4,18 4-5,5-1 2,-6-4-2,-17-2 0,-15 0 4,-20 0 0,-8 0 5,-11 0 10,0 0 8,-16-1-16,-20 1-17,-16 0 2,-24 0-1,-21 7 2,-21 2 0,-2 4 1,14-2-29,45-7-94</inkml:trace>
  <inkml:trace contextRef="#ctx0" brushRef="#br0" timeOffset="166232.59">15721 3313 45,'0'1'156,"0"-1"-106,3 0-63,20 0 7,16 0 10,10-5 1,9-1-3,-2 0-3,-15-2-69</inkml:trace>
  <inkml:trace contextRef="#ctx0" brushRef="#br0" timeOffset="166411.61">16074 3319 73,'34'0'30,"5"-6"-15,6 1-17,-11 0-55</inkml:trace>
  <inkml:trace contextRef="#ctx0" brushRef="#br0" timeOffset="166551.61">16281 3309 34,'0'2'72,"0"-2"-42,18 0 6,10 0-1,2 0-31,1-3-58</inkml:trace>
  <inkml:trace contextRef="#ctx0" brushRef="#br0" timeOffset="166663.62">16432 3319 53,'0'3'15,"0"1"-13,0-2-48</inkml:trace>
  <inkml:trace contextRef="#ctx0" brushRef="#br0" timeOffset="166972.64">16406 3412 141,'4'0'1,"-4"9"8,2 9 5,-2 4-13,0 4-1,5-3 1,-5-2-1,0-2-23</inkml:trace>
  <inkml:trace contextRef="#ctx0" brushRef="#br0" timeOffset="167175.65">16424 3627 132,'0'13'11,"0"3"17,0-3-23,0 1-6,0 0-8,0 3 8,0-2 2,0 3-1,0 1 6,4 2-6,7 0-71</inkml:trace>
  <inkml:trace contextRef="#ctx0" brushRef="#br0" timeOffset="167284.65">16449 3921 29,'0'20'99,"0"1"-51,9 0-30,0 2-14,2-1-35,-11 0-135</inkml:trace>
  <inkml:trace contextRef="#ctx0" brushRef="#br0" timeOffset="167395.66">16428 4186 8,'-4'26'80,"4"1"-25,0 0-2,11 2-41,8 2-9,-5 1-35</inkml:trace>
  <inkml:trace contextRef="#ctx0" brushRef="#br0" timeOffset="168655.74">16439 3318 52,'0'-2'40,"12"-3"12,5 0-44,11-4 19,0 1 5,1-3-12,3-1-15,-6-2-46</inkml:trace>
  <inkml:trace contextRef="#ctx0" brushRef="#br0" timeOffset="168875.75">16721 3191 68,'11'-4'61,"6"-6"-39,8-1-27,-2-2-4,4 1-61,-4 0 28,4 0 41,-5 1 4,-5 2 4,1 1-5,-7 3-21</inkml:trace>
  <inkml:trace contextRef="#ctx0" brushRef="#br0" timeOffset="168975.75">17004 3060 74,'17'-7'26,"0"-2"-20,1-2-10</inkml:trace>
  <inkml:trace contextRef="#ctx0" brushRef="#br0" timeOffset="169135.77">17147 2981 62,'2'-2'47,"5"0"40,4-2-75,7 0-11,3-1-3,4-3-53,-2-1-84</inkml:trace>
  <inkml:trace contextRef="#ctx0" brushRef="#br0" timeOffset="169728.8">17281 2996 7,'0'0'9,"-5"9"37,-8 6 6,-3 9-10,11 8-21,-1 6-9,6 4-7,3-1-5,0-6-17,-3-5-123</inkml:trace>
  <inkml:trace contextRef="#ctx0" brushRef="#br0" timeOffset="170119.81">17147 3397 117,'0'24'23,"0"0"-18,0-3-1,0-3-2,0-2-2,0-2 1,-2 3 1,2 4-2,0 6 0,0 6-4,4 2-47,3 2 16,-5-3 35,0-5 8,-2-4 30,0-4 4,0 0-11,-9 1 5,3 2 10,0 5-33,3 1-12,3 0 1,0-1-4,0 1 4,0-5-1,0 0 1,0-1-2,0-5-1,-7-3-194</inkml:trace>
  <inkml:trace contextRef="#ctx0" brushRef="#br0" timeOffset="170999.87">17303 2919 40,'1'0'27,"2"0"44,-3-1-57,0-1 29,0 0-9,-7 0 1,-12-1-6,-16 3-20,-14 0-5,-9 4-5,-9 4-3,9-1-30,8 1-23,17-3 39,17-2 10,16-2-19,0-1-130</inkml:trace>
  <inkml:trace contextRef="#ctx0" brushRef="#br0" timeOffset="171292.9">16961 2939 33,'-19'4'66,"-3"-2"-52,-5 2-15,1 1-5,5-3-6,0 0 10,6-2 4,4 0-11,-2 0-33,2-2-1,-2 2 43,-4 0 11,-6 2-6,-5 4 1,-6-1-2,-6-2-1,5-3 23,3 0 13,7 0-30,3-6-10</inkml:trace>
  <inkml:trace contextRef="#ctx0" brushRef="#br0" timeOffset="171433.91">16356 2928 38,'-14'-9'1</inkml:trace>
  <inkml:trace contextRef="#ctx0" brushRef="#br0" timeOffset="171523.9">16121 2860 33,'-83'6'37,"-11"11"-11,0 3-31</inkml:trace>
  <inkml:trace contextRef="#ctx0" brushRef="#br0" timeOffset="173636.02">15012 4227 234,'-2'0'17,"-5"0"11,1 0-21,-1 0 4,0 0 2,-1-1-5,0-4 4,2 0 4,0 3 1,4 0 1,-2 2-3,4 0-6,0 11-10,-5 16 18,3 15 11,-2 12-5,-2 4-6,-5-5-11,0-10 0,0-10-7,8-15 2,3-18-47,0-20-285</inkml:trace>
  <inkml:trace contextRef="#ctx0" brushRef="#br0" timeOffset="177151.24">16424 3496 94,'0'-2'33,"0"1"14,-14 1-30,-6 1-13,-13 8-4,-10 6 3,-17 7 3,-9 4 27,-15 9-8,-7 3-20,3 0-3,8-3 0,12-8 3,19-5 3,19-8-6,17-9-2,13-5 0,13-11-13,27-10 12,14-6-6,7-3 0,7-3 0,2 2-3,-9 3-2,-4 4 7,-16 7 7,-14 6 1,-16 9 12,-11 2-1,-31 15 1,-19 11-12,-16 6 0,-7 3 4,1 1-6,3 0 1,3-2-1,14-4 0,17-8 0,20-9-2,15-12-4,30-8 0,24-15 6,17-12-18,3-5 3,-5-2 6,2 2 9,-11 5 2,-16 10 19,-12 10 11,-19 11-4,-13 4-22,-7 16 0,-31 8 3,-6 6-5,-20 1-2,-3-1-3,5-4 3,1-3 0,19-5-1,16-10-2,26-9-5,33-9-23,28-16 0,24-11-41,6-8-27,4-2 50,-12 5 47,-24 9 4,-26 15 22,-33 17 23,-27 11 42,-38 16-87,-25 8 2,-10 6 0,-6 1 0,4 0-6,6-1 0,10 1-1,2-2-33,11-8-170</inkml:trace>
  <inkml:trace contextRef="#ctx0" brushRef="#br0" timeOffset="177923.27">16017 3645 126,'61'-31'24,"11"-4"33,0 3-30,-6 3-12,-21 8-6,-21 9-3,-14 7 9,-10 5 10,-14 1 11,-18 11-42,-14 4 4,-11 6 3,-3 3 1,3 3 5,1 2-2,7-4-4,13-5 1,15-10 1,21-10-6,32-8-5,35-15 20,20-10-17,6-5-23,-8 0-1,-20 8 26,-27 11 5,-34 17 4,-32 12 29,-51 22-36,-21 14 2,-18 5-1,4 3-2,6-4-5,14-8-24,20-17-144</inkml:trace>
  <inkml:trace contextRef="#ctx0" brushRef="#br0" timeOffset="179463.37">16445 3489 83,'4'0'16,"3"0"-13,-3 0-4,3 0 2,0 0-1,-3 0 5,3-4 2,0 2 8,-6-3 0,2 2-8,3 0 0,0-3-7,3 0-1,2-1-2,-3 2 3,2 0 1,-9 2 2,-1 2 4,0 1 6,-19 3-1,-13 6-13,-8 4 2,-9 3 4,-1 1 4,3 4-8,-3-1-2,5-2-12,8-5-13,11-6 10,13-6-14,13-1 3,7-12-53</inkml:trace>
  <inkml:trace contextRef="#ctx0" brushRef="#br0" timeOffset="179847.39">16325 3470 89,'-32'11'12,"-8"5"52,-10 3-21,-6 4-14,4 0-22,6-2-6,11-4 0,15-8 0,18-6-3,13-5-16,29-13 20,12-5-18,7-4-21,-6 1-6,-11 3 27,-19 6 16,-7 4 11,-15 10 29,-1 1 10,-14 14-23,-29 8-13,-15 7-9,-16 3-1,-16 1-3,0-1 2,-6-1-2,7 2 0,3 5-1,2 1-43</inkml:trace>
  <inkml:trace contextRef="#ctx0" brushRef="#br0" timeOffset="182979.56">14899 4570 33,'-3'2'239,"3"-2"-244,0 0 37,0-1-36,0-6 11,0-5 10,0 0 5,-2 1-4,-9 1-1,-7 6 4,-5 4-4,-5 2-16,0 10-5,11 4 5,15-3 0,2-4-5,30-6 2,12-3 8,0-13 3,-8-4 0,-16 0-1,-18 2 3,-19 3-2,-27 5-4,-2 7-3,2 19-3,24 19-9,22 6-9,40-2-336</inkml:trace>
  <inkml:trace contextRef="#ctx0" brushRef="#br0" timeOffset="185603.71">18335 3533 228,'0'14'23,"-4"15"14,-3 17 13,-6 10-7,-2 6-12,-3-1-11,0-3-6,4-5-11,3-8-1,11-11-3,0-12-18,8-16-64,5-13-171</inkml:trace>
  <inkml:trace contextRef="#ctx0" brushRef="#br0" timeOffset="186128.75">18354 3528 138,'0'4'60,"18"0"-36,26-2 12,19-2-1,14-5 14,2-6-4,-10-1-30,-16 6-13,-22 6-30,-24 3-63,-7 4-108</inkml:trace>
  <inkml:trace contextRef="#ctx0" brushRef="#br0" timeOffset="186756.78">18913 3152 14,'-7'-9'7,"4"8"156,-1 6-170,0 20 19,-1 14 27,5 10 25,0 5-26,5-4-13,6-8-17,-4-6-3,-2-10-3,1-11 0,-6-7-6,1-8-28,-1-4-39,0-13-44,0-8 25</inkml:trace>
  <inkml:trace contextRef="#ctx0" brushRef="#br0" timeOffset="187048.8">18857 3215 39,'0'-5'34,"0"-1"-20,0-1-4,0 0 4,11-2 19,6 2 2,0-1-13,6 1-10,15 1-2,10-1 3,18-2 2,18-3-5,13 1 1,6 0-1,-4 1-8,-8 3-12,-11 2-24,-19 5-32,-15 0-14,-19 0 37,-7 2 4</inkml:trace>
  <inkml:trace contextRef="#ctx0" brushRef="#br0" timeOffset="187407.81">19884 3106 0,'0'3'40,"0"3"-18,-7 1-9,-9 4 6,4 9 28,-4 14 19,4 18-9,2 21 19,-1 18-24,-4 12-23,0-3-19,-2-9-4,2-18 12,8-16-3,7-13-6,0-9-5,1-4-1,9-7-3,-10-4 1,0-5-26,0-4-76,-16-8-235</inkml:trace>
  <inkml:trace contextRef="#ctx0" brushRef="#br0" timeOffset="187859.84">18400 4195 204,'-8'0'41,"8"0"68,7 0-86,34-6-8,37-6 24,40-2 3,34-4 7,16 1-7,5 3-23,-9 6-17,-19 3-20,-27 4-16,-39 0-31,-39 1-10,-29-2-46,-11-2-10</inkml:trace>
  <inkml:trace contextRef="#ctx0" brushRef="#br0" timeOffset="188691.89">19556 4093 139,'0'0'29,"7"-1"47,19-8-50,20-8-5,15-7 3,13-6 19,17-10 3,15-3-2,9-3-13,2 6-19,-10 5-8,-24 11-7,-30 14-46,-34 8-60,-19 2-43,-29 8 5</inkml:trace>
  <inkml:trace contextRef="#ctx0" brushRef="#br0" timeOffset="189452.94">19838 3134 214,'0'0'-6,"11"-1"29,24-11 4,17-9-14,20-9 8,13-7 14,10-6 6,1 1-12,-2 4-8,-13 8-18,-18 9-22,-21 11-55,-27 7-54,-15 3-23,-11 6 102</inkml:trace>
  <inkml:trace contextRef="#ctx0" brushRef="#br0" timeOffset="189783.99">20582 2785 85,'2'0'7,"-2"8"47,0 15 10,-5 20 2,-14 26-17,-10 34-11,-9 13-23,4 3-9,6-13 1,14-25 10,14-15 7,0-12-15,9-7-2,3-11-15,-7-10-50,-5-11-73</inkml:trace>
  <inkml:trace contextRef="#ctx0" brushRef="#br0" timeOffset="190624.01">18970 3139 85,'-7'0'39,"7"0"72,2-2-89,25-8-22,19-7 7,22-4 8,21-6 15,18-4 8,2 1-12,1 1-21,-18 5-11,-24 7-31,-25 6-12,-28 5-56,-15 4-17</inkml:trace>
  <inkml:trace contextRef="#ctx0" brushRef="#br0" timeOffset="190964.02">19963 2820 83,'-3'2'54,"3"-2"3,8 0-51,21 0 31,16 0-2,16 0-2,17 0 4,16 0-5,6 0-8,-5-1-18,-16-2-11,-33-3-64</inkml:trace>
  <inkml:trace contextRef="#ctx0" brushRef="#br0" timeOffset="191616.06">18421 3532 67,'-11'2'157,"11"-2"-77,0-3-38,28-8-25,22-7 13,26-5 1,23-3-13,9-2-16,-5 0-36,-21 1-162</inkml:trace>
  <inkml:trace contextRef="#ctx0" brushRef="#br0" timeOffset="194871.25">21627 3481 227,'-4'0'54,"4"0"-4,4 0-51,32 0 5,25-3 25,36-3-22,31 0 7,23-4 5,6 0 0,-7-1-9,-14 1-9,-22 0-20,-26 3-38,-34 5-24,-33 2-58</inkml:trace>
  <inkml:trace contextRef="#ctx0" brushRef="#br0" timeOffset="195863.31">21568 3018 21,'0'-6'202,"-2"4"-154,2 2 24,0 19-79,0 15 29,0 15 8,0 11 7,0 6-22,0-2-8,-17-9-9,-1-8-11,-4-12-13,5-12-17,10-15-110</inkml:trace>
  <inkml:trace contextRef="#ctx0" brushRef="#br0" timeOffset="196616.34">21570 3531 165,'2'-3'50,"-2"2"49,0 1-36,-16 4-32,-20 12-35,-14 7 5,-14 9 3,-1 5 2,-8 1-3,4-3-2,8-7-2,8-7-4,20-9 0,24-9-40,9-3-84,31-10-60</inkml:trace>
  <inkml:trace contextRef="#ctx0" brushRef="#br0" timeOffset="197528.41">21104 3800 50,'0'0'92,"3"0"-19,10 0-38,9-4 0,17-2-13,18-1 9,19-6 1,23 0-1,12 0-13,5 3-7,-4 7-10,-11 0-9,-20 3-23,-20 0 18,-11 0 11,-9-3 7,4-3-2,1-1-2,-3 1-11,-7 3-38,-15 3-37,-10 0-73</inkml:trace>
  <inkml:trace contextRef="#ctx0" brushRef="#br0" timeOffset="198088.43">22957 3431 3,'9'0'182,"-9"3"-174,-28 16 44,-22 11-19,-25 4 8,-4 2-3,-9-2-5,8-2-12,6-6-13,14-4-4,12-6-4,16-2-19,9-6-42,11-7-182</inkml:trace>
  <inkml:trace contextRef="#ctx0" brushRef="#br0" timeOffset="198707.47">21610 3044 75,'0'-3'91,"13"-1"-34,20-2-6,24-3 3,23-5 0,30-1-16,21-1-14,12 1-13,-8 5-7,-8 5-3,-20 3-12,-19 2-24,-16 0-31,-14 0 17,-12 0 20,-8 0-12,-9 0-45,-7 2-53</inkml:trace>
  <inkml:trace contextRef="#ctx0" brushRef="#br0" timeOffset="199007.49">23067 2968 92,'-3'2'37,"2"0"-3,-2 4 4,-1 7-3,-3 10-9,-4 17 9,-6 16 6,-4 9-2,5-3 5,-2-9-20,8-13-2,-1-13-17,5-12-1,5-9-13,1-9-112</inkml:trace>
  <inkml:trace contextRef="#ctx0" brushRef="#br0" timeOffset="199812.53">21127 3848 66,'-12'-10'74,"4"0"43,3 5-72,1 3 2,-1 2 1,5 6 0,-1 17-31,1 14 24,0 13-16,0 1-9,0-4-10,0-7-3,0-8-1,0-11-17,12-10-49,5-11-137</inkml:trace>
  <inkml:trace contextRef="#ctx0" brushRef="#br0" timeOffset="200291.58">22357 3734 142,'22'-3'86,"-6"3"-57,-8 0-28,-8 15-1,-1 11 51,-19 10-4,-6 14-11,4 6-6,6-1-18,10-2-7,1-9-5,5-7-24,-4-12-104</inkml:trace>
  <inkml:trace contextRef="#ctx0" brushRef="#br0" timeOffset="200679.59">21159 4308 110,'0'5'64,"7"0"-28,20-2 0,30-3 6,22-2-20,28-9-12,23-3 0,6 3 11,-6 2-2,-16 3-17,-19 2-35,-27 1 5,-25 0 12,-14 1 18,-11 0-6,-14 1-185</inkml:trace>
  <inkml:trace contextRef="#ctx0" brushRef="#br0" timeOffset="201332.62">22395 4183 90,'30'-12'82,"20"-8"13,17-7-52,13-8 3,15-7 11,12-5 6,7-6-13,4-1-25,-10 6-15,-13 6-2,-20 13 2,-23 8-9,-20 7-1,-9 6 0,-12 4-1,-7 3-3,0 0-5,-4 1-16,0 0-24,0 0-36,0-3-65</inkml:trace>
  <inkml:trace contextRef="#ctx0" brushRef="#br0" timeOffset="201964.66">23181 2906 120,'0'0'72,"0"0"38,19-8-74,13-6-23,13-4 4,7-5-9,-2-3-7,1 2 0,-11 3-1,-15 8 0,-11 8-8,-14 5-47,-7 4-25,-15 6-31,-5 0 75,8-1-9</inkml:trace>
  <inkml:trace contextRef="#ctx0" brushRef="#br0" timeOffset="202275.68">23531 2791 20,'1'0'10,"-1"0"70,0 0-46,0 0 27,0 9-26,0 14 16,-8 22 16,-7 21-21,-5 22-13,-5 10-8,2-4-15,6-11 0,7-16-4,9-13-1,1-9-1,0-11-2,5-9-19,1-10-58,-6-13-128</inkml:trace>
  <inkml:trace contextRef="#ctx0" brushRef="#br0" timeOffset="203023.72">21710 3001 226,'0'0'16,"0"-4"88,7-4-87,7-6-14,2-2 2,1-4-1,5-3-2,3-2-1,6 2-3,4 2 0,-6 8-22,-15 5-53,-7 5-59,-7 3 59,-9 0 65,-3 5 14,1 0-23</inkml:trace>
  <inkml:trace contextRef="#ctx0" brushRef="#br0" timeOffset="203315.74">21916 2822 36,'2'-6'55,"0"2"-5,-2 0 17,2 4-5,5-2-40,17 2-15,18-2 0,33-1 1,25-1-1,25-4 21,19 1 13,9-1-11,4-1-11,-1 4-9,-8 0 5,-9 0-11,-20 1-1,-6-1-2,-12-2-9,-10 3-3,-23 2 0,-35 2-32,-33 0-162</inkml:trace>
  <inkml:trace contextRef="#ctx0" brushRef="#br0" timeOffset="206592.94">14914 5387 254,'0'0'-4,"11"15"0,2 19 28,9 17 8,6 17 19,1 9 9,-6 10-21,-7 1-26,-16-4-9,0-8-21,-6-16-24,-1-16-25,7-21-30,0-23-134</inkml:trace>
  <inkml:trace contextRef="#ctx0" brushRef="#br0" timeOffset="207623.98">14967 5252 29,'-12'0'72,"6"0"43,-3 0-61,7 1-10,2 1-5,6-2-16,38 0-9,31 0 27,32-9-15,29 0-1,10-2-6,5 3-16,-4 1-2,-15 3-5,-22 1-8,-31 0-5,-37 3 5,-27 0 4,-15 0-2,-15 6-67,-9 0-183</inkml:trace>
  <inkml:trace contextRef="#ctx0" brushRef="#br0" timeOffset="208356.04">16361 5234 48,'3'-2'52,"0"2"54,-3 0-48,0 0-39,0 12-5,0 9 24,4 14-1,3 9-3,-2 9-10,0 0-8,-5-7-10,0-8-2,0-11-1,-6-12-2,2-8 4,4-3-3,-6-4 1,6 0-4,0 0-2,-1 0 2,1 0 2,0 0-2,0 0 0,0 0-3,0 0 0,-3 0 0,-4 1 3,6 1 1,-10 2 0,-2 1-4,-2 0 2,-7 0 3,-5 0-2,-10 1 2,-13 1 0,-18-2 0,-16 0 1,-11-3 3,-8 1 4,7-1-1,24-2-8,23 2 1,30 0-3,19 0-23,11-1-64,15 0-158</inkml:trace>
  <inkml:trace contextRef="#ctx0" brushRef="#br0" timeOffset="208908.06">15622 5696 39,'0'-3'66,"0"2"58,0-1-47,0 2-20,3 2-33,8 11 8,2 12-1,5 8-19,-3 9-5,-7 2 0,1-2 1,-2-2-2,-1-5-1,6-7-5,0-7-2,-3-7-1,-3-6-9,-1-6 7,-5 1 5,0-3-1,0 0 1,0 0 0,0 0 6,0 1-1,-9 0-3,-3 1 1,-6 2-1,-11 3-4,-10 3 3,-16 0 0,-15 1 1,-18-2-1,-3 1 6,3-2 5,16-4-9,26 0-4,24-4-6,16 0-75,6-9-281</inkml:trace>
  <inkml:trace contextRef="#ctx0" brushRef="#br0" timeOffset="209876.11">15022 5226 100,'-16'1'72,"3"-1"5,3 1-41,6-1-14,4 0 6,0-2 1,18-8-11,24-8-3,21-9 8,17-5 1,20-2-10,3 0-5,-6 3-6,-4 5-3,-19 9-4,-17 3-10,-23 6-9,-14 2-15,-9 4-4,-4 2-16,-3 2-72</inkml:trace>
  <inkml:trace contextRef="#ctx0" brushRef="#br0" timeOffset="210340.14">15870 4980 151,'4'0'42,"32"-3"-18,25-5-6,30-3 4,36-2 22,17 0-6,12 1-4,-7 1-30,-16 4-10,-19 1-17,-29 2-16,-33 2 9,-30 2 25,-22 0 15,-11 0 10,-8 6-24,-3 1-69</inkml:trace>
  <inkml:trace contextRef="#ctx0" brushRef="#br0" timeOffset="210708.16">17056 4929 12,'0'0'26,"0"0"35,-12 5-4,-22 7-25,-22 9 12,-17 8-9,-19 8-9,-7 1-5,8-3-8,11-8 5,32-10-7,26-10-8,22-7-5,36-11-60,11-8-61</inkml:trace>
  <inkml:trace contextRef="#ctx0" brushRef="#br0" timeOffset="211107.19">17136 4921 58,'-1'0'58,"-5"0"5,6 1-24,0 1-3,0 3-2,-1 10-18,-3 17 52,-3 19-24,4 14-14,3 5-10,0-6-13,0-11-1,0-15-1,0-10-3,0-10 3,0-8-5,0-8-15,0-2-23,-4-11-87,-5 1-94</inkml:trace>
  <inkml:trace contextRef="#ctx0" brushRef="#br0" timeOffset="211491.25">17101 5361 2,'10'-7'50,"3"-2"16,-8 1-47,-2 1-14,-3 1 11,-3 2 29,-20 4 6,-22 4-19,-12 14 1,-16 9 22,-11 10-11,-7 5-33,-1 1-9,2-4-1,18-8-1,26-11 4,25-12-6,21-8-22,32-12-99</inkml:trace>
  <inkml:trace contextRef="#ctx0" brushRef="#br0" timeOffset="212299.25">15843 6044 61,'-12'2'111,"5"-2"-13,2 0-45,5 0-2,0 0-12,0 0-1,2-4-12,23-8-6,21-7-12,16-10-6,16-2 0,3-1-1,-8 1-4,-6 7-27,-27 5-13,-15 10 25,-25 9-13,-14 9-61,-25 13-49</inkml:trace>
  <inkml:trace contextRef="#ctx0" brushRef="#br0" timeOffset="212931.3">16342 5661 188,'0'7'29,"0"17"74,7 7-69,4 6-25,0-4 1,0-7-2,6-7-5,-4-10-17</inkml:trace>
  <inkml:trace contextRef="#ctx0" brushRef="#br0" timeOffset="-204192.72">19952 4866 48,'-13'-8'217,"2"2"-154,7 4 15,4 2-47,0 2-29,28 13-14,20 8 16,17 6-2,3 1 5,-6-1-2,-25-2-4,-29-4 3,-8-1 1,-34-9 0,-11-5-1,0-8 1,3-10 3,16-13-3,13-10-6,13-5-7,32 0 3,10 1-1,-8 6-5,-16 6-3,-18 12-4,-28 10-5,-29 4-89,-6 11-59</inkml:trace>
  <inkml:trace contextRef="#ctx0" brushRef="#br0" timeOffset="-203220.66">20816 4819 346,'0'0'0,"11"17"26,4 24 0,3 12-13,-8 5-6,-8-5 2,-2-11-3,0-11 6,0-13-9,0-14-6,0-8-58,3-20-14,-3-10-14,-15-10 15,-14-3 79,2 3-1,8 10 4,15 10 44,5 9 15,37 3-42,19 2-12,12 2 5,2 8 0,-7 7 2,-14 20 9,-11 14-4,-10 4-6,-17 3-19,-12-7 3,0-6-8,-18-9-1,-5-12-44,-15-9-158</inkml:trace>
  <inkml:trace contextRef="#ctx0" brushRef="#br0" timeOffset="-202628.62">20957 5005 191,'34'-5'2,"11"-3"36,11-1-33,5 1-9,-4-3-12,-11 2-10,-12 2 8,-11 7 12,-12 4 34,-7 17 46,4 6-35,3 0-26,5-4-8,2-10-3,1-6-1,5-7 7,0-9 19,5-10-19,1-3-22,-6-1-30,-9 8 2,-5 4 38,-9 10 35,3 4 4,7 11 6,5 1-24,6 0-16,4-5 3,1-6-4,-4-4-4,4-8-23,-1-7-29,-2-4-43,-1-3 33,-2-1 52,-7 4 21,-3 7 21,-4 7 44,-7 5-21,0 16-4,-1 4-13,-10 5-22,-3-1 3,-1-6 7,-2-5 5,-4-4-3,-3-5-13,1-4-7,5-1-23,9-11-88,9-4-215</inkml:trace>
  <inkml:trace contextRef="#ctx0" brushRef="#br0" timeOffset="-202248.61">21971 4942 34,'2'0'-25,"-2"10"224,4 11-149,-4 6-26,4 0-20,1-2-4,-1-12 2,1-5 1,-4-8 12,-1-5 54,0-11-54,3-5-11,4-3-2,5 0-7,15 5-23,2 7 7,6 6 13,-8 6 2,0 9 6,-2 7 10,-9 7 10,-4 1 3,-6 0-7,-1-5-3,-5-4-7,1-2-4,2-8-18,1-5-110</inkml:trace>
  <inkml:trace contextRef="#ctx0" brushRef="#br0" timeOffset="-202120.6">22102 4847 422,'-7'0'9,"7"6"0,36 5-17,3 0-106</inkml:trace>
  <inkml:trace contextRef="#ctx0" brushRef="#br0" timeOffset="-201628.56">22474 4976 151,'-15'5'253,"15"-5"-212,0 0-38,0 0-5,1 0 5,-1 5 12,-25 6-2,-7 6 3,4 5 17,13 0-14,15-2-6,14-6-10,32-11-1,19-6 7,16-18-4,2-11-19,-7-8-8,-19-9 6,-26-5 13,-24-3 3,-7 7-12,-25 12 1,-3 20 13,-5 18 11,1 11-10,7 16 0,12 7-3,13 1 2,20 2 4,14-5-4,11-4 2,1-7-4,-7-4 0,-2-2-2,-13 3-8,-5 4-5,-2 3-27,-9-3-89,3-5-182</inkml:trace>
  <inkml:trace contextRef="#ctx0" brushRef="#br0" timeOffset="-200316.5">23141 4663 117,'0'-3'147,"0"20"-109,0 26 34,0 18-54,0 8 3,0-4 6,0-10-15,0-14-9,2-17-13,4-15-30,-6-9-68,-8-19-38,-20-6 97,-7-5 54,2 3 18,6 9 41,15 7 21,12 11-1,15 0-82,31 8 8,19 0-6,16-4-2,-5-4-3,-15-1 0,-16-7 1,-22 3 3,-11 2 12,-12 3 39,0 13-45,0 6 14,0 2-16,0-2-6,2-8 0,18-6-1,6-5 9,5-6 2,3-7-10,4-1-6,-8 4-13,-3 4-14,-10 6 13,-4 2 9,-2 9 10,-2-2 4,2 0 5,-3-6-6,3-3 4,5-7 7,6-7-8,6-5-5,1-3-5,-3 3-1,-6 5-7,-8 6-2,-2 5 7,-10 3-5,0 8 6,0 6 24,0 1 0,15-2-8,5 1-5,10-2 1,9 3 2,7 3 2,7 8 3,-3 9-5,-14 6-5,-20 5-3,-16-1-3,-29-5 1,-21-5 4,-1-8 0,-5-8 0,4-9 2,4-10 7,2-9 7,6-16 17,18-8-18,22-9-16,10-2-4,33 2-3,21 3 3,16 2-3,22 3 5,9 4 3,-4 4 2,-10 8-10,-35 5-8,-21 5 10,-26 2 10,-9 3 15,-6 1-13,0-1-4,0-2-4,0-5-2,0-4-5,-6 2 2,-4 1 5,-7 11 7,-7 11-6,-3 12-4,6 5 16,19 0-6,6-10-3,37-8 2,23-10 9,13-10 3,2-10-11,-5-1-2,-23 4-2,-23 8-6,-17 9-4,-11 8-6,0 10 6,0 3 8,0-2 3,41-8-16,33-11-35,14-4-162</inkml:trace>
  <inkml:trace contextRef="#ctx0" brushRef="#br0" timeOffset="-195037.2">20545 2864 17,'0'0'32,"0"0"-17,0 0-4,0 0 2,0 0 2,0 2-1,0-2 21,0 0 5,0 0 12,0 0-36,0 0-12,0 0 0,5-2-1,2-3-3,-3-1 6,2 4 3,-5-2-6,4 2 0,-5 1-3,0 0 5,0 1 4,0 0 10,-5 0 4,-25 7-6,-16 6-11,-20 5-2,-8 6-2,-11 1-3,-1 0 2,8-3 1,3 0 4,10-2 2,15-5-4,4 1-4,10-6 1,15-3-1,10-3 0,4-3 3,7-1-1,0 0 0,15-8-16,18-5 0,13-3-7,8-3-2,12-2-8,6-3-6,6-2 4,4-2 23,-3 2 10,-4 5 1,-18 6 7,-18 6-3,-20 6-4,-19 3-3,-8 4 15,-25 9-3,-18 5 10,-8 4 2,-11 2-2,-5 3 2,-1 0-1,-5 1-6,8-3 3,9-5-4,24-7-6,23-7-4,17-6-5,36-12-2,24-9 6,20-6-10,15-2-13,-3 1 3,-1 1 4,-3 3 12,-7 2-2,-15 3 6,-25 8-3,-18 5 11,-23 6 5,-53 14 2,-26 9-19,-21 9 2,-13 2-1,5 0 1,0-1 4,12-3 8,32-8-1,40-8-11,31-14-22,46-16-129</inkml:trace>
  <inkml:trace contextRef="#ctx0" brushRef="#br0" timeOffset="-192641.02">19761 4047 145,'0'0'114,"7"-3"-33,13-8-36,19-4-28,13-7 0,21-4-5,11-5 5,15-6-3,4 0-8,-6 3-2,-12 5-3,-24 9-1,-24 10 0,-30 8-1,-22 4 13,-46 16 5,-24 6-18,-15 3 3,-7 2 0,2-2 1,6-2-2,21-2 1,24-5 0,25-8-3,22-6-2,15-4-4,45-13-3,29-12 6,25-11-16,14-3-1,1-4 7,-7 5 13,-20 10 0,-34 9 1,-37 11 1,-24 8 0,-55 16 12,-32 10-12,-20 10 0,-18 4 4,-7 3 10,4 1 0,10 0-10,28-12-4,33-9 1,41-15-4,32-10-13,48-18 14,20-11 3,23-9-5,7-1-4,-1-1 5,-20 5 2,-24 13 0,-33 13-2,-36 11 2,-40 15 8,-34 14-3,-24 7 0,-9 6 1,-3 0 2,6-3 1,21-5 2,20-7-9,38-14-3,27-12-5,50-9-19,32-16 9,23-11-29,0-2-10,-10 4 30,-32 10 23,-34 13 4,-31 11 12,-53 19 43,-26 11-44,-16 5 14,9 1-13,10-4-8,13-3-5,27-12-6,22-16-175</inkml:trace>
  <inkml:trace contextRef="#ctx0" brushRef="#br0" timeOffset="-191489.99">19738 4130 16,'0'0'132,"11"0"-114,17-9 34,11-4-23,16-6-8,8-4 4,9-4 9,15-4-7,9-3-20,10 0-7,-3 2-5,-13 7-9,-21 7-2,-30 8-4,-22 7 1,-17 3 8,-23 12-43,-22 5-97</inkml:trace>
  <inkml:trace contextRef="#ctx0" brushRef="#br0" timeOffset="-190948.96">20527 3798 0,'0'0'152,"-13"4"-58,-27 13-81,-23 8-5,-17 7-5,-13 4 3,-3 1 11,6-2 8,5-2-4,14-6-12,25-7-9,23-8 0,18-10-6,12-4-29,32-13 19,27-7 17,15-8-29,8-2-64,6 1-41</inkml:trace>
  <inkml:trace contextRef="#ctx0" brushRef="#br0" timeOffset="-190799.95">20449 3858 102,'12'-4'91,"-12"4"-46,-35 11 23,-24 11-60,-17 6-2,-12 2 8,-6 2 1,-9 4-4,0 3-7,-8 4-5,-11 2-81</inkml:trace>
  <inkml:trace contextRef="#ctx0" brushRef="#br0" timeOffset="-181911.44">20063 5806 326,'-11'6'14,"11"-3"16,29-3-14,33-3 30,24-8-12,16 0-16,-5 4-16,-9 6-6,-16 1-53,-26 0-147</inkml:trace>
  <inkml:trace contextRef="#ctx0" brushRef="#br0" timeOffset="-181632.42">20318 5712 119,'-1'7'234,"12"-6"-247,42 2 47,23 0-19,16 3-11,-12 4-4,-16 8-2,-36 7 2,-28 7 6,-39 3 15,-26 1-1,-7-2-5,10-8-9,29-8-8,25-15-51,15-8-214</inkml:trace>
  <inkml:trace contextRef="#ctx0" brushRef="#br0" timeOffset="-181061.39">21313 5693 343,'0'25'-5,"-6"14"53,2 15-36,-3 4 2,-1-7 3,-1-10 2,-2-14 4,3-12-8,5-11-9,3-8 6,4-17-2,23-13-8,10-10-3,13-3-8,7 3-8,3 12 0,-20 16 9,-12 16 3,-27 12-2,-2 16 13,-28 5 5,1-2 7,6-1-5,18-6-7,8-5-8,35-5-6,7-9-52,5-5-323</inkml:trace>
  <inkml:trace contextRef="#ctx0" brushRef="#br0" timeOffset="-180499.34">21775 5898 320,'0'2'7,"25"-2"15,13-2-11,1-13-8,-6-4-3,-18-6 2,-15 5 6,-9 5 1,-29 11 15,-13 8-3,-5 19-16,5 7 4,17 3-1,22-6-6,12-8-2,21-11 0,15-8 9,7-2 11,-2-13-7,-3-4-10,-13 3-4,-7 6-2,-11 4 2,-4 6-1,-2 7-7,8 4 16,9 3-4,8-3-1,4-6-1,5-5 6,-3-5-2,2-6-1,-8-3-4,-8 6-2,-3 5 2,-6 3-6,2 10 5,4 5 5,4 2-2,4-6-2,-1-7 1,1-4-2,1-10-15,3-9-59,6-6-43,2-6-120</inkml:trace>
  <inkml:trace contextRef="#ctx0" brushRef="#br0" timeOffset="-180319.34">22645 5587 7,'0'-4'357,"-11"11"-249,-16 25-66,-6 19-36,-3 12 0,2 2-4,12-8-2,11-10-2,11-15-37,0-17-74,0-11-152</inkml:trace>
  <inkml:trace contextRef="#ctx0" brushRef="#br0" timeOffset="-179808.32">22356 5829 237,'-16'-11'77,"14"9"50,2 3-106,26 9-26,17 1 5,20 0-8,5-7 1,4-4 4,-3 0 2,-7-8 2,-18-2 0,-16 0 1,-21 1 0,-7 4 6,-23 2 3,-18 6-1,-9 11-6,1 9 3,14 0 15,24-2-12,11-6-6,27-5 1,19-8 2,4-2 1,5-11-1,-7-1-7,-8-1-5,-12 5 0,-13 5-4,-8 3 3,-7 14 3,4 5 20,10 2-13,2-3-1,11-8-1,2-6 1,0-4 4,5-6 0,-7-2-14,1-3-39,-9 5-84,-3 6 36,-8 5 4,-4 8 39,6 0-66</inkml:trace>
  <inkml:trace contextRef="#ctx0" brushRef="#br0" timeOffset="-179448.29">23292 5588 392,'-35'25'31,"10"8"-11,8 4-21,11-2 2,6-9 1,0-6 9,29-4 13,14-2-11,14 0-6,-7 5-7,-21 4 0,-29 3-7,-21 0-6,-30-4 13,-13-8 6,7-8 18,14-6-6,22-10-16,21-10-39,38-2-87,25-3-184</inkml:trace>
  <inkml:trace contextRef="#ctx0" brushRef="#br0" timeOffset="-178797.25">23723 5818 363,'-11'5'71,"5"-1"-42,6-4-30,0 0-6,4 0-14,0-8 25,-4-1-3,0-2 2,-19 6 7,-16 5 16,-8 18-24,3 8-2,9 6 0,17-2 0,14-9 2,11-10-1,23-8 3,5-6 4,2-12 2,-3-8-15,-8-2-11,-10 4 3,-9 5-1,-10 7 1,-1 9 14,0 2-2,0 11-4,6 4 4,15-3-3,9-6 3,15-8 2,0-2 3,6-14-2,-7-5-2,-9-1 0,-12-1 0,-13 3 2,-10 7-1,0 5 2,-7 8 1,-7 11-4,7 10 2,7 6 1,0 1 2,10 2-1,1-5-2,-9-2-2,-2-7 2,0-5 0,-6-11-2,-1 0-21,7-14-58,7-9 12,21-9-20,9-7-70</inkml:trace>
  <inkml:trace contextRef="#ctx0" brushRef="#br0" timeOffset="-178616.25">24277 5720 156,'-3'5'102,"-17"9"-93,5 8 1,8 0-10,7 3 0,0 0 1,11 1 2,-2 0 7,-5-4-1,-4-6-3,0-8-6,0-8-21,0-10-264</inkml:trace>
  <inkml:trace contextRef="#ctx0" brushRef="#br0" timeOffset="-178488.22">24195 5645 468,'-17'-8'33,"17"8"17,15 2-73,23 7-39,13 0-295</inkml:trace>
  <inkml:trace contextRef="#ctx0" brushRef="#br0" timeOffset="-178248.22">24650 5712 456,'-57'4'49,"5"4"47,13 6-93,12 8-6,16 6-3,11 2-2,0 1 6,0-4 4,3-4 1,-6-3 4,-20-3 2,-4-5-7,2-6-26,15-6-90,10-12-226</inkml:trace>
  <inkml:trace contextRef="#ctx0" brushRef="#br0" timeOffset="-175673.08">19811 3206 30,'0'-2'16,"0"1"9,0-2-8,0-2 27,0-5 31,0-3-53,-1-2 13,1 0-13,-4 2-3,-2 6 0,5 1 5,-2 6 16,0 11-25,3 19-17,0 19 30,0 17 2,0 10-17,-21 7-6,-13 0-6,-2-6 2,4-8-2,8-15-4,13-12-10,11-15-34,0-10-69,4-16-143</inkml:trace>
  <inkml:trace contextRef="#ctx0" brushRef="#br0" timeOffset="-175333.04">19873 3235 20,'0'-2'150,"0"2"-106,-2 1-7,-9 13-37,0 11 9,0 22 37,6 20 17,1 22-6,0 13-21,-10 3-26,-9-10-3,-1-15-4,2-17 2,1-16-3,13-16 0,8-14-1,0-14-20,25-13-64,-2-18-113</inkml:trace>
  <inkml:trace contextRef="#ctx0" brushRef="#br0" timeOffset="-172056.87">15915 1309 36,'0'0'6,"0"0"61,0 17-39,0 16 41,0 17 11,0 16-1,-5 10-19,-6 5-32,-10-1-19,0-5-4,-1-11-1,12-16-2,10-12-4,0-15-17,10-12-56,8-9-86</inkml:trace>
  <inkml:trace contextRef="#ctx0" brushRef="#br0" timeOffset="-171403.81">15853 1159 59,'28'0'18,"29"0"55,26 0-7,9-7-21,-2 0-30,-8 3-12,-11 0-4,-20 2 1,-13 1 1,-16 1-1,-14 0 0,-8 1-5,0 6 10,-11 2-1,3-1-3,1 0-21,7-3-38,0-4-29,11-1 21,7 0 21</inkml:trace>
  <inkml:trace contextRef="#ctx0" brushRef="#br0" timeOffset="-170903.78">16515 1209 6,'0'0'54,"0"0"-14,0-2-11,0-1 11,0 2-2,0-1 1,0 1-6,0 0-10,0 1-1,0 0-3,0 4-2,-11 23-12,0 22 9,7 29 29,4 26 11,0 13-35,0 0-13,3-10-1,-3-19-2,0-18-1,0-12 0,0-10-2,0-13 1,0-12-10,-3-10-8,-1-10-19,4-3-24,0-7-128</inkml:trace>
  <inkml:trace contextRef="#ctx0" brushRef="#br0" timeOffset="-170604.78">16449 2145 38,'11'0'20,"-7"0"-3,-1-3 24,-3 0 45,-16 0-17,-23 1-19,-24 0-22,-26 2 8,-24 2-5,-2 7 1,8 1-14,28-2-12,37-4-6,38-4-24,10-15-205</inkml:trace>
  <inkml:trace contextRef="#ctx0" brushRef="#br0" timeOffset="-169552.72">16535 1189 1,'0'0'15,"0"0"-1,11-3 22,17-7 94,16-7-57,10-4-40,8-4-20,-1-1-8,-10 4-2,-16 5-5,-19 5 0,-16 10-4,-5 2-20,-33 13-111,-8 7 4</inkml:trace>
  <inkml:trace contextRef="#ctx0" brushRef="#br0" timeOffset="-168700.66">16939 1078 15,'-4'0'58,"-5"0"-1,3-2 21,1 0-16,-1 1-9,6 1-10,0-1-12,0 1-25,26 0-20,31-1 18,23-4 13,22-4 5,0-2-9,-7 3-12,-28 3-6,-26 3-18,-30 2-18,-12 4 10,-28 4 27,-3 2-25,-4-1-34,15-4-49</inkml:trace>
  <inkml:trace contextRef="#ctx0" brushRef="#br0" timeOffset="-167907.61">16892 1072 7,'1'-2'79,"-1"2"-46,0 0-14,0 3 1,0 13 4,0 13 14,4 19 6,8 18 19,-3 11-15,-7 9-25,-2 0-14,-5-6-5,-6-10-3,3-9 0,5-8 6,-4-5-3,6-7-2,-6-11 1,4-10-1,3-9 4,0-8-5,0-3-2,0 0-5,6 0-1,-1 0-39,-5-2-55,0 2-77</inkml:trace>
  <inkml:trace contextRef="#ctx0" brushRef="#br0" timeOffset="-167428.56">16596 2101 93,'0'-4'73,"0"-3"8,3-1-44,18-5-1,9-9 4,16-7 7,9-5-9,7-5-11,-8 2-16,-10 5-9,-16 7-4,-14 11-4,-13 10-11,-1 5-46,-15 12-65,-11 7-49</inkml:trace>
  <inkml:trace contextRef="#ctx0" brushRef="#br0" timeOffset="-166948.56">16915 1873 20,'0'0'124,"21"-3"-75,13-3-34,14-2-15,6-3 5,3 0 3,-1 2 12,-13 3-19,-8 2-6,-16 3-34,-9-1-104</inkml:trace>
  <inkml:trace contextRef="#ctx0" brushRef="#br0" timeOffset="-166396.54">17467 1110 170,'-7'49'-5,"7"26"41,7 20 23,5 8-20,-2-7-18,-10-13-10,-4-21 14,-13-15-6,6-22-10,7-13-8,0-12-70</inkml:trace>
  <inkml:trace contextRef="#ctx0" brushRef="#br0" timeOffset="-165636.49">15971 1120 56,'0'0'79,"0"0"-11,10-5-18,26-6 8,14-7-9,19-8-5,19-6-11,15-5-7,2-4-11,-6 1-9,-10 6-4,-28 9-2,-21 9-1,-18 7-20,-16 6 0,-6 3-7,0 1-23,-17 7-6,-5 3 1,0 2-62</inkml:trace>
  <inkml:trace contextRef="#ctx0" brushRef="#br0" timeOffset="-165264.47">16668 855 75,'0'0'73,"0"0"8,0 0-43,0-2-10,13 0-13,12-3-4,16 1-4,20-2-3,23-2 2,23 1 1,18 1 2,12 2-5,-4 3-4,-17 1-10,-30 0-8,-46 0-15,-33 3-8,-11 1 25,-22 3 14,5-2-2,10 0-29,11-4-54,0-1-10</inkml:trace>
  <inkml:trace contextRef="#ctx0" brushRef="#br0" timeOffset="-163613.35">17696 845 25,'3'-3'67,"1"2"-32,3 0-21,0 0-7,-3 1-5,-3 0-2,-1 0 4,0 0 36,0 0-3,0 0-32,0 0-4,0 0-3,0 0 3,5 0 6,-5 0 8,0 0 0,0 0-4,0 0-16,6 0-10,3 0 5,6 0 1,-1 0 9,-1-1 1,-9 1 0,-2 0 0,-2 0 1,0 0-2,0 0-6,0 0 7,-2 0 4,-4 0 5,2 0 8,4 0 4,0 0 4,0 0-4,0 0 0,0 0-6,0 0-5,-3 1-1,-8 2 2,-15 6-8,-20 7-7,-15 9 5,-14 4-1,-2 2-1,8 1 2,9-8-2,24-7 0,22-6-1,14-11-18,31 0-27,15-11 25,9-5-35,2-2-19,-11 0 38,-7 1 20,-10 3 20,-10 2 4,1 0-3,-2 3-6,3 1 2,1 0-7,-4 4 4,-6 0 3,-3 2 3,-9 2 5,0 0 14,0 0 10,0 0 12,0 0-30,0 0 7,0 0 8,0 0-1,-2 0-7,-5 1-14,-5 11-7,-10 13 0,4 20 13,9 20 11,9 14-12,0 3-6,16-8 1,6-13 15,4-12-3,-1-11-11,0-10-2,-10-5-6,-9-6 2,-6-4-1,-4 1 1,-15 0-1,3-1-1,4-4 0,5-3-1,4-3 1,3-2-1,0 0-1,0-1 0,0 1-7,0 2-2,-4-1 4,0 2 5,-1-2 1,5-1-3,0 0-1,0-1 1,0 0-20,3 0-25,1 0 7,-2 0-34,0 0 3,-2 2 31,0-1 2,0 0 24,-2-1-12,0 0 19,0 0 17,2-4 32,0-2 4,0 0-5,0 1-14,0-1-9,0 2 11,0 0-3,-7 1-2,-3 1 5,-8 2 14,-11 17-20,-14 17-10,-14 15 14,-4 8 4,-3 0-14,7-10 7,19-12-10,27-18-12,14-17-24,28-21-170</inkml:trace>
  <inkml:trace contextRef="#ctx0" brushRef="#br0" timeOffset="-158393.08">18849 5113 1,'8'-11'2,"-5"1"-5</inkml:trace>
  <inkml:trace contextRef="#ctx0" brushRef="#br0" timeOffset="-158145.04">18836 5075 8,'-14'6'7,"6"2"206,0-2-184,8-3 33,0-3-45,11-6 29,17-12 16,17-12-33,6-5-12,1-3-12,-7 6-3,-19 9 1,-9 13-2,-10 12-5,-7 19 2,0 12 14,0 5-9,1-2-1,3-7-5,9-6-38,-1-12-83</inkml:trace>
  <inkml:trace contextRef="#ctx0" brushRef="#br0" timeOffset="-157821.05">19149 4881 281,'0'-10'25,"29"0"46,21-1-68,22 0 1,4 3-1,-10 6 8,-13 2 2,-31 11-10,-22 15 6,-22 9 15,-31 9-11,-1 1-1,8-2 3,24-12-6,22-6-4,15-11-6,38-7 3,16-7 3,12-4-7,-2-15-70,-14-10-192</inkml:trace>
  <inkml:trace contextRef="#ctx0" brushRef="#br0" timeOffset="-157593.02">19838 4636 332,'18'-6'16,"10"17"65,-5 31-70,-2 25 11,-10 22-4,-11 10-3,0 0-6,0-10-3,0-14-15,0-20-63,1-22-165</inkml:trace>
  <inkml:trace contextRef="#ctx0" brushRef="#br0" timeOffset="-139516.97">15192 7934 33,'11'-10'22,"0"3"-16,-5 1 98,-6 2-104,0 2 29,0 0-8,0 0 8,0 2-8,0 0-7,0 0 0,-6 1-4,-1 7 1,-3 4 3,0 10 7,1 12-7,1 12 3,-1 11 10,2 10-2,-1 3-6,4 2-8,-3 1-1,0 1-3,3-4-6,-1-3 1,1-5-1,-3-7 1,1-7 0,1-7-3,-2-9 2,3-6-1,0-9-1,1-7-20,3-10-75,6-8-179</inkml:trace>
  <inkml:trace contextRef="#ctx0" brushRef="#br0" timeOffset="-138775.95">15261 7776 36,'-1'0'66,"1"0"-19,0 0-18,4 0-9,24 0 47,16 0-1,15 0-13,7-2-19,-1 0-20,-2 2-9,-8 0-3,-2 0-2,-11 0 3,-12-1 0,-9-1-2,-9 2-2,-6 0 2,-6 0-7,0 0-2,0 5-9,-2 2-19,-2 0-23,-1-1-30,5 1-45</inkml:trace>
  <inkml:trace contextRef="#ctx0" brushRef="#br0" timeOffset="-138236.91">15800 7802 33,'0'-1'33,"0"0"-13,-3 1-20,2 0 1,-5 0-3,5 0 1,-3 0 6,1 0 23,0 0 0,3-1-3,0 1 3,0 0 5,-1-1-20,1 0 1,-4 0 2,1-1 2,-1 2-3,0-1-1,1 1 10,-1 0 1,4 1 2,-6 13-14,1 13-2,-1 12 7,3 12-5,2 9 1,1-3-8,0-6 3,0-8-3,0-9 0,0-7 1,5-7-4,5-7-2,-6-6 1,-2-3-7,-2-4-10,4-3-5,-4-11-95,0-5-159</inkml:trace>
  <inkml:trace contextRef="#ctx0" brushRef="#br0" timeOffset="-137024.85">15254 7755 46,'-4'2'0,"3"-1"8,1-1 19,0 0 21,0 0-11,0 0-7,11 0 18,6-5-6,12-4-14,3-4-8,9-2 0,8-2-9,8-4 0,0-2-5,11 0-3,0 1 2,-1 0-1,-10 7 3,-13 3-5,-12 2-1,-7 3 0,-3 1-1,2 0 2,2-1-1,5-2 0,1-2-1,1 0 1,-14 3 0,-3 3 2,-9 4-1,-7 1 3,4 0 3,-4-2-6,7-2-3,-2 2 0,12-4 1,0 1-2,-2-1 1,-1 3 1,-6 0 0,-1 0 0,-1 1 0,5-1 3,-4-1-2,4 1 0,-7 0-1,-4 3 0,3 0 2,-3 0-2,0 0-1,1 0 1,2-1-2,5-2 1,6 1 1,-4 0-2,-2 0 0,-2 1 0,-5 0-1,2 1 1,-3 0-1,0 0-4,0 0-12,-3 2-14,2 3-52,-5-1-99</inkml:trace>
  <inkml:trace contextRef="#ctx0" brushRef="#br0" timeOffset="-136280.76">16349 7416 30,'-13'1'74,"4"-1"-11,9 0 4,-5 0-8,5 0-22,0 0-17,9 1-9,21 0 1,19 1-1,9-1-7,16-1-2,8 0 6,11 0 5,7 0-5,3-3-2,4 2-4,-5 0 0,-3 0-1,-9 1-1,-12-2 0,-13 2 0,-13 0 0,-18 0 0,-10 0 0,-14 0 0,-9 0 1,-1 0 1,0 0 1,-7 0-6,-3 4 1,-1-1 1,-1 0-4,-1-1 4,5-1-3,0 2-9,-3-3-41,-2 0-169</inkml:trace>
  <inkml:trace contextRef="#ctx0" brushRef="#br0" timeOffset="-134721.71">15892 7810 110,'-11'1'22,"6"-1"54,5 0-49,0 0 11,0 0-4,0 0-8,9-6-9,16-5 2,11-3 3,10-3-1,11-3-2,8-3-7,2 0-10,-6 1 0,-10 4-1,-17 5 1,-17 6 0,-11 3 1,-6 4 1,-1 0-4,-10 5-14,-6 5 2,6-2-3,4-1-16,7-3 8,0-4-3,0 0-19,7-2-33,4-3-71</inkml:trace>
  <inkml:trace contextRef="#ctx0" brushRef="#br0" timeOffset="-134188.68">16338 7654 37,'0'0'30,"0"0"10,0 0 1,0 0-1,0 0-15,0 0-19,0 0-4,0 0-2,4 0 16,7 0 8,3 1 1,1 0-5,6 2-7,5 0-4,8-2 3,9 1-3,8-2 5,7 0-1,8-2-5,-2 0-4,-10-2-3,-18 2-2,-15 2-2,-16 0-4,-5 3-1,0 2-5,0 0-9,0-4-8,0-1 10,2 0 18,4 0 1,-6 0-40,0 4-101</inkml:trace>
  <inkml:trace contextRef="#ctx0" brushRef="#br0" timeOffset="-133476.65">17528 7499 7,'7'-6'34,"-6"2"45,-1 3-53,0 0 0,0 1 7,0 0-6,-7 0 5,-4 0-8,-5 9 2,-19 6-2,-11 6-3,-21 9-3,-6 1-3,-6 0-3,5-4-1,13-5-1,16-6 4,23-6-8,22-7-8,10-3-9,22-3-43,-2-10-173</inkml:trace>
  <inkml:trace contextRef="#ctx0" brushRef="#br0" timeOffset="-132436.57">16333 7700 0,'-6'-7'8,"-3"0"40,2 1-21,-1 1 19,1 2 14,3 0-5,0 3-21,4 0-20,0 0 3,-3 17-1,-1 13 23,4 14 0,0 11 2,0 5-7,0-3-24,2-6-3,8-8-1,7-8-4,-6-9 1,-3-8-2,-6-5-3,-2-5-14,0-2-11,0-2-4,-2-2-29,-5-2-126</inkml:trace>
  <inkml:trace contextRef="#ctx0" brushRef="#br0" timeOffset="-131815.54">15824 8299 144,'0'0'71,"0"0"-36,19-9-16,16-6 21,13-6 2,16-7-1,8-1-2,5 0-15,-9 5-20,-15 5-5,-21 10-10,-20 4-6,-9 5 3,-3 0 3,-4 2-33,-7 3-18,4 1-30,7-3 35,0-1-3,0-2-13</inkml:trace>
  <inkml:trace contextRef="#ctx0" brushRef="#br0" timeOffset="-131292.51">16333 8105 150,'0'0'69,"27"0"-54,19 0 19,12 0-9,13-1 8,-3-6-23,0 1-6,-14 3-3,-15 3-6,-14 0-31,-15 7-59,-10 3-27</inkml:trace>
  <inkml:trace contextRef="#ctx0" brushRef="#br0" timeOffset="-130532.47">16949 7757 51,'4'-4'72,"-3"4"-30,-1 2-28,0 15 50,3 16-8,-3 12-11,0 11-13,0 0-14,0-2-13,0-10 3,0-12-1,3-8-3,-3-12-4,1-7-7,-1-5-77,0-6-196</inkml:trace>
  <inkml:trace contextRef="#ctx0" brushRef="#br0" timeOffset="-129240.39">15796 8358 190,'-11'0'61,"5"0"8,6 0-42,0 0-11,7-1-2,20-1 27,14-2 3,19 1-19,12 2-12,9 1-7,2 0-3,-2 0-3,-13 0-1,-18 0-1,-11 0-2,-17 0 2,-11 1-2,-4 0 3,-3 1-11,3 0 0,-6-1-14,-1-1-54,0 0-85</inkml:trace>
  <inkml:trace contextRef="#ctx0" brushRef="#br0" timeOffset="-128487.35">16965 8157 17,'-12'0'64,"-15"9"-10,-7 9-9,-16 5-14,-13 4 1,-6 1-14,-3 1-2,-3-2 0,1-2-2,13-7-6,21-5-5,24-11-3,16-2-45,27-10-118</inkml:trace>
  <inkml:trace contextRef="#ctx0" brushRef="#br0" timeOffset="-127288.27">16360 8412 83,'0'0'82,"-3"0"-47,3 13 2,0 12 25,0 14-17,0 10 2,0 7-6,0 4-11,0-3-19,0-5-7,0-10-1,3-11 0,5-12-3,3-8-3,0-7-35,-4-4-111</inkml:trace>
  <inkml:trace contextRef="#ctx0" brushRef="#br0" timeOffset="-126585.24">15174 8950 137,'0'0'57,"0"0"16,15-1-54,21-4 37,21 1-1,23-1-8,25 2-12,16 3-26,1 0-5,0 0-3,-5 1-3,-10-1-2,-9-5-3,-21-4 0,-27 3-27,-32 4-21,-18 2-11,-23 0-241</inkml:trace>
  <inkml:trace contextRef="#ctx0" brushRef="#br0" timeOffset="-125844.19">16485 8872 109,'0'0'56,"0"0"-4,8-6-32,12-5 11,13-4 0,13-7 9,11-6 7,19-10 5,20-7-6,18-4-14,7-2-15,1 3-16,-4 6 0,-8 5 1,-14 10-1,-17 7 1,-24 9-3,-19 7-4,-25 4-7,-11 0 3,0 0 2,-13 0-11,0 0-39,2 0-89</inkml:trace>
  <inkml:trace contextRef="#ctx0" brushRef="#br0" timeOffset="-125104.16">17565 7636 165,'16'-6'29,"6"0"14,-5 4-35,-2 2-7,-8 0-1,-6 0 3,2 0 4,-3-1 16,3-2 3,-3-1-8,4-2-8,3-3-1,3-3 4,-3 0-5,-1-1 5,3-2-3,-8 3-5,5 0 8,-6 4-4,0 4 3,0 4 7,0 8-16,-11 14 0,-3 20 14,4 26 13,10 24 16,0 20-12,24 1-21,10-13-6,5-19-1,-5-20-2,-18-16-4,-10-9-19,-6-12-47,-18-16-145</inkml:trace>
  <inkml:trace contextRef="#ctx0" brushRef="#br0" timeOffset="-108657.21">19517 7655 254,'-7'0'10,"7"0"72,8 0-86,30-4 17,19-6 17,16-1 0,5-1-8,-4 5-7,-9 7-9,-12 2-4,-24 15 3,-28 8 12,-12 9 8,-36 6-4,-13 1-5,2 1-4,16-7-4,23-7-5,19-9-2,21-8-2,30-9 2,16-2 2,8-4-26,-7-11-128</inkml:trace>
  <inkml:trace contextRef="#ctx0" brushRef="#br0" timeOffset="-108376.18">20245 7730 264,'-16'0'97,"-7"2"-50,-15 17-44,1 6 26,6 5 7,23-1 5,8-11-18,35-8-14,15-10 3,7-8-1,-2-12-4,-20-6-6,-24-1-2,-15 8-9,-38 11 2,-18 14-31,-8 17-102</inkml:trace>
  <inkml:trace contextRef="#ctx0" brushRef="#br0" timeOffset="-106484.08">21041 7529 152,'0'0'147,"0"14"-104,0 23-15,0 14 8,0 10-10,-5-2-10,-13-5-6,-5-9-6,3-9 0,5-15-4,11-12-21,4-11-90,4-20-88</inkml:trace>
  <inkml:trace contextRef="#ctx0" brushRef="#br0" timeOffset="-106252.07">20979 7645 66,'18'-21'69,"10"8"50,11 2-67,6 5-10,-1 6-18,-5 2-11,-11 15 4,-10 12 8,-18 9 1,0 8-11,-4 2-11,-10-4-3,5-7-4,4-10-19,-9-8-30,-4-9-51,-3-10-135</inkml:trace>
  <inkml:trace contextRef="#ctx0" brushRef="#br0" timeOffset="-105745.04">21031 7804 193,'12'-8'23,"27"0"22,14 2-42,11-2-5,-2 2-2,2-2-1,-8-3-4,-16 3 8,-13 3 1,-25 5 4,-2 13 51,-15 10 4,0 3-15,4-1-18,11-5-19,0-8-3,26-7-2,9-5-1,11-11 3,-1-9-12,-3-3-35,-11-2 6,-13 1 6,-18 6 22,0 6 16,-7 12 29,-9 3 2,1 13-21,1 6-5,13-2-6,1-1-2,12-7-2,19-7-1,5-4 1,3-1-3,-4 0-6,-13 0-22,-14 0-20,-8 3 3,-30 5 44,-8-3 2,3-3-1,12-2-51,13-7-129</inkml:trace>
  <inkml:trace contextRef="#ctx0" brushRef="#br0" timeOffset="-105333.01">21957 7729 66,'3'0'17,"-3"1"0,0 12 19,-4 8 42,-14 6 5,0 4-24,5-2-27,5-6-16,5-7-12,3-8-2,0-8-1,0-2 6,0-14-7,4-9-22,3-5-1,4-3-2,16 4-12,7 2 18,8 4 15,0 9 4,-10 9 3,-6 5 8,-12 12 1,-7 13 33,-7 7-17,-11 2 10,-6-1-24,5-8-8,1-7-5,5-9 0,3-7-25,3-5-110</inkml:trace>
  <inkml:trace contextRef="#ctx0" brushRef="#br0" timeOffset="-105180">22161 7673 364,'0'-2'4,"16"2"41,7 0-39,5 0-5,-3 0-36</inkml:trace>
  <inkml:trace contextRef="#ctx0" brushRef="#br0" timeOffset="-104620.97">22528 7806 136,'3'0'30,"-2"-7"76,-1 0-43,-1 4 15,-32 3-32,-20 10-26,-8 12-6,4 6 1,19-3 5,26-6-10,19-11-8,43-10 2,29-18 2,19-16-4,5-9-11,-15-7-11,-23-5 1,-30-6-9,-28 0-24,-7 11-36,-28 17 63,-12 28 90,-6 23-9,0 22-40,4 14-5,13 3-3,28-9 6,2-6 4,37-13-14,8-9 0,5-9-3,-17-5 1,-11 2-2,-19 8-3,-4 9 5,0 7-1,-7-1-4,7-6-17,11-11-35,31-12-7,9-17-167,16-15 88</inkml:trace>
  <inkml:trace contextRef="#ctx0" brushRef="#br0" timeOffset="-103560.91">23102 7613 73,'0'-26'164,"-18"23"-38,-10 13-71,-3 23-42,-2 9-3,2 3-7,8-2-2,9-9 0,12-11-1,2-13-1,16-10-1,-1-6-9,-2-11-7,-7-4 1,-6 2 8,0 4 3,0 7 5,5 8 4,13 8-1,10 7 9,13-2-2,15-3 0,-6-7 1,0-3 4,-11-6 0,-6-1-7,-9 1-1,-11 6-5,-7 3-3,-2 13 9,3 4 8,9 2-9,6-6-2,8-9 0,13-7-1,4-5 1,-3-12-1,-7-1-3,-9-2-1,-9 4 0,-6 6-1,-9 5-5,-4 5-1,-3 7 4,-16 5 7,-9 1-1,6-1 5,4-5 0,18-6 1,11-1-9,28-7 6,16-5-5,4-1-1,-2 1-4,-13 4 6,-14 8-1,-14 9 0,-16 18 5,0 12 4,-7 5-6,-13 1 4,-2 2-5,-7-6 2,-10-3-1,-8-8 1,-4-8 2,-1-11-1,8-10 0,16-5 2,18-18-4,13-10-3,36-9-3,25-6-4,16 2-9,8 2-1,4 7 13,-12 7-25,-13 6 11,-22 10 14,-17 7 4,-17 6 5,-11 4 17,0 6-2,0-1-17,12-5-3,21-4 2,17-8 2,8-5-2,-2-2 0,-22 5-2,-18 9 2,-16 4 3,-3 14 6,-1 2 0,4 0-3,33-12-4,31-7 2,21-10 3,9-8-9,-24 1-55,-37 4-231</inkml:trace>
  <inkml:trace contextRef="#ctx0" brushRef="#br0" timeOffset="-75276.27">20096 8630 374,'13'5'6,"39"3"39,33-3-13,25 0-23,6-3-2,-9-2-7,-18 0-4,-21-5-56,-30-2-155</inkml:trace>
  <inkml:trace contextRef="#ctx0" brushRef="#br0" timeOffset="-74993.26">20550 8551 297,'23'10'9,"33"2"17,24 5-16,4-2-8,-7 2-4,-24-2 1,-42 3 0,-22 1 2,-51 1 6,-25 4 5,-6-1 29,7-2-10,29-3-27,30-8-22,27-10-152</inkml:trace>
  <inkml:trace contextRef="#ctx0" brushRef="#br0" timeOffset="-74232.21">21435 8502 46,'8'52'317,"-3"10"-317,6 6 13,-3-8-9,-5-13-6,-3-16-7,0-21-12,-11-13-27,-13-22-139</inkml:trace>
  <inkml:trace contextRef="#ctx0" brushRef="#br0" timeOffset="-73880.2">21448 8542 317,'13'-4'36,"35"2"37,27-3-48,15 2-9,-1-1-12,-13 4-16,-27 0-74,-37 0-147</inkml:trace>
  <inkml:trace contextRef="#ctx0" brushRef="#br0" timeOffset="-73753.19">21481 8667 250,'1'13'21,"44"-6"1,17-3-17,12-4-11,-17-4-64</inkml:trace>
  <inkml:trace contextRef="#ctx0" brushRef="#br0" timeOffset="-73633.19">21520 8791 245,'-9'23'27,"18"-6"1,37-6-35,13-11-78</inkml:trace>
  <inkml:trace contextRef="#ctx0" brushRef="#br0" timeOffset="-73393.18">22199 8722 301,'10'-4'75,"-10"1"22,0 3-78,-28 0-10,-22 11-14,-18 10 4,-9 4-1,9 3 4,22-3-1,33-5-1,24-11-3,46-9-10,22-17-65,6-13-241</inkml:trace>
  <inkml:trace contextRef="#ctx0" brushRef="#br0" timeOffset="-73072.16">22420 8517 476,'-41'19'23,"4"13"26,7 12-46,-3 5-6,10-2-12,-1-8-3,19-15 4,5-15-6,22-9 1,18-14-12,16-11-13,2-1-1,-9 4 42,-20 9 12,-12 12 36,-17 10 8,0 17 2,0 9-40,-5 0-8,5-6-5,13-7-10,12-12-50,-3-10-217</inkml:trace>
  <inkml:trace contextRef="#ctx0" brushRef="#br0" timeOffset="-72569.13">22673 8801 215,'0'1'23,"13"-1"36,8 0-31,10 0 10,2 0-7,9-1-15,-3-3-13,1-6-1,-10-3 1,-14 0-3,-16 0 7,-18 3 0,-25 8-2,-9 6 13,1 16 4,13 5-13,19 1-5,19-5-4,19-9-2,27-9 3,15-5 0,5-13-1,-9-3-1,-9 3-1,-17 2 1,-13 9 4,-7 4 14,-5 14 18,7 7-9,8 1-11,12-8-7,7-6-3,5-8-2,4-1-2,-8-8-41,-7 2-150</inkml:trace>
  <inkml:trace contextRef="#ctx0" brushRef="#br0" timeOffset="-71092.04">21189 8585 500,'-1'31'-4,"-15"14"9,16 8-4,-2-4-1,2-9-5,0-17-5,-4-12-10,-3-11-28,-10-13-112,-10-9-99</inkml:trace>
  <inkml:trace contextRef="#ctx0" brushRef="#br0" timeOffset="-71001">21031 8748 127,'-17'-1'152,"17"1"-55,27 8-57,30 0-19,15-5-17,-4-6-74</inkml:trace>
  <inkml:trace contextRef="#ctx0" brushRef="#br0" timeOffset="-27568.5">2444 1110 50,'-8'24'200,"-23"21"-171,-3 20 38,-4 13-9,2 0-16,11-14-15,18-14 4,12-17-19,39-15-5,24-11 0,12-7 4,12-12-29,-9-9-80,-22-1-297</inkml:trace>
  <inkml:trace contextRef="#ctx0" brushRef="#br0" timeOffset="-27280.47">3018 1397 33,'-4'-5'231,"-19"5"-194,-16 2 13,-19 15-53,-14 9 11,4 2 29,19-2 18,30-6-24,19-7-22,39-6-5,18-7 4,8-10 4,-1-9-19,-23-7-51,-28 0-23,-21 3-21,-47 6-6,-21 8 15</inkml:trace>
  <inkml:trace contextRef="#ctx0" brushRef="#br0" timeOffset="-26900.47">3047 1214 67,'7'-11'263,"-7"-1"-244,0 3 8,-7 5-19,-24 4-2,-16 4 1,0 10 3,5 7 21,27 5-17,18 2-13,48-1 2,42-3-1,20-2 2,12-4-1,-20-3-2,-39 0-2,-60 2-4,-40 2 5,-63 1 7,-23-3 3,15-7 8,37-9-9,48-2-51,34-16-189</inkml:trace>
  <inkml:trace contextRef="#ctx0" brushRef="#br0" timeOffset="-25928.43">3561 1339 209,'0'-3'122,"0"3"-26,0 7-73,0 10-22,0 5 10,0 1-9,4-6-1,14-7-2,10-7 2,11-4 5,1-12 3,2-5-9,-15 1-4,-11 7-1,-5 9 4,-7 7-6,3 14-5,7 5 18,9 0-7,8-6 1,8-10-6,0-8-25,4-3-22,-3-17 6,-4-3 21,-5-3 22,-10 6 5,-8 7 6,-8 11-1,-5 7 5,0 14 18,0 5-9,0-4-5,0-6-8,5-10-5,27-5 5,10-7 10,12-10-5,3-4-10,-11-2 0,-20 5 0,-13 7-2,-13 9 8,0 7 1,-2 19-14,2 10 4,24 8 4,26 2-2,10 0 2,-4-1 2,-12 0-4,-22-1 2,-22 3-7,-24-1-9,-35-5 3,-19-7 14,-15-13 27,5-13 10,14-7 0,26-21-18,33-17-20,30-19-22,49-14-6,25-7-23,9-4-24,-16 3-91</inkml:trace>
  <inkml:trace contextRef="#ctx0" brushRef="#br0" timeOffset="-25495.4">2541 1088 52,'127'-6'24,"-2"-6"10</inkml:trace>
  <inkml:trace contextRef="#ctx0" brushRef="#br0" timeOffset="-24516.31">4939 1139 523,'0'3'-16,"0"6"49,0 4-45,0 5-39,-7-3-173</inkml:trace>
  <inkml:trace contextRef="#ctx0" brushRef="#br0" timeOffset="-24405.34">4961 1286 255,'7'9'37,"-3"-1"80,3 2-66,1 0-42,-8-2-67</inkml:trace>
  <inkml:trace contextRef="#ctx0" brushRef="#br0" timeOffset="-23732.29">2351 1745 55,'-18'1'181,"10"0"-122,8 0 42,19-1-103,52 0 37,58-7 12,60-6 8,64-1-16,51 0-15,28 1-17,7 2-4,-20 1-11,-52-3-29,-72 2-8,-75 3 17,-71 2 24,-49 4 12,-46 2 10,-44 10-40,-23-1-290</inkml:trace>
  <inkml:trace contextRef="#ctx0" brushRef="#br0" timeOffset="-23252.27">2484 1871 140,'-37'-1'-10,"9"1"117,7 0-49,13 0-13,4 0 16,1 0-5,3 0-30,10 0-14,33 0 0,40 0 25,46-6-12,53-1 1,52-3 3,43-3-12,22-1-11,-5 0-4,-28 0-11,-59 1-23,-59 4-18,-64 3 8,-55 3 23,-29 3 18,-39 1-30,-23 1-301</inkml:trace>
  <inkml:trace contextRef="#ctx0" brushRef="#br0" timeOffset="-20157.09">7168 969 24,'7'-10'94,"-3"3"39,-4 6-78,4 3-40,-4 20-22,0 12 49,0 16 6,-3 5-4,-8-1-13,-1-7-18,5-11-4,5-13-5,2-12-4,24-11-2,18-14 8,16-12-2,6-11-9,-10-1-6,-9 3-13,-19 11 2,-12 10 15,-14 14 7,-6 18-13,-13 12 14,-3 8 13,9 1-8,13-8-6,18-7-3,24-14-15,1-10-72,3-13-218</inkml:trace>
  <inkml:trace contextRef="#ctx0" brushRef="#br0" timeOffset="-19337.05">6568 997 222,'3'24'-14,"16"14"94,1 13-37,-5 4-16,-12-3-16,-3-8-4,-5-10-4,-3-13 0,8-15-16,0-8-110,4-19-117</inkml:trace>
  <inkml:trace contextRef="#ctx0" brushRef="#br0" timeOffset="-19192.03">6600 1100 217,'0'-4'20,"21"-3"44,40-4-54,26 0 0,15-1-5,-19 6-32,-36 3-226</inkml:trace>
  <inkml:trace contextRef="#ctx0" brushRef="#br0" timeOffset="-19044.03">6564 1265 316,'7'12'-11,"54"-12"19,25-8 0,15-11-4,-6-4-8,-27 5-110</inkml:trace>
  <inkml:trace contextRef="#ctx0" brushRef="#br0" timeOffset="-18924">6829 1311 161,'-18'19'40,"21"-10"15,51-9-50,25-3 2,13-14-27,4-4-113</inkml:trace>
  <inkml:trace contextRef="#ctx0" brushRef="#br0" timeOffset="-17971.95">6876 1062 33,'49'-22'4,"5"1"66,-12 7 7,-13 6 22,-29 8-47,-22 16-21,-41 12-6,-20 12-13,-14 3-11,12-4 1,19-8 0,36-11-2,34-15-3,70-14-21,51-16-4,33-9-33,6 0 13,-22 10 35,-46 12 20,-52 12 19,-44 17-3,-54 17 33,-39 6-23,-7 2 2,14-5-13,29-10-2,44-11-20,33-16-15,52-8-4,26-13-4,8 0 2,-17 7 18,-28 12 1,-36 8 9,-25 20 20,-46 6 14,-18 2-8,3-6-6,24-5-19,32-11-13,21-12-98</inkml:trace>
  <inkml:trace contextRef="#ctx0" brushRef="#br0" timeOffset="-17598.95">8089 1091 397,'19'24'-54,"6"14"87,-8 12-28,-3 0-7,-10-9-21,-3-16-13,-1-16-34,0-11-76</inkml:trace>
  <inkml:trace contextRef="#ctx0" brushRef="#br0" timeOffset="-17459.93">8071 1059 316,'11'-14'9,"40"5"22,19 2-28,17 3-4,1 2-15,-27 2-132</inkml:trace>
  <inkml:trace contextRef="#ctx0" brushRef="#br0" timeOffset="-17332.93">8100 1227 273,'26'4'-4,"55"-4"20,26-12-15,0-6-118</inkml:trace>
  <inkml:trace contextRef="#ctx0" brushRef="#br0" timeOffset="-17179.93">8203 1349 292,'-38'18'42,"38"-7"27,42-11-71,33 0 9,14-11-8,5-3-49,-13 3-111</inkml:trace>
  <inkml:trace contextRef="#ctx0" brushRef="#br0" timeOffset="-16967.91">8828 1250 363,'-31'0'88,"-8"4"-59,-9 15-37,-5 6 8,10 2-1,21-5 0,22-6-3,41-9-2,31-6 8,20-3-7,-2-15-109</inkml:trace>
  <inkml:trace contextRef="#ctx0" brushRef="#br0" timeOffset="-16628.83">8914 1042 189,'-18'3'149,"7"17"-112,11 13-28,0 14-7,0 5 1,4-2-2,5-10 1,7-13 2,2-14-3,7-13-1,8-8 12,3-16-15,5-7-12,-8 3 5,-12 8 7,-10 13 5,-4 12-5,-3 18 12,3 8 10,11-1-12,3-3-4,9-12-2,4-8-18,0-7-145</inkml:trace>
  <inkml:trace contextRef="#ctx0" brushRef="#br0" timeOffset="-16339.88">9417 1234 320,'0'17'22,"0"9"4,8 4-24,11-3-11,8-12-66,-9-14-115</inkml:trace>
  <inkml:trace contextRef="#ctx0" brushRef="#br0" timeOffset="-16208.87">9386 1122 332,'-4'0'0,"8"10"-14,27 10 10,8 4-116</inkml:trace>
  <inkml:trace contextRef="#ctx0" brushRef="#br0" timeOffset="-15959.85">9596 1325 238,'-17'8'115,"6"-2"-63,11-3-48,0-3-5,17-2 4,6-9 12,5 0-16,-4 2-3,-9 5 1,-7 4-4,2 11 3,2 5 8,5 4-2,5-5-3,5-8 2,2-7-1,6-7-31,-2-13-155</inkml:trace>
  <inkml:trace contextRef="#ctx0" brushRef="#br0" timeOffset="-15616.83">10118 1259 7,'25'0'125,"10"-8"40,5-10-104,-1-11-29,-11-7-13,-24-9-10,-13-2-3,-25 4-5,-5 12 0,3 18 15,4 16 1,10 33-24,19 29 6,6 32 9,31 21 6,11 7 6,-13-7-12,-17-23-2,-15-26-4,-21-28 2,-19-31 5,1-23-3,4-34-30,9-30-23,12-13-173</inkml:trace>
  <inkml:trace contextRef="#ctx0" brushRef="#br0" timeOffset="-15108.8">10371 1322 25,'11'-5'234,"-6"3"-192,2 2 11,-7 1-44,0 12 33,-11 5-8,0 2-13,10-3-8,1-8-12,28-7 5,17-3 7,11-15 5,1-8-15,-18-2-4,-13 1-6,-24 5 2,-4 9 6,-24 9 3,-5 2-10,5 7 2,10 0 1,14-3-1,4-2-5,33-2 12,21-6 3,16-8 1,2-5-4,-13 4-1,-17 6-2,-20 9-1,-6 8 2,-8 15 12,-1 4-1,-7 0-8,-2-4-2,0-8 0,-2-6 0,-5-4 2,1-2-1,6 2-7,0-2-55,15-2-251</inkml:trace>
  <inkml:trace contextRef="#ctx0" brushRef="#br0" timeOffset="5607.4">16303 8264 1,'0'2'221,"0"-1"-206,7-1-3,5 0-8,4-4 4,-4-1 17,-1 2 10,-1-1-10,-3 2-11,-3 1-11,-4 1 4,0-1 2,-10 1-6,-5 0-1,0 0 4,0 0 9,9 1-1,3 2-12,3 1-4,9-4 1,13 0 1,-4 0 1,-2-6-2,-6-1-1,-10 1 1,0 0 4,-15 4-2,-7 2 3,2 0-2,5 2 4,15 0-6,8-2-6,24 0-4,8-8-36,-12-5-186</inkml:trace>
  <inkml:trace contextRef="#ctx0" brushRef="#br0" timeOffset="8903.58">6855 1820 9,'6'-6'106,"-3"-1"-3,-3 3-68,0 2 4,0-1-7,0 3-3,0 0 9,0 19-11,-3 21-6,1 19 20,0 16-16,2 2-9,0-6-9,0-11-6,0-14 2,0-18-3,7-13-26,4-15-69,-4-18-230</inkml:trace>
  <inkml:trace contextRef="#ctx0" brushRef="#br0" timeOffset="9355.61">6882 1816 208,'4'0'26,"31"0"-19,13 0 2,11 3-9,0-1 3,-11 0-1,-15 0-1,-14 0 1,-10 1 4,-2 1 4,-7 2 14,0 2 3,0 6-7,0 5 6,0 11-6,0 10-10,0 6 10,0 2-9,4-2-5,3-5-4,-3-8-3,-4-7-19,0-9-36,-11-10-92</inkml:trace>
  <inkml:trace contextRef="#ctx0" brushRef="#br0" timeOffset="9543.62">6825 2262 242,'-11'2'44,"11"-1"31,15-1-73,35 0 29,22-8 0,16-3-17,2-2-12,-8 1-17,-22-3-133</inkml:trace>
  <inkml:trace contextRef="#ctx0" brushRef="#br0" timeOffset="27578.66">6776 1545 1,'9'-4'233,"-7"0"-180,1 3 42,-3 1-59,0 0-2,-5 3-5,-11 9-15,-3 5 5,-1 9-5,5 6 0,4 1-1,8-2-4,3-7-6,21-10-4,7-11 0,5-3 8,-2-15 9,-9-10-6,-12-7-5,-10-1-4,-17 7-3,-16 9 1,-6 16-5,-3 9-19,7 10-79,17 0-288</inkml:trace>
  <inkml:trace contextRef="#ctx0" brushRef="#br0" timeOffset="27899.74">7000 1586 104,'-18'4'105,"-4"9"-43,5 6-20,1 4-7,11-1-7,5-3-11,11-4-11,18-7-1,3-7 11,6-4 9,-9-13-8,-14-8-13,-15-4-2,-4 2-7,-29 8-3,-5 10 5,2 8-10,7 14-21,9 3-65</inkml:trace>
  <inkml:trace contextRef="#ctx0" brushRef="#br0" timeOffset="28199.7">7186 1578 213,'-21'8'32,"-4"6"25,3 6-38,8 2-8,12-2 3,4-4 3,24-6-2,12-8 17,8-3 0,-9-13-11,-17-8-13,-19-2 1,-9 3-6,-31 7-6,-7 14-9,-7 14-26,12 12-97</inkml:trace>
  <inkml:trace contextRef="#ctx0" brushRef="#br0" timeOffset="29011.75">7475 1832 11,'0'-8'251,"0"4"-195,0 4 14,0 17-68,0 11 22,0 14-2,0 4 5,-6 2-8,-6-2-14,1-7-2,0-11-2,6-10-2,5-11-2,0-7-37,5-7-58,6-16-25,1-8-77</inkml:trace>
  <inkml:trace contextRef="#ctx0" brushRef="#br0" timeOffset="29399.78">7461 1860 137,'0'-6'57,"7"-1"4,28-1-51,19 0-2,18-1 7,6 2 18,-7 4-6,-3 3-19,-11 1-7,-13 7-1,-19-1 0,-11 1-1,-14 1 4,-4 5 16,-16 6 8,1 10-14,5 6 6,6 5 3,8 1 2,0-1-14,0-7-3,0-5-6,0-8 1,0-9-3,0-3-4,0-4-29,0 1-45,-10 0-20,-9 1 9,-9 4 0</inkml:trace>
  <inkml:trace contextRef="#ctx0" brushRef="#br0" timeOffset="29598.78">7564 2233 10,'-50'-3'74,"-6"3"12,9 0-18,12 1-13,16 2-6,19-1 10,14-2-49,37 0 8,23 0-2,16-3-14,2-2 0,-5-1-12,-17-4-116</inkml:trace>
  <inkml:trace contextRef="#ctx0" brushRef="#br0" timeOffset="30203.82">7511 1541 166,'-22'-4'58,"5"4"38,-5 2-68,-2 15-17,2 8 11,7 3 18,15 3-1,11-4-16,19-8-13,8-10-2,-8-9-1,-3-5 5,-16-16-1,-11-7-6,-4-2-3,-28 8-2,-4 12-15,-6 12-38,9 13-91</inkml:trace>
  <inkml:trace contextRef="#ctx0" brushRef="#br0" timeOffset="30510.84">7669 1585 3,'-18'0'189,"-1"3"-140,-3 10 13,9 6-46,13 2 9,0 1-6,28-5 3,11-7 11,5-7-8,-6-3-2,-16-15-4,-18-5-11,-8-2-1,-32 0-8,-6 11-12,2 11-7,4 13-70,16 10-173</inkml:trace>
  <inkml:trace contextRef="#ctx0" brushRef="#br0" timeOffset="30831.85">7850 1678 237,'-4'3'83,"4"-3"1,7-3-77,19-8 7,6-9-7,6-5-3,-5 0-1,-11 6-1,-12 7 2,-10 12 11,0 19-8,-6 15-2,-2 6 1,5 1-5,3-12-11,11-13-138</inkml:trace>
  <inkml:trace contextRef="#ctx0" brushRef="#br0" timeOffset="31483.89">8128 1828 193,'5'11'77,"-5"14"-27,0 8-17,0 9-22,-5 0 16,-4-5-12,1-2-8,4-8-5,-3-5 1,7-7-8,0-9-37,0-6-88,0-2-110</inkml:trace>
  <inkml:trace contextRef="#ctx0" brushRef="#br0" timeOffset="31903.95">8118 1878 20,'0'-12'79,"0"2"7,0 1-4,17 3-52,12-2-11,18-1-5,14 1-11,17 0-1,2 3-3,-3 2 6,-12 2-4,-16 1 0,-23 5 0,-13 6 14,-13 2-2,0 2-5,0 0-4,0 2-1,4 4-1,3 11 15,1 6 27,2 8-5,1 1-19,-6-5-13,-2-6-4,-3-9-1,0-9 0,0-7-1,-7-5-4,-5-1-34,-6 0-99,-10 2-114</inkml:trace>
  <inkml:trace contextRef="#ctx0" brushRef="#br0" timeOffset="32104.94">8128 2257 37,'-4'0'263,"4"1"-240,37-1-4,21 0-3,28 0-4,9-5 4,-6 0-12,-6-2-26,-19 1-153</inkml:trace>
  <inkml:trace contextRef="#ctx0" brushRef="#br0" timeOffset="32987">8200 1578 1,'0'0'271,"0"0"-215,0 0 0,0 8-44,-11 9 4,1 8 5,-5 1 2,8-2-7,7-5-5,0-7-8,22-7 2,6-5 4,1-8 4,-1-8-4,-17-7-3,-11 1-11,-4-3 1,-23 8 2,-2 14-2,3 6-38,1 16-69</inkml:trace>
  <inkml:trace contextRef="#ctx0" brushRef="#br0" timeOffset="33467">8407 1653 2,'0'-5'128,"0"-2"-71,0-2 5,14-3-54,4-3-6,4 1 1,-9 2-1,-5 8 25,-5 4-12,-3 12-15,0 10 28,0 6 1,0 2-8,0-5-8,0-3-18,2-7 14,11-6-33,1-9-164</inkml:trace>
  <inkml:trace contextRef="#ctx0" brushRef="#br0" timeOffset="33728.03">8592 1660 7,'0'4'48,"0"5"100,0 4-97,0 2-22,2-2-13,11-4 6,2-5 6,3-4 16,-5-2 7,-2-9-22,-9-6-19,-2 3-10,-9 4-16,-12 10-42,-1 8-100</inkml:trace>
  <inkml:trace contextRef="#ctx0" brushRef="#br0" timeOffset="34580.07">8857 1742 28,'1'0'285,"2"14"-280,0 17 64,-3 12-46,0 10-11,0 1 12,-10-3-5,-1-4-8,0-9-5,3-5-1,2-10-5,6-5 0,0-8-9,17-5-43,-1-6-54,1-16-159</inkml:trace>
  <inkml:trace contextRef="#ctx0" brushRef="#br0" timeOffset="35152.11">8889 1816 8,'29'-9'181,"13"2"-152,16-1 45,14 1-33,6 2-11,-4 3-14,-6 2-13,-18 1-1,-13 6-2,-17-2-2,-9 0-9,-7-1-12,-4-1 15,0 0 1,0-3-2,0 1-1,0-1 9,7 1 3,-3-1 6,3 0 7,-1 0-5,0 3-9,3 0-1,5 3 2,-2-1 1,-1 0 3,-4-2 10,-4-2 12,-3-1-14,0 3-1,0 7-5,0 10 8,-7 14 0,-4 10 6,-4 6 5,3 0-6,6-4-11,4-8-8,-2-8 1,-3-10-4,-4-5-7,-4-10-42,-9-5-137</inkml:trace>
  <inkml:trace contextRef="#ctx0" brushRef="#br0" timeOffset="35392.12">8839 2236 264,'-4'1'39,"4"1"35,0 0-66,11 2-4,19-4 21,30 0 13,22 0-11,21-5-19,9 4-5,-9 1-12,-18 0-126</inkml:trace>
  <inkml:trace contextRef="#ctx0" brushRef="#br0" timeOffset="37003.21">8940 1605 3,'6'-2'-3,"-6"2"3,0 0 3,0 0-3,0 0 6,0 0-4,0 0 9,0 0 76,0 0-6,0 0-6,0 0-10,0 0-11,0 0-13,0 0-7,0 0-9,-2 0-9,0 0 3,-3 6-5,-7 8-7,1 9-4,4 5 1,7-1-2,0-4 0,18-7-1,3-8 0,4-6 5,1-3 2,-7-10-2,-6-9-8,-13-4-2,-4-3 0,-22 1-4,-9 13-21,-7 11-70,-5 5-229</inkml:trace>
  <inkml:trace contextRef="#ctx0" brushRef="#br0" timeOffset="37556.24">9121 1697 29,'0'0'108,"4"0"8,21-13-77,7-4-34,8-7 0,-1-1 5,-6 2 3,-9 6 16,-10 7 13,-10 10-12,-4 8-26,0 13 4,0 8-1,0-2-6,0-3-5,7-10-39,10-8-70</inkml:trace>
  <inkml:trace contextRef="#ctx0" brushRef="#br0" timeOffset="37823.25">9410 1666 19,'-2'7'209,"2"-3"-180,0-3 20,15-1-17,12-8 26,1-6-28,-2-7-17,-6 0-6,-5 4-6,-8 6 2,-3 9-3,-4 8-6,0 15-1,0 7 12,0 2-4,0-5 0,7-8-21,4-12-188</inkml:trace>
  <inkml:trace contextRef="#ctx0" brushRef="#br0" timeOffset="39016.32">9682 1815 8,'12'-8'257,"-7"7"-222,-1 6 28,-4 20-41,0 12 15,-6 9-25,-9 0 4,1-5-7,3-6-5,4-7-2,3-8-3,4-9-13,0-5-39,0-6-59,0-3-19</inkml:trace>
  <inkml:trace contextRef="#ctx0" brushRef="#br0" timeOffset="39427.38">9633 1828 11,'7'-2'146,"28"-2"-132,18-1 5,23-1-18,11 1 0,3 0-1,0 2 1,-18 3 4,-15 4 0,-22 4-3,-20 2-1,-15-2 15,0 0 41,-4-1-10,-5 1-4,4 0-21,5 10-10,0 8 10,-4 14 10,0 12-9,-2 5-10,0-2-5,5-4-5,-3-12 0,-3-8-1,0-12-2,-6-8-2,-9-7-42,-15-4-141</inkml:trace>
  <inkml:trace contextRef="#ctx0" brushRef="#br0" timeOffset="39620.36">9550 2287 11,'-4'0'338,"11"0"-283,43 0-35,23-3-11,22-3 0,6-1 1,-5 0-9,-13 0-47,-17-2-170</inkml:trace>
  <inkml:trace contextRef="#ctx0" brushRef="#br0" timeOffset="40279.4">9671 1657 253,'-6'0'47,"6"0"44,6-6-62,17-9-16,12-5-12,7-2-1,-5 1 0,-9 6 0,-10 7-1,-11 8 0,-7 9-6,0 13 28,0 6-8,-10 0-8,6-3-3,4-7-10,0-12-73,10-8-213</inkml:trace>
  <inkml:trace contextRef="#ctx0" brushRef="#br0" timeOffset="40599.42">9946 1612 116,'0'5'160,"0"6"-110,-4 6-27,-3 3-1,7 1-12,0-6-1,18-6-3,-2-5 2,7-4 10,-4-10 1,-5-5-15,-7-2-10,-7-1-10,-6 5-2,-10 6 5,-4 7-19,-1 3-42,9 8-19,8-3-91</inkml:trace>
  <inkml:trace contextRef="#ctx0" brushRef="#br0" timeOffset="40871.43">10129 1626 0,'-1'0'283,"-17"7"-266,5 7 17,5 2-30,2 1 2,6-4 9,10-5 3,9-5 7,8-3-2,1-6-3,-6-6-14,-11-3-5,-11 3-4,-11 6-7,-17 6-39,-8 12-65,0 9-26</inkml:trace>
  <inkml:trace contextRef="#ctx0" brushRef="#br0" timeOffset="41702.49">10379 1823 107,'-4'31'139,"0"12"-60,4 8-45,0-2-25,1-4-4,6-9-3,-4-12-2,-2-11 0,-1-8-9,0-5-9,-7-14-46,-8-8 11,0-8 42,6-4 5,9-6 7,5 1 2,24 1-1,3 6-1,8 6 26,6 3-11,11 7-15,5 1 1,5 9-2,-4 6-2,-4 0 12,-6 10 3,-13 2 4,-6 1 1,-17 1 12,-4 5 23,-3 6-20,-2 8-16,-1 6 1,-1 4-2,-2 1-5,3-5-6,0-7-4,-7-6 1,0-7 0,-5-6-3,-14-5-47,-7-6-203</inkml:trace>
  <inkml:trace contextRef="#ctx0" brushRef="#br0" timeOffset="41892.49">10412 2243 287,'-7'2'105,"9"-1"-60,42-1-36,22 0 1,28-7-7,10-4 4,4-1-3,-7 0-45,-14 1-205</inkml:trace>
  <inkml:trace contextRef="#ctx0" brushRef="#br0" timeOffset="51300.03">11189 1789 11,'12'-4'-11,"2"0"157,-6 1-107,1 1 14,-9 2-22,0 0-7,0 5 14,-7 18 1,-12 18-12,-5 17 9,-4 12-7,-1-1-19,5-7-6,6-10-2,7-15 2,4-14-4,6-13-4,1-10-23,0-8-43,8-15-83</inkml:trace>
  <inkml:trace contextRef="#ctx0" brushRef="#br0" timeOffset="51700.05">11107 1888 7,'-4'-4'222,"4"-1"-172,7-1 19,30-3-61,24-4-10,27-2 2,16 1 1,13 0 0,-4 3 6,-18 5 2,-23 2-7,-30 4-3,-23 0-1,-15 8-3,-4 4 13,-6 4-6,-10 2 0,5-2-1,4 2-1,6 3 1,1 9 11,0 13 14,-3 8-11,1 7-4,-4-3-10,-3-7 0,-6-10-2,-11-12-6,-9-13-21,-11-11-145</inkml:trace>
  <inkml:trace contextRef="#ctx0" brushRef="#br0" timeOffset="51868.06">11075 2288 156,'-4'3'220,"19"-3"-184,48-2-3,31-5-30,28-4-12,6-1-6,-10-2-29,-22-3-265</inkml:trace>
  <inkml:trace contextRef="#ctx0" brushRef="#br0" timeOffset="55596.28">12008 1819 55,'11'-9'167,"1"3"-112,-4 3-7,-1 0-39,-7 3 12,0 0 18,0 2 18,-4 18-16,-9 18-20,-5 16 6,-2 10-3,7 0-7,-2-6-10,2-11-1,9-11-6,-3-13 0,7-12 0,0-9-31,11-7-75,2-16-61</inkml:trace>
  <inkml:trace contextRef="#ctx0" brushRef="#br0" timeOffset="56034.32">11963 1882 0,'-2'-4'237,"2"-1"-210,11-4 36,17-1-59,18 1-1,18-2 9,16 3 7,15 2-8,5 3-1,-2 3-6,-13 0-3,-17 2-1,-15 6-4,-18 4-20,-13 2-18,-11-1 5,-4-3 25,-3-7 12,-4-1 16,0-2 26,0 0-6,0 0-18,0 0-6,-4 5 1,-14 15-6,-6 13 7,-6 14-3,-1 5-4,6-4-5,10-8 4,4-8-5,11-9-5,0-7-44,0-10-192</inkml:trace>
  <inkml:trace contextRef="#ctx0" brushRef="#br0" timeOffset="56248.32">11843 2228 33,'-4'2'316,"16"-2"-286,43 0-10,30-1-9,31-6-2,16-2 17,10-2-1,-2 2-18,-22 1-19,-33 6-222</inkml:trace>
  <inkml:trace contextRef="#ctx0" brushRef="#br0" timeOffset="70430.14">7168 1907 282,'11'-6'38,"0"1"29,-9 4-49,-2 0 8,0 1 20,-17 8 0,-21 12-20,-16 12-18,-12 7-2,0-1-2,16-6-30,17-10 54,16-12-29,14-9-12,3-7-50,11-12-25,2-8-37,-3-4 30,-10 6 67,0 8 55,0 9 67,0 10 16,0 17-72,0 8-17,8 3-12,27-3-7,11-8-9,-6-12-124</inkml:trace>
  <inkml:trace contextRef="#ctx0" brushRef="#br0" timeOffset="75256.42">14971 5267 26,'0'0'44,"0"-1"-13,0-2 40,0 1-52,0 1 8,-7 1-14,-4 0-7,-4 0 2,-2 4 4,0 2 2,5 0-2,3 0-9,7-2-2,2-3-1,0-1-1,15 0 6,4-4 4,4-3-6,-6-2-2,-5 0 1,-8 1-2,-4 1 6,-7 3-1,-19 4 6,-2 0 7,-7 10-11,7 1-4,16 0 0,12 0-4,7-6-1,21-5 5,6-1 2,4-9 2,-12-4-5,-12-2-1,-14 2 1,-4 1 0,-25 6 4,-10 7 1,-1 4 7,5 11-10,14 4-5,18-4-1,7-4 0,27-11-12,4-7-132</inkml:trace>
  <inkml:trace contextRef="#ctx0" brushRef="#br0" timeOffset="77500.56">14301 5030 122,'5'-5'36,"-5"0"43,2 2-27,-2 2-9,0-1 4,0 2-6,0 0-9,-2 6-18,-11 7-11,-2 4-4,8 0 3,4-1-2,3-5-1,10-4-1,7-6 4,0-1 2,6-7 2,-8-7 0,-9-6-5,-6-2 5,-5 1-5,-14 5 1,-7 14-4,2 9-25,-3 22-53,5 11-84</inkml:trace>
  <inkml:trace contextRef="#ctx0" brushRef="#br0" timeOffset="80483.72">14442 5088 90,'5'0'72,"5"-5"-54,-6 1 0,0 0-16,3 0-1,2 0 15,-3-2 11,4-3-2,3 1-6,-1-5-7,4 2-3,-5 0-2,-3 4-2,-1 4 4,-7 3 1,0 1-10,0 10 9,0 5 19,0 5-20,0-2-3,-3-2-5,3-2 0,0-2-17,-1-6-113</inkml:trace>
  <inkml:trace contextRef="#ctx0" brushRef="#br0" timeOffset="82235.84">14678 5024 137,'0'0'5,"0"0"51,-3 0-35,-4 0 11,-1 3 3,1 3-6,1 5-2,2 3-6,4-1-7,0-1-7,0-3-1,4-6-4,6-2 11,4-1 7,4-7-2,-6-7-10,0-3-2,-12-2-4,0 3 4,0 5-5,-13 7-1,-1 4-27,-5 12-67,-1 2-185</inkml:trace>
  <inkml:trace contextRef="#ctx0" brushRef="#br0" timeOffset="83791.9">15804 4920 145,'0'0'63,"0"0"15,0 0-28,0-2-16,0-1-10,-7 3-14,-5 0-6,-4 5-4,3 2 3,8 3 4,5-4-6,3 0 3,18-5 5,6-1 5,2-1-8,-6-7 1,-5-1-6,-8 1 3,-7-2-2,-3 2 2,-27 4-2,-7 4-1,-11 4-3,5 9 2,8 4-1,20-1 1,12-4-4,22-7-2,17-10-55</inkml:trace>
  <inkml:trace contextRef="#ctx0" brushRef="#br0" timeOffset="88940.21">14814 5275 232,'0'-2'30,"6"-2"26,-2-2-48,3 1-1,-3 0 8,4 2 14,2-1 0,-3 1 3,3-1-11,5-1-10,3-2-9,11 1-1,3-3 3,3-2-2,5-2 3,-5 0 1,-2-1-1,-1 2 0,-1 0-4,2 2 0,-5 0-1,2 1 1,1-1 0,-5 1 1,1 0-1,-4 1 3,2 0-2,-1 2-3,5 1 1,-1-1 0,1 1 1,-1-3-1,-5 1 0,-1-1 1,1 2-2,-8 1 2,2-1-2,1 1 1,4 0 0,-3 0 0,1 0 0,-1 0 0,-1 1 0,-2 0 0,-5 1 1,-6 0-1,5-2 2,-3 3-1,-1-1 0,-2 2-1,-2-1-1,3 1 1,-3 0 0,0 1 0,-2 0-3,0 0-14,0 0-49,-6 0-120</inkml:trace>
  <inkml:trace contextRef="#ctx0" brushRef="#br0" timeOffset="91063.33">15828 4943 40,'7'0'24,"4"0"-16,-4-1 29,-6 0 26,-1-1 11,0 2-10,0 0-25,0 0-11,0 0-16,-1 0-10,-6 0-1,-4 0 6,-7 0 5,-2 4 2,-8 5-6,-6 2 3,-6 2-7,1 1 0,-6-2 3,-1 0 1,1-1-1,-8-1-1,5 1-4,0 1-2,5 1 0,3-3 0,12 0 1,7-3-1,7-3 0,-1 2 1,-3-2 0,-6 0 0,-2 1-1,1 1 0,4 0 0,-1 1 0,4-1-4,1 2-1,-4-1 0,9-1 4,-1-3 1,2 2 1,0-3-1,7-2 0,4 4-3,0-4-7,0 2 0,0-2 0,0 0 1,0 0-2,0 0-4,0 0-4,0 0 2,0 0 5,0 0 9,0 0 5,0 0-2,0 0 0,5 0 1,11-2 11,6-4-8,7-2 0,3-4-2,10-2 2,8-2 3,1-1 0,6-2-4,8-1-1,5-1-4,9 0 2,-4-1-3,-4 0-9,-14 3 7,-9 5 5,-15 3 5,-12 6 5,-5 3-6,-9 2-5,-3 0-4,-2 0 2,0 0 2,5 0 2,0-1 0,1 0-1,2-2 1,0 2-2,-1 0 1,-3-2-2,1 3 3,-5-1-2,3-1 1,-1 1 0,0 0 0,-1-1-1,1 1 1,-1 1 0,-2-2 1,2 1 0,-3-1 0,0 2 2,0 0 8,-11 0-10,-7 3-2,3 1 1,2-1 0,9-2 3,-2 0 1,6-1 1,0 0 0,-1 0-1,-3 1 0,-6 1-4,-1-1 0,1 0 1,1 0 1,7 0 0,2 0 2,0-1-1,0 0 2,-4 0 5,-3 0-8,3 0-1,-2-2-1,5 1-1,-3 1 1,4 0 0,-7 0-2,3 0-2,-3 0 4,1 0 0,6 1 0,-3-1 4,1 0-1,2 0 4,0 0 1,0 0-1,0-2-5,2 1-1,-2 1 0,0-2 1,0 2-3,0 0 4,0 0-1,0 0 0,0 0-2,0 0 0,-7 0 0,2 0 0,-6 4 2,-3 3 0,-3 1 0,-1 0 0,-1 1-3,-1-2 2,-2 1 0,0 0 1,0 0-2,-2 2 0,-2-1 0,2 2 0,-3-2 0,4 1 1,1-3-1,-1 0 0,0-1 1,1 3-1,-1 0-1,-4 3 1,3-1 0,-1-2 0,-1 0 0,5-1 1,0 0-1,2 1 0,-4-1 0,2 0 0,-3 1 0,1 0 0,7-2 0,-7 0 0,4-2 1,-3 1-1,1 1 0,-4 0 0,4 3-1,-1-3 2,0 0-2,4-3 1,2 1 0,1-1 1,-4 0-1,-4 2 0,0 1 0,-1 3-2,2-2 1,4 0-1,5-3 0,11-4-2,2-2-25,19-16-119</inkml:trace>
  <inkml:trace contextRef="#ctx0" brushRef="#br0" timeOffset="93967.51">7192 2720 123,'13'-11'30,"0"1"72,-2 1-46,-4 5 3,-6 2-9,-1 2-11,-8 9-14,-25 14-5,-10 8-10,-10 6-1,3 0-2,5-5-3,11-4-2,13-7-6,10-8-66,8-13-128</inkml:trace>
  <inkml:trace contextRef="#ctx0" brushRef="#br0" timeOffset="94132.51">6929 2750 208,'0'10'149,"3"12"-130,30 9 13,23 3-21,16-1-7,-1-9-22,-13-11-145</inkml:trace>
  <inkml:trace contextRef="#ctx0" brushRef="#br0" timeOffset="95960.61">9310 2658 219,'8'-9'76,"-5"5"54,-3 6-72,-25 18-32,-18 10-5,-10 10-10,-8-1-5,4-5-5,14-5-6,7-11-33,19-11-57,13-7-44,4-12-85</inkml:trace>
  <inkml:trace contextRef="#ctx0" brushRef="#br0" timeOffset="96092.62">9003 2720 169,'18'-2'128,"11"10"-61,18 19 1,21 9-34,13 4-20,5-5-4,-8-8-8,-23-15-48</inkml:trace>
  <inkml:trace contextRef="#ctx0" brushRef="#br0" timeOffset="99646.83">5232 2072 86,'4'20'84,"0"16"13,-4 11-65,0 4 0,0-5-4,0-7-3,0-12 2,0-11-4,10-11-6,12-5-10,3-15 2,4-8-10,-7-2-13,-8 2-6,-1 9 3,-12 12 12,2 8-8,-2 15 10,6 4 15,6 0-3,5-5-8,4-6-1,-3-10-25,-3-4-192</inkml:trace>
  <inkml:trace contextRef="#ctx0" brushRef="#br0" timeOffset="99987.89">5501 2312 110,'0'2'3,"7"-2"8,6 0 9,9-4 13,0-3-4,-5 0 0,1 0 8,-7 2-7,-7 0 1,-2 2-14,-2 1 7,0 1-9,0 1-8,-6 0-11,-1 0 0,4 0 1,2 0 3,1 0-1,-6 0-5,-2 2-12,-12 0-84</inkml:trace>
  <inkml:trace contextRef="#ctx0" brushRef="#br0" timeOffset="100599.88">5247 2097 50,'11'4'186,"-8"12"-162,3 14 46,-1 11-14,-1 4-17,2-2-13,-2-8-11,3-11-5,0-7-3,-3-7-5,-1-8-1,-3-2-6,0-10 4,-18-10-20,-4-10 0,-5-8-7,3-3 6,9 3 16,11 6 8,4 9 5,13 6 0,20 4-1,10 2 2,10 5-4,6 3-4,-4 3-6,-14 0-78,-27 3-202</inkml:trace>
  <inkml:trace contextRef="#ctx0" brushRef="#br0" timeOffset="100739.9">5212 2239 292,'27'0'-6,"20"0"29,15-7-20,-1-3-46,-19 3-159</inkml:trace>
  <inkml:trace contextRef="#ctx0" brushRef="#br0" timeOffset="100887.9">5261 2359 219,'-11'12'79,"11"-7"-2,39-5-34,22-5-22,18-7-15,4-2-5,-5 3-17,-14 1-145</inkml:trace>
  <inkml:trace contextRef="#ctx0" brushRef="#br0" timeOffset="101147.9">5797 2261 11,'10'-5'127,"-3"0"-3,-7 0-45,0 4-33,-20 1-22,-28 7-22,-13 8 4,-5 5 31,12 2 12,21-3-21,24-2-22,11-8-7,33-4-2,22-5 0,13-5-60,-7-14-164</inkml:trace>
  <inkml:trace contextRef="#ctx0" brushRef="#br0" timeOffset="101491.93">5858 2069 382,'-18'20'28,"3"14"-5,4 8-17,11 5-4,0-6 3,0-9-1,11-10-2,7-9 1,3-11-6,9-4 6,8-15-12,-1-9-17,1-1 2,-12 5-3,-13 9 4,-9 13 11,-4 15 4,-4 11 38,-3 0-2,7-4-10,0-8-17,22-8-2,7-6-26,0-4-117</inkml:trace>
  <inkml:trace contextRef="#ctx0" brushRef="#br0" timeOffset="101718.99">6186 2260 94,'0'11'182,"12"-5"-145,19-3-22,9-3 2,-4-5-12,-9-6 2,-16-3-8,-11 1 0,-21 6 0,-26 7-2,-1 17 15,11 9 12,22 2-4,26-4-16,43-12-7,14-12-42</inkml:trace>
  <inkml:trace contextRef="#ctx0" brushRef="#br0" timeOffset="103324.04">5329 2685 268,'0'28'17,"0"15"48,0 9-23,0 1-8,0-11-1,6-13 3,-2-14-9,0-9-10,7-6-9,4-17 7,12-9-3,2-10-10,5 1-3,-3 8-5,-11 12-5,-9 13 1,-11 10-4,0 16 13,-9 8 4,1 0 1,-2-4-4,10-6 0,10-7-25,11-12-169</inkml:trace>
  <inkml:trace contextRef="#ctx0" brushRef="#br0" timeOffset="104023.08">5711 2857 238,'0'0'6,"0"0"15,0 0-22,1 0 18,-1 0 21,0-1-1,0-2-30,-8 1 0,-9 2 4,-9 10 1,-3 10-8,8 9 6,7-4-3,14-4-2,0-12-3,18-8 2,6-3 10,2-14-1,-4-4-12,-9-2-9,-6 0-6,-7 8-6,0 7 12,0 7 8,0 12-19,0 6 19,0-1-2,11-5 4,8-3 8,1-9 3,6 0 1,-6-9-3,2-2-9,-7 0-7,-8 2-8,0 7 5,-3 3-2,2 11 4,12 5 24,1-2-12,5-4 1,1-7 0,-6-4 2,1-4-3,-8-10-6,2-3-41,-7 3-61,-6 5-39,-1 8 91,0 3 66,0 9 44,0 2-4,5-1-22,6-5 0,0-4-11,-3-3-1,2 0-15,-10-10-54,0-2-198</inkml:trace>
  <inkml:trace contextRef="#ctx0" brushRef="#br0" timeOffset="104855.12">6284 2596 2,'0'8'383,"-6"24"-379,-12 17 26,-5 13-12,7 1 5,3-7-5,2-10-10,11-14-7,0-12-2,0-13-12,0-7-16,-4-7-18,-7-12 15,-7-4 20,-10-1 12,3 6 7,4 8 35,10 6 23,8 4-41,3 6-28,9 3 3,13-2 4,11-1 1,3-5 2,9-1-3,5-4-1,2-4-2,-3-3-7,-17-3-2,-11 2 7,-17 3 5,-4 0 1,-18 9 4,-15 13-2,1 15-9,8 7 10,19 0-5,16-10-1,46-17-2,11-14-5,1-22-144</inkml:trace>
  <inkml:trace contextRef="#ctx0" brushRef="#br0" timeOffset="112860.59">7358 3351 141,'3'0'202,"-7"1"-182,-28 16 19,-11 8-38,-3 6 15,0 0 10,2-3 0,12-3-11,7-7-11,14-8-39,-2-10-169</inkml:trace>
  <inkml:trace contextRef="#ctx0" brushRef="#br0" timeOffset="113057.6">7028 3401 15,'4'15'366,"21"6"-358,20 3 16,21-2-13,9-3-5,7-6-4,-11-10-69,-17-3-274</inkml:trace>
  <inkml:trace contextRef="#ctx0" brushRef="#br0" timeOffset="113371.63">8050 3297 165,'-3'4'255,"-34"15"-256,-22 11 22,-17 9-16,-6 3-4,6-9 0,19-10 1,22-10 1,24-13-7,11-5-79,4-16-239</inkml:trace>
  <inkml:trace contextRef="#ctx0" brushRef="#br0" timeOffset="113512.63">7660 3378 341,'0'19'-10,"15"4"61,14-1-28,13-1-17,8-5-2,0-5-21,0-10-150</inkml:trace>
  <inkml:trace contextRef="#ctx0" brushRef="#br0" timeOffset="113871.65">8539 3291 303,'-17'0'48,"-27"15"25,-19 10-58,-16 6 2,-4 1-9,13-4-3,15-8-1,27-6-4,18-11-15,10-3-132</inkml:trace>
  <inkml:trace contextRef="#ctx0" brushRef="#br0" timeOffset="114043.68">8157 3333 188,'0'10'190,"1"4"-147,30 4 8,16 4-27,18-1-13,12-1-9,2-6-62,-7-9-289</inkml:trace>
  <inkml:trace contextRef="#ctx0" brushRef="#br0" timeOffset="114464.68">9425 3275 468,'-21'1'67,"-26"18"-34,-24 9-37,-14 8 5,5-2 0,10-5 0,12-4 0,16-6-1,6-7-48,13-12-109</inkml:trace>
  <inkml:trace contextRef="#ctx0" brushRef="#br0" timeOffset="114604.69">8879 3360 384,'13'3'34,"27"12"26,21 6-18,19 2-28,15-2-7,5-7-10,-17-11-92</inkml:trace>
  <inkml:trace contextRef="#ctx0" brushRef="#br0" timeOffset="115983.78">5475 3312 123,'0'-13'82,"0"4"76,-18 9-101,-14 5-27,-8 14-35,-2 13 5,10 4 14,18 4 19,14-2-6,10-1-11,9-6-8,-6-1-4,-4-7 4,-9-7-7,-15-6 1,-14-8-4,-3-2-3,3-14-17,7-9-28,20-8-43,6 1-99</inkml:trace>
  <inkml:trace contextRef="#ctx0" brushRef="#br0" timeOffset="116435.82">5497 3451 13,'1'0'32,"2"2"67,4 6-63,6 3 13,6 0 0,12 1-12,3-6-7,8-6-4,0-1-3,-5-9-4,-13-4-9,-17-3-4,-7 5 2,-31 4-7,-12 8-7,-12 8-6,5 17 6,9 5 8,27-1 6,14-5-6,28-11 3,22-9 0,10-5 0,5-12-13,-11-5-64,-9-1-87,-19 4 9,-13 6 101,-11 9 109,-2 9 34,0 10-20,5 6-17,7 0-27,10-10-15,5-6-12,2-9-13,-4-15-62,-7-11-139</inkml:trace>
  <inkml:trace contextRef="#ctx0" brushRef="#br0" timeOffset="116556.8">5982 3387 47,'-10'-24'145,"10"8"-25,0 6-61,8 1-51,12 3-11,2 4-14,-7 0-105</inkml:trace>
  <inkml:trace contextRef="#ctx0" brushRef="#br0" timeOffset="117015.85">6125 3251 242,'0'7'101,"0"16"-76,0 12 5,0 12-7,0 2-11,0-1-4,0-6-4,0-10-3,0-10-1,0-11-6,0-7-35,0-4-31,-7-13 63,-15-4-9,1-2 24,0 5 11,6 3 39,9 8-4,6 2-17,0 1-29,10 3-23,19 3 19,10-1-1,7-4 1,2-1 1,-3-6-1,-13-3-1,-10 0-1,-15 3 4,-7 4 7,-18 3 0,-4 16-18,9 7 7,13 2 0,28-6-4,40-11 3,7-10-39</inkml:trace>
  <inkml:trace contextRef="#ctx0" brushRef="#br0" timeOffset="136959.97">11986 1023 175,'7'0'81,"-4"13"-27,-3 21-31,1 11 42,5 4-5,-6-1-38,4-7-14,-3-7-3,-1-8-11,0-11-54,0-15-164</inkml:trace>
  <inkml:trace contextRef="#ctx0" brushRef="#br0" timeOffset="137145">11893 1026 100,'0'-3'197,"39"0"-194,40-4 73,24-3-46,19 2-18,-5 2-10,-28 6-76,-41 0-192</inkml:trace>
  <inkml:trace contextRef="#ctx0" brushRef="#br0" timeOffset="137298">11989 1202 219,'-22'24'63,"33"-11"-30,72-13-7,38-7-18,21-18-17,-1-10-157</inkml:trace>
  <inkml:trace contextRef="#ctx0" brushRef="#br0" timeOffset="137432.01">12600 1021 402,'-28'31'9,"20"6"10,8 0-12,0-3-5,0-3-16,0-3-67,0-11-144</inkml:trace>
  <inkml:trace contextRef="#ctx0" brushRef="#br0" timeOffset="137880.04">12803 1231 56,'11'0'133,"-3"-4"-30,3-7-25,0-4-19,-6-2-15,-5 2-15,-7 2-2,-21 4-9,-15 9-3,-10 11-9,2 16-6,12 8 4,17 1-3,22-7 0,26-9-1,20-13 2,11-7 2,2-9 4,-13-9-4,-14-4-10,-15 2 0,-17 8 7,0 9-1,-7 8-1,-4 13-18,11 4 13,7 0-2,27-10-6,16-7-60,12-5-36,-8-11-143</inkml:trace>
  <inkml:trace contextRef="#ctx0" brushRef="#br0" timeOffset="138280.04">13190 1196 3,'0'-8'132,"-4"6"39,-7 2-109,0 0-36,1 0-11,2 0-6,-3 0 13,7 0 4,-2-5-3,6 0-10,0-4-9,0 1-7,0 1 0,0 4 3,0 3 4,0 3 0,0 14-1,0 10 2,12 14 5,15 6 2,8 3 0,5-1 1,-12-5-9,-17-5-2,-11-5-3,-38-7 0,-16-9 2,-11-9 3,-6-9 2,10-16-3,11-14-1,23-8-11,27-3-31,20 5-42,33 6-47</inkml:trace>
  <inkml:trace contextRef="#ctx0" brushRef="#br0" timeOffset="138552.1">13481 1182 338,'-10'-13'81,"-1"3"-26,-10 8-18,-15 2-35,-4 15-10,6 10 7,22 6 4,16 1 3,27-4 1,2-7-1,-10-8-4,-20-5 0,-17-6 3,-31-2 1,-6-4-19,14-11-97</inkml:trace>
  <inkml:trace contextRef="#ctx0" brushRef="#br0" timeOffset="169767.87">5054 6862 6,'83'1'187,"7"-1"-124,18 0-5,8 0-3,8 0-25,1 1-11,4-1-10,-8 0 9,-10-2-5,-8-6-4,-17-2-4,-19-1-3,-15 4 2,-19 2-2,-17 3-1,-16 2-3,-16 7-14,-25 3-70</inkml:trace>
  <inkml:trace contextRef="#ctx0" brushRef="#br0" timeOffset="170706.93">4932 6905 2,'7'-7'190,"-3"1"-158,-2 0 42,0 2-29,1 2 3,-3 1-1,0 1-12,0 5-12,-7 13-22,3 17 3,1 22 10,3 18 15,-6 13-11,-9 10-5,-14 2-8,-6 2-5,2-4 3,5-9-1,8-4 0,7-7-2,3-4 2,-1-2 1,0-6-1,-3-5-1,-1-6-1,6-8 2,1-3 0,5-2 1,3-3 0,0-1 0,0-7-3,0-8 0,0-8 0,0-7 0,3-8-3,-3-10-41,0-11-156</inkml:trace>
  <inkml:trace contextRef="#ctx0" brushRef="#br0" timeOffset="171578.98">4611 8592 23,'-11'2'168,"6"-1"-69,3-1-18,2 1-59,18-1-3,25 0 38,22 0-12,25 0-13,16 0-11,9 0-14,6 0-4,1 3 1,7 0-4,5-3 0,9 0 2,-4-3-1,-7-4-2,-20 0-5,-23 2-10,-37 3-4,-23 0 16,-21 2 2,-8 0 1,0 0-32,-11 0-127</inkml:trace>
  <inkml:trace contextRef="#ctx0" brushRef="#br0" timeOffset="174748.16">10099 7950 264,'-6'2'27,"6"-1"18,0-1-38,0 0 34,11-11 20,13-6-10,13-7-19,10-9-8,24-9 4,18-9-7,22-6-6,17-6-4,1 1-5,-11 4-6,-26 10-4,-28 14 2,-32 13 0,-18 13 2,-14 6 2,0 4-14,-18 11-56,-17 1-77,0-4-246</inkml:trace>
  <inkml:trace contextRef="#ctx0" brushRef="#br0" timeOffset="175600.22">9939 6102 37,'0'3'-4,"0"-2"159,0-1-93,3 0 28,12-5-37,15-9 13,19-9-17,19-8-22,18-6-6,24-7-5,18-1-8,5 0-5,-8 8-1,-21 6-2,-29 8 0,-29 10 0,-22 7-1,-20 3 0,-4 3-2,0 0-8,-4 0-9,-3 0-3,7 0-21,0 0-34,11 0-11,7 0-31,-1 0-2</inkml:trace>
  <inkml:trace contextRef="#ctx0" brushRef="#br0" timeOffset="176099.24">11099 5681 34,'0'-6'62,"0"2"7,0 1 0,0 0-12,0 1-13,0 2-1,-2 0-14,-3 8-18,1 22-5,-1 27 11,5 40 7,-1 34 4,-6 22-10,-8 8-14,-8-14-2,7-24 2,6-21 4,6-18-5,4-14-1,0-11-2,14-12-11,2-11-25,7-13-54,-8-14-88</inkml:trace>
  <inkml:trace contextRef="#ctx0" brushRef="#br0" timeOffset="177332.31">10118 5569 66,'-29'0'8,"4"2"121,4 3-68,15-1-21,6-1-24,27 1 9,37 1 37,38 2-24,29 2-20,23 3 1,6 3-14,1-1-4,-12-5 1,-24-2-3,-35-4-1,-43-3-2,-37 0 1,-17 0 9,-32 0-32,-18 5-62,-9-1-88</inkml:trace>
  <inkml:trace contextRef="#ctx0" brushRef="#br0" timeOffset="180036.47">8360 6305 2,'4'-2'86,"-1"2"-65,-3-1 14,0 1 5,0-1 16,0 1-8,0 0-6,0 0-26,0 0-4,0 12-1,2 8 16,7 10 2,-1 7-14,0 2-7,-1 5-6,-4 0-10,-3-5-123</inkml:trace>
  <inkml:trace contextRef="#ctx0" brushRef="#br0" timeOffset="180428.5">8415 6798 204,'0'0'20,"0"0"35,0 0-30,0 2 9,0 11-19,0 6 8,-3 11-6,-2 3-7,-2 1-6,0-3-3,7-8-8,0-9-54,-3-11-160</inkml:trace>
  <inkml:trace contextRef="#ctx0" brushRef="#br0" timeOffset="180788.51">8354 7101 165,'-4'2'62,"1"-1"-10,0 5-36,2 2-2,-3 6 36,-3 8 2,-4 3-8,0 5-27,-2 0-10,-1 0-6,6-3-10,5-8-68,3-7-154</inkml:trace>
  <inkml:trace contextRef="#ctx0" brushRef="#br0" timeOffset="181075.53">8246 7412 144,'0'7'17,"0"4"67,0 8-43,0 6 1,0 2-17,0 2-15,-4-2 3,-2-2-9,-1-2-4,0-4-21,-1-2-145</inkml:trace>
  <inkml:trace contextRef="#ctx0" brushRef="#br0" timeOffset="181208.53">8196 7730 379,'-7'19'-16,"3"-4"-3,4-7-296</inkml:trace>
  <inkml:trace contextRef="#ctx0" brushRef="#br0" timeOffset="183555.67">6487 7720 1,'0'0'5,"0"0"-3,-1 0 2,-5 0-4,5 1-1</inkml:trace>
  <inkml:trace contextRef="#ctx0" brushRef="#br1" timeOffset="209307.16">7001 6714 68,'3'1'3,"-3"0"3,1-1 22,-1 0 39,0 0 5,0 0-34,0 0-8,0 0-12,0 0-9,0-4-8,0 3-1,0 0 2,0 1 3,0 0-1,0 0 1,0 0 2,0 0-7,0 0 1,0-3 3,0 0-2,0 0-1,0 2 1,0 0 2,0 1-2,0-1-1,0 1 0,0 0-1,0 0-2,0 0-1,0 0 2,0 2-2,0 8-6,0 5 11,0 6-2,0 2-2,0 0-12,0-3-29,0-7-17,0-5-28</inkml:trace>
  <inkml:trace contextRef="#ctx0" brushRef="#br1" timeOffset="209768.19">7028 6979 70,'4'0'54,"-4"0"-46,0 4 10,0 4 2,0-1 29,0 2-33,0 4 11,0 4 1,0 3-11,0 3-13,0 1-10,-9-5-49,-2-9-195</inkml:trace>
  <inkml:trace contextRef="#ctx0" brushRef="#br1" timeOffset="210136.21">7000 7236 81,'4'9'-5,"0"4"8,0 3 4,-1 0 24,-3 1 4,0 1-22,0 0-12,-4-1-13,-2-4-62</inkml:trace>
  <inkml:trace contextRef="#ctx0" brushRef="#br1" timeOffset="210500.23">7008 7547 46,'3'8'44,"-2"-1"-41,-1 3 0,0-1 42,0 3 21,0 2-6,0 1-30,3 4-13,-1 1-13,-2-1-7,0-2-28,0-8-101</inkml:trace>
  <inkml:trace contextRef="#ctx0" brushRef="#br1" timeOffset="210799.26">7032 7861 11,'0'11'157,"0"3"-104,0 5-17,0 0-12,0 1 20,0-3-8,0-7-19,0-5-18,0-5-22,0 0-152</inkml:trace>
  <inkml:trace contextRef="#ctx0" brushRef="#br1" timeOffset="211920.31">7693 6496 116,'0'0'58,"0"-3"-39,0 0-6,0 1 22,0 2 16,0 0-9,0 0-18,0 0-8,0 14 0,0 8 4,0 9-6,0 6-5,-4-1-3,-3-1-6,3-6-27,1-9-82,-3-8-142</inkml:trace>
  <inkml:trace contextRef="#ctx0" brushRef="#br1" timeOffset="212251.34">7660 6896 150,'4'6'18,"1"3"37,-3-1-28,0 2-7,-2 2 10,0 3-11,0 4-11,0 0-5,-2 1-5,2-1-9,-5-4-99</inkml:trace>
  <inkml:trace contextRef="#ctx0" brushRef="#br1" timeOffset="212519.34">7647 7222 140,'0'10'58,"0"5"-41,0 1-6,0 1 3,0-3 10,0-1-14,0-3-10,0-3-18,0 2-109</inkml:trace>
  <inkml:trace contextRef="#ctx0" brushRef="#br1" timeOffset="212731.37">7643 7519 93,'0'16'8,"0"-2"18,0 1-15,0-2 3,4-4 3,-1-3 1,1-4-18,0 1-20,-2 0-95</inkml:trace>
  <inkml:trace contextRef="#ctx0" brushRef="#br1" timeOffset="212904.37">7655 7718 159,'-1'14'22,"1"3"4,0 4-18,0 3 6,0-2-12,0-6-1,0-9-2,0-7-43</inkml:trace>
  <inkml:trace contextRef="#ctx0" brushRef="#br1" timeOffset="213936.42">6446 7427 75,'0'0'108,"0"0"-26,0 0-26,0 0-12,0 0-15,0 0-11,4 0-15,10-3 3,5-4 9,9-4-12,4-1-1,7 0-3,2-1-12,1 3-73,-10 0-120</inkml:trace>
  <inkml:trace contextRef="#ctx0" brushRef="#br1" timeOffset="214163.44">6971 7288 71,'26'-5'2,"5"-4"-33</inkml:trace>
  <inkml:trace contextRef="#ctx0" brushRef="#br1" timeOffset="214344.45">7232 7219 132,'12'-3'4,"8"-2"-11,9-1-33,-1-7-46</inkml:trace>
  <inkml:trace contextRef="#ctx0" brushRef="#br1" timeOffset="214623.48">7485 7136 107,'11'-5'37,"8"-1"29,10-5-54,9-2-13,5-1-13,3-2 1,-6 2-49,-12 4 29,-10 3 23,-7 5 13,-7 0 7,2 0-10,5-1 1,7-3 12,12 0 21,9-3 23,3-3-56,-5 1-30,-6 3-63</inkml:trace>
  <inkml:trace contextRef="#ctx0" brushRef="#br1" timeOffset="-214699.25">8185 6937 11,'29'-7'11,"-14"2"0,-12 3 36,-3 2-60</inkml:trace>
  <inkml:trace contextRef="#ctx0" brushRef="#br1" timeOffset="-214029.22">6441 7915 198,'0'0'102,"0"0"-72,0 0-28,9-2 23,13-5-5,11-3-16,10-5-4,10-3-21,0-2-116</inkml:trace>
  <inkml:trace contextRef="#ctx0" brushRef="#br1" timeOffset="-213867.2">6871 7770 236,'5'0'-16,"12"0"-28,8-2-28,7-5-6</inkml:trace>
  <inkml:trace contextRef="#ctx0" brushRef="#br1" timeOffset="-213699.2">7119 7710 93,'34'-7'1,"-1"3"20,-4 1-22,3 0 5,-8-1-9,-2 0 27,-5-2-19,5-2 1,7-1-5,-1-1-26,2 2-3,-3 2-32</inkml:trace>
  <inkml:trace contextRef="#ctx0" brushRef="#br1" timeOffset="-213534.19">7621 7588 50,'30'-9'5,"8"-4"41,3 0-91</inkml:trace>
  <inkml:trace contextRef="#ctx0" brushRef="#br1" timeOffset="-213368.18">7918 7489 60,'22'-3'0,"4"-2"-8</inkml:trace>
  <inkml:trace contextRef="#ctx0" brushRef="#br1" timeOffset="-212184.11">8465 6841 204,'0'0'33,"4"0"9,5 0-22,0 0 13,8-3 12,8 1-14,4-1-20,9 0-10,2 0-5,3 1-35,-8-3-73,-10-1-153</inkml:trace>
  <inkml:trace contextRef="#ctx0" brushRef="#br1" timeOffset="-211897.09">9132 6796 10</inkml:trace>
  <inkml:trace contextRef="#ctx0" brushRef="#br1" timeOffset="-211716.08">9375 6800 157,'11'5'4,"11"-1"-3,9-4-12,8 0-3,5-8-10,-2 0-23</inkml:trace>
  <inkml:trace contextRef="#ctx0" brushRef="#br1" timeOffset="-211535.07">9687 6794 30,'31'0'51,"6"-7"7,1 2-41,-8-1-25,-7 4-56,-15 1 34,-4 1 29,-1 0 1,1 0-6</inkml:trace>
  <inkml:trace contextRef="#ctx0" brushRef="#br1" timeOffset="-211343.05">9946 6778 10,'22'0'84,"-4"0"-19,-4 0 65,0-4-74,4-1-8,-1-1-44,-2 4-5,3 2-2,-3 0-4,-13 0-65</inkml:trace>
  <inkml:trace contextRef="#ctx0" brushRef="#br1" timeOffset="-210512">8325 7396 188,'-4'1'19,"-1"-1"19,3 2-30,2-2 55,0 0 6,0 0-24,15 0-28,16 0 2,13 0-15,13 0-8,-3-5-47,-4-1-94,-8-2-96</inkml:trace>
  <inkml:trace contextRef="#ctx0" brushRef="#br1" timeOffset="-210333">8784 7405 72,'23'0'44,"5"0"19,1-3-59,-6 0-120</inkml:trace>
  <inkml:trace contextRef="#ctx0" brushRef="#br1" timeOffset="-210167.98">9032 7397 141,'15'2'4,"2"-2"3,9 0-58</inkml:trace>
  <inkml:trace contextRef="#ctx0" brushRef="#br1" timeOffset="-209780.95">9337 7386 50,'20'2'117,"5"-1"-60,14-1-43,7 0 9,9-1-66,-9-2-34,-11-2 10,-13 3 32,-14 1 30,1 1 6,4 0 1,3 3-1,6-1 16,6-1 93,5-1-60,-4 0 20,-1 0-63,-4-1-6,-9-1-1,-4 0 0,0 0-1,2 2 0,5 0-4,8 0 3,3 0 3,5 4-3,-12-2 0,-7-2 0,-11 0 1,-1 0 16,1 0-5,3 0-14,-1 1-28,-6 1-134</inkml:trace>
  <inkml:trace contextRef="#ctx0" brushRef="#br1" timeOffset="-208400.88">8964 6183 15,'4'-1'31,"-1"-1"2,-3 2 69,1-1-63,-1 1-2,3 0-27,-3 0-6,0 0 3,0 0 4,0 0-1,0 3 3,0 8 9,0 9 7,0 7-18,1 4-8,2 3-1,-3-3-1,0-3 1,0-3-2,0-6 2,0-4-6,0-6-13,-3-3-27,2-2-28,-2 2-64,3 1 41</inkml:trace>
  <inkml:trace contextRef="#ctx0" brushRef="#br1" timeOffset="-208231.88">8971 6519 22,'0'11'44,"-3"2"3,-1-2-32,4 2-6,0 2-10,0 2-11,0 0-31,0-1-13</inkml:trace>
  <inkml:trace contextRef="#ctx0" brushRef="#br1" timeOffset="-207416.84">8964 6697 94,'0'14'7,"7"0"-9,-7 0-16,0-2 4,0-2 14,0-2 12,-3 0 22,3 1 20,0 0-44,0 2-17,7 2-21,0-1-5,-3 1 12,-4 0 22,0-3 17,0-2 24,0 2 10,-4-1 11,4 2-35,-3 3-23,3 3-3,-4-3-2,1 1 1,-1-1-1,0-5-7,1 3 4,3-1-8,0 3 6,0 3-11,7 2 2,-4 0 12,-3 0 4,0-4 0,0 1 0,-7-4-3,3-1-19,1 0-7,-1 4 27,4 4 1,-2 1 5,-3 0 5,1-2 2,-1-4 2,4-2-11,-2-1-4,3-1 3,0 1 9,0 1 1,0 1-6,3 0-3,-2-2-3,2 1-2,-3-1-12,0 0 1,0-1 10,0 2 5,0 2 2,0 1-5,4 2 0,-2 1-5,-2 0 1,0 0 1,0-1 3,-6-1-1,6 3-1,0 2-10,0 0-9,0-2 16,0 0 6,0-1 0,0 1-1,0 2-1,-4 1 2,1 1-2,3-3-2,0-3-5,0-3-4,0-4 4,0-2-54</inkml:trace>
  <inkml:trace contextRef="#ctx0" brushRef="#br1" timeOffset="-206508.78">9443 6224 13,'7'-4'65,"-1"3"-41,-1-1-24,-5 2 1,1 0 54,-1 0 24,0 0-52,3 6-20,-1 1-6,0 2-2,0 0-20,-2 1-36,0 3-1,0 4 28,0 2 31,0 4-19,0-1-70</inkml:trace>
  <inkml:trace contextRef="#ctx0" brushRef="#br1" timeOffset="-206278.75">9467 6418 102,'0'13'78,"0"1"-40,0 4-33,0 1-9,-2-5-19,-2 1 3,-1-4 18,5-1 4,0 5-3,0 2-12,0 3-75</inkml:trace>
  <inkml:trace contextRef="#ctx0" brushRef="#br1" timeOffset="-206098.76">9456 6739 3,'0'22'8,"0"-2"-2,5-2 66,-1-4-16,2 4 1,1 0-53,1 2-57</inkml:trace>
  <inkml:trace contextRef="#ctx0" brushRef="#br1" timeOffset="-205645.73">9528 7037 33,'0'19'29,"0"0"-29,0 1-12,0-1 4,0-1 14,0 0 8,2 0 7,3-1 8,-5-1-17,2 1-11,-2 0 0,0-2 1,0 2 22,0 3-1,0 0-19,0 3-4,2-1 0,2 0-1,-1-1-6,-3-3-16,0 1 8,0 3 17,0 0-1,0 4-2,0 2 3,0-1 4,0-3 9,0-2 16,0-4-11,-7-2 11,7 1-11,0 0-11,0 3-6,0-1-2,0-3-2,0-5-1,0-4 1,2-4 1,-2 1 3,0 0 12,0 5 18,0 4-25,0 3-1,-2 3 6,2-1-13,0-5 2,0-4-1,0-8-11,0-7-95</inkml:trace>
  <inkml:trace contextRef="#ctx0" brushRef="#br1" timeOffset="-203937.63">7232 8515 10,'4'-1'110,"0"-1"-53,3 1-5,1-2-24,8-1 3,6-3 16,6-4-23,5-2-18,-1 0-5,1-1-4,-2 0-41,-6 0-191</inkml:trace>
  <inkml:trace contextRef="#ctx0" brushRef="#br1" timeOffset="-203562.6">7571 8365 99,'15'-7'24,"2"0"-18,1-1-58</inkml:trace>
  <inkml:trace contextRef="#ctx0" brushRef="#br1" timeOffset="-203546.61">7719 8281 24,'9'-2'106,"-1"-3"-51,3 0-38,3-1-15,3-1-18,1 0-88</inkml:trace>
  <inkml:trace contextRef="#ctx0" brushRef="#br1" timeOffset="-203343.6">7922 8212 53,'11'-1'56,"0"-3"-41,5-1-37</inkml:trace>
  <inkml:trace contextRef="#ctx0" brushRef="#br1" timeOffset="-203331.6">8126 8148 94,'13'-3'46,"6"-3"22,12-2-66,9-4-14,3-2-24,-1-3-126</inkml:trace>
  <inkml:trace contextRef="#ctx0" brushRef="#br1" timeOffset="-203145.57">8411 8051 43,'6'-4'81,"9"0"-4,3-2-41,4-1-30,-1 0-8,-6 0-51,2 1 17,0-1 30,2 1-2,-1 0-26,-1 3-59</inkml:trace>
  <inkml:trace contextRef="#ctx0" brushRef="#br1" timeOffset="-202966.56">8615 7982 38,'6'-3'101,"5"-2"-26,4-1-63,6-2-10,4-1-2,3 1 3,-6 2-5,-4 2-9,-12-1-69</inkml:trace>
  <inkml:trace contextRef="#ctx0" brushRef="#br1" timeOffset="-202320.53">7936 8524 208,'0'0'3,"0"0"-4,0 0-1,15 0 15,9-5 3,5-6-16,-1-4-70</inkml:trace>
  <inkml:trace contextRef="#ctx0" brushRef="#br1" timeOffset="-201756.51">8378 8348 102,'15'-5'2,"7"-2"-7,3-5-5,7 1 2,-3-2 8,-5 3 13,-3 1 3,-6 2-21,-4 1-6,4 1 18,1-1 2,-1 2 14,-4 0 31,-3 2-5,4-2-43,5-1-6,10-3-6,8-5-15,2-1-20,-2 2 4,-7 2 30,-13 5 9,-8 3-4,0 0-2,0-1 2,8 0 4,6-3 25,8-4 2,-1 1-3,-2 0-6,-2 2-20,-6 1-26,0-1-89</inkml:trace>
  <inkml:trace contextRef="#ctx0" brushRef="#br1" timeOffset="-201429.47">9178 8037 102,'13'-5'105,"-3"1"-54,14-2-34,4-3 22,9-4 1,13 1-2,-1-2-18,-10 4-24,-23 2-80</inkml:trace>
  <inkml:trace contextRef="#ctx0" brushRef="#br1" timeOffset="-200808.45">7610 8057 142,'4'0'39,"14"0"9,4 0-26,13 0-11,4 0-9,5-3-8,-2 0-84</inkml:trace>
  <inkml:trace contextRef="#ctx0" brushRef="#br1" timeOffset="-200626.42">7933 8074 27,'14'0'97,"3"2"-59,5 2-32,2-4-4,2 0-7,-1 0-40,-4 0-38</inkml:trace>
  <inkml:trace contextRef="#ctx0" brushRef="#br1" timeOffset="-200459.42">8218 8099 17,'15'5'59,"-4"-4"-16,2 1-23,2-2-21,12 0-47</inkml:trace>
  <inkml:trace contextRef="#ctx0" brushRef="#br1" timeOffset="-200024.41">8501 8122 254,'13'0'10,"6"0"-3,9 0-6,7 0-6,5 0-6,-5-4-22,-2 4-15,-9 0 8,-5 0 4,-9 5 7,-2 2 21,-2-1 7,-1-2 18,1-1 35,8-3 28,5 0-26,9 0-33,5 0-5,6 0-14,-1-2-4,-4 1-10,-3-1-1,-6 2 12,-8 0 1,1 0 0,-3 0 0,-7 0 2,2 1 14,4 2 19,7-2-23,11-1-6,4 0 13,-4 0-14,-6 0-5,-8 0-19,-8 0 4,-3 4-52,-4 2-202</inkml:trace>
  <inkml:trace contextRef="#ctx0" brushRef="#br1" timeOffset="-199184.36">7144 8210 192,'-4'1'49,"4"-1"27,0 0-62,6 0 25,16 0-5,13 0-14,9 0-19,9 0-25,-3 5-77,-4 3-90</inkml:trace>
  <inkml:trace contextRef="#ctx0" brushRef="#br1" timeOffset="-198945.34">7586 8274 41,'24'1'68,"-1"-1"0,-1 0-16,2 0-39,1 0-26,-1 0-64,-5 0-9,-1 3 67,-5 0 34,-2 1 15,4-2-10,6 1-8,-2 1-12,5 2-52,0-1-20</inkml:trace>
  <inkml:trace contextRef="#ctx0" brushRef="#br1" timeOffset="-198777.34">7949 8316 34,'15'0'82,"10"0"-46,5 0-29,12 0-8,1 0-85</inkml:trace>
  <inkml:trace contextRef="#ctx0" brushRef="#br1" timeOffset="-198532.3">8242 8341 11,'22'2'28,"7"-1"25,4 0-29,3 1-20,-1-1-1,-6 1-3,-4 2 1,0-2 0,-5-2 0,2 0 12,-5 0 31,1 0 9,4 1-11,-1 2-32,4 1-9,1 2-4,-2-2-1,-2 0 1,2-2 3,-8-1-1,2 2 1,-2 0 0,1 1 0,3-1 1,-2 1-2,-3-4 0,-1-3-75</inkml:trace>
  <inkml:trace contextRef="#ctx0" brushRef="#br1" timeOffset="-196825.22">7757 7611 111,'1'-4'82,"2"1"7,4-2-39,-7 0-9,0 4-24,0-1-10,0 2 1,0 0 3,0 8-8,-3 9 0,-12 6 4,-3 4-4,-2-1-4,1-2 3,-1-2-5,2-5-66,3-7-107</inkml:trace>
  <inkml:trace contextRef="#ctx0" brushRef="#br1" timeOffset="-196576.2">7837 7605 242,'0'0'3,"0"0"42,0 9-52,-4 9 52,-15 7-25,-12 6-12,-2 0-7,-2 3-2,2-6-2,11-4-15,13-10-15,9-11-48,13-6-39,16-16 32</inkml:trace>
  <inkml:trace contextRef="#ctx0" brushRef="#br1" timeOffset="-196356.2">7921 7605 24,'15'-17'124,"-8"12"2,-7 5-57,-6 14-26,-17 13-25,-9 9-11,-6 7 0,-4 3-3,1-1-2,3-1-3,8-8-4,15-11-17,15-16-32,0-11-59,33-20 19,10-13 0</inkml:trace>
  <inkml:trace contextRef="#ctx0" brushRef="#br1" timeOffset="-196157.17">8043 7591 42,'22'-15'142,"-18"14"-43,-4 8-80,-19 18 10,-17 12-19,-6 7-4,-8 4-5,0 2 1,-3-1-2,6-2-1,11-5-8,12-11-21,23-18-56,7-14-103</inkml:trace>
  <inkml:trace contextRef="#ctx0" brushRef="#br1" timeOffset="-195924.17">8218 7566 152,'0'1'56,"-15"19"57,-24 15-99,-14 12 2,-4 8-7,-4 2-6,1 1-1,2-3 1,8-7-5,16-16 1,21-18-3,15-16-69,32-24-50,16-12 3</inkml:trace>
  <inkml:trace contextRef="#ctx0" brushRef="#br1" timeOffset="-195693.16">8279 7585 66,'14'-11'114,"-14"11"-53,-17 20 8,-19 11-47,-15 13 12,-5 10-10,-10 3-9,3 6-9,-8 1-5,6-3-2,11-9 0,20-17-1,26-22-9,14-20-88,38-29-1,17-15-26</inkml:trace>
  <inkml:trace contextRef="#ctx0" brushRef="#br1" timeOffset="-195492.15">8350 7568 187,'-11'18'39,"-23"17"12,-10 13-39,-13 9-3,-4 5-4,-6 1 1,-1 3 11,7-5-9,17-14-7,20-20-8,24-26-42,28-21-125</inkml:trace>
  <inkml:trace contextRef="#ctx0" brushRef="#br1" timeOffset="-195271.13">8529 7536 258,'-7'13'63,"-28"21"-19,-13 15-39,-9 9-2,-7 1-1,3 2 0,-2-3-3,4-6 2,13-11-2,22-20-5,21-17-38,19-18-103,32-23 8</inkml:trace>
  <inkml:trace contextRef="#ctx0" brushRef="#br1" timeOffset="-195053.11">8622 7541 93,'18'-16'26,"-18"16"102,-8 17-54,-30 16-45,-14 14-6,-12 10-3,-7 1-9,-3 4-7,-2 2-2,2-2-1,3-6-1,21-15-9,31-22-19,23-22-48,46-30-104</inkml:trace>
  <inkml:trace contextRef="#ctx0" brushRef="#br1" timeOffset="-194793.08">8740 7494 209,'0'0'102,"-17"19"-68,-17 14-35,-12 12 6,-5 7 3,-8 4 0,-6 5-3,-9-2-3,1 0 0,11-12-1,21-15-1,30-22-11,26-19-67,38-25 7,19-13-40,9-11 16,5-6 86</inkml:trace>
  <inkml:trace contextRef="#ctx0" brushRef="#br1" timeOffset="-194601.08">8761 7569 40,'4'-3'141,"-8"14"-20,-32 22-60,-14 12-37,-11 10 4,-7 3-18,-4 0 4,5-4-8,14-12-6,24-19 1,29-19-2,35-19-57,35-22 6,14-11-75,5-4-81</inkml:trace>
  <inkml:trace contextRef="#ctx0" brushRef="#br1" timeOffset="-194418.08">8807 7675 113,'-21'24'158,"-15"13"-87,-10 5-25,6 1-21,12-9 0,10-11-8,18-14-13,7-9-17,32-19-1,7-8-41,-2-4-102,-14 4-21</inkml:trace>
  <inkml:trace contextRef="#ctx0" brushRef="#br1" timeOffset="-194239.06">8796 7766 89,'-25'21'121,"-2"5"-17,6 2-74,8-7-19,11-9-11,-2-8-77</inkml:trace>
  <inkml:trace contextRef="#ctx0" brushRef="#br1" timeOffset="-190363.84">7662 7613 6,'-2'3'42,"2"-3"52,6 0-46,21-6-1,10-4-12,9-3-20,7 0-3,0-2-6,-2 0-1,2 1-3,-7 0 0,-7 3-2,-14 4 0,-13 3 0,-12 4 1,-8 3-2,-21 5-55,-14 6-33,-10 0 9,-1 0 17,1 1 62,4-2 3,15-3 4,10-3 14,13-3 26,11-4 18,11-2-20,24-8 6,15-6-28,7-3-9,6-1-2,0 0-4,-6 2-6,-10 5 1,-19 4-3,-17 6-5,-11 3 5,-26 6-14,-13 6-8,-10 2 7,1 0 0,2-2 8,14-4 3,7-2 1,19-4 9,6-2 10,24-4-7,11-6 1,13-3-8,2 1-1,-1-2 2,-6 1 0,-14 2 3,-19 6-6,-10 5-35,-21 5-39</inkml:trace>
  <inkml:trace contextRef="#ctx0" brushRef="#br1" timeOffset="-189205.78">7704 7666 153,'4'-7'28,"-4"3"28,0 4-28,0 0 4,0 0 1,0 0 2,0 7-4,0 13-12,0 16-3,13 9 3,9 8-4,-4-1-10,-1-5-3,-8-8-1,-5-14-2,-2-11-2,-2-10-6,0-4-15,0-9-11,-4-11-22,-9-11 48,-6-9 9,-6-8-7,0-3-30,-7 1-47,8 11-5,9 16 115,4 17 47,11 14-37,0 22 8,15 15-7,7 9 5,2 1-7,-9-5-14,-5-6-11,-6-11-1,-4-13-7,0-9 3,0-11-7,0-2-11,0-17-7,-15-9 7,-3-12 12,0-7-3,8-3-14,6 5-18,1 13 19,3 13 19,0 15 10,0 7-9,0 18 24,7 11 8,-1 7-8,3 2-8,-9-6-11,0-12-3,0-7-1,0-13-4,2-3-4,-2-15-2,0-9-4,0-9-7,-9-9-8,-3-2-1,1 3-37,4 13 23,7 11 50,0 15 30,0 7-26,0 16 28,0 10-21,0 6 5,0 1-2,0-3-10,0-7-9,0-4-3,-7-7-2,0-3-6,-1-2-11,1 1-33,7 3-47,0 1-79</inkml:trace>
  <inkml:trace contextRef="#ctx0" brushRef="#br1" timeOffset="-188912.76">7616 8068 208,'0'0'42,"2"0"28,-2 0-45,4 0 16,3-3-12,4-1-1,7 3-16,6 1-5,11 0-3,13 7 3,1 6-1,2-1-4,-1 0 0,-5-5-1,-5 0-1,-8-6-4,-10 0-10,-11-1-23,-11 0-36,0-1-88</inkml:trace>
  <inkml:trace contextRef="#ctx0" brushRef="#br1" timeOffset="-188732.75">7918 8100 208,'29'3'13,"10"-1"37,11 2-45,0 0-2,-3 0-1,-11-2-2,-5 1-9,-17-3-91</inkml:trace>
  <inkml:trace contextRef="#ctx0" brushRef="#br1" timeOffset="-187839.7">8261 8108 96,'3'0'148,"5"0"-118,13-5-7,8-10 29,16-6-3,9-6-10,10-1-7,1-2-21,0 6-11,-1 3-15,-11 3-20,-12 5-14,-17 5 10,-14 4 16,-10 4 32,-21 6-12,-8 7-8,-11 4-2,-6-2-9,7 1 16,1-4 9,8-3 6,10-3 9,6-2-7,10-3-4,4-1-7,16-1-4,17-10 21,7-5-5,9-2-10,-5 1 3,-5 2-4,-6 4 0,-6 1-2,-12 6 0,-9 2-3,-6 2-6,-10 4 5,-18 5 1,-1 3 4,-3-1-10,13-1-59,10-7-182</inkml:trace>
  <inkml:trace contextRef="#ctx0" brushRef="#br1" timeOffset="-186888.63">8815 7532 143,'0'-4'20,"0"0"30,4-1-25,7-1 4,0-2-4,2 2-8,-3-1-12,-6 3 1,-4 4-2,4 16 7,4 16 17,8 14 5,6 9-17,-8-3-5,-4-10-5,-6-12-4,-2-15-1,1-8 4,-3-7 2,0-5 12,0-10-17,-3-8-5,-3-7 1,4-6-5,-1-6-17,3 2-16,0 8-2,-1 11 37,1 14 19,0 11 2,0 16-6,10 10 13,-3 6-18,-3 0-2,-4-6 3,0-11-5,0-7 1,0-7-1,0-5-2,-4-4 5,-3-9-20,-3-8 10,-1-6 7,-3-8-3,3-8-8,-4 1-13,2 8-6,5 12 26,-6 20 10,3 16 7,2 27-12,3 11 10,4 10 24,2-7-16,0-13-4,0-15-4,2-12-10,2-11-2,3-6 0,-3-14-1,-2-6-13,-2-7-19,0-7-18,-4-3-23,2-3-125</inkml:trace>
  <inkml:trace contextRef="#ctx0" brushRef="#br1" timeOffset="-186276.61">8892 7522 66,'4'-3'4,"3"-3"4,-3-1-6,3-2 1,-3-2 0,3-1 7,-3 3 14,-4 1 12,0 4 4,0 1-9,-10 1-11,-13 1 1,-16 0 17,-11 1-5,-14 0-11,-11 0-1,-7 4-12,-4 1 13,7 3-8,8-3-8,20 1-1,20 0-5,20-1-13,11 2-24,26 1-19,20-6 16,15-2 2,11-2 3,5-11-18,-1-3 23,-9 0 30,-16 2 2,-15 3 10,-16 7 25,-20 2 13,0 2 45,-27 0-56,-18 0-26,-19 3 8,-14 3-6,-8-1 10,1 1 6,13-1-18,19-2-6,27 0-7,21-3-3,14 0-17,33-7-9,19-6 23,18-2-27,0 3-30,-5 3-28,-15 9-17,-28 0 15</inkml:trace>
  <inkml:trace contextRef="#ctx0" brushRef="#br1" timeOffset="-179513.22">7339 7911 48,'0'-5'110,"0"3"-74,0-1 21,0 2-11,0 0-23,0 0-5,-3 0 0,3 1 0,0 0-2,0 0-1,-3 0 2,3 0-2,0 0 0,0 10-8,11 7 14,3 5-6,-5 4-9,0-3-1,-7-2-2,0-5 1,-2-4-3,0-5-1,0-4-1,0-2 1,0-1 0,0 2-1,0 5 2,0 3-1,0 3 1,0-1-1,0-2 1,0-2-2,2-3 0,-2-4 1,2 0 1,0 0-3,-2 1 2,3 0 1,-2-1-1,5 1-2,-2-2-1,3 0 3,4 0 1,-1 0 1,8 0-2,1 0-1,1 3 0,6 0 0,-1 0 1,-4 0-1,1 1-3,-4-2-27,-5 0-51,-9-2-156</inkml:trace>
  <inkml:trace contextRef="#ctx0" brushRef="#br1" timeOffset="-175629">7308 7437 33,'4'-1'55,"-1"-1"-7,-3-1 21,0 2 5,0 0-18,0-1-10,-3 1-7,-4 1-13,-1 0-13,-6 4-3,2 4-9,1 2-2,11 2 1,0-3-1,4-2-1,14-3 0,4-4 4,-5 0 5,1-8-1,-14 0-6,-4 1-1,0 3-3,-7 0 1,-8 4 1,-5 0-5,5 9-6,8 3 2,3-8-61</inkml:trace>
  <inkml:trace contextRef="#ctx0" brushRef="#br0" timeOffset="-129904.35">20386 10791 21,'-5'2'35,"5"1"5,0-1-23,0 2 57,0 4-39,0 4 15,0 15-12,0 20-6,-7 25 15,4 30 2,-1 27-13,-5 21-24,-8 11-8,-10 2-7,4-7-8,0-14-2,11-15 10,5-14 3,7-19 0,0-14 2,0-17-5,7-18-14,-6-19-67,-1-22-222</inkml:trace>
  <inkml:trace contextRef="#ctx0" brushRef="#br0" timeOffset="-126749.18">16875 11352 66,'-40'16'111,"2"8"-61,9 11-2,18 14 1,11 11 18,47 8 0,23-1-25,20-10-27,7-19-10,0-23 3,4-18 8,-7-29 7,-11-21-4,-22-12-10,-34-11-3,-30-7-2,-57-1-2,-34 8-3,-27 24-9,-1 35-10,12 38-17,18 41-43,26 23-48</inkml:trace>
  <inkml:trace contextRef="#ctx0" brushRef="#br0" timeOffset="-126028.13">17064 11423 122,'-15'1'31,"-3"4"27,9 1-43,8-1 7,1-5-12,6 0-9,11-11 19,6 0-9,-8-3-8,-13 5-1,-2 1 2,-16 8 2,-10 3-2,-5 11 14,8 5-1,16 4-7,7-6-9,22-5-3,15-9-28,2-4-199</inkml:trace>
  <inkml:trace contextRef="#ctx0" brushRef="#br0" timeOffset="-125721.13">17250 11421 293,'-11'13'4,"11"-1"13,0-4-16,11-4-1,9-4 3,-1-12 23,-1-6 7,-11-1-11,-7 2-9,-21 6 0,-19 8-7,-11 5 1,-2 17-8,10 8 0,15 2-2,21-5 3,8-7-2,38-15 0,17-4-1,2-14-39,-9-5-149</inkml:trace>
  <inkml:trace contextRef="#ctx0" brushRef="#br0" timeOffset="-122343.88">20142 11722 262,'0'1'42,"8"-1"3,25 0-24,18 0 3,6-2-6,6-4 3,4-2-6,-7-1-11,-16 1 1,-20 2-4,-24 4-1,-10 2-5,-33 6-23,-14 9-23,-8 3-5,-1 0-111</inkml:trace>
  <inkml:trace contextRef="#ctx0" brushRef="#br0" timeOffset="-120380.79">20229 12615 22,'-46'0'131,"-10"0"-58,-19 5 1,-21 1-30,-22-1 3,-27 3-9,-19-1-15,-2 0-6,2 2-10,14-3-3,14-3 0,11-3-1,18-12-3,23-2 5,34 2 6,24 2-5,19 8-4,7 1-8,0 1 3,11 0 2,-1 0 2,-6 1 0,-3-1 0,-1 0 2,3 0 3,-3 0 9,2 0-4,-2 1 0,7 4-6,9 1-4,16 0 2,15 0-1,20-6-1,25 0 2,30-2-2,38-1-2,37 3-21,24 0-71,4-9-283</inkml:trace>
  <inkml:trace contextRef="#ctx0" brushRef="#br0" timeOffset="-114200.45">17324 11514 102,'48'6'85,"8"-2"-14,2 1-43,-2 1-12,-6-1-12,-7 4-4,-4 0 0,-10 0-41,-11-2-207</inkml:trace>
  <inkml:trace contextRef="#ctx0" brushRef="#br0" timeOffset="-113950.44">17784 11613 110,'33'8'-1,"4"-3"2,1-3-32,-6-1-31</inkml:trace>
  <inkml:trace contextRef="#ctx0" brushRef="#br0" timeOffset="-113752.43">18190 11695 88,'28'1'64,"4"-1"-59,-1 0-88</inkml:trace>
  <inkml:trace contextRef="#ctx0" brushRef="#br0" timeOffset="-113738.41">18506 11746 20,'12'9'138,"6"1"-129,9-3-14,6-2-135</inkml:trace>
  <inkml:trace contextRef="#ctx0" brushRef="#br0" timeOffset="-113400.4">18867 11800 19,'11'4'77,"1"2"-60,1-4-3,5 1-13,7 0-5,3 0-18,11 3-12,2 0 73,-2 1-90,-3-5-5,-5 0 73,1-2-22,0 2 19,-4 4 73,-12 1-88,-2 5 5,-5 1 52,2-2-54,4-2-2,11-3-11,12-3-1,8-1 41,8 0-41,-1 2-19,-9 2-47,-9 2 36</inkml:trace>
  <inkml:trace contextRef="#ctx0" brushRef="#br0" timeOffset="-113208.39">19643 11971 45,'4'10'109,"7"-4"-43,12-3-22,9 0-13,8 0-24,7 1 38,2 3-54,-10 0-3,-9 0-25,-8 3-30,-6-2 11,-1-1 44,3-1 11,13-3 0,8 1-35,13 2 29</inkml:trace>
  <inkml:trace contextRef="#ctx0" brushRef="#br0" timeOffset="-107221.05">17502 11489 11,'44'-8'43,"6"-2"23,8-2 5,13 1-9,3 0-45,6 5-23,0 2-64,-17-2-66</inkml:trace>
  <inkml:trace contextRef="#ctx0" brushRef="#br0" timeOffset="-106967.03">18204 11403 220,'10'1'7,"12"3"17,12 0-24,9-2-66,4-2-73</inkml:trace>
  <inkml:trace contextRef="#ctx0" brushRef="#br0" timeOffset="-106795.01">18606 11404 73,'25'0'33,"11"0"15,12-4-45,3-6-60</inkml:trace>
  <inkml:trace contextRef="#ctx0" brushRef="#br0" timeOffset="-106781.02">19009 11346 220,'15'0'-2,"11"0"10,12 0-30,7-6-169</inkml:trace>
  <inkml:trace contextRef="#ctx0" brushRef="#br0" timeOffset="-106605">19431 11298 165,'11'0'-12,"8"0"21,10 0-15,4-2-54,1-4-11</inkml:trace>
  <inkml:trace contextRef="#ctx0" brushRef="#br0" timeOffset="-106417">19702 11257 35,'30'-3'57,"2"1"-17,-4 1-33,2 1 33,4-1-21,-6 0-12,5-1-5,2-2-1,9-2-1,8 0 2,9 0-4,5 4 4,-1 1-2,-3 1-2,-17 0-12,-10 1-48,-17-1 15,-16 0 42,-2-2 11,-13-4-46</inkml:trace>
  <inkml:trace contextRef="#ctx0" brushRef="#br0" timeOffset="-94974.34">17367 11545 46,'65'-8'68,"-7"2"-32,-5 4-48,-15 2-66</inkml:trace>
  <inkml:trace contextRef="#ctx0" brushRef="#br0" timeOffset="-94711.32">17646 11537 84,'18'3'130,"11"-3"-128,14 0-1,5 0-20,-3 0-67,0 0-17</inkml:trace>
  <inkml:trace contextRef="#ctx0" brushRef="#br0" timeOffset="-94528.31">18095 11537 116,'27'1'24,"7"1"20,-1 1-41,3-3-14,4 0-63</inkml:trace>
  <inkml:trace contextRef="#ctx0" brushRef="#br0" timeOffset="-94343.3">18574 11516 130,'22'2'49,"10"0"3,16-1-47,7-1-21,6 0-64</inkml:trace>
  <inkml:trace contextRef="#ctx0" brushRef="#br0" timeOffset="-94125.29">19031 11515 102,'28'0'4,"12"5"9,3-2 34,3 1-78,-6-4-20,-10 0 20,-3 0 7,-10-3 49,6 2 1,9 1-12,10 0-7,5 4 53,2-1-91,-6 2 24,-7-3 4,-8-1 6,-2-1 6,4 0 24,8 0 4,8 0 43,11 4-73,4 1-5,-3 1-3,-2-5-6,-10-1 3,-5 0 4,1-5 5,-2 2-3,6 3-9,3 0-122</inkml:trace>
  <inkml:trace contextRef="#ctx0" brushRef="#br0" timeOffset="-92531.19">18495 11233 93,'8'7'147,"6"7"-123,8 11 53,-3 8-47,1 4-5,-13 1 5,-7-4-7,-7-3-14,-19-5-7,-1-6-4,3-6-17,11-10-45,3-8-156</inkml:trace>
  <inkml:trace contextRef="#ctx0" brushRef="#br0" timeOffset="-91940.16">18099 11182 4,'0'16'309,"0"8"-302,-7 8 43,-14 4-46,-7-5-5,-1-9 2,0-13 1,-2-9 3,8-18-5,-2-8-18,11-5-3,1 3 0,13 9 12,6 12 13,33 12 20,22 19 22,21 7 2,7 1-27,-4-8-16,-13-9-5,-31-10-58</inkml:trace>
  <inkml:trace contextRef="#ctx0" brushRef="#br0" timeOffset="-90839.1">18958 11452 291,'5'20'0,"2"16"58,-3 12-39,-4 8 1,-18 2 15,-20-2 4,-12-3-14,-12-3-15,-9-11-6,8-9-5,12-16 0,21-14-38,18-2-74,12-10-201</inkml:trace>
  <inkml:trace contextRef="#ctx0" brushRef="#br0" timeOffset="-90149.06">17989 12123 290,'-4'0'57,"4"-13"1,-4-5-37,-3-7-11,-4-2-7,7-1-3,4 1 0,4 4 1,18 7-2,7 7 1,6 9-1,-1 6 2,4 9 3,-10 1 4,-10 0 0,-14-2-1,-4-2 0,-10-5-4,-2-2-2,1-4-1,1-1-10,-1-5-5,4-3 5,3 0 4,1 4 6,3 4 0,0 0-3,0 4 1,0 2 4,0 1-1,-4-1 2,-14-4 0,-2-2 3,8 0-6,6 2-4,5 2-127</inkml:trace>
  <inkml:trace contextRef="#ctx0" brushRef="#br0" timeOffset="-89417.01">18088 12052 258,'7'-6'35,"19"-1"42,13 2-56,5 5-13,-1 1-4,-5 12-3,-19 4-1,-19 5 5,-29 3-2,-29-3 1,-19-4 19,-2-8 8,4-8-13,24-2-13,29-10-14,22-2-112</inkml:trace>
  <inkml:trace contextRef="#ctx0" brushRef="#br0" timeOffset="-88775.98">17878 12031 187,'0'0'17,"7"6"49,5 12 6,4 10-17,-9 9-18,-7 4-19,0 5-8,-14-1-10,0-4-10,-4-8-46,4-12-318</inkml:trace>
  <inkml:trace contextRef="#ctx0" brushRef="#br0" timeOffset="-45157.46">1137 5377 208,'-4'-2'203,"0"13"-192,8 24 15,28 21 10,14 19-20,7 3-4,-3-9 4,-9-14-3,-10-18-2,-6-17 0,-13-12-2,6-14 0,-1-24 17,1-17-13,6-18-8,-5-2-9,2 7-36,-4 17-68,-13 26-107</inkml:trace>
  <inkml:trace contextRef="#ctx0" brushRef="#br0" timeOffset="-44892.43">1612 5720 222,'6'-10'59,"16"-14"-33,7-12-16,3-8-9,-1-3 2,-12 7 1,-9 16 7,-6 19 46,0 19-13,-4 24-31,0 9 10,0 6-13,7-10-5,4-10-4,3-12-10,-4-16-123</inkml:trace>
  <inkml:trace contextRef="#ctx0" brushRef="#br0" timeOffset="-43272.33">1920 5651 50,'5'0'282,"-5"-1"-224,0 1-16,4 0-47,4 0 0,2 0 4,0 2-1,-1 0 1,-7 1-5,-2 2-16,0 1 3,0 0 12,0-1 6,0-2 1,2 0 0,3 0-2,-1-2 0,-4 2-1,2-1-58,-2 1-10,0 2 13,0 4 44,0 4-87</inkml:trace>
  <inkml:trace contextRef="#ctx0" brushRef="#br0" timeOffset="-43035.34">1994 5769 88,'0'0'89,"0"0"-59,4 0-37,2-2-103</inkml:trace>
  <inkml:trace contextRef="#ctx0" brushRef="#br0" timeOffset="-41829.24">1051 6247 171,'7'7'122,"0"22"-80,5 19 2,2 14-24,-3 4-6,-2-2-7,-8-10 0,-1-12-2,0-15-6,0-17-1,0-10-50,-15-20-39,-17-16-43,-7-13 79,-1-6 29,12-3 8,17 6 51,11 12 44,30 12 14,36 12-26,20 13-21,7 5-10,-7 16-16,-29 13-6,-34 5-3,-27 3 4,-51 5-2,-30-5-3,-14-8-3,9-13 0,25-17-3,33-6-36,32-15-73,46-2-86</inkml:trace>
  <inkml:trace contextRef="#ctx0" brushRef="#br0" timeOffset="-41336.24">1427 6474 96,'-19'16'232,"4"3"-215,8 5 15,7 5-29,0-1 1,0-4 16,0-6 12,9-9-15,8-7-8,8-5 3,6-13 15,1-7-24,-3-4-17,-17 0-16,-12 5-1,-4 10 8,-33 10 18,-9 8-6,-3 9 10,9 4 6,18-6-3,22-6-4,19-7-14,41-1 15,13-7 0,11 1 1,-5 4 0,-22 3-3,-22 15-1,-27 10 8,-8 7 17,-22 3 6,-6-3-8,2-10 5,10-7-11,8-10-10,8-6-3,0-12-51,8-5-64</inkml:trace>
  <inkml:trace contextRef="#ctx0" brushRef="#br0" timeOffset="-41162.22">1812 6566 354,'-4'4'30,"0"4"-21,4-6-77</inkml:trace>
  <inkml:trace contextRef="#ctx0" brushRef="#br0" timeOffset="-40978.22">1773 6277 20,'0'0'377,"20"9"-372,16 11-6,4 7-107,-4 3-135</inkml:trace>
  <inkml:trace contextRef="#ctx0" brushRef="#br0" timeOffset="-40794.21">1905 6601 256,'-7'16'70,"-1"-1"-37,-2-3-18,6-4-3,0-5-9,4-2-2,0 2-5,0 2-4,0 7 10,0 5 2,0 1-7,0 1-22,0-7-17,0-10-15</inkml:trace>
  <inkml:trace contextRef="#ctx0" brushRef="#br0" timeOffset="-39785.15">2036 6284 384,'4'33'-8,"0"13"61,3 12-48,3-1 0,-2-8-1,-1-12-3,-1-13-2,-2-11-17,-4-13-46,0-5-35,-15-12-25,-12-5 74,2 1 59,3 2 85,15 8 16,7 5-19,26 4-85,23-1 0,14 0-3,3-1-3,-12 4-2,-12 0 2,-18 14-3,-16 9 16,-8 4 1,0 1-6,-6-6-6,-1-7-2,5-13-7,2-8-93,-4-19-195</inkml:trace>
  <inkml:trace contextRef="#ctx0" brushRef="#br0" timeOffset="-39529.14">2268 6388 293,'0'2'53,"4"7"-50,18 3-3,9-2-61,2-2-164</inkml:trace>
  <inkml:trace contextRef="#ctx0" brushRef="#br0" timeOffset="-39132.12">2515 6557 237,'0'14'62,"-4"-5"37,4-7-67,0-2-19,11-3 6,11-5 3,-8-2-19,-7 0-5,-7 3 3,-15 6 0,-16 1-2,-1 14-5,3 9 6,14 2 2,15-4 1,7-6-4,21-11 1,12-4 3,-4-15 9,1-8-11,-10-3-15,-8 3-6,-9 5-3,-6 9 1,0 9 8,-2 11-9,11 8 30,4 0-2,12-4 4,10-5-3,6-9 15,-2-1-7,-6-9-3,-15 0-5,-9 1-3,-6 6 1,4 3-7,0 9 19,9 6 3,2-1-12,-1-4 0,-3-6 2,-7-4-6,4-1-10,-2-6-47,-2-5-187</inkml:trace>
  <inkml:trace contextRef="#ctx0" brushRef="#br0" timeOffset="-38512.08">1347 7048 72,'29'28'284,"0"17"-277,7 15 38,-1 4-39,-7-4-1,-10-8-4,-7-10 2,-8-17-7,-3-17-59,-25-11-214</inkml:trace>
  <inkml:trace contextRef="#ctx0" brushRef="#br0" timeOffset="-38329.06">1308 7172 0,'11'-12'279,"28"1"-228,26 2 10,12 0-27,9 3-22,-6 0-10,-16 6-16,-25 0-60,-39 7-254</inkml:trace>
  <inkml:trace contextRef="#ctx0" brushRef="#br0" timeOffset="-38144.06">1472 7308 286,'11'3'3,"42"-9"67,16-12-35,12-6-32,-6 4-35,-18 3-190</inkml:trace>
  <inkml:trace contextRef="#ctx0" brushRef="#br0" timeOffset="-37821.03">1979 7356 256,'33'2'86,"6"-2"-30,0-6-22,-7-8-21,-13-4-6,-17-4-2,-2 0-7,-32 5 3,-21 8-7,-7 9-7,2 17 0,8 10 16,18 5 2,19-3-1,13-6 1,28-12-3,24-11 2,6-7 11,-1-16-11,-13-4-18,-17 6-36,-19 6 11,-8 13 32,0 8 28,0 14-17,3 4-4,22-1-2,15-10 0,6-13-2,0-6-29,-9-16-245</inkml:trace>
  <inkml:trace contextRef="#ctx0" brushRef="#br0" timeOffset="-37372.97">2544 7350 16,'14'4'204,"0"-7"-133,0-12 8,-2-10-64,-3-6-11,-5 0-3,-4 1 0,-4 4-1,-13 11-1,-16 12 4,-12 9-7,-5 18-16,3 10 22,11 7 1,16-2-5,20-6 2,5-11 4,28-16-4,13-11 14,4-19-6,-9-13-12,-10-7-12,-16-5 9,-15-3 6,0 6-3,-1 12 1,-6 20 10,3 21 20,4 29 1,0 18-24,11 12-7,15-4 2,6-7-16,1-19-22,1-20-77</inkml:trace>
  <inkml:trace contextRef="#ctx0" brushRef="#br0" timeOffset="-36948.99">2797 7279 190,'22'25'46,"10"-7"-28,0-10-8,-2-8 28,-3-6-10,-12-11-11,-6-2-11,-9 4-4,0 6 4,-20 9 10,-2 10 3,7 10-18,8 5-1,7-2-1,11-9-2,18-8 3,3-6 14,-1-8-1,-5-9-7,-8 1-17,-10 5-12,-5 6 22,-3 5 6,6 13 9,5 4-11,11 0-3,6-4-1,1-9 0,4-4 2,-9-14-27,-6-9-214</inkml:trace>
  <inkml:trace contextRef="#ctx0" brushRef="#br0" timeOffset="-36340.96">3355 7043 356,'0'11'20,"2"24"26,7 18-29,-3 12-13,-6 2-5,0-9 3,0-14 3,0-19 6,3-19-12,19-13-27,13-18 13,6-7-43,-3 2-22,-6 9-72,-7 13 32</inkml:trace>
  <inkml:trace contextRef="#ctx0" brushRef="#br0" timeOffset="-36156.93">3596 7308 25,'15'30'38,"0"-2"-30,3-6-9,-3-13-6</inkml:trace>
  <inkml:trace contextRef="#ctx0" brushRef="#br0" timeOffset="-35968.9">3686 7296 264,'0'8'53,"0"5"-28,4 7-26,7 1 2,-3-2-1,-1-7 0,-5-8 1,-2-4 9,0-13 48,-11-10-53,-6-4 11,6-3 4,11 0-10,0 7-10,18 5-2,10 8-17,1 10-68,-4 0-134</inkml:trace>
  <inkml:trace contextRef="#ctx0" brushRef="#br0" timeOffset="-34996.89">3907 7263 182,'11'12'90,"4"-3"-46,-2-2-29,-2-5-5,-3-2 10,-5-7 0,-3-4-10,0-1-4,-20 5-2,-6 7-3,-1 10-14,5 12 6,14 6 3,8-3 3,13-7-5,17-10 4,10-8 10,-1-10 6,0-10-16,-10-4-15,-9-1-19,-9 10 0,-7 8 35,-4 7 3,3 7 7,1 8 15,7 7 19,6-5-22,1-6 2,4-5 0,-1-6-2,4-2-9,0-8-11,0 2-21,-6 2-13,-1 6 27,2 7 8,3 10 20,4 2-8,-1-5-8,-9-6 1,-8-5-3,-4-3 3,-5-6 1,0-3-10,0-1-20,0 5-41,0 4-33,0 1-2,0 1 75,0 3 26,7-2 2,-6-2 34,2 0 35,1-7-12,-4-3-34,3-1-23,-3 1-5,1-1-4,-1 2-2,0-1-3,0 1 1,-4-1-1,-4 1 7,1 3 2,7 1 1,8 1 4,17 2-2,4 0-1,9 2-2,-5 0 0,-9 0 1,-6 3-2,-14 2 2,-4 3 1,-15 4 5,-9 6 0,-9 3 16,5 6 18,7 1 9,15-2-24,6-5-23,31-7-2,11-10 9,15-4 1,4-12-3,4-5-11,-4 0-18,-12 6-59</inkml:trace>
  <inkml:trace contextRef="#ctx0" brushRef="#br0" timeOffset="-34807.86">4565 7397 228,'57'-9'106,"17"-10"-2,5-6-72,-18-1-113</inkml:trace>
  <inkml:trace contextRef="#ctx0" brushRef="#br0" timeOffset="-32931.74">17460 9906 442,'19'-10'15,"19"20"61,12 36-35,3 20-2,-8 15-20,-11-2-4,-15-15 3,-8-18 4,-2-19 2,9-27-8,8-22 0,10-25-5,14-16-8,6-8-1,1 7-8,-5 12-24,-8 22-36,-21 22-98,-23 17-279</inkml:trace>
  <inkml:trace contextRef="#ctx0" brushRef="#br0" timeOffset="-32540.72">18090 9988 85,'-13'0'312,"13"-1"-243,19-2-10,34-2-36,16-2-5,-1 3-16,-8 4-3,-29 6 1,-27 16 1,-17 10-2,-40 11 3,-12 4 1,0 1-1,14-6 1,27-9 9,24-14 12,35-13-17,37-7 0,15-15-5,8 1-23,-6 0-86,-21 4-144</inkml:trace>
  <inkml:trace contextRef="#ctx0" brushRef="#br0" timeOffset="-32147.71">18792 10004 77,'0'-5'418,"14"5"-382,8 1-53,-5 9-88</inkml:trace>
  <inkml:trace contextRef="#ctx0" brushRef="#br0" timeOffset="-31901.7">18799 10121 429,'0'5'10,"1"-2"4,9-3-74</inkml:trace>
  <inkml:trace contextRef="#ctx0" brushRef="#br0" timeOffset="-30175.6">19442 9831 116,'14'16'280,"-4"22"-266,1 20 8,-11 9-21,-6-5-19,-22-12-1,3-18 11,10-18-5,5-14-56,10-8-149</inkml:trace>
  <inkml:trace contextRef="#ctx0" brushRef="#br0" timeOffset="-29928.58">19224 9826 274,'0'-19'56,"57"3"-2,32 4-39,22 6 11,5 6 4,-15 15-9,-35 9-12,-42 7-6,-31 4 2,-53 0-1,-29-2-2,-9-10-4,2-7-3,23-11-14,39-5-63,34-7-116</inkml:trace>
  <inkml:trace contextRef="#ctx0" brushRef="#br0" timeOffset="-29739.57">19764 10010 56,'-5'27'349,"-11"5"-284,16 3-46,0-4-18,0-11-14,11-13-44,0-7-49,-6-16-155</inkml:trace>
  <inkml:trace contextRef="#ctx0" brushRef="#br0" timeOffset="-29556.56">19770 9941 4,'11'-5'272,"14"5"-243,9 4-18,3 7-85</inkml:trace>
  <inkml:trace contextRef="#ctx0" brushRef="#br0" timeOffset="-29361.53">20114 10002 63,'6'0'187,"-2"0"-144,-1 0-22,-3 0 0,-5 5 23,-24 6-5,-12 8-11,-7 8 6,11 0-4,17-2-12,20-7-12,20-9-4,30-9-2,18-6 0,7-13-25,-8-7-85,-10-6-149</inkml:trace>
  <inkml:trace contextRef="#ctx0" brushRef="#br0" timeOffset="-29064.51">20314 9779 278,'-11'12'39,"5"15"24,6 15-51,-2 8-6,-2 2 8,-1-4 3,3-11-3,2-13-5,13-15-8,18-9-2,11-13-14,1-10-31,-2-3 5,-14 5 26,-16 9 13,-11 12 30,-4 17 18,-3 14-21,4 4-4,6-4-15,22-8-5,8-11-5,1-12-118</inkml:trace>
  <inkml:trace contextRef="#ctx0" brushRef="#br0" timeOffset="-28292.47">20746 9983 3,'-11'-2'215,"0"5"-132,11 18-21,0 9-38,0 3 0,8-3-13,-5-10-4,1-11-4,-1-9 3,-3-3 22,0-13-21,0-7-7,-7-6 1,7-1-1,7 3-2,16 8-18,11 11-36,2 8-86</inkml:trace>
  <inkml:trace contextRef="#ctx0" brushRef="#br0" timeOffset="-27892.47">21054 10040 26,'17'8'172,"4"-1"-120,0-2 4,1-4-48,-4-1-1,-12-7 20,-6-6-26,-21 3 3,-25 7 3,-10 4 22,4 17 7,13 7-20,21 2-5,18-2-5,19-8-4,26-11 0,0-6 4,0-9 0,-13-5-6,-14-3-10,-14 2-17,-4 7-1,0 6 16,-4 5 8,4 15 5,0 3 8,28-2-7,12-6-3,10-9-27,-4-4-56,-12-13-191</inkml:trace>
  <inkml:trace contextRef="#ctx0" brushRef="#br0" timeOffset="-27592.45">21277 10072 171,'-4'20'25,"4"-2"14,13-5-38,15-9 1,11-4 8,5-17 6,7-2-10,0-6-6,-11 0 0,-7 2-6,-16 9 6,-11 9 7,-6 13 29,-3 25 2,-12 15 13,-5 14-5,1 4-23,1-3-16,7-10-6,9-12-1,2-15-69,0-15-323</inkml:trace>
  <inkml:trace contextRef="#ctx0" brushRef="#br0" timeOffset="-26920.4">22161 10041 43,'2'0'320,"0"13"-235,7 14-31,-1 10-38,3 0-6,5-5-1,2-9-3,1-12-3,3-11-1,5-6 3,-4-14-1,-1-3-11,-5 0-2,-6 8-4,-5 11 1,-5 10 4,10 18 7,10 1 2,13 1 1,6-12 1,-1-11 3,-6-7 15,-9-14-8,-13-6-8,-10-1-4,-1 2-4,0 7-15,0 10-23,6 6-43,2 15-8,-4 1-85</inkml:trace>
  <inkml:trace contextRef="#ctx0" brushRef="#br0" timeOffset="-26727.38">22764 10150 216,'0'20'140,"0"6"-90,0 1-45,0-4-13,7-13-26,4-10-28,-2-14-107</inkml:trace>
  <inkml:trace contextRef="#ctx0" brushRef="#br0" timeOffset="-26537.38">22728 9986 194,'-14'-14'174,"6"14"-70,8 9-97,8 16-14,12 6-67,-1-2-176</inkml:trace>
  <inkml:trace contextRef="#ctx0" brushRef="#br0" timeOffset="-26329.37">22835 10187 314,'0'19'34,"0"2"21,0-6-51,2-5-1,4-10 6,7-4 24,8-13-13,5-4-19,9-4-2,-1 7-14,0 8 5,-9 10 6,-11 8 0,-13 14 9,-1 6 9,0 0 5,0-5 0,0-8-6,10-10-10,12-5-9,6-15-98</inkml:trace>
  <inkml:trace contextRef="#ctx0" brushRef="#br0" timeOffset="-25649.33">23349 9898 156,'-27'45'318,"4"10"-266,5 8-45,7-3-4,4-13 1,3-13-2,4-15 0,9-14-1,19-7-1,5-12-17,5-8-28,-13 2-13,-11 6-19,-13 7 55,-1 7 44,0 18 14,0 7-1,6 0-15,22-5-14,11-12 4,13-8 11,5-3 3,-7-13-15,-8 0-8,-16 1-1,-8 7-1,-14 6 1,-4 3-2,-4 11 2,-9 2 1,4-1 1,6-4 0,3-7-2,25-2 7,7-13 2,10-4-9,0-2 0,-8 0-7,-7 3 0,-13 1 1,-14 2-3,-18 3-7,-24 7 5,-11 3 11,2 13 1,5 13 5,14 9 11,18 3-1,14-6-2,0-8-5,28-11-6,11-13-1,12-11 3,3-13-10,1-6-53,-3-4-127</inkml:trace>
  <inkml:trace contextRef="#ctx0" brushRef="#br0" timeOffset="-25462.31">24180 9817 456,'-5'24'79,"-13"36"31,-5 24-94,-15 13-7,6-5-6,17-17-7,15-19-43,18-26-193</inkml:trace>
  <inkml:trace contextRef="#ctx0" brushRef="#br0" timeOffset="-21992.12">16821 9707 10,'21'15'7,"0"28"57,-3 27 37,-10 25 72,-5 12-81,-3 2-29,0-8-33,-7-13-17,3-15-5,-2-17-6,6-18-2,0-18-8,11-20-51,3-16-106</inkml:trace>
  <inkml:trace contextRef="#ctx0" brushRef="#br0" timeOffset="-20529.04">16936 9650 13,'-21'-2'88,"2"0"17,-2-2-16,9 3-8,5 1-11,3-3-23,4 1-8,4-3-10,21-2-9,9-2 8,16 4-7,23 1-5,18 2-4,33-2-3,22-3-1,22-1-2,14-2 0,4 2-6,-4-1 3,-13 3 0,-6-3-3,-15 0 1,-3-2 1,-2 3-1,-2 2 0,-3 4-1,-2 2 1,-5 3-1,-11 0 1,-1-1-1,-4-2 0,-5-2 1,-9-1 1,-8 2-1,-7 1 0,-4 1-1,2 5 0,3-4 0,5 0 1,5-1-1,-1-1 0,-5 2-1,0 0 3,-8 2-2,-5 0 0,1 0 0,2-1 1,6-1-1,5-2 1,2 0-1,2 0 1,-2 0 0,1 0 0,-3 0-1,2 1-1,10 3 1,9-1 0,-1-1 0,5-2 0,-3 0 1,-7-3 0,-5-1-2,0 2 1,-2 2 0,3 0 1,-1 0-2,4 0 2,-3-1-2,-7 0 1,0-1 0,-5 2 1,4 0 0,2 0-1,4 2 0,7-1 0,4-1 1,1 0 0,-7-1 1,-14-5-1,-23 0 2,-16 2 1,-18 2-4,-12 2 0,-5 0-8,2 0-4,5 0-1,11 0 2,10 0 3,7 0-2,-5 0 3,-17 0 2,-12 0 0,-15 0 6,-4-4 1,0 1-6,0 0-7,-1 3 3,-2 0 0,-1 0 5,-7 4 1,-4 8 8,-5 11 1,-2 12 6,2 13-1,1 18 1,-2 15 0,2 14-4,-2 7 1,3 6 0,14 3-2,4 0 3,30-4 3,2-11-3,-3-15-9,-13-22-13,-15-17-28,-1-20-44,-29-20-196</inkml:trace>
  <inkml:trace contextRef="#ctx0" brushRef="#br0" timeOffset="-19148.97">16793 10822 28,'17'-4'33,"5"0"69,2-4-29,-6 1 1,-7-1-30,-4 4 10,-6 1 2,2 3-7,19 0-20,20 0-14,29 3 16,43-3-1,40-3 0,36-9-1,42-2-13,32 3-10,26 7-4,13 4-1,1 0 0,2 5 1,-4-4-1,-3-1-1,-3-14 4,-7-9-2,-5-3 1,-21 6 0,-25 8-3,-34 10 0,-29 2-1,-20 12 0,-10-1-2,-4-2 2,1-6 0,5-3 2,-1 0-1,-1 0 2,-9 0 1,-11 0-3,-13 3-1,-6 3 0,-1-1-1,-5-2 3,6-3 0,-2 0 1,-3-1-2,-9 0 2,-15 1-4,-14 0 2,-6 5-1,0 1 1,9-1 0,2-1 1,8-4-1,0 0 0,4-4 1,-8 1 0,-10 0 0,1 3-1,-12 4-1,5 3-2,12 3 0,17-2-9,15 0 10,-3-4 2,-40-9-70,-53-22-508</inkml:trace>
  <inkml:trace contextRef="#ctx0" brushRef="#br0" timeOffset="-17389.86">640 5170 20,'-6'-22'156,"1"5"-39,5 6-40,-2 6-16,2 4-23,-2 1-6,2 3-10,0 25-11,0 27 0,11 39 11,15 42 6,5 27-9,-5 19-12,-15 0-1,-11-7-2,-18-2 1,-12-5-1,-5 0 2,13-7-5,5-8 0,13-16 1,4-13 2,0-12-5,15-11-1,-5-12-1,-7-13 2,-3-20-2,0-18 3,-5-20-17,3-11-66,2-7-91,-2-12-63</inkml:trace>
  <inkml:trace contextRef="#ctx0" brushRef="#br0" timeOffset="-15804.77">800 5065 15,'-6'0'10,"3"0"2,-4 0 129,3 0-76,4 0-21,-1 0-5,1 0-14,8 2-13,27 3 19,30 0 5,34 0 1,44-3 3,33-2-9,26 0-13,17 2-7,10-2-5,3 0-2,4-3-1,-11-4-3,-19 2 2,-24 4-2,-29 1 0,-16 4-3,-16 2-2,-7 0 5,-3-3-2,-10-3 2,-8 0 0,-5-6 1,-9-2 0,-4-2 0,-8 6-2,12 0 1,13 3-2,13 1 2,5 0 0,-14-2 1,-17-2 0,-25 0 0,-19 2 1,-9-1 2,-6 1-4,10 0-1,8 2 0,12 0 0,5 0 0,-2 0 1,-3 0 1,-14 0 1,-9 0-2,-3-3 3,-4 0-1,-1-1-1,3 2 0,5-3-2,5 3-2,8 1 0,-5 1 2,-3 0 0,-7-1 0,-10-1 2,-8 2 2,-3 0 0,2-2 0,3-1-4,1 1-1,3 0-2,-9 2 3,2 0-4,-6 9 1,0 8 7,0 8 0,0 8-3,0 11 0,0 17 0,0 20 2,-9 19 0,-17 14 1,-1 4-2,11-1-2,9-9 0,2 0 0,-4 2 1,-4 9 0,-2 6 0,4-1-1,3-6 0,-2-12-4,-3-11 3,-3-7 2,-2-2 2,9 0-2,2 2 1,5-1 0,2-1 0,0-5 0,9-3 1,11-7 4,6-8 9,-2-9-14,-6-11 3,-3-13-2,-9-11 7,-2-9-7,-1-4-14,-3-6-56,-3 0-105</inkml:trace>
  <inkml:trace contextRef="#ctx0" brushRef="#br0" timeOffset="-14992.72">865 8034 236,'-4'0'47,"4"0"13,14 0-35,19 0 31,28-5-7,46-8-13,58-4-11,66-4-6,59 0 1,49 7-6,32 3 0,18 3 3,11-5 4,-4-2 0,-6-7-8,-4-3-1,-29 0 9,-42 1 0,-63 5-20,-80 5 0,-71 5-6,-52 5-7,-35 3 1,-14 1-10,-20 0-62,-19 0-128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6-02T17:16:52.24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5453 3653 47,'0'-2'109,"0"1"-63,0 1-39,0 0-11,0 3 5,0 9 17,0 5 6,0 5-8,6 5-8,5 3 11,2 9 1,1 7-1,-3 13 1,2 10 1,2 14-3,0 10-2,0 9-6,-2 11-5,1 3 7,-7 5-13,1 4 1,-5-2 1,-3-3 1,0-8 2,-3-13-1,-5-10 1,-2-9 2,2-7 6,4-1-2,-1-3-2,5-6-5,0-4-2,5-8-2,6-6 0,0-6-5,0-5-7,0-10-6,-1-5-5,1-10-16,3-8-44,-3-4-101</inkml:trace>
  <inkml:trace contextRef="#ctx0" brushRef="#br0" timeOffset="723.03">5422 3648 62,'-7'2'129,"-1"-2"-98,1 2-30,1-1 12,2-1 13,4 3-5,0-3-12,0 0 2,0 0-3,17 1-5,13 0 17,19-1 3,15 0 4,16 0-19,19 0-3,15-1 2,19-2-2,16 1 0,10 0-1,11-1 0,5 2-1,7 0-1,-4 1 0,-8 0-1,-8 2 0,-11 1 0,-7 0-1,-3 0 2,-6-3 1,-2 1-1,-4 1-2,-8 0 1,-3-1-2,-10 0 2,-6-1-1,-11 0 0,-7 0-1,-12 0 1,-8 0 0,-13 0 1,-6 0-1,-12 0 0,-9 0-1,-8 0 1,-5 1-1,-1-1-3,-3 1-1,-1 1-9,-2 0-8,0 0-10,-1 1-8,1 0-5,0 1 0,0-1 2,2 1-17,-5 1-1,3-1 4</inkml:trace>
  <inkml:trace contextRef="#ctx0" brushRef="#br0" timeOffset="1072.06">9200 3695 26,'0'-1'40,"0"-3"-18,0 0-4,0 1-2,0 1-8,0-1 0,-4 0-2,-3 0 3,-4 2-4,5-1 0,-5 1 3,0 1 5,4-2 3,0 2-3,1-1-3,1 1 1,1 0-4,0 0 3,4 0 10,0 0-5,0 0-1,0 0-1,-2 0-5,2 5-4,-3 7 9,-2 8 12,-2 10 2,0 8-3,0 13-2,3 11-3,-3 13-7,3 14-2,-7 8-7,-2 3 0,-5 4-2,-1-2 1,2 0-1,-1-2-2,0-6 0,3-4 2,2-8-2,2-6 1,11-7-1,0-7 2,0-6-2,0-4 3,0-5-1,0-2 0,0-5 1,0 0 0,0-4-1,-3-6-1,-1-4 2,4-7-2,0-6-2,0-6-2,0-4-26,3-3-63,1-5-115</inkml:trace>
  <inkml:trace contextRef="#ctx0" brushRef="#br0" timeOffset="1722.09">5923 5947 25,'-13'1'0,"7"1"2,2-2 111,-2 0-65,5 0-33,1 0 14,0 0-1,0 0-19,15 0 0,6 0 18,12-5 1,12-1-3,6-2 1,13 0 3,7-2-1,18 1-3,20-2-8,25 1-7,27-3-2,28 2-2,14 1 7,1 0-15,-1 3 3,-17 2 0,-11 1-1,-7 0 0,-7 1-1,-15 0-1,-9-2-4,-13-1-5,-13-1 3,-20 0-4,-11 0-6,-12 0 1,-18 0 4,-7 0 8,-10 1 3,-16 2 0,-3 0 0,-14 2-1,0 1-13,-7-1-47,-17-2-190</inkml:trace>
  <inkml:trace contextRef="#ctx0" brushRef="#br0" timeOffset="7220.42">10839 1906 11,'-35'24'15,"14"-3"12,16-7 40,5-4-55,4-2-2,19-3 19,11-2 13,7-3-11,7 0-3,-2 0-8,5 0 2,-12-1-2,-4 0 2,-9 0-5,-8 1-3,-5 0-4,-2 1-2,-11 7-3,0 3 4,-13 5 4,-20 5-5,-13 1-3,-4 1-4,-10-1 2,2-3-1,1-3 0,0 1 3,2-4-3,3-1 0,5-3 0,8-1-1,8-3-1,12-4 1,5-1-5,10 0-19,4-7-30,7-6-109</inkml:trace>
  <inkml:trace contextRef="#ctx0" brushRef="#br0" timeOffset="7532.44">11197 2045 232,'-11'5'72,"7"2"-94,4 1 14,0-1 23,0 3-7,18-2 2,10-2-3,1-1 0,10-5-3,-2 0 1,5-3-1,-2-6 4,2-2-5,-5-3 0,-3 1-2,-12 0-1,-5 1-1,-6-2-4,-10 5 2,-1 0-1,0 2 4,-12 4 3,-9 3-2,-15 0-6,-3 8 2,-11 6 2,-3 7 10,-1 2 1,3 3 3,13-1-6,14-4 3,16-3-6,8-5-4,7-4-2,21-3 4,9-3-1,12-3 4,5-3-3,3-9 0,8-5-10,-4-3-31,-1-3-52,-10-3-72</inkml:trace>
  <inkml:trace contextRef="#ctx0" brushRef="#br0" timeOffset="7681.44">11775 1753 169,'-15'-3'96,"5"3"-70,2 0 11,-1 8-9,-2 9-12,3 8 0,1 5 4,7 4-10,0 1-9,0 2 1,0-1 0,0 0 0,8-4-8,8-3-17,6-7-16,0-3-13,-3-5-46,-3-6-69</inkml:trace>
  <inkml:trace contextRef="#ctx0" brushRef="#br0" timeOffset="7984.46">11972 1994 83,'-21'7'68,"9"0"-70,1-1 10,4 0 23,3-3-5,4 1-14,0-2-7,4 0 1,10-2 1,2 0 5,7 0 3,3-2 0,3-4-4,-1-1-4,-2 2 0,-2-2-2,-9 0 0,-1 4 1,-10-1-3,-4 0 2,0 2 2,-2 1 0,-18 0-9,-6 1-1,-9 2 0,-4 9 3,-1 3 6,2 1 3,8 3-2,9-2-6,10-2 0,11-1-3,5-3 2,22-5 0,13-3 0,1-2 0,10-2-8,1-9-34,1-6-90</inkml:trace>
  <inkml:trace contextRef="#ctx0" brushRef="#br0" timeOffset="8311.48">12300 1727 124,'-11'5'99,"0"5"-107,0 4 24,2 8 25,1 3-15,-2 8-10,6 1-13,0-1-2,1 3 1,2-4-2,1-2 1,0-4-2,1-5-1,10-4 0,-1-4 1,2-5-1,0-4-1,-1-3-1,4-1 4,2-4 8,-2-7-4,0-3-1,-1-1-3,-3-1 2,-2 1-2,-5 4 0,0 3 2,-1 4-1,-3 4-1,0 0-2,0 8-8,-3 5 15,-3 6 6,1 0-6,5-1 0,0-1-4,11-5 0,7-2-1,4-2 1,-2-3-2,6-3-5,2-2-13,-3-4-67,0-8-72</inkml:trace>
  <inkml:trace contextRef="#ctx0" brushRef="#br0" timeOffset="8480.53">12703 1795 251,'-14'15'5,"-1"7"-8,2 6 34,2 3-10,7 0-7,4 3-5,0-2-7,0 0-1,12-3-4,4-3-14,2-4-30,-6-5-27,-5-3-20,-4-6-2</inkml:trace>
  <inkml:trace contextRef="#ctx0" brushRef="#br0" timeOffset="8720.5">12492 2001 79,'-27'-15'88,"8"5"-53,4 4 34,9 2-16,6 2-28,0 2-19,4 0-25,13 2 17,12 2 4,7 0 0,9 0-1,3-1 1,-1-1-3,2-1 2,-3 1-1,-7-2 1,-3 0-1,-8 0 1,-10 0-1,-7 2 1,-6 0 0,1 3 3,-2 3 13,2 4 13,-2 2-17,3 2-10,4 0 0,-3-2-2,9-2 1,-3-3-4,0-2 1,1-4 0,-7-2-6,2-1-12,-4-4-23,0-9-61,-6-2-102</inkml:trace>
  <inkml:trace contextRef="#ctx0" brushRef="#br0" timeOffset="8812.52">12890 1864 116,'-15'-11'112,"4"3"-108,4 5 28,7 3 2,0 0-32,0 0-26,3 8 17,8 1-26,1 0-79</inkml:trace>
  <inkml:trace contextRef="#ctx0" brushRef="#br0" timeOffset="9276.53">13076 1995 245,'0'6'19,"2"2"-25,5 0 30,0 2-8,4-2-5,0 2-5,1-4-4,-3-1 1,-2-2-2,-3 0-2,-1-3 4,1 0 0,0 0 3,0-1 4,0-4-1,6-3-3,-6-2 0,-1 0-4,-3-3 5,0 2-2,0 2 8,0 3-4,-7 3-3,-3 1-5,2 2-2,-7 0-7,-2 5 0,-1 6 5,3 1 2,4 3 3,4 0 1,5-1 5,2-2 2,4-1 1,13-4-1,4-2-9,-4-3 0,2-2 7,-1 0-2,2 0 8,-3-6 0,-1-3-5,-1-1-4,-4-1-4,-2-1 2,-5 0-2,-2 2-1,-2 1-3,0 5 1,0 2-2,0 2 1,0 0-4,0 1-7,0 6 7,-2 3 8,2 1 4,0-1 3,0 0-1,2-2 6,7-1-4,5-1 0,1-3-1,-5 0-2,4-2-1,-3-1 0,4 0 1,2-1-2,2-5-1,3-2-9,5-1-18,-2 0-18,0 2-20,0-1-10,-3 4-19,-5 2-16,-5 2 10</inkml:trace>
  <inkml:trace contextRef="#ctx0" brushRef="#br0" timeOffset="10027.59">14264 1660 170,'-22'-13'84,"-2"5"-79,-2 3 57,-6 4-7,-4 1-37,-6 6-11,-1 6-6,1 4-1,3 1-1,2 3 1,6 3-2,9-1 2,11 4 3,11 0 1,0 1 2,25 1 1,7-2 3,10 0 1,3-2 1,6-3-2,-7 1-4,-3-2-1,-6-1-5,-8-2 1,-8-2 1,-12-2-1,-7-2 0,-10 1 0,-13-3 0,-9 0-1,-4-3 0,1-4 1,3-2-1,-1 0-1,6-5-8,8-3-20,3-5-22,14 1-43,2-1-77</inkml:trace>
  <inkml:trace contextRef="#ctx0" brushRef="#br0" timeOffset="10411.6">14255 2006 349,'-13'8'31,"3"3"-36,7-1 35,3 0-4,0-1-16,9-1-5,6-1-1,4-4-2,4-3-1,-1 0 5,4 0-3,0-6-1,1-3-4,-8-2-9,-4-1-1,-3-2-3,-8 1 2,-4 0 9,0 1 3,-11 2 4,-5 4 0,4 3 1,-5 2 2,5 1-1,-6 5-2,3 5 3,-2 3 3,6 0 2,8 1-4,3 0-1,0-3 3,8 0-1,9-2-4,0-2-1,5-3-1,2 1 3,2-5-4,-1 0 2,0 0 0,-3 0-3,3-6-7,-6 4-10,1-3-9,-2 2 1,-1 3 14,-5 0 1,-1 0 6,3 2 2,-1 6 1,0-1 1,0 1 3,1 0 1,-3-3 3,-1-2-1,-1 0-1,-4-3-2,0 0-2,1 0 3,-1-6-10,5-5-20,-8-6-61,-2-2-63</inkml:trace>
  <inkml:trace contextRef="#ctx0" brushRef="#br0" timeOffset="10560.61">14649 1715 144,'-10'-14'105,"0"4"-96,6 5 47,1 3 6,2 0-26,1 2-25,0 0-15,0 1-3,0 5 6,0 0 1,0 3-1,1-1-1,9 0-4,-2 0-15,3-1-13,0-1-20,5-2-24,-5-3-25,0-1 0</inkml:trace>
  <inkml:trace contextRef="#ctx0" brushRef="#br0" timeOffset="10995.63">14740 1728 36,'6'-1'68,"-6"1"-15,0 0-23,4 10-2,-2 6 19,0 7-10,1 7-8,1 2-11,-2 4-9,-2-1-6,4 1 0,-4-5-1,2-2-2,5-3 0,-3-5 1,5-5 0,-6-5-2,-2-3 3,2-6-2,-3-2 2,1 0 0,2-3 7,0-7-9,-3-5-3,0-1-3,0-1 5,-11 1-5,-7-1-2,2 4 1,-2 2 9,2 5 4,2 2-5,-1 4 5,5 0-1,-8 2 1,7 5 2,4 1 1,7 2-4,0-1 3,7 1 0,8-2-1,4 0-1,8-3 1,-4-1 0,8-2 1,2-2 4,2 0-5,2-2 0,2-2-4,3-3-2,-2 0-1,-2 0-4,-2-3-1,-5 4-3,-2-1-1,-14 1 5,-4 1 5,-11-1 1,0 2 3,-4 0 0,-17 2-5,-4 1 2,-8 1-2,-6 3 5,-1 8 0,6 3 2,9 0-3,10 2-1,9-2 1,6-2-2,6-1-2,15-3 1,8-1 3,6-3-1,9-2-1,2-2 0,5-2-1,5-5-15,1-4-26,-7-1-61,-9-2-156</inkml:trace>
  <inkml:trace contextRef="#ctx0" brushRef="#br0" timeOffset="11264.65">15660 1847 284,'-27'0'216,"15"0"-243,6 0 26,6 3 8,0 1-13,0 3 0,18-1-31,5 0-84,-4-6-136</inkml:trace>
  <inkml:trace contextRef="#ctx0" brushRef="#br0" timeOffset="11379.65">15672 1961 399,'-16'4'60,"2"1"-67,8-2 39,3 1-3,3-1-20,0 1-9,3-2-2,14 0-4,8 0-26,3-2-42,-5 0-125</inkml:trace>
  <inkml:trace contextRef="#ctx0" brushRef="#br0" timeOffset="12783.74">16842 1576 253,'-13'0'192,"8"3"-201,5 10-6,0 6 14,0 7 10,0 7-1,4 7-5,3 1-1,-7 3 0,0-1-1,0 0-1,-18-2-2,0-4-1,-2-7 0,3-7 0,6-6 3,5-5 0,4-8 2,2-3-1,0-1 1,6-7-9,23-8 4,6-6 0,4-5 2,5-2 0,-1 1 1,-1 1 1,-6 6-1,-11 4 1,0 7-3,-10 5 1,-7 4-2,-1 1-3,-3 12 10,1 4 3,-1 4 0,-4 0-5,1 1 2,5-2-3,1-4 0,4-1-2,1-5 1,4-3-1,0-3 1,1-2-6,0-2-8,1 0-12,-2-7-10,4-5-16,-2-1-15,0-1 10,-6-3 17,-3 1 32,-2 2 9,-5 3 3,-2 2 10,0 5 15,0 1 14,0 3-1,0 0-7,-6 4-19,-6 7-11,0 3 9,2 0 4,3 1-2,7-2-4,0-2-4,6-3-6,9-2 3,5-3 2,3-3 2,4 0 6,2-2 1,3-7-4,-3-5-7,-3 0-2,-6-2-2,-8 1 1,-8-1-3,-4-1-1,-1 3 1,-17 3-1,-7 5 1,-4 3-5,1 3-1,-8 6-8,4 8 2,3 4-1,8 0-11,10 0-26,11-2-49,5-4-54</inkml:trace>
  <inkml:trace contextRef="#ctx0" brushRef="#br0" timeOffset="12999.75">17731 1680 327,'-9'0'3,"8"0"-12,-3 4 22,1 7 8,-1 6-11,4 6-1,0 3-3,0 2-2,0 2-3,0-2 1,0 3-1,1-6-2,5 0-7,-1-6-7,4-1-7,-7-5-13,5-5-28,-3-6-32,2-2-29</inkml:trace>
  <inkml:trace contextRef="#ctx0" brushRef="#br0" timeOffset="13159.76">17904 1648 125,'0'-2'111,"0"2"-98,-7 7-11,-4 10 12,-1 5 7,1 6-10,0 2-8,6 3 0,3 1-2,-3 0 2,4 1-3,1-3 0,0-4 0,8-3-3,8-3-15,0-4-39,1-6-62</inkml:trace>
  <inkml:trace contextRef="#ctx0" brushRef="#br0" timeOffset="13311.77">18099 1864 201,'-16'17'67,"10"1"-77,0 2 14,6-2 1,0-2-1,0-2-5,0-3-1,1-1-8,8-4-34,0-5-56</inkml:trace>
  <inkml:trace contextRef="#ctx0" brushRef="#br0" timeOffset="13427.77">18110 1744 278,'-3'-4'-6,"3"3"1,0 1 2,3 2-11,9 4 8,6 3-64,-1-1-104</inkml:trace>
  <inkml:trace contextRef="#ctx0" brushRef="#br0" timeOffset="13631.79">18281 1833 330,'-16'3'12,"7"1"-9,-1 3 37,-1 3-16,4 4-17,-3 2-4,9 2-1,1-1 0,0 1 0,0-2-2,0 0 0,0-1 1,0-1 2,0-4-3,-3-1 1,-3-4 1,0-1-1,-6-1 2,1-1-3,0-2-4,3 0-2,-3-3-16,4-6-28,3-2-26,4 0-22,0-1-27</inkml:trace>
  <inkml:trace contextRef="#ctx0" brushRef="#br0" timeOffset="13812.8">18539 1847 17,'-18'6'260,"-2"1"-264,5 3 5,1 1 20,2 3-9,5 0-9,3 0 1,1-1 1,3-2-3,0 0-2,0-2 3,0 0-2,0-1 0,0-4-1,7-1-3,0-2-19,1-1-57,2 0-65</inkml:trace>
  <inkml:trace contextRef="#ctx0" brushRef="#br0" timeOffset="13947.8">18467 1773 357,'-14'0'14,"10"2"-29,4-1 28,0 1-10,1-1-14,16 3 7,0-2-32,0-1-78</inkml:trace>
  <inkml:trace contextRef="#ctx0" brushRef="#br0" timeOffset="14511.87">18863 1932 59,'0'0'5,"-3"-3"28,-6 2 35,-4-1-23,-4 2-20,-4 0-9,-2 0-2,-1 5-5,-5 4 1,1 4 1,2 4 1,-2 0 2,11 1-1,9-2 2,8-2-3,0-3-7,11-1 1,8-4 0,4-2 5,10-4 2,-3 0 3,8-7 2,-3-6-7,-7-1-6,-2-2-1,-7 0-1,-3-2-2,-9-1-1,-7 1 2,0-1-2,-12 4-3,-4 3-3,-2 3-2,0 4 0,-3 4-4,-1 1-2,-2 5 1,-4 4 7,5 2 5,7-1 1,11-1-1,5 0-1,0-3 0,16 1 1,11-3 3,3-1-1,8-3 2,-3 0-3,-1 0 5,0-4-3,-6-1 3,1-2-4,-7 1 1,-10 1-1,-1 1 0,-4 3 1,-5-1-1,-2 2-2,0 0-1,0 0-1,0 8 6,0 3 10,0 3-2,2-1-1,4-1 1,5-2-1,3-1-1,-1-4-2,0 0 0,-3-3 3,3-2 0,-5 0-2,0 0 4,5-2-4,-2-4-3,3-1-3,-3 2-2,0 0-3,-1 2-6,-1 0-6,3 3-6,-1 0-9,-3 0-11,3 6-7,2 2-9,5 0-14,1 1-43</inkml:trace>
  <inkml:trace contextRef="#ctx0" brushRef="#br0" timeOffset="15395.89">20043 1514 427,'-7'0'-3,"6"10"-30,-3 8 32,4 7 17,0 7-10,0 3-4,0 1 0,8-2 0,1-1-6,4-3-8,0-4-22,2-2-20,-1-5-15,-3-5-13,-7-7-1</inkml:trace>
  <inkml:trace contextRef="#ctx0" brushRef="#br0" timeOffset="15642.92">19781 1487 390,'-20'-7'11,"12"5"-15,8 0 13,4 1 5,20-2-21,11 3 5,16 0 2,11 0 0,9 0 3,-1 4-2,3 3 2,-5 1-3,-1 4 1,-14 2-1,-10 1 0,-8 0 0,-18 0-1,-17-2 2,-6-1-2,-29 0 5,-11 0 0,-9 0-3,-6-1 2,4-3-1,0-2-1,13-2 2,10-3-3,13-1-16,15 0-28,6 0-71,9-4-121</inkml:trace>
  <inkml:trace contextRef="#ctx0" brushRef="#br0" timeOffset="15799.91">20483 1656 399,'-17'14'25,"0"4"-39,3 2 33,5 0 14,3-3-22,6 1-5,0-1-5,1-2 0,16-3-4,-1-2-10,7 0-16,-7-5-31,5-3-30,-8-2-72</inkml:trace>
  <inkml:trace contextRef="#ctx0" brushRef="#br0" timeOffset="15935.92">20595 1596 295,'0'-5'53,"0"1"-48,0 3 33,0 1-4,0 0-27,0 0-9,0 0-9,0 4 2,11 3 5,-3 2-36,6 1-42,3 0-100</inkml:trace>
  <inkml:trace contextRef="#ctx0" brushRef="#br0" timeOffset="16138.93">20903 1669 271,'0'0'76,"0"1"-75,0-1 45,0 0 17,0 0-33,-4 1-22,-11 3-10,-9 3 0,-8 2 3,-4 3-3,-4 2 2,-3 3-1,2 1 2,7-1 0,7-2-1,12-2 0,9-2-2,6 0 0,0-4 1,9 0-2,13-4 2,10-3 1,10 0 1,9-6-3,3-5-13,3-2-27,-4-2-47,-8-3-98</inkml:trace>
  <inkml:trace contextRef="#ctx0" brushRef="#br0" timeOffset="16466.95">21063 1431 222,'-18'0'51,"4"4"-66,-4 3 30,2 4 16,-2 6-20,6 6 2,1 4-3,1 0 2,6 4 4,0 2-5,0-1 6,4-1-9,0-2 1,0-5-5,0-5-3,6-4 1,-1-4-1,-1-5 0,-2-2 0,3-4 2,-1 0 2,4-4 5,8-6 2,2-5-7,1-1-1,-1-3-4,2 2 0,-5 2 0,-4 3 0,-3 4 0,-1 3-1,-5 4 1,-2 1-2,0 3-6,0 8 0,0 4 14,-4 2 3,4 0-6,0-2 0,0-3-3,0-1 0,15-2 0,-1-1-3,1-2-12,2-5-45,1-1-101</inkml:trace>
  <inkml:trace contextRef="#ctx0" brushRef="#br0" timeOffset="16827.97">21277 1716 265,'-9'10'36,"1"5"-42,5 2 36,3 1-5,0-1-15,0 1-7,10-2 0,0-1-3,-1-3-3,1-2-10,0-6-9,-3-1-11,-3-3-12,-4 0-4,1-6 17,-1-5-57,0-3 15</inkml:trace>
  <inkml:trace contextRef="#ctx0" brushRef="#br0" timeOffset="16934.98">21284 1747 19,'-7'-20'33,"3"1"0,4 2 8,0 3 7,0 6-11,4 1-5,5 4-11,7 1-18,-1 1-2,2 1-2,5 0 1,0 2-2,4 5 2,1-1-1,-1 1-13,-1-1-44,2-3-80</inkml:trace>
  <inkml:trace contextRef="#ctx0" brushRef="#br0" timeOffset="17603.02">21747 1733 342,'-4'3'9,"2"-1"-15,2-1 57,0-1-5,0 0-29,0 0-10,0 0-1,0 0 2,0-2-2,0-3 1,2-1-8,-2-2-18,0 1-15,-12 0-9,-12 3-3,1 1 23,-5 3 19,-5 3 1,-2 6 2,0 4 8,2 2 9,5 3 5,13-1 1,8 0-6,7-3-3,0-1-2,11-2-5,11-2 2,2-3-1,-1-3-2,4-1 1,-5-2-1,0-2-1,-3-5 0,-2-1-4,0-2-8,-7-2-8,-3 2-1,-3 1 4,-4 2 6,0 3 3,0 2 1,0 2 3,0 0-6,-4 4-6,1 3 10,3 2 8,0-1 2,3 1 3,13-2-7,8-3-1,-1 0 2,4-2 2,-4-2-4,4 0-1,-5-2 3,-1-6-3,0 1-8,-5-4-7,2-2-13,-2-1-4,-5-2-5,0-1-6,-3 0-10,-4 1 16,3 2 27,-5 5 6,-2 3 2,0 4 14,-7 2 24,-10 6-17,-2 3 0,1 4 4,1 1-4,10 1-11,4 0-3,3-3-2,0-2-2,11-3 1,5-2 2,3-2 5,3-3 4,5 0 1,3-8-5,1-1-5,-2 0-4,-1-3 1,-9-1-2,5-1 2,-3 1-1,-6 1 0,0 2-1,-4 4-1,-2 2 0,-8 4-2,-1 0-3,0 10-2,0 10 11,0 9 3,-1 11 0,-6 11 12,3 7 10,1 5 3,3 1-11,-2-6-8,0-3-6,0-7-3,-5-8-4,3-5-1,-4-7-5,-3-8-4,1-5-10,2-6-25,3-7-60,3-2-147</inkml:trace>
  <inkml:trace contextRef="#ctx0" brushRef="#br0" timeOffset="18912.09">9428 2262 140,'1'0'161,"6"0"-150,8-2-45,9-5 34,8-4 8,2-3-7,4-2-2,-3-2-6,-3-3-8,-3 1-1,-7-1 4,-5 1 5,-10 1 7,-3 4 5,-4 3-2,0 3 19,-11 3 14,-4 5 11,-2 1-24,-1 4-20,-6 11-6,2 3 14,7 5-1,8 3-6,7-3-1,0-1 0,15-2-1,5-1-4,4-4-10,0-4-14,-2-3-31,-5-4-40,-6-4-59</inkml:trace>
  <inkml:trace contextRef="#ctx0" brushRef="#br0" timeOffset="19255.12">9693 1970 113,'-18'-10'15,"4"2"31,-1 1 26,2 1-14,-2 4-14,-7 0-17,1 2-13,-8 0-6,-5 2 0,-7 6-8,-2 3-1,-9 3 1,2 6-1,-1 4 1,1 4 1,1 3 0,8 3 4,7-1-2,11-1-1,12-3 2,11-4-3,0-5 1,12-4-3,17-4 2,10-4 3,14-3 1,8-3 2,14-2 0,6 0 4,2-6-7,-3-4 0,-5-2-1,-9-3 1,-14-3-2,-8 1 2,-15-3-1,-7 0 2,-14 0-2,-8-3 2,-8-1 2,-21-1-7,-6 1 0,-9 0 1,-2 4-5,0 3 0,-7 5-12,2 6-17,-6 4-48,-7 2-102</inkml:trace>
  <inkml:trace contextRef="#ctx0" brushRef="#br0" timeOffset="31624.84">12582 3857 66,'14'0'-12,"2"0"72,11-6 17,8-1-44,5 0 8,3 0-9,3-1-9,4 3-3,-4 0-11,-6 1-8,-8 4 0,-3 0 3,-10 0-4,-3 0 0,-9 4 1,-6 2-1,-1 3 7,-4 4 1,-18 2 0,-9 2 0,-5 1-4,-4 3 6,-3 0 1,-2-3-1,4 1-1,7-1 4,9-2 1,3-1-6,7-2 0,8-1 1,5-3-1,2 1-2,2-3-2,16-1 2,10-2-2,5-1 1,6-3 0,3 0 0,3 0-3,0-5 0,-8 1-4,-5 0-14,-3 3-16,-5-1-28,-6 2-63,-10-1-102</inkml:trace>
  <inkml:trace contextRef="#ctx0" brushRef="#br0" timeOffset="32288.87">12974 3680 26,'0'-5'48,"0"1"-6,0-2 16,0 3-3,0-1-8,-7-1-17,-2 2-2,1-1-2,-3-1-10,-7 1-2,3 0-3,-8 1-5,1 1 5,-7 1-4,-7 1-3,-6 0-4,-5 0 2,-3 4-2,-6 4 0,-1 0 1,1 2 0,-1 1 3,-2 3 0,0 1 3,6 3 4,1 4 1,8 2-2,5 4 0,6 0-1,9 3-2,9 3-2,4 0-4,11 2 1,0 0-2,1-2 1,20-1-1,7-4 1,9 1-1,5-3 3,8-1 2,3-4-4,8 1 1,-3-4-2,6-4 9,-3-3-12,3-1 2,0-5 2,-2-4 1,1-2 0,-5 0 1,-1-7-2,-7-5 1,3-1 1,-6-5-1,2-3 1,-3-4 0,-6-2-1,-6-2 0,-3 1 0,-9-3 0,-5-2 0,-7 1 0,-9-2-2,-1 0 2,-8 0-1,-14-1-1,-9 1-4,-6-1-10,-5 3-10,-7 3-23,-2 3-65,-10 3-186</inkml:trace>
  <inkml:trace contextRef="#ctx0" brushRef="#br0" timeOffset="35904.08">8925 5519 4,'0'-1'20,"0"-2"-10,-3 1 29,-1 0-3,0-1-7,-2 2 0,5 0 11,-2 0-3,2 1-13,1 0-7,0 0-9,0 0-6,0 0-2,-5 0-2,3 0 1,-2 3 0,-3 2 1,7 3 0,-5 1 2,4 3 2,-2 4 5,2 3 5,1 5 5,0 2-5,4-1 2,6 3-5,4-3 0,-2 0 1,5-3 3,-5-3-4,1-2-9,-2-3-2,-3-1 0,-1-1 0,3-1 1,-10-4-29,0-4-92</inkml:trace>
  <inkml:trace contextRef="#ctx0" brushRef="#br0" timeOffset="56492.33">9089 3698 3,'0'-1'32,"0"1"34,0 0-28,0 0-11,0 0 5,0 0-6,0 0-14,0 0-4,0 0-1,0 0 0,0 0 3,0 0-4,-7 2-5,-4 2 0,0 2 5,-2 1 5,-2 0 0,-3 2-1,1 1 1,-1 0-5,-1-1 1,1 0 1,-6 2-5,2-1-1,-2 1 0,-5 2-1,1-1-2,-1 0-3,4-1-4,-4-1-9,7 0-12,1-2-30,0 1-40,6-5-21</inkml:trace>
  <inkml:trace contextRef="#ctx0" brushRef="#br0" timeOffset="56968.33">8354 4085 1,'0'2'40,"0"-2"61,0 0-84,0 0-13,0 1 13,0 0 3,0 2-13,-3-1 1,-4 1 3,2 0 1,-5 3-1,2-1-2,-6 1 0,1 2 1,-2 0-1,-3 3-4,-1-2-3,-1 3 2,-4 1-3,1 0 0,-2 1-1,5-3 1,1 0-3,1-2-6,1 0-23,2-2-41,1-1-18</inkml:trace>
  <inkml:trace contextRef="#ctx0" brushRef="#br0" timeOffset="57436.34">7647 4502 16,'0'0'-4,"0"3"47,0-3 111,0 0-123,0 0-12,0 0 11,0 1-14,0 1-15,-8 4-3,-6 0 1,-1 1 2,2 2 0,-5 0-1,0 0 1,3 1-2,-6 1 1,4-1 0,-2 0-1,5 2 0,0-2-5,-1 0-17,2 1-16,-2-3-30,-2 2-44</inkml:trace>
  <inkml:trace contextRef="#ctx0" brushRef="#br0" timeOffset="57899.37">6940 4914 0,'3'1'8,"-3"-1"0,0 2 36,0-1 31,0 2-57,-3 0-8,-5-1 5,-3 4 0,0 0-1,-2 1-5,-2 0 6,-3 3 3,0-1-3,-2 3-4,-2 0-3,1 0-3,-1 0-1,0 2-4,1-3 0,-1 3 1,-2-2-8,3 0-12,2-2-19,3 0-25,4-4-25</inkml:trace>
  <inkml:trace contextRef="#ctx0" brushRef="#br0" timeOffset="58355.4">6190 5381 12,'0'3'-1,"0"1"32,-4 0 62,-3 0-90,0 2-1,-4 0 23,1 3-8,-5-1-6,1 0-3,-4 3 2,1-1 3,-2 0-1,1 2-6,-4-1-4,2-1-2,1 1 1,2-2-1,3 1-1,-1 1-7,0-2-35,-3 0-30,2 0 3</inkml:trace>
  <inkml:trace contextRef="#ctx0" brushRef="#br0" timeOffset="58708.42">5679 5818 0,'-10'6'7,"2"-3"91,-3 2-33,0 1-64,4-2 11,-3 1 14,-1-1-11,4 0-11,-4 0-4,4 1-4,-4-1-22,2-3-59</inkml:trace>
  <inkml:trace contextRef="#ctx0" brushRef="#br0" timeOffset="59959.49">5536 3726 0,'-4'1'12,"-1"-1"-9,3 0 28,2 0 1,0 1-1,0-1-24,0 1-26,0-1 24,0 2 2,0-2 108,0 0-86,0 0-23,2 0 13,0 0 0,2 2-13,0 2-3,9 1 4,-3 5 0,5 2 4,10 2-7,-2 2 0,8 1-2,2-2-3,2-1 2,0-1-1,6-1 0,1-1-1,0 0 1,-3-2-5,-2 1-7,-6-3-18,2 0-32,-9-1-19,-5-1-57</inkml:trace>
  <inkml:trace contextRef="#ctx0" brushRef="#br0" timeOffset="60324.51">6433 4071 33,'2'2'6,"4"1"34,3 1-1,-2-1 4,4 4-13,0 2-7,0-1-13,2 1-3,-1 2-3,5-2-3,-2 1-1,4-1 1,1-2-2,4-1-11,-2 0-18,0-3-25,-4 1-38</inkml:trace>
  <inkml:trace contextRef="#ctx0" brushRef="#br0" timeOffset="60691.53">6978 4356 94,'1'2'-3,"9"1"16,-2 1 19,3 0-14,2 2 0,2 1 0,-1 0-2,4 1-7,-6 0-4,4 1-2,-5-2 2,4 3-2,-2-3-2,-2 0-1,4 0 0,-1-1-1,3 0-3,0 1-22,3-2-30,-2 2-38</inkml:trace>
  <inkml:trace contextRef="#ctx0" brushRef="#br0" timeOffset="61043.57">7644 4686 46,'0'1'29,"3"1"-25,0 2 31,-2 0-10,2 0-3,1 1 6,2-1-10,-1 0-1,1-1-3,1 1-2,0-1 2,4 0-1,-3 1-8,3-1 2,0 3-4,2-1 0,1 2-1,5 2-1,-4 0-1,2 1-3,0 1-11,-3 0-21,4 2-31,-3-3-14,0-2-20</inkml:trace>
  <inkml:trace contextRef="#ctx0" brushRef="#br0" timeOffset="61289.57">8100 5072 16,'0'7'26,"7"1"-2,-6-1-5,9 1-7,0-2 7,1 2-5,4-1 1,0 0-1,1 0-7,2 1-6,-2-1 0,1 4-1,0-3-1,-2 2 1,0-2-2,1 1-34,1 0-40</inkml:trace>
  <inkml:trace contextRef="#ctx0" brushRef="#br0" timeOffset="61480.59">8582 5415 41,'0'10'117,"4"1"-107,0-1 1,-2 1 21,7 0-21,1-2-9,1 3 1,3-3-2,1 0 0,-2-2-1,5-2 0,0 1 2,-1-3-1,5 1 2,-4 0-3,3-2-6,1 2-23,-4-1-52</inkml:trace>
  <inkml:trace contextRef="#ctx0" brushRef="#br0" timeOffset="63604.71">8025 3803 139,'0'5'128,"-6"1"-80,-1 4-54,3 2 7,0 4 22,0 3-9,1 0-8,-1 0-3,1 1 0,-1-3 1,0-5 2,1 1-1,1-3-2,0-3-3,2 0-1,-4-4 2,4 1-10,0-1-39,0-2-48,0-1-56</inkml:trace>
  <inkml:trace contextRef="#ctx0" brushRef="#br0" timeOffset="63771.71">7841 3933 295,'-8'2'11,"4"0"-18,4-2 17,0 2 14,0-2-24,6 1-2,12 0 9,8-1 3,9 0 5,9-6-1,8-1 0,5-1 0,4 2-5,-4-1-9,-2 2-3,-2 4-17,-3 1-32,-14 0-73</inkml:trace>
  <inkml:trace contextRef="#ctx0" brushRef="#br0" timeOffset="67993.97">8546 4845 306,'-13'0'202,"-2"0"-199,8 0 1,7 0 24,0 0 9,0 0-29,0 0-11,0 0-4,4 0-4,6-1-8,0-4-7,3-2-43,-13 0-125</inkml:trace>
  <inkml:trace contextRef="#ctx0" brushRef="#br0" timeOffset="73056.27">5661 7279 10,'0'1'24,"-4"3"17,-3 0-42,0 4 7,3 1 17,4 2-6,-3 3 0,1 1 0,0 7 4,-2 5 5,2 8 4,-2 8 4,4 8-7,0 9-5,0 8-8,0 7-2,0 6-4,0 8-7,0 3 1,-3 0 1,-5-4-2,-3-1-1,-3-3-1,-1-1 1,-5-4-4,2-2 1,1-6-8,2-5-12,4-7-11,7-7-9,4-6-34,0-8-26</inkml:trace>
  <inkml:trace contextRef="#ctx0" brushRef="#br0" timeOffset="73948.31">5679 7130 88,'-11'1'22,"4"1"-23,3-1 2,4 0 32,0-1 5,0 0-19,0 0-14,0 0 9,0 0 13,0 1-4,1 0-8,17 0 15,8 3 1,12-2-10,8 0-3,8 2-3,11-3-1,12 2-1,10-3 2,12 0-1,4 0 15,11-4-20,8-2-1,3 2-2,11-1-1,-1 0-1,2 0-2,-2-1 0,-9 0-1,-8 2 1,-8-1-2,-7-2 2,-7 1 1,-6-3-3,-3 2-8,-3 1 13,-8 0-2,-2 4-3,1-2 0,-2 2 0,-2 2 0,-8 0 0,-8 0 0,-6 0 0,-9 0 0,-2 0 0,-12 0 0,-6 0 0,-3 0-3,-4 0 0,-3 0 1,1 0-1,1 1-1,4-1-8,-1 1-3,4-1-3,1 0-3,5 0-2,3 0-4,1 0-5,-4-2-3,0 2-17,-7-3-21,-6 3-46</inkml:trace>
  <inkml:trace contextRef="#ctx0" brushRef="#br0" timeOffset="74444.34">9018 7068 3,'3'0'18,"-3"0"-2,0 0-4,0 0 11,0 0 10,0 0 2,-3 1-4,1 1 2,0-2 5,2 0-4,0 1-5,-2-1-6,2 0-2,-2 0 1,2 1-6,0 1-10,0 3-1,0 2 5,0 5 7,0 2-9,0 2 0,0 3-3,4 3 6,3 6-6,-3 4 5,3 8 7,-3 8 3,-1 8-11,1 8 2,0 8-1,-1 4-3,1 1-2,-4 2-1,0 0-2,0 1 2,0 2-1,0-1 1,-10 0-4,-1-3 1,-1-2 0,-2 4 0,0-3 1,0-1-1,0-3 0,6-4 0,-1-6 0,5 0 0,2-5-1,2-4 0,0-3 0,0-7 0,0-3 1,2-9-3,0-4 0,-2-6-1,0-5 1,0-4-2,0-1-3,-2-6-16,-6-2-32,-9-4-84</inkml:trace>
  <inkml:trace contextRef="#ctx0" brushRef="#br0" timeOffset="75043.37">5536 9256 1,'0'1'24,"1"0"35,6 1-33,3-2 7,-2 0 7,5 0 4,5 0 18,4 0-37,6 0 5,14 0 3,8 0 0,12 0-6,16 0-4,14 0-6,13 0-8,10-3 0,15 2 1,10 1-1,13 0-3,9 0-4,-2 1-2,4 2 0,-13 3 0,-9-1 0,-9 0 0,-5 1 1,-6 0-2,-2-2 1,-4 2 3,-2-3-3,-4 0 1,-3-2-1,-14-1 4,-7 0-5,-12 0 0,-17-4 1,-6 1-8,-15-3-7,-7 2-8,-8 0-15,0-1-63,-10 0-132</inkml:trace>
  <inkml:trace contextRef="#ctx0" brushRef="#br0" timeOffset="77347.5">13985 3661 310,'0'10'150,"-14"7"-174,3 4 11,4 9 14,3 3 1,0 3-3,2 2 2,-1-1 0,-1-2-2,0-3 4,0-5-3,-2-3 0,6-5 0,0-6 0,0-7-3,6-2 2,-1-3-1,5-1 0,0-1 3,8-9 6,7-2 0,3-6-3,0-2-2,-2 0-1,-1-1 1,-4 0 0,-3 6-1,-6 3 0,-5 7 1,-4 2 0,-3 3-2,0 1-4,0 9-8,0 7 18,0 3-2,0 4-4,6-2 0,5-3-1,7-3 1,-3-3-2,9-2-9,-5-5-13,2-4-34,0-2-64,-3-3-83</inkml:trace>
  <inkml:trace contextRef="#ctx0" brushRef="#br0" timeOffset="77867.53">14531 3906 24,'0'8'-21,"0"1"246,0 1-198,0 4-25,0 0 26,0-3-2,0-1-16,0-2-8,0-2-1,0-3 1,0-2 0,4-1 2,-1 0 7,-3 0 17,4-5 0,-4-6-18,0 0-8,0-2 3,-4 0-7,-14-1-2,-5 5 1,4 3 2,-2 2 1,-1 4-1,-2 1-2,-2 8-2,1 6 4,4 2-1,3-1 4,7 1-2,9-3 1,2-3-2,2-3 1,13-3-4,5-1 5,4-4 3,3 0 4,1-2 0,1-5-3,-4-3-1,-6-1-1,4 1-1,-8 0 0,-4 2-2,-7 0-2,-1 6 2,-3 1 3,0 1 0,0 0-2,0 1-5,0 5-6,0 2 12,0 3-1,7-3 1,4-1-3,4-2 1,0 0 1,5-3 0,-2-2 2,0 0 0,3 0 1,-4-7 1,-2 1-1,-1-2-3,-3-2 0,-6 3 0,5 1-1,-8 4 1,0 0-1,-2 2 1,0 0-4,3 0-2,-2 2-6,8 5 11,0 1 3,1-1 1,7 0-3,0-1 2,-2-2 1,7-2-2,-4 0 0,1-2 1,1-3 2,-1-3-4,1-2-4,-1-3-13,-1-2-17,-2 0-35,-4-1-22,5 0-36</inkml:trace>
  <inkml:trace contextRef="#ctx0" brushRef="#br0" timeOffset="78399.58">15249 3544 50,'-3'3'-17,"-10"9"287,-2 7-267,1 8 7,3 7 37,3 5-20,4 4-12,-1 4-2,3 3-2,0 0-4,0-3-3,2-4-2,0-4-2,0-5-1,12-5-1,-1-5-12,3-2-6,-7-7 2,-1-4 0,-1-4 5,-5-5-4,0-2-13,0-4 5,0-6-28,-14-5 4,-5-4 32,-3-1 7,-5-3 13,-3 0 4,2 4 12,1 2 28,4 7 19,6 2-12,5 5-16,5 2-12,5 1-8,0 0-10,2 4-9,0 4-1,4 0 0,11-1-1,7 2 2,5-2 0,6-2 1,6 0 1,2-2 1,8-1 2,-3-2-3,0 0-1,-1 0 2,-1 0 0,2-5-1,-6 0 0,-6 0 0,-6 0-1,-1-1 1,-9 1 3,-6-1 2,2-1-1,-8-1 3,-6 0 1,0-1-2,0 3 3,-4 1-1,-13 1 3,-8 4-1,-3 1-6,-5 11-4,1 3-1,3 7 2,5 2 0,13 1 0,11-2-1,0-1 1,24-5-1,13-2 0,6-4 1,10-7 2,6-4-3,9-1 0,5-10-9,0-5-33,-6-6-100</inkml:trace>
  <inkml:trace contextRef="#ctx0" brushRef="#br0" timeOffset="79835.65">12258 7047 219,'0'-2'221,"0"2"-246,-4 0 6,0 0 21,0 2 6,-3 3-12,0 0 0,-3 1 4,9 0 4,-3-2-1,4-2-2,0 1 0,0 1-1,1 0 1,14-2 7,8 3-9,6-2 12,-1 0-5,5 2 0,-5-1 1,1 2 1,-1 2 2,-6 0-2,-4 0-2,-3 2 1,-9 0 0,-6 1 2,0 0 1,-4 0-4,-16-2 0,-2 0 0,-3-1 0,0-3 0,3 1-3,5-4 1,-1 0-1,3-1 2,4 1-1,-1-2-2,7 0-1,2 0-1,3 1-3,0 1-6,0 0-1,0 2 7,3 1 3,1-3-5,-3 2-5,-1-3 0,0-1 1,0 0 3,0 0 2,-5 0-2,-9 0-21,-6-5-15,4 0-6,-2-2-43,0 0-84</inkml:trace>
  <inkml:trace contextRef="#ctx0" brushRef="#br0" timeOffset="80395.68">12225 7281 12,'8'0'249,"5"0"-218,-3 0-42,9 0 19,6-4 15,-3 2-20,6-1-2,0 1 1,1 2-1,-1 0 0,1 0-1,-3 5 4,-2 1 4,-5 1 3,-3 4-1,-9 0 10,-7-1 6,0 3 0,-9 2-6,-10 0-5,-10 4-4,-6-1-5,-3 0-3,-3 0 0,2-3 0,-6 1 0,6-3 3,-2 0-1,6-2 2,-2-3-4,9 1-3,6-4 0,4-1-2,12-4-5,2 0-16,4-4-28,4-9-66,13-2-83</inkml:trace>
  <inkml:trace contextRef="#ctx0" brushRef="#br0" timeOffset="80867.7">12597 6975 61,'-18'-7'176,"-1"2"-45,-9 0-126,3 2 6,1 2 17,-2 1-18,-6 0-7,-1 4-3,-6 5 0,-1 3 0,-4 3-1,0 3 1,-2 4 3,3 5 10,1 5 9,1 4 1,6 4 6,-3 3-15,9 3-3,6 3-3,7-1 3,10-1-6,6-3 0,4-8-4,21-2-2,5-8 1,9-6 0,7-3 1,7-9 0,8-2 3,7-6-2,7-1 3,-1-10-4,5-4 2,-3-5-1,-4-4 1,-6-3 1,-7-1-8,-13-2 0,-10-1-1,-13-4-2,-12-1 1,-11-3-6,-24-1 2,-20-1 9,-19 0-11,-9 2-14,-7 3-9,-6 10-10,3 8-42,4 12-49</inkml:trace>
  <inkml:trace contextRef="#ctx0" brushRef="#br0" timeOffset="81720.75">13499 7086 120,'0'-14'-104,"0"4"470,0 3-349,0 3-13,0 4 18,0 0-11,0 12-13,0 11 12,1 6-1,3 6 6,2 2-11,-2-2 0,-3-1 0,5 0 1,-2-4-2,-2-2 1,3-5-1,1-6-2,-4-5 2,2-2-3,1-7 0,-5-3-2,6 0-2,3-3-13,5-10-1,-2-7-29,-1-5-50,-4-3-59</inkml:trace>
  <inkml:trace contextRef="#ctx0" brushRef="#br0" timeOffset="81844.77">13560 7059 46,'7'0'261,"1"0"-243,6 0-28,7 2 46,8 2 3,6 0-22,2 2-11,5-1-4,-3 1-2,4-3-4,-7 1-23,-2-2-44,-6-2-77</inkml:trace>
  <inkml:trace contextRef="#ctx0" brushRef="#br0" timeOffset="81989.78">13424 7303 53,'-17'13'322,"10"-5"-320,7 0-1,7-2 24,21-3-9,12-3-11,12 0-2,4-3-4,11-4-13,-2-2-14,-2-2-23,-4-1-61</inkml:trace>
  <inkml:trace contextRef="#ctx0" brushRef="#br0" timeOffset="82128.78">13757 7357 50,'-42'21'205,"5"-2"-105,6-3-83,9 0 20,14-4-4,3-4-23,5 0-7,9-2 0,13-5-2,9 1-1,8-2 1,6-3-9,7-5-13,-2-3-32,1-1-84</inkml:trace>
  <inkml:trace contextRef="#ctx0" brushRef="#br0" timeOffset="82355.8">14343 7332 62,'0'-2'225,"0"-2"-206,0 2 5,0 0 30,0 2-29,-7-2-15,-4 2-8,-4 0-1,-9 5-4,-7 4 2,-3 2 1,-6 3-2,1 0 5,0 1-2,-1 2 8,12-3 8,3-1 0,11-1-6,7-5-3,7-3-6,0-1-3,12-3-3,16 0 3,10-3 1,9-8-6,3 1-14,0-5-35,-4 1-99</inkml:trace>
  <inkml:trace contextRef="#ctx0" brushRef="#br0" timeOffset="83019.84">14417 7086 94,'-13'-4'234,"5"2"-211,1 2-11,3 0 44,-3 10-24,0 4-21,3 5 1,-3 2-7,3 1 3,-1 0-2,-1 3 1,4 1 4,-5-1 3,0-1-5,0-1 3,2-4-3,2-4-1,1-2-4,2-2 1,0-6-3,0 0 1,0-4-3,5-1-2,6 0 2,11 0 3,2-4 0,4-3-2,5-3-2,0 1 0,-4-2-4,3 2 0,-7-2 2,3 2-3,-7-1 0,-6 4 3,-5 0-1,-5 1 3,1 2 1,-6 0 0,0 3 2,0 0-1,0 0 0,-6 0-2,-6 5-3,-4 6 1,-1 1 3,1 2 0,4 3 0,5-2 1,3 0-1,4-1-1,0-3-2,15-2 2,3-2-1,5-2 1,4-5 0,1 0 0,7-2-1,-2-7-16,-3 0-24,1-3-12,-5 1-22,1-1-7,-9-1-13,-3 0 16,-7 1 36,-3 3 29,-5 2 24,0 2 14,0 1 44,0 4 2,-9 0-23,2 0-20,-1 3-11,1 3 12,-3 4 10,5-1-6,5 1-7,0 0-7,0 0-7,11-3-4,6 0 1,7-4 1,4-3 4,3 0 2,2 0 0,-2-6 0,2-2-7,-8-4-2,2 0-1,-5-1-1,-7 0 1,-8 1 1,-6-1-4,-1 2 3,-8 4 1,-14 1-1,-6 5-1,-10 1-4,-1 7-2,-2 8 0,-1 7 0,7 4 2,9 4 1,12 1 1,14-4 1,7-2-3,24-5 1,9-4-3,10-9 0,8-3-7,9-4-17,-2-8-33,1-8-100</inkml:trace>
  <inkml:trace contextRef="#ctx0" brushRef="#br0" timeOffset="91224.32">8979 9226 178,'0'-4'43,"0"-1"-42,0 1-2,0 3 17,-3-1-3,-1 1 1,0-1 9,-4 2 11,-4 0-9,0 0-15,-2 4 2,-5 1 4,1 3-1,-2 3-2,1 3-3,3-1-1,4 3-8,1 2 0,8 0 2,3-1 0,0-1 2,7-4-1,10-3 3,5-2-2,7-2 1,0-3 1,5-2 2,-1-2-4,-1-4 1,-3-5 2,-5 0-3,-2-2-1,-11-1-1,-4 1 0,-7-1 0,0-2-1,-11 0 2,-14-1-1,-6 0-8,-1 6 5,-5 2 3,2 7-7,-2 2 1,-1 6-2,-1 8-8,2 9-11,2 4-22,2 5-59,-2 0-129</inkml:trace>
  <inkml:trace contextRef="#ctx0" brushRef="#br0" timeOffset="92112.38">5286 9203 60,'-10'12'27,"1"3"89,0 4-99,5 0-21,4 4 8,7-2 8,16-1 3,5-3-3,8-5 1,3-6 1,3-1-3,4-5 2,-3 0 2,-1-10 2,-9-5 4,-4-4 1,-8-2-9,-6 1-7,-11 0-4,-4-2 1,-12 1-1,-16 2 2,-12 0-1,-9 3-3,-1 3-2,0 5 0,2 5-4,2 3-12,0 8-33,4 7-48,3 5-56</inkml:trace>
  <inkml:trace contextRef="#ctx0" brushRef="#br0" timeOffset="95895.59">7328 7147 14,'1'0'56,"-1"0"6,0 0-56,0 0-5,0 0 11,0 1 2,0 1-14,0-2 2,0 0 6,0 0 4,0 1-1,0-1 0,0 0 9,0 0-1,0 0-2,0 0-3,0 1-4,0 0-2,0-1 1,0 0 2,0 0 2,0 0-1,0 0-5,0 0-1,0 0-3,0 0-1,0 0 1,0 0-3,0 2 0,0 0 2,0-2 1,-1 4-1,1-4 1,0 0 1,0 0-1,0 0 1,0 0 0,0 0-1,0 0-3,0 0 1,0 0 1,0 0 0,0 0 0,0 0 1,0 0-1,0 0 0,0 0 2,0 0 0,0 0 2,0 0-5,0 0 2,0 0-2,0 0 0,0 0-1,0 0 1,0 0 0,0 0 1,0 0 0,0 0-2,0 0 2,-3 0-3,-1-3 0,2 2 1,-1-1 1,2 2-2,-4 0 1,3-1 1,2 0-1,0 1 0,0-1-1,0 0-1,0 1-2,0 0-1,0 0 0,0 0 1,0 0-1,-3 0 0,2 0-4,1 2 1,0 2 5,-4 2 2,-2-1 0,5 1 2,-2-1-1,2-1 0,1 1 0,-6 0 1,6 0-1,0 2-1,0 1 1,0 3 0,0 3 0,0 1 0,0 2 0,-1 1-1,-6 2-1,0 2-4,-1-2-8,1-1 1,1-2 3,3-4 0,2 0-8,1-6-16,0-1-45,0-1-42</inkml:trace>
  <inkml:trace contextRef="#ctx0" brushRef="#br0" timeOffset="96254.64">7262 7647 12,'0'0'183,"0"0"-164,2 0-24,0 5 31,3 3 27,-1 1-31,0 4-15,-1-1-3,1 2 3,-1 0-2,-3 1-3,0-2 2,0 1-2,0 0-2,0-1 1,0 0-1,-6-1-2,2 1-2,-4-1 2,3 0-1,1 1-5,0 0-10,4-1-33,0-2-70</inkml:trace>
  <inkml:trace contextRef="#ctx0" brushRef="#br0" timeOffset="96619.63">7243 8193 88,'4'7'31,"-3"3"-26,2-1 23,-1 2 11,3 0-19,-3-1 0,2 2-4,-2-1 4,-2 1 3,2-2 0,-2-1-5,0 2-2,3-1-8,-3 3-5,1 1-2,2 2 0,-3 1-2,0 2 0,0-2-7,0-1-11,0 0-9,0-3-13,0-1-28,0-4-62</inkml:trace>
  <inkml:trace contextRef="#ctx0" brushRef="#br0" timeOffset="96944.65">7271 8715 149,'0'9'23,"4"-1"-23,-2 3 2,0 1 3,-2 2 5,0 1 7,0 0 13,0 2 2,0-1-3,0 1-10,0 0-4,0 0 0,-4-1-5,0 0-1,4-1-4,-7-1-3,5 0-1,-2-1-1,1-2-1,1-1-6,0 3-15,-2-2-17,1-2-12,3 1-33,-1-3-39</inkml:trace>
  <inkml:trace contextRef="#ctx0" brushRef="#br0" timeOffset="97731.69">5711 8187 52,'0'4'-13,"0"-2"34,-3-1 91,2 2-16,1-3-74,0 0-5,0 0 9,0 0-6,0 0-5,4 0 1,10 0 5,1 0 5,10 0-12,7 0-6,3 0-5,4 0-4,9 2 1,5 3 0,1-2-2,0 1-1,3-2-16,-1 0-13,-2 0-23,-8-2-63,-7 0-72</inkml:trace>
  <inkml:trace contextRef="#ctx0" brushRef="#br0" timeOffset="98022.71">6651 8203 25,'7'0'123,"2"0"-113,10 0-7,2 0 18,5-3-10,-2 0-9,9-1-1,-5-2-2,2 0-2,-2 1-9,-3 0-12,-4 1-9,0 3-17,-6 1-23</inkml:trace>
  <inkml:trace contextRef="#ctx0" brushRef="#br0" timeOffset="98307.73">7419 8211 206,'3'0'58,"5"0"-68,3 0 23,5 1 11,2-1-15,-2 0-5,7 0-4,-4 0 0,1 0 0,2 0-2,-3 0-3,1 0-7,-2 1-8,0 1-7,-2-2-8,0 0-17,2 0-38</inkml:trace>
  <inkml:trace contextRef="#ctx0" brushRef="#br0" timeOffset="98523.74">8054 8219 15,'13'4'-6,"2"-2"8,-1 0 38,-2-1 27,2 1-43,-1-2-1,2 0 10,3 0 4,-1 0-19,5-2-3,0-2-4,4 1-5,-2 0-8,0 0-2,-2 0-19,0 2-22,-2 1-20,-1 0-13</inkml:trace>
  <inkml:trace contextRef="#ctx0" brushRef="#br0" timeOffset="98691.75">8621 8190 12,'23'3'17,"1"-2"-13,-3 2 65,0-1-16,-3-1-34,-3 0 3,0 1 0,-2-1-11,0 0 0,3-1-7,3 0-3,1 0 1,5 0 1,3-2-3,2-2-2,3 0-15,-2 2-62,-7 1-73</inkml:trace>
  <inkml:trace contextRef="#ctx0" brushRef="#br0" timeOffset="104244.08">8468 7416 94,'0'0'290,"0"-3"-273,0 3-21,0 0-2,0 7 19,0 7 2,0 6-7,0 2 3,0 6 1,0-2-2,1 0-2,-1-1 2,0-1 1,0 1-1,0-5-5,-1-1-2,-2-2 0,-1-4-3,0-2-1,1-2-8,-1-2-18,0-3-28,1-2-70,-6-2-81</inkml:trace>
  <inkml:trace contextRef="#ctx0" brushRef="#br0" timeOffset="104396.08">8297 7637 8,'0'1'362,"0"2"-342,0-3-29,0 2 4,6-1 21,9 0-3,10 1 3,5-2 1,5 0-3,3 0-2,-2-4-5,4 2-6,2-1-7,-1 2-26,1 1-28,-7-2-86</inkml:trace>
  <inkml:trace contextRef="#ctx0" brushRef="#br0" timeOffset="105357.14">6628 8561 174,'1'0'216,"2"5"-172,-3 7-69,0 5 12,0 4 21,0 4-5,2 0-3,0 0 1,-2 0-1,0-3 1,0 1 0,-4-4 0,0 0-1,-5-2 0,0-2-2,3-1-8,-1-2-15,0-3-42,-4-3-82</inkml:trace>
  <inkml:trace contextRef="#ctx0" brushRef="#br0" timeOffset="105545.15">6339 8779 7,'-13'3'4,"2"1"295,0-3-291,7-1-8,4 0 26,0 0 7,1 0-33,17 0-1,10-2 12,8-3 7,10-1-2,11-2-5,4-2 3,11 1-2,-1-2-10,7 4-2,5 2-20,-2-1-34,-9 3-104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09:57:30.53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58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7-30T10:05:29.890"/>
    </inkml:context>
  </inkml:definitions>
  <inkml:trace contextRef="#ctx0" brushRef="#br0">2526 1541 179,'0'4'93,"0"5"-20,0 7-88,0 5 13,0 8 15,0 4-6,0 4 1,7 1-3,4-1-2,-5-2 2,2-4-5,-1-5 1,0-2 0,-3-4 0,0-3 0,-1-4-1,1-4 1,-1-3-12,5-5-26,-5-1-49,-2-8-93</inkml:trace>
  <inkml:trace contextRef="#ctx0" brushRef="#br0" timeOffset="176.01">2472 1545 397,'1'0'5,"10"0"-31,13-1 9,12-6 42,16-2-7,9 0-9,5-1-5,1 1-3,-3 1-2,-10 2-2,-3 0-16,-9 1-13,-7 0-26,-12 5-44,-11 0-88</inkml:trace>
  <inkml:trace contextRef="#ctx0" brushRef="#br0" timeOffset="314.01">2546 1729 2,'-28'19'269,"7"-4"-269,17-5-4,4-4 15,8-1-1,24-5-6,8 0 8,16-1 1,9-10-9,2-4 0,0-3-6,-8 2-5,-10 1-16,-13 2-61,-10 4-69</inkml:trace>
  <inkml:trace contextRef="#ctx0" brushRef="#br0" timeOffset="436.02">2719 1831 133,'-36'16'24,"15"-1"-19,6 1 40,8-5-1,7-2-31,4-1-10,20-3 2,9-2-2,10-3 1,7-1 1,3-9-8,0-2-25,-3-3-36,-3-1-89</inkml:trace>
  <inkml:trace contextRef="#ctx0" brushRef="#br0" timeOffset="591.04">3336 1752 262,'-10'0'17,"-2"0"-5,-4 7 25,-3 6-17,-10 2-15,1 5-2,-3 1-2,-2 2-1,2-3-1,2-3-8,8-4-10,3-5-9,7-4-26,7-4-41,-3-4-53</inkml:trace>
  <inkml:trace contextRef="#ctx0" brushRef="#br0" timeOffset="734.04">3069 1718 205,'2'11'107,"6"5"-114,1 4 23,7 0 33,1 1-28,2-2-11,6-1 0,-1-2-3,-1-3-6,2-3 1,-5-1-4,2-5-12,-10-4-18,2 0-38,-10-6-98</inkml:trace>
  <inkml:trace contextRef="#ctx0" brushRef="#br0" timeOffset="1135.06">3425 1813 174,'-2'4'47,"2"2"-57,0 1 13,0-1 19,13-3-12,9 0-1,0-1 1,3-2 4,4 0-4,2-5-1,-3-3-2,-3-3 1,-3-1-4,-5-1-3,-5-1-1,-6 1-3,-6 1-5,0 3 2,-14 3 6,-7 4 1,-8 2-1,-3 6-4,-8 10-2,-2 5 7,3 6 6,6 0 3,12-1 1,14-5 0,7-3-8,0-5-2,17-4-3,12-4 3,10-5-1,2-2 0,5-11-30,-4-8-123</inkml:trace>
  <inkml:trace contextRef="#ctx0" brushRef="#br0" timeOffset="2767.17">2095 1315 66,'5'0'198,"-1"0"-180,0 10-45,4 6 34,6 12 21,1 6-13,1 8-3,-1 6 1,-2 6-3,-7 7-1,-3 1 1,-3 3-6,0-2-1,-3-5 1,-5-5-2,-3-6 0,0-6 1,2-3-3,3-5 0,6-5-1,0-7 1,0-4-12,11-6-9,4-5-19,0-4-27,1-4-49</inkml:trace>
  <inkml:trace contextRef="#ctx0" brushRef="#br0" timeOffset="3144.18">2147 1327 64,'0'-1'113,"7"1"-110,1-3-14,10 0 40,13-2 21,10-1-20,16-2 1,11 1-2,13-2-4,11 2-3,11 2-2,9 0-2,6 2 0,2-1-9,2 3-1,10-1-4,-3 0-3,1 2-1,0 0-1,-12 1-3,-9 3-12,-14-1-12,-16 0-6,-21 1-1,-19 0-4,-18-1 2,-15-2 2,-6 2 8,-6 0 28,-12 0 0,-6 0 1,-2 1-10,-3-1-57,2 2-49</inkml:trace>
  <inkml:trace contextRef="#ctx0" brushRef="#br0" timeOffset="3423.2">4112 1347 141,'2'2'69,"-2"-2"-75,2 0 4,0 1 18,1 2-12,1 2-4,3 4 9,4 2 0,4 1-2,-2 1-4,5 4 6,-3 4 1,0 4 7,-6 6 13,-1 6-2,-5 7 2,-3 6-1,0 6-9,-7 4-4,-6 2-7,2 0-4,-4-1-1,4-4-2,0-4-1,5-7-1,2-6-1,-6-5 1,3-5 1,0-4-1,2-5 2,0-5-2,3-5 0,-2-5-7,-5-5-35,2-1-68,-12-6-183</inkml:trace>
  <inkml:trace contextRef="#ctx0" brushRef="#br0" timeOffset="3795.22">2211 2343 39,'-17'6'169,"3"-2"-127,3 0-41,3-2 24,8-2 27,0 0-24,0 0-23,0 0-10,15 0-1,11 0 24,16-3 11,15-1-8,13 1-6,17 0 7,16 3-3,11 0 3,8 0 2,4 0-4,5 0-7,-3 1-4,4 1-1,-3-1-4,-4-1-7,-10 0-11,-12-1-18,-11-4-34,-18-2-49,-21-2-124</inkml:trace>
  <inkml:trace contextRef="#ctx0" brushRef="#br0" timeOffset="6307.36">4761 1266 84,'0'0'234,"0"0"-213,0 0-39,3 11 2,5 6 25,2 6 3,1 7-5,0 0-4,1 1 3,-3-1-2,-2-1 1,-7-2 3,0-1-4,0-5 5,0-4-4,0-5 2,0-5-4,0-3-1,0-4-1,0 0-1,0 0 2,0-9-4,0-5-11,0-7-1,0-2 4,0-4 1,-7-1 3,-2-3 4,1-2-1,-3 0 0,4 3 1,3 6 2,1 4 0,3 8 2,0 4 0,-4 5 0,4 3 3,0 0-5,0 3-11,14 7 8,1 3 10,2 5 0,1-1 2,4 1 0,6-1-5,-2-3-2,9-1-1,-5-4 0,5-2 3,3-5-2,-5-2 0,2-2 1,0-7 5,-8-5-3,2-4-5,-5 0-2,-6-1-1,-7 1-4,-4 2 6,-7 2-1,2 7 3,-2 3 1,0 4 2,0 1-3,0 10-8,0 9 9,0 7 6,0 4-2,4 0-3,-2-1 0,5-3-3,2-3 1,2-4-1,4-3-1,-4-6-4,-2-3-13,-5-5-41,-2-3-78</inkml:trace>
  <inkml:trace contextRef="#ctx0" brushRef="#br0" timeOffset="6619.37">5448 1466 2,'9'-4'78,"-2"-2"-79,1 0 8,-5 1 34,1 2-3,-1 1-10,-3 2 8,0 0 3,0 0 4,-7 2-20,-7 5-24,4 6 2,-1 3 10,4 2 1,3-1 1,4-2-3,0-2-1,11-3-2,2-1 2,2-4-4,3-4 4,4-1 4,-5-1 2,5-7 7,-3-4-9,-3-3-8,-5-1-4,-10-1-1,-1-1-3,-1 1-4,-14 2-5,-3 2-6,2 5-11,1 3-6,0 5-18,2 0-47,-2 10-65</inkml:trace>
  <inkml:trace contextRef="#ctx0" brushRef="#br0" timeOffset="6950.39">5679 1439 168,'0'6'81,"0"2"-94,-3 5 14,3 0 17,0 0-12,0 1-3,7-4-3,-1-2 0,5-1 0,0-2 0,-4-2 1,0-3 1,-3 0 1,4-3 5,1-7 1,2-3-5,-4-1-2,4 0-3,-7-1 2,3 4 1,-1 3-2,-4 3 0,1 4 0,-3 1-4,4 1-8,-2 9 11,4 3 5,5 3 4,-2 1-5,2-2 4,-3 1 2,2-4-4,3-2-5,-2-3 0,-3-2 0,2-3 0,-2-2 1,0 0-2,4-3-16,-4-6-58,-4-4-108</inkml:trace>
  <inkml:trace contextRef="#ctx0" brushRef="#br0" timeOffset="7287.41">6225 1472 42,'0'-2'88,"0"-1"-76,-4 0 39,-5 1 15,-2 1-33,3 1-19,-6 0-8,-1 0-3,2 0-2,-5 4 3,-1 3 2,-1 5 3,-2 0 7,4 2 3,3 1-2,4 0 1,5-4-5,6 0-2,0-3-6,0-2-2,4-1-2,7-3 2,2-2 2,-1 0 6,2-1 1,0-6 2,-4-4-7,-3 0-2,-7-3-7,0 1-3,0 0-1,-7 1-9,-6 2-7,2 5-4,3 4-9,-3 1-28,1 4-106</inkml:trace>
  <inkml:trace contextRef="#ctx0" brushRef="#br0" timeOffset="7863.46">6600 1442 63,'1'-6'67,"8"-1"-67,-3-2 31,6 0 9,-1-2-28,4-2-8,3-1-3,-4-1 0,4-1 1,-7-3-1,-3-1 3,-3-1 1,-5-2 1,0-1 1,0 2 3,-9 4 5,-3 2 15,-5 5 6,3 2-1,-8 3-8,0 5-4,-9 1-11,-2 6-6,-6 9-4,-4 8 2,1 7-2,0 4 0,8 3-2,2 2 1,13-2 1,3-2 0,8-4 3,8-3-3,7-6-2,15-3-1,3-4 1,4-4-1,2-3 2,2-5 0,-1-3-2,1 0 2,-2-7-2,-3-3-1,-5 1-9,0 0 1,-12 2 3,-4 5 3,-6 1 3,-1 1-1,3 3-2,-1 8 1,3 6 12,3 3-2,-1 1 2,4 2-4,2-4-1,2 0-1,-1-5-3,1-3 0,0-2-1,-5-4-8,0-3-14,-3-2-47,-6-3-76</inkml:trace>
  <inkml:trace contextRef="#ctx0" brushRef="#br0" timeOffset="8275.46">7085 1468 15,'4'-9'24,"-2"-2"25,-2 1-13,0-1-23,-4-1-11,-10 3 0,-5 0 1,-3 3 3,-6 1 12,3 5 7,0 0 11,-4 3-11,5 8-7,-2 1-4,2 5 1,6 1-3,3-1 2,11-1-2,4-3-2,0-2-4,0-1-2,11-4-2,4-1 0,2-2-2,1-3 1,0 0 5,3-4 1,-3-3-4,0-4-8,-3 1-14,-2 0-10,-5 0-1,-4 4 3,-1 1 6,-2 3 3,-1 2 16,3 0-6,0 4-5,1 5 27,3 2 1,3-1-3,5 0 0,-1-1-5,4-3-2,-1-2-1,-2-2-2,3 0-4,-7-2-17,0-3-24,-5-5-78</inkml:trace>
  <inkml:trace contextRef="#ctx0" brushRef="#br0" timeOffset="8816.5">7221 1447 123,'1'12'23,"2"1"-4,4 0 54,-3-1-25,3-3-17,3 0-7,-5-4-15,1 0-2,-2-3-1,0-1-5,3-1 1,3-1 4,1-6 10,-1-3-10,1-1-7,1-1-8,-1 1-5,2 1-6,-5 2 4,-2 2 0,-1 2 11,-3 3 1,-2 1-3,0 0 2,4 6 13,-2 4 12,3 2-7,2-2 0,1 0-1,0-2 4,2-3-8,-4 1-3,-1-4 0,1-1-3,-2-1 3,3 0 3,0-3 5,1-4-1,2-2-9,-2-2-4,-2 3-6,5 1-5,-4 1 1,1 3-10,-1 2 6,-3 1 5,3 1 7,0 6 6,-1 3 4,5-1 2,3 0 0,-3-1-5,0-3 0,4 0 3,-2-2-5,2-3 5,0 0-1,3-2 5,-1-5-8,4-2 2,-5-3-2,1 1-4,0-2-5,-6 1 2,-1 3-7,-3 0-1,-7 2 8,2 3 3,-2 1 2,0 2 1,-2 1 2,-11 0-7,-2 5-4,-6 2 5,2 2 2,2 1 1,0-2 4,9 1 0,2-1 1,6-3 1,0 0-3,0-2-1,6 0 6,8-1 4,5-2 4,5 0 4,2 0-8,7-3-6,1-1-6,-2 0-9,1 1-16,-2 1-38,-3 2-52</inkml:trace>
  <inkml:trace contextRef="#ctx0" brushRef="#br0" timeOffset="13279.75">4742 2076 145,'-9'3'167,"1"-3"-121,2 2-48,6-1 16,0 0 19,10 3-17,14-2 8,5 0-5,10-2-8,1 0-4,3-4 0,-2 0-2,-3-1-4,-3 0 1,-3 2-4,-7 2-7,-6 1-16,-8 0-25,-9 4-50,-2 2-99</inkml:trace>
  <inkml:trace contextRef="#ctx0" brushRef="#br0" timeOffset="13539.77">5007 1995 385,'-9'0'2,"4"0"-13,5 0 21,0 2 5,11 2-29,11 2 17,6 1-1,4-1-1,-2 2 2,-2-1-3,-1 0 0,-4 2 0,-2-1 0,-11-1-3,-3-1 3,-7 3 0,0 1 3,-13 2-1,-9 1 1,-7 0-1,-3 0 0,1 0-2,1-2 0,1-1 0,12-3 0,6-2-6,8-1-17,3-3-60,3-1-108</inkml:trace>
  <inkml:trace contextRef="#ctx0" brushRef="#br0" timeOffset="13899.79">5761 1898 257,'-4'-8'17,"0"3"6,-1 5 56,3 0-26,0 7-41,-2 15-24,1 9 20,1 7 5,2 0-6,0 0-4,0 0-3,0-2 4,0-3-2,0-3-1,0-4-1,0-7-8,0-4-5,0-6-21,0-6-22,-2-3-15,-9-5-11,-4-9-71</inkml:trace>
  <inkml:trace contextRef="#ctx0" brushRef="#br0" timeOffset="14298.81">5525 2068 119,'-7'-2'104,"5"2"-93,2 0 4,0 0-5,5 4-11,14 4 7,7 1 0,8-1 0,2-1-3,4-2-3,-5 1 3,0 1-2,-6-4-5,1-1-10,-6-2-13,1 0-10,-8-2 4,-2-4 11,3-1 9,-3 0 12,-5-1 4,0 2-1,-6 0 4,-4 2 16,0 3 7,0 1 8,0 0-15,0 5-13,0 7 5,0 0 8,0 5-4,0-1-6,7-2 2,1 0-6,1-3 2,0-1-4,-3-3-2,1-3-3,4-3 1,-3-1 0,3 0-1,3-5 7,3-5-6,1-4-15,1-3-26,1 0-31,2 0-39,2 2 0,-1 1 88,-2 6 29,-10 3-8,-5 4 14,-2 1 16,-1 8 23,1 6 30,-4 7-17,0 5-18,0 5-10,0 2-7,0-1-11,0 1-6,0-3-6,0-3-6,0-1 0,-4-4 0,-3-3-4,1-3-6,-5-3-19,4-4-42,-1-4-129</inkml:trace>
  <inkml:trace contextRef="#ctx0" brushRef="#br0" timeOffset="14774.84">6457 2178 53,'0'0'207,"0"0"-195,0 6-8,0 8 22,0 7 6,0 1-8,0 4-13,0-3-2,0-1-1,0-2-3,0-3-5,0-3 0,4-5 0,-1-3 0,-3-3-4,0-3-1,0 0 7,0-5-5,-10-7-23,2-4 3,-5-1 11,-2-3 7,4-2 1,-7-1-1,5-3 6,-2 0 1,8 0 0,3 4 1,4 3 7,0 4-3,4 3 0,14 2-3,1 3-1,5 1 1,7 4-2,-2 2 1,7 0-2,0 0 2,-8 6-2,1 2 1,-10 0-2,-3 0 2,-12 0-2,-4-1 5,0 3 1,-14-1 5,-10 2-6,-6-3-2,2-2-3,-1-1-1,3-3-5,9-2-24,3 0-33,10-2-113</inkml:trace>
  <inkml:trace contextRef="#ctx0" brushRef="#br0" timeOffset="14916.84">6804 2162 389,'-19'15'3,"2"3"-10,3-1 26,6 2-10,1-3-9,7-3-1,0-2-6,7-4-18,1-5-44,2-2-85</inkml:trace>
  <inkml:trace contextRef="#ctx0" brushRef="#br0" timeOffset="15030.84">6796 1992 313,'-6'0'32,"1"5"-65,5 4 28,0 3 9,0 2-9,11 1-43,0-1-177</inkml:trace>
  <inkml:trace contextRef="#ctx0" brushRef="#br0" timeOffset="15291.87">7093 2103 380,'-15'1'49,"2"1"-55,5 0 41,-2 3-4,3 2-31,-1 4-3,2 2 4,1 0-2,-1 0 1,2-2 1,-2 0-1,5-2 1,-3-1-1,4-4 1,-3-1-1,3-1 0,0 1-2,0-2 2,0 5 0,3-1-1,1 2 1,0 2 1,-4 2-2,0 0 1,0 1-6,-8-2-1,-3-2 4,4-4 4,-4-1 1,0-3-3,2 0 1,1-4-10,1-5-39,3-3-40,1-4-111</inkml:trace>
  <inkml:trace contextRef="#ctx0" brushRef="#br0" timeOffset="15986.92">7266 2174 97,'0'-1'111,"0"1"-109,0 0 47,0 0 6,0 0-30,0 3-20,-2 5-7,-9 3 8,-2 3-4,-2-1 4,4 1-3,0-2 1,4-3 3,3-1-1,4-3-1,0-4-1,0 1-3,4-1 0,7-1 4,8 0 9,6-6 0,3-6-8,3-4-3,2-2-3,-5-2-8,-3 0-10,-6-1-6,-6-3 3,-6 1 8,-3-4-2,-2 1 1,0 0 2,-2 3 8,0 6 6,0 4 3,0 6 9,0 3 4,0 3-1,0 1-9,-4 5-9,-2 7-2,-5 7 6,0 4-1,0 2 4,4 2 8,3-1 5,4-1-1,0-2-6,0-4-1,7-2-5,4-4 0,4-2-3,-2-4-3,-2-1 2,1-2-2,-1-4 0,3 0-2,-1-2-8,-5-6-8,2 2-4,-6-1 0,-3 2 11,2 4 11,-3 1 0,0 0 4,0 0-4,0 0-4,3 4 3,4 2 9,3 3-3,1-1-4,4-1 0,-1-1-1,5 0 1,-4-4-1,2-2-2,0 0-6,-9-2-2,3-6-11,-2-1-13,2-1-1,0 0 14,-3-1 9,3 3-14,-2 0 1,2 4 17,-3 1 0,2 2 6,-6 1 1,3 0 4,-3 0 8,-4 0 5,0 0 10,0 0 10,0 0 11,0 0 0,0 0-8,0 0-16,0-1-16,0-2-8,-10 2 1,2-1-2,0 2 3,-6 0-4,-1 3 0,-2 8 2,-1 3 5,5 3 5,4 1 10,4-2 0,5-3-5,0-2-5,18-3-5,9-4 0,9-2 3,13-2-1,14-12-4,14-10-31,6-9-99</inkml:trace>
  <inkml:trace contextRef="#ctx0" brushRef="#br0" timeOffset="16994.97">8675 2031 90,'11'-4'68,"-3"-5"-68,3-1 29,1-3 1,-1 1-25,-7-2 2,-4-2-1,0 0 0,-13 1 3,-16 1 6,-1 3 8,-9 4 7,0 5 2,-1 2-4,-5 4-16,5 12-6,-2 4 1,2 8-1,4 6 0,0 4 0,15 2-1,3-2-2,18-5-3,0-6 0,18-3 0,14-5-2,4-6 1,0-3 0,-5-5 1,-2-5 1,-3 0-1,-7-3 1,-3-5-1,-1 0-2,-4 4 0,-9 2 1,-2 2 1,0 3-3,0 11-3,-2 6 9,-2 3 0,4 2-3,0-1 0,0-1 0,6-3 0,5 0-7,0-3-25,0-5-31,0-3-84</inkml:trace>
  <inkml:trace contextRef="#ctx0" brushRef="#br0" timeOffset="17719">8828 2229 116,'0'0'19,"2"0"-19,3-1 52,-1-7-13,0-1-25,3-3-4,-7-2 0,4 1-6,-4 0-4,0-1 5,-8 3-2,-6 3 2,0 3-4,0 4 33,-1 1-2,-3 1-22,1 10-11,-5 4 3,4 2 0,4 3-1,3-1 1,11-2-2,0-4 3,0-3-3,5-2 0,11-5 0,2-1 2,-2-2 4,9 0 0,-4-4-1,4-7 1,-5 0-6,-5-2-6,-1 0-6,-3 1-3,-6 1-1,-2 2 8,-1 3 7,-2 4 3,0 2 1,0 0 4,0 3-8,0 5-2,-5 2 11,4 0 4,1 2 1,0-4-3,1-1-1,11 0-6,-4-3 0,3-1 0,0-3 3,3 0-2,-4 0 1,4-6 1,-3-2-1,-3-2-7,0 0-3,-2-1-2,0 1-6,-2 2 1,0 2 2,-1 4 4,-3 2 0,0 0-1,0 3-1,4 5 8,-4 3 9,4-1-3,3 1 6,-3-3-2,3-2 1,0-2-4,0-1-4,3-2 1,-3-1 1,1 0 1,3-2 4,3-5-2,-3-2-4,-3 0-5,3 1-3,-6 1-4,-1 2-1,0 3 6,-4 0 2,0 2 1,0 0 1,0 8-1,-3 2 3,2 2 5,1-1-1,0 0 1,0-2-1,4-1 3,4-3-2,2-2-6,1 0 0,-5-2 3,5-1-2,0 0 2,-3-4-2,3-4-5,-5-1-5,-2 1-8,-3-1-10,-1 4 8,5 2-2,-5 1 0,0 2-4,0 0 3,0 2-38,0 6 27,7 1 23,1 1-7,0-1-34,9-3-52</inkml:trace>
  <inkml:trace contextRef="#ctx0" brushRef="#br0" timeOffset="18016.02">9386 2168 166,'-18'6'14,"3"1"-16,2 0 31,2 0-2,4 1-13,3-2 3,4-1 2,0-1 1,0-1-1,0-2-1,7 2 4,8-2-1,0-1 0,6 0-3,4-7-8,2 0-3,-5-1-3,-5 0-6,-2 4-4,-8-3-1,-6 4-3,-1 2-4,-4 1 1,-15 0-11,-8 9-5,-3 2 20,2 4 7,1 0 2,8-1 0,8-3 0,11-4-1,0-2-3,8-3-2,19-2 1,2-4-6,10-8-40,0-5-111</inkml:trace>
  <inkml:trace contextRef="#ctx0" brushRef="#br0" timeOffset="18359.04">9679 1862 397,'0'10'-4,"0"5"-10,0 9 53,0 4-12,3 6-10,-3 4-6,0 2-2,0 4-7,-11-3 0,0-3 1,-1-3-2,6-8-1,4-7 1,2-7 0,0-7 0,0-3-2,6-2 2,16-1 5,7-4 4,7-5 0,9-4-6,-2-1-4,-2 1-3,1 4-8,0 3-18,-7 2-28,-5 4-24,-8 0-125</inkml:trace>
  <inkml:trace contextRef="#ctx0" brushRef="#br0" timeOffset="18648.06">10086 2123 243,'-11'0'120,"2"0"-125,5-1 41,2 0 22,-5 1-42,1 0-12,-8 5-7,-5 5-1,1 5 3,-3-1 1,0 2-1,6 1 3,1-3-1,8-3 1,6 0 2,0-3-2,3-1 1,10-2 0,2-3-1,3-2 3,4 0-1,-2-4 5,2-7-5,-7 0-4,-5-2-8,-3 0-7,-7-1-7,0 2-3,-15 2-5,-8 3-10,-3 4-31,-5 3-70</inkml:trace>
  <inkml:trace contextRef="#ctx0" brushRef="#br0" timeOffset="18964.08">10165 2151 245,'0'0'14,"0"0"-13,0 0 36,0 0-11,-4 5-18,1 1-4,-1 3 4,-4-1-5,1 1 0,0-1-2,0-1 3,0-1-2,6 0 5,1-1 0,0 0 0,0-2-4,15 2 9,0-1 8,7-1-1,2 0 1,1-1-4,-2-1-3,0-1-7,-7 0-1,-3 0-1,-3-1 2,-9-7 2,-1 0 0,0-4 0,-8-2-5,-14 1-2,-6-1-1,-3 2-4,-2 5-6,2 3-10,1 4-3,6 1-12,2 9-26,4 2-14,10 0-61</inkml:trace>
  <inkml:trace contextRef="#ctx0" brushRef="#br0" timeOffset="19411.09">10454 2145 62,'-3'0'151,"-1"0"-128,-3 0 62,3 0-21,-4 5-53,1 4-13,0 3 1,3 5 4,4 4-1,0 1 4,6 0-3,6 2 0,-1-4-1,4 1 1,-2-2-3,-2-2 1,1 0-1,-6-5 0,-2-2-6,-4-2-2,0-5-3,0 0-17,0-2-14,-7-1 20,-4 0 9,-4-2 8,-1-5 5,1-3 7,-3 0 9,-1-3 4,2 0 5,-1-2 7,0-2-5,3-1-6,5 0-5,7-1-10,3 1-2,0 0-3,0 0-1,11 2 0,6 1 2,8 0-1,3 2-2,9-1 0,5 1 1,-1 3-1,3 0 0,0 6-1,-5 2 1,1 2-1,-5 4-2,-12 7 3,-10 3 1,-13 4 0,-4 1 8,-28 3 1,-10 1 1,-8-5 8,-3-1 0,2-4 2,4-3-7,8-5-6,7-2-5,11-3-3,17-2-22,4-10-102</inkml:trace>
  <inkml:trace contextRef="#ctx0" brushRef="#br0" timeOffset="23608.35">11175 2095 53,'18'-6'23,"6"-4"-20,5 1 85,3-3-42,8-2-28,6-2 15,4 0-8,4-1-8,6-3 4,1-1-4,11 0-2,0-3-4,2-1-1,-3 1-4,-3 0-4,-10 2-1,-9 1-1,-8 4-1,-9 2-10,-5 4-8,-12 3-5,-5 6-4,-10 2-16,0 0-33,-14 5-42</inkml:trace>
  <inkml:trace contextRef="#ctx0" brushRef="#br0" timeOffset="23935.37">11951 1697 102,'-5'0'162,"2"0"-162,3 0 5,0 0 26,0 0-19,14 3-13,7-2 24,8 1 7,6-2-5,6 0-4,1 0-2,4 0-3,-7 0-6,-3 3-8,-8 3-1,-9-1 0,-5 6-1,-10 1 0,-4 3 7,-15 5 1,-14 0 1,-6 2-5,-4 1-2,-1-2 0,5-3 0,9-2-4,5-4-2,14-5-27,7-2-62,0-5-138</inkml:trace>
  <inkml:trace contextRef="#ctx0" brushRef="#br0" timeOffset="29118.66">12918 1359 70,'0'0'283,"0"-1"-263,0 1-24,3 0 5,-3 2 14,0 8-15,0 6 19,0 2-1,0 4 4,-3 2 5,-5 2-3,1 1-5,-3 4-1,-5-1-2,4 0-3,-1-4-3,6-6-2,6-2-2,0-6-4,2-2-1,11-4-1,6-2 0,8-3 4,9-1 0,7-4 2,3-6 0,8-1-7,-1-2-17,1 1-29,-1 2-35,-9 1-85</inkml:trace>
  <inkml:trace contextRef="#ctx0" brushRef="#br0" timeOffset="29475.68">13499 1544 36,'0'0'-9,"0"-1"192,0-1-110,0 1-64,-3 0 5,-1 1 8,-7 0-16,1 0-5,-1 0-1,-7 0 4,2 1 4,-3 0 8,4 1 8,-3 0 1,-4 1-4,5 5-2,-6 1-5,4 5-4,-3 3-2,4 1-1,4-3-2,4-1 0,10-4-6,0-2 1,3-2-1,9-3-3,4-1 4,-1-2 2,3 0 2,1-2 1,1-7-2,-2 0-4,-5-4-8,-5 0-13,-3 0-10,-5-1-17,0 2-31,0 0-98</inkml:trace>
  <inkml:trace contextRef="#ctx0" brushRef="#br0" timeOffset="30118.73">13715 1575 21,'4'1'2,"1"0"8,-1-1 167,-4 0-122,0 0-51,0 0 3,0 0 10,0 0-4,0-3-6,0 0-2,0-1 1,-7 1-2,-1 0 0,-1 0-2,-5 1 6,-1 0 1,-4 2 5,-2 0-2,-4 5-9,-2 4-3,4 2 0,1 5 1,-2-2 2,6 2-3,3-2 1,5-4 3,10-2-1,0-2-2,0-3-2,5-2 1,13-1 4,6 0 3,2-6 0,5-3-3,0-1-2,-9 0-2,0 1-3,-10 3-5,-5 3-1,-5 3 0,-2 0 0,0 2 1,0 4 1,0 6 8,0-1 0,0 0-1,0-1-1,0-3 0,11-2-2,3-1-9,3-4-26,-2 0-32,-1-4-118</inkml:trace>
  <inkml:trace contextRef="#ctx0" brushRef="#br0" timeOffset="30566.74">13922 1618 15,'6'4'9,"-1"-1"-4,5-2 52,-6-1 23,5 0-55,-3 0 5,7-6 5,1 1-16,-6-1-6,3 0-3,-7 0-1,1 1 1,-1-1 3,-1 1-3,-3 1-2,0 1 7,0 0 0,0 2 6,-14 1-2,-6 0-12,-3 3-6,-5 5-1,-6 3 3,6 4-1,1-2 6,6 1-2,6-2-1,5-2 4,9-4-6,1-2-2,0-1-2,11-3 3,6 0 2,6 0 5,9-9 0,-1-3-2,3-2-3,0-3-1,-7 0-4,-3-2-3,-3 2-2,-4-2 1,-6 0 1,0-1-3,0-4-1,-4 1-6,-1 0 2,0 4 5,-1 4 5,-1 8 1,-4 3 3,0 4 1,0 0 7,0 6-9,-4 7 0,-9 5 2,-2 5 8,-3 2-1,2 1 5,8-1 0,-1-1-5,9-1-6,0-5-3,9-1-1,6-4-5,6-1-18,2-4-35,-1-5-71,-7-3-146</inkml:trace>
  <inkml:trace contextRef="#ctx0" brushRef="#br0" timeOffset="30942.76">14607 1371 92,'0'-1'194,"-2"1"-104,-11 0-84,3 0 17,-12 3-2,-5 8-16,-3 5-3,-5 2 1,-3 5 1,4 3 4,0 2 6,7 0 0,2 0 3,10-4 0,9-3-7,6-2-4,0-3-4,14-4-2,8-2 0,7-4 0,6-4 0,4-2-5,7 0-11,-5-5-23,-2-5-38,-1-2-126</inkml:trace>
  <inkml:trace contextRef="#ctx0" brushRef="#br0" timeOffset="31218.78">14761 1544 3,'-3'0'11,"3"0"-8,0 0 15,-1 0-16,-6 1-5,-3 2 6,-2 2 24,-6-1 99,-3 3-98,0 1 15,2 3 20,3 1-27,4 1-10,5-1-4,3-2-5,4-1-10,0-2 0,11-2-1,1-2 0,4-1 1,2-2 1,4 0 6,-1-6-6,1-3-1,0-3-6,-2 1-2,-9-1-7,-7 0-13,-4 0-18,0 3-14,-13 0-14,-6 5-36,-3 3-24</inkml:trace>
  <inkml:trace contextRef="#ctx0" brushRef="#br0" timeOffset="31559.8">14875 1572 193,'-10'9'9,"9"2"-9,-6 0 39,3 2-15,4-1-14,-3-1-6,3-1 3,0-3-1,0-1 0,0-3-3,0-2 2,0 0 0,7-1 4,4-4 15,2-5 4,9-2-16,2-1-11,-2-2 0,1 2 0,-2 2-2,-4 1 1,1 4-2,-11 2 2,-2 3-4,-2 0-2,-3 3 3,0 7 13,0 1 12,0 1-2,-4 0-2,4-1-4,0-3-7,0-2-5,0-1-1,0-2 0,0-1-1,11-2 0,-1 0 0,4-1-6,1-5-20,4-3-44,4-3-129</inkml:trace>
  <inkml:trace contextRef="#ctx0" brushRef="#br0" timeOffset="31743.81">15450 1398 66,'-7'2'346,"-7"2"-340,6 4-11,-7 7 35,-1 3-14,1 7-9,-4 0-3,3 2-2,-3-1-2,4 0 2,1-3 0,4-2-5,5-3-3,3-5-5,2-4-7,0-3-12,0-6-22,0 0-46,0-3-101</inkml:trace>
  <inkml:trace contextRef="#ctx0" brushRef="#br0" timeOffset="31879.82">15153 1559 139,'-6'0'226,"6"3"-234,0 1 7,7 2 24,15 0-12,5-1-5,9 0-1,2-3-2,-4-1-3,0-1-6,3 0-15,-5-2-8,0-5-32,-4 1-87</inkml:trace>
  <inkml:trace contextRef="#ctx0" brushRef="#br0" timeOffset="32318.84">15585 1556 39,'4'1'58,"1"-1"-26,0 0 47,-1 0-26,0 0-21,0 0-4,-1 0-4,-2-1-9,-1-2-5,0 1-4,0 2 3,-1-1-1,-10 1 0,-4 0-5,-5 4-3,-2 6 4,0 2 7,2 1 1,5 1-3,7-1 1,2-1-1,6-1-6,0-2-1,0-3 1,10 0 0,1-3 3,6-2 0,1-1 4,4-2-1,6-6-2,-5-1-3,4 0-7,-2-1-10,-9-1-9,0 3-4,-9 0 0,-1 4 3,-1 1 6,-4 3 9,-1 0 5,0 0-4,0 3-15,0 3 16,-1 4 11,-4-2 2,5 1 4,0-3-4,5 0 6,6-1-3,-3-2-3,6-1 2,-2-2 4,4 0-1,-1 0 1,-1-2-8,-2-1 0,-1-3-2,1 2-4,-7 0-6,1 2 0,-6 2-3,0 0-2,4 0-3,-4 4 12,7 3-1,-3 0 3,4 0 2,3 0-2,0-3-2,5-2 1,-4 0 0,6-2-10,-1 0-6,1-7-58,-3-3-133</inkml:trace>
  <inkml:trace contextRef="#ctx0" brushRef="#br0" timeOffset="32523.87">16325 1404 317,'-8'0'112,"-2"0"-116,2 7 13,-2 4 17,-4 6-13,-7 5-2,-2 4-6,-5 3-2,-4 0 0,3 1-1,4-2 0,3-3-4,6-4 0,11-3-2,-1-7-7,5-3-9,1-3-10,0-4-23,0-1-32,0-5-35,0-5-13</inkml:trace>
  <inkml:trace contextRef="#ctx0" brushRef="#br0" timeOffset="32643.86">15975 1586 92,'-15'-9'136,"1"1"-16,6 5-36,5 2-11,3 1-14,0 0-28,3 0-25,20 0-9,15 0 13,14 0 3,15-3-3,12-5-3,9-1 1,2-2-5,-1-1-4,-7-1-37,-24-1-79,-20-2-318</inkml:trace>
  <inkml:trace contextRef="#ctx0" brushRef="#br0" timeOffset="57735.3">11171 2263 1,'-4'3'5,"4"-1"-4,0-2 41,0 1-10,0-1-1,4 0 8,7 0 11,7 0 17,1 0-11,5 0-6,0-2-11,9-1-8,-2 0-9,6-1-2,2 0-3,5 0-4,4-2-6,4 0-2,8 0-4,-2-3 3,4 3-3,-3-1 0,-5-1-1,-2 2-2,-8-2-3,-2 2-5,-6-1-1,-6-1-1,-3 2 1,-10 0-8,1 3-9,-13-1-15,-2 2-26,-3 2-66</inkml:trace>
  <inkml:trace contextRef="#ctx0" brushRef="#br0" timeOffset="58151.32">11946 2131 90,'0'3'17,"0"-1"-24,5 1 23,16 0 27,3-1-13,9-2-14,2 0-8,4 0-4,0-1-1,-3-1-1,-4 1-3,-6 1 1,-4 0 1,-9 1-2,-6 5-1,-7 7 5,-13 2 9,-16 3 4,-8 2-7,-7 1 0,3-1 2,-1-3-2,9-1-4,2-2-6,12-4-1,8-3-33,7-5-139</inkml:trace>
  <inkml:trace contextRef="#ctx0" brushRef="#br0" timeOffset="58816.36">12974 1954 90,'4'-3'67,"-4"0"-66,0 3 24,0 0 29,0 0-35,0 10-19,0 4 17,0 7 14,0 4 4,0 2-2,0 4-4,0 2-5,0 0-8,0 1-8,0-3-2,0-3-2,1-6-3,9-5-2,-3-6 2,4-2-1,-5-5-1,5-1 1,1-3 1,5-1 9,6-10 7,4-6-8,5-5-4,-6-3 0,-1-5-2,-10-1-1,-6-2 1,-2-2-4,-7 0-4,4 5-7,-4 8 0,0 7-17,0 9-3,0 6 5,0 1-22,0 11-54,0 3-45</inkml:trace>
  <inkml:trace contextRef="#ctx0" brushRef="#br0" timeOffset="59227.38">13374 2186 96,'0'0'140,"0"0"-133,0 6 8,-5 6 32,3 5 1,-2 4-19,-1 4-14,-1 0-1,1-1-2,-2-1-4,3-2-8,3-2 2,1-3-1,0-4-1,0-3-1,0-5 4,0-2-2,0-2-1,0 0 3,0-6 6,0-4-6,0-6-3,0-2 0,0-2 1,0-4-1,0-3-1,0-2-2,-7-2 0,7 2-5,0-2 2,4 6 3,14 3 1,6 5-1,2 4-2,2 4-2,4 5 5,-5 3-2,1 1 2,-3 5 3,-8 4 1,-3 4 1,-7 3 0,-7-2 2,0 4 4,-14-2 3,-12 1-5,-2 0-1,-3-3-2,-2-2 0,6-2-4,4-4 0,3-2-1,11-4-13,3 0-23,6-8-86</inkml:trace>
  <inkml:trace contextRef="#ctx0" brushRef="#br0" timeOffset="59707.41">13868 2207 67,'0'0'177,"0"0"-156,-3 0 28,3 0 7,-1-1-30,-3-1-14,4-1-8,-6-1-2,5 1 2,-3-3-3,-3 2 2,-2 1 0,-3 0 2,-9 3-1,-3 0 4,-2 1-1,-7 7 3,5 3-3,-1 3-1,1 0 1,6 1 0,5 1 3,7-3-1,10-1-6,0-3-2,10-3 0,9-2 0,8-1 1,1-3 3,5 0 2,2-7-2,4-3 0,-3-6 0,-4-1-5,-3-2 1,-8-3-7,-8-2 2,-4 0 1,-6 0-5,-3-1 1,0 0 2,0 4-1,0 5 5,-6 4 1,5 8 0,1 3 5,0 1-3,-3 3-4,1 8 0,2 6 8,0 2 0,0 4-3,0 1 3,0 2-2,0 0 0,2 0-3,5-3 0,0-4-1,0-3-3,-3-3-12,3-3-17,1-2-42,1-5-53,-3-3-135</inkml:trace>
  <inkml:trace contextRef="#ctx0" brushRef="#br0" timeOffset="60115.43">14340 2188 94,'0'-7'113,"0"2"-98,0 1 69,0 0-11,-8 2-38,-3 2-22,-7 0-11,-6 0-1,-2 6-2,-6 1-1,-2 4 1,4 0 0,4 3 1,3-1-1,8-1 0,7 0 2,1-5 0,7 0-1,0-3 0,7-1 1,5 0 0,9-3 1,3 0 1,4 0 3,1-5-4,-3-2-4,-7-1-12,-2 1-6,-7 1 0,-3 2 6,-7 4 12,0 0 7,0 0 1,0 6-11,-10 5-4,3 2 9,7-1 1,0-3-2,10-2-1,8 0 2,3-5 1,4-2-2,-4 0-24,1-5-67</inkml:trace>
  <inkml:trace contextRef="#ctx0" brushRef="#br0" timeOffset="60336.44">14531 2014 19,'11'-13'97,"-4"0"-61,-3 3 50,-3 7-8,-1 0-12,0 3-14,0 3-23,0 11-22,-10 9 3,-1 7 5,-2 6-6,0 0-2,3 3-4,5-3 0,0-3-2,5-2-1,0-7 0,0-4-5,0-5-6,0-3-4,0-4-15,0-3-13,0-5-16,0 0-21,-6-6-53</inkml:trace>
  <inkml:trace contextRef="#ctx0" brushRef="#br0" timeOffset="60635.46">14360 2168 119,'0'-2'76,"-2"2"-42,2 0 5,0 5-26,0 3-1,0 2 2,11-1-7,5 0-7,6-3 3,-1 1 0,4-2-3,-4-2 1,1-2 1,-3-1 1,1 0-1,-1-3 3,2-2 1,0-1 0,4 0-2,-6 1 0,5 1-1,-2 2-1,-2 0 3,2 1 9,-7 1-14,-1 0 3,-8 0 4,0 0 3,-6 0 2,0 0 3,0-3 7,-2 0-8,-8 0-12,-8 2-2,-4 1 0,-5 3-3,-1 7 0,5 4 5,-2 3 6,10 1 6,6-2 2,9-2-5,2-2-4,17-1-4,15-6 2,7-2 1,16-3-3,14-8-8,9-8-49,1-11-117</inkml:trace>
  <inkml:trace contextRef="#ctx0" brushRef="#br0" timeOffset="70680.03">11178 2541 349,'0'2'59,"11"1"-79,11 2 7,14 1 36,17 1 11,12 4-4,14 1-12,9-1-5,2 4-6,-4-3 1,0 0-2,-9 0-6,-9-2 2,-11 1 0,-11-1-3,-9-1-2,-12 1-7,-4-2-8,-8 1-16,-9-3-14,-4 0-52,0-5-80</inkml:trace>
  <inkml:trace contextRef="#ctx0" brushRef="#br0" timeOffset="70980.05">12104 2533 53,'0'3'239,"0"-2"-215,0 1-27,0 2 10,0 0 26,10 6-10,2 2-9,9 2-1,3 4-1,-1 1 0,4 0-6,-5 2 7,-7 3-8,-6-1 0,-7 1-1,-2-2-2,-2 0 2,-18-3-3,-5-3-1,2-1 1,-1-6-2,4-3-1,7-3-4,7-3-14,2-2-42,-2-9-156</inkml:trace>
  <inkml:trace contextRef="#ctx0" brushRef="#br0" timeOffset="71748.1">13050 2716 132,'0'9'-62,"0"5"154,0 6-91,3 5 19,-3 4 26,4 2-19,3 1-19,-3-3-7,-4 1 1,0-6-4,0-4 1,0-4-7,-10-8-10,9-3-12,-6-5-41,3-3-41</inkml:trace>
  <inkml:trace contextRef="#ctx0" brushRef="#br0" timeOffset="71964.11">12910 2697 81,'12'0'15,"9"0"-2,7 2 59,8 4-15,7 2-24,4 3-11,9 2-4,-6 1 2,-2 1-6,-6 3-10,-11 0 0,-15 0-1,-6 1 1,-10 0 1,-21 0 5,-15 1-3,-17-1-1,-4-1-3,-1-4-1,-2-3 3,8-4 2,1-5-7,14-2 2,9-2-3,13-5-28,12-2-50,3 0-80</inkml:trace>
  <inkml:trace contextRef="#ctx0" brushRef="#br0" timeOffset="72383.13">13555 2837 76,'0'-1'139,"0"0"-133,-2 1 23,2 0 27,0 3-38,0 8-23,0 3 7,0 4 1,0 2 3,7 0 0,0-2 0,-2-2-3,2-3 0,3-4-2,-6-2 1,-4-4 1,1-2-2,-1-1 7,0 0 20,0-7 8,0-5-31,-8-3-5,-3-4 0,-3-2 2,2 0-3,3 0 0,2 2 0,7 1-5,0 5-5,11 4-7,12 4-15,0 5-14,4 0-33,2 6-47</inkml:trace>
  <inkml:trace contextRef="#ctx0" brushRef="#br0" timeOffset="72787.17">14021 2874 46,'0'1'32,"0"0"-16,-2-1 49,-3 0 5,1 0-42,4-3-21,-4-1 1,-2-2-5,-4-1-1,-1 2-1,-1 1 8,-6 2 6,-2 2 3,-4 0 0,-4 8-10,-3 5-4,0 4 4,3 1 4,6 1-1,7-1 1,7-4-1,8-2-5,0-3-5,5-4 2,16-1 1,4-4 1,3 0 3,4-6 2,-3-5-3,0-2-3,-1-2-1,-11-1-5,-6 2-3,-7 0-2,-4 4 4,0 5 1,0 2 4,0 3 1,0 0-3,-4 8-9,-3 6 4,7 2 10,0-1-3,0-2 3,11 0-3,7-3 1,3-2-2,4-2-1,-6-1 1,1-3-4,-2-2-21,-3 0-32,-4-7-52</inkml:trace>
  <inkml:trace contextRef="#ctx0" brushRef="#br0" timeOffset="73291.18">14218 2844 116,'0'0'135,"0"0"-137,0 7 17,0 3 30,-3 5-11,-2 3-22,-1 1-8,6-1 0,0-1-2,0-1 3,3-3-3,5-2 0,4-3-1,-1-3 1,0-3-1,0-2 2,1 0 5,5-2 6,-3-7-6,0-1-4,-2-2-1,-2 0-2,-4-1-6,-1 4-2,-5 1 1,1 4 3,-1 2 4,0 2-2,0 0-6,3 8 0,1 5 14,2 0 5,4 0-9,2 0 3,4-5 1,-1 1-1,7-5 0,0-2 3,0-2 2,-1 0 6,0-4-2,-4-3-3,-2-2-2,-4-4-3,-2-1-4,-9-3 2,0-2-3,-2 2-2,-19-1-1,5 3-6,-2 2-6,1 6-15,6 7-16,-7 1-34,5 10-129</inkml:trace>
  <inkml:trace contextRef="#ctx0" brushRef="#br0" timeOffset="83639.78">4200 3841 53,'-18'0'275,"-3"0"-257,-7 0-19,-1 6 20,-5 5 13,-3 3-23,0 7-1,-5 6-2,-1 3 0,1 7 0,-2 1 5,9 3 5,4-3 4,9-3-1,10-5-6,12-7-9,0-4-5,15-5 2,11-3-1,5-2-2,11-4-7,8-5-24,4 0-28,1-11-90</inkml:trace>
  <inkml:trace contextRef="#ctx0" brushRef="#br0" timeOffset="83898.8">4336 4090 196,'0'0'28,"0"-1"-33,0-1 15,0 2 20,0-3-11,-7 3-5,-10 0 3,-2 0-12,-6 5 1,-4 3 1,-2 3 8,-2 1 6,9 2-7,-2 1 6,9 0-4,6-1-4,4-1-5,7-2-5,0-2 1,4-1-2,14-5 0,6 0 1,5-3 4,-1 0 0,5-6 0,-8-1-2,-3-3-1,-6-1-5,-7-2-10,-7 1-11,-2-1-15,-4 0-18,-13 0-64,-1 4-72</inkml:trace>
  <inkml:trace contextRef="#ctx0" brushRef="#br0" timeOffset="84334.82">4436 4092 132,'0'0'118,"0"7"-128,-7 2 21,-4 8 30,0 1-14,2 1-13,1-4-9,5 1-2,2-3-2,1-5-1,0-2-1,0-3-4,5-2 4,5-1 0,-4 0 7,5-8 5,0-3-1,0-3-7,0-2 3,0 0-4,-2 3-1,-1 0-1,-1 5-2,0 4-1,1 3-2,2 1-4,0 4 4,1 8 6,-3 3 6,3 2-1,-1 1-1,-2-2 0,1-3-2,-1-2-2,3-4 0,-4-3-2,1-2 0,2-2 2,-2 0 4,8-4 6,-5-5 3,7-3-9,-6-4-3,1 0-3,2-1-1,-5 4-4,1 5-1,-3 2 6,-5 5-3,-2 1-3,2 1-3,-1 7 9,0 4 10,4 2-3,-3 3-3,8-4-4,-3-1 1,3-2 0,3-3-2,1-5-7,-1 0-12,3-2-35,-2-2-47,-9-5 15</inkml:trace>
  <inkml:trace contextRef="#ctx0" brushRef="#br0" timeOffset="84698.84">4979 4140 112,'4'12'24,"2"2"-23,-2 3 21,3 0 17,-3 2-16,-1 0-13,-3 1-5,0-1 0,0 1-3,0-1-2,0-2-1,-7-2-4,-4-4 3,5-3-1,2-3 5,-2-4 0,2-1 2,0-2 1,0-5-7,1-5-1,3-1 5,0-4 1,0 2 8,0-4 11,0-1 2,-1-1 2,-2-2-10,-1-1-3,1-1-2,3 1 2,0 4 2,0 3-4,10 3-5,9 1-1,5 0-2,6 2 1,5 4 0,1 3 5,-4 2-9,1 2 0,-5 5 1,-1 2 5,-9 4-5,-10 3 4,-5-1 2,-3 1 1,-10 3 5,-11-2-3,-8 1-4,-1-3-2,-1-2-3,3-3-2,2-3-12,5-4-21,7-1-48,7-7-121</inkml:trace>
  <inkml:trace contextRef="#ctx0" brushRef="#br0" timeOffset="84990.85">5447 4087 177,'-7'0'2,"0"2"6,-1 1 50,-6 2-38,-1 4-13,-2-1 9,-5 3 9,4 1 1,1 1-2,3 1-3,6-2-2,1 0-8,7-3-7,0 0-3,7-3 0,5-3 0,9-2 3,0-1 2,4 0 0,-2-5-1,0-4 0,-1-2-2,-10-2-8,-7-1-4,-5 0-1,0-1 2,-13 2 4,-9 3-1,0 0 3,-2 8 2,2-1-3,2 3-25,5 4-25,7 3-39,5 1-92</inkml:trace>
  <inkml:trace contextRef="#ctx0" brushRef="#br0" timeOffset="85283.9">5547 4113 323,'-10'9'-2,"5"5"-1,5-1 43,0 1-28,0 0-10,0-2-1,8-1 0,6-4-2,-6-2 1,1-2 0,-1-2-1,-1-1 1,0-2 4,4-9 6,0-1-7,0-4-4,-3 3-3,1-1-3,-2 3 2,0 5-4,-3 2 6,-4 2 0,4 2-8,-4 8 1,0 5 19,0 4 2,3 1-6,-3-1 3,4-1 0,3-4-1,-1-3-3,5-1-2,-3-4-1,3-1-1,0-2-1,3-1-2,0-1-25,0-10-91</inkml:trace>
  <inkml:trace contextRef="#ctx0" brushRef="#br0" timeOffset="85906.9">6000 4144 135,'1'0'52,"2"0"-2,-3 0 19,3 0-27,1 0-25,3-4-11,1 1-4,-4-2 1,3 0-2,-5-1-5,2-1-6,-4 1-5,0-1-3,-15 3 5,-2 0 3,-5 4 9,2 0 2,-5 4 5,2 7 1,-1 6 5,2 2 2,7 2-1,9 1 2,0-4-2,6-3 1,6-2-11,12-4-3,10-2 1,0-4 3,5-3-1,-1 0 3,3-3-2,-5-7-1,-3 0-3,-1-4-16,-12-1-16,1 1-6,-8-1 2,-7 3 9,0 5 15,0 1 12,0 6 6,0 0 16,0 0-1,0 6-21,-5 2 1,5 4 6,0-1 6,0-1-3,2-1-3,7-3-1,6-1 0,-1-3 1,2-1-1,0-1 3,2 0 2,0 0-8,-3-6 2,-1-2-4,0 1-9,-3 1 1,-4 0-10,-1 6-8,3 0 8,-3 0 0,3 6 5,-3 5 9,4 1 1,1-1-14,1-2-19,1-5 11,1-2-42,-2-2-43</inkml:trace>
  <inkml:trace contextRef="#ctx0" brushRef="#br0" timeOffset="86358.93">6682 3845 140,'0'-5'217,"0"4"-198,0 1 15,0 6-1,-4 11-31,-2 10 5,-5 5 1,0 5-6,-3 4-2,-1 0 4,-2 0-3,0-4 0,5-4-1,3-7-2,9-7-4,-2-6-6,2-5-3,0-4 1,0-4-14,0-2-10,0-9 0,0-5-19,-6-4 22,-8-1 33,-8-3 3,-2 3 3,1-1 14,1 6 16,4 4 27,5 3 3,3 4-14,5 3-10,5 1-5,0 1-19,0 0-13,0 3-10,8 4 4,12 0 3,9 0 0,5-2 0,5-2 0,3-3-1,0 0-1,-1 0-4,-2-2-9,-1-4 1,-2-5 8,-2 2-7,-6-3 5,-1 0 9,-5 1-1,-11 5-1,0 4 6,-11 1 4,0 1 15,0 1 4,-7 7-8,-8 5-15,0 4-2,1 1-1,5 2-3,7-1 1,0-1 0,2-4-1,0 2 0,0-4 1,0-2-3,-2-1-1,-10-2-4,-3-1-1,-4-1-4,-2-1-22,-4-4-38,-2 0-96</inkml:trace>
  <inkml:trace contextRef="#ctx0" brushRef="#br0" timeOffset="89039.09">3659 4417 25,'0'1'10,"0"-1"-7,0 0 5,0 0 5,6 0 81,-3 0-63,5 0-14,3 0 13,3 0 4,1 0-6,5 0-5,-2 0 3,3 0-5,-3 0-7,0 2 6,-2-1 1,7 1-1,3 0 1,2-2-7,7 2 0,9-2 0,3 0-3,10 0-2,6 0-2,2 0-1,3-2 0,8 0-3,5-1 1,2-1 2,5 0-2,-3 0 1,-2 0-2,-4 0-1,-5 1-1,-4 1-1,-4 0 0,-5 1 1,-7 1-1,3-1 0,-2 1-1,0-1 2,6 1-1,-2 0 1,4 0-1,1 0 0,0 0 1,0-1 0,-9 0-2,1 0 1,-6 0 0,-2-1 0,-4 1 0,-3-1 0,1 1 1,-12-1-1,1 2 0,-6-1 0,-1 1 0,-2 0 0,3 0-1,4 0 1,6-2 1,5 0 1,3-2-2,3 0 1,7-1-1,-2 0 1,5 0-2,-6 0 1,-4 1 0,-2 2 0,-12-1 0,-3 0 0,-11 3 0,-5 0 0,-2 0-1,-3 0 1,3 0-1,0 0 0,4 0 1,2 0 0,8 0 1,1 0-1,7 0 1,0 2-1,0-2 0,-5 1 0,-6-1-1,-7 0-5,-6 0-4,-5 0-11,-4 1-20,-8 1-6,-15-2-80</inkml:trace>
  <inkml:trace contextRef="#ctx0" brushRef="#br0" timeOffset="104330.96">12842 2644 79,'0'0'101,"0"0"-4,0-3-92,0 3 1,0 0 33,0 0-16,-4 0-14,2 0-5,-2 0 1,-3 0 4,3 0 7,-3 3 5,0-1 3,-1 4-2,-10 4-2,5 4-3,-5 9-2,1 6-5,3 7 0,2 4-2,5 3 0,3 1-3,4-3 0,4-3-4,14-5-2,10-3-1,7-3-2,9-3-16,6-3-24,3-6-26,-3-7-63</inkml:trace>
  <inkml:trace contextRef="#ctx0" brushRef="#br0" timeOffset="105164.01">14549 2675 122,'-3'0'-93,"3"0"313,0 0-197,0 0-21,0 2 13,3 0 0,13 3 2,7 0 3,6 2-6,3 0-6,4 1 7,-2 2 3,1 0-3,0 4-2,-6 1-3,-4 2-2,-4 3-2,-10 2 5,-11 4 3,0 1-5,-22 4-4,-7-1-4,-6 1-2,-2-3-5,2 0-9,0-4-6,4-3-12,8-3-20,5-6-56</inkml:trace>
  <inkml:trace contextRef="#ctx0" brushRef="#br0" timeOffset="122676.01">4190 5256 43,'0'0'-28,"3"0"42,4 2 66,-2-2-40,9 0-10,1 0 12,8 0 1,3 0-15,6 0-3,3 0-2,9-2 0,-1-1-10,6 2-4,-3-2-6,-2-1-1,-1 2-1,-5-1-3,-5 2-24,-16 0-79</inkml:trace>
  <inkml:trace contextRef="#ctx0" brushRef="#br0" timeOffset="134832.71">5040 4977 144,'1'0'252,"2"0"-243,-1 4-36,2 4 19,7 5 37,0 6-10,3 2-12,3 2-3,-6 1-2,0-2-1,-4 0 4,-3 0-2,-4-1 2,1-3-4,-1-1-1,0-1 1,0-1-9,0 1-26,-4-5-50,-3-3-105</inkml:trace>
  <inkml:trace contextRef="#ctx0" brushRef="#br0" timeOffset="135179.72">5227 5126 149,'5'3'5,"-1"1"-11,3 3 37,0 3 19,-2 2-4,5 0-11,-3 1-19,-1-2-7,2-1 1,-1 1-6,0-4-5,-3 0 2,0-4 0,-1-1-1,-2-2-1,5 0 1,-2 0 0,7-9 8,-3-2-2,3-3-6,2-2 0,-3 0 0,-5 2 0,0 4 0,-3 2 1,1 6 1,-3 2 0,0 1 1,4 10-1,0 6 15,0 1 0,1 2-13,2-1 0,-2-1-1,5-2-3,-2-4-2,2 1 4,-4-6-5,2-1-10,-1-2-20,1-3-22,2-1-79</inkml:trace>
  <inkml:trace contextRef="#ctx0" brushRef="#br0" timeOffset="135607.75">5611 5202 117,'0'-1'40,"0"0"-42,0 1 38,1 0 9,2 0-20,4 8-9,-3 7 21,2 4-4,1 4-19,-3 2 1,0 2-4,0-3-4,6-2-4,-3-2-1,1-3 2,-5-3-2,1-2-3,0-2 4,-4-7 0,2 0-2,-2-3 1,0 0 4,0-1 2,0-7 4,-4-5-19,-5-4 0,-2-3 5,0-2 0,0-4-1,0 0-2,5 0 5,2 1 0,4 0-1,0 3 0,4 1 1,9 3-1,9 3 1,-3 0 1,8 4 1,-1 1 1,-2 6-3,2 4 0,-6 0-1,-1 4 1,-5 8 3,-7 4-1,-7 2 5,0 1-2,-21 1-1,-4-1-1,-4-2-1,-2-1 0,1-3-1,6-2-2,3-5-3,9-5-16,5-1-52,3-3-151</inkml:trace>
  <inkml:trace contextRef="#ctx0" brushRef="#br0" timeOffset="135943.77">5973 5158 235,'0'6'-6,"0"0"18,0 4 35,0 1-16,5 0-6,-1 2-6,0 0-6,3-1-3,-3-2 0,3-2-4,1-3-2,2-1-3,1-3 1,2-1 1,-1-1 7,9-10 1,-4-3-3,5-3-5,-4 0-2,-6 0-3,-3 1-2,-5 3 2,-1 3 2,-3 6 0,2 4-1,-2 0-2,0 7-5,0 6 4,0 4 9,6 2 1,-2-4-5,10-1-1,-1-3-1,0-3 1,7-1 0,-2-3-1,-1-3-11,1-1-11,-3-2-27,-2-7-34,-4-5-105</inkml:trace>
  <inkml:trace contextRef="#ctx0" brushRef="#br0" timeOffset="136119.77">6440 4895 256,'0'12'129,"0"5"-151,0 4 28,0 7 6,1 3-8,8 3 2,-2 3-4,0 0 2,1 0-4,-1-5 1,-3-2-2,-1-6-6,-3-3-12,0-4-18,0-3-29,-7-6-51</inkml:trace>
  <inkml:trace contextRef="#ctx0" brushRef="#br0" timeOffset="136251.78">6183 5142 464,'-8'-4'16,"8"4"-16,0 0 20,11 0-10,24 0-5,15 0 8,18 0-8,0 0-2,4-4-5,-7 1-24,-5-5-57,-9-1-173</inkml:trace>
  <inkml:trace contextRef="#ctx0" brushRef="#br0" timeOffset="167307.62">12155 4498 41,'0'0'-4,"0"0"43,0 0-2,0 0-20,0 0-12,0 0 0,0 0 8,5 0 13,-5 0 2,4 1-4,-4 0-5,0 1 7,0 4-1,0 3-3,0 4-4,0 8 2,0 8-1,0 7 2,-3 10 0,2 6-5,1 11-4,0 6-3,0 5-3,6 6-2,3 2-1,-2-1-1,0-2 0,-2-4 0,5-4-1,-4 0-1,5-3 1,0-1 3,4-1 2,-2-2 3,2 2-7,-1 1 4,-6 3-1,-4 1-3,-4 0-2,0-2 1,-1-1 2,-10-3-1,0 1-1,-5-3 0,5-2 2,-1-5-5,-2-2 2,3-4 0,3-2 0,-1-6-1,2-4 0,6-6 1,1-6-2,0-7-5,4-5-9,7-5-10,-3-4-36,-2-5-74,-3-2-110</inkml:trace>
  <inkml:trace contextRef="#ctx0" brushRef="#br0" timeOffset="168422.62">12254 4449 85,'0'1'56,"0"-1"40,0 1-93,0-1 8,0 0 29,0 1-8,2-1-22,9 0 3,0 0 11,7 1-2,-1-1-3,9 0-1,0 0-1,5 0-4,4 0 0,5 0-1,10 3-3,11-2 2,7 0-3,4 2-1,5-3-5,6 1-1,4 0 2,5 0 0,4-1-3,3 0 0,2 1 0,2-1 1,-3 2-1,5 0 1,-5 3-2,-1 1 2,-5 2-3,0 0 2,-7-2-3,-1 0 0,-5-2 2,-8-2 0,5-2 1,-4 0 0,-2 0-2,4-3 1,-1 1 0,-1 1 1,1 1 1,0-2-2,-6 2 1,-1 0 2,-2 0-3,-9 0 1,-1 0 0,-5-1 1,-6-1-2,-3 1 0,-5 1 0,1-2-1,-8 1 1,5-2-1,-4 1 1,-1-1 2,1 1-1,0-4 0,-2 3 0,1-1 1,1 2-1,-8 0-1,4 1 1,-8 1-1,1 0 1,-2 0 0,-3 0-1,-2 0 2,2 0-2,-1 0 1,1 0 1,-2-1-1,4 0 1,-1-1-1,2 0 0,1 0 0,-2 0 0,-2-1-1,1 2 2,-10-1-2,1 1 1,-2 0-1,-5 0 1,0 1-1,0 0-5,0 0-11,0 0-23,0 0-24,0 1-27,-7 3-22</inkml:trace>
  <inkml:trace contextRef="#ctx0" brushRef="#br0" timeOffset="168743.64">16053 4483 144,'-6'0'54,"4"0"-59,2 0 4,0 3 3,0 0 2,0 2 3,0 3-4,0 1 0,0 5 1,0 1 3,0 7 11,0 3 6,0 3 5,-7 6-2,1 3 16,2 4-4,-2 4-9,5 3-10,1 7 0,0 2-5,0 4-1,0 4-7,-3 0-2,-1 2 2,-4 1 1,1-1-6,-4 1 1,-2 2 0,-2-2-1,-1-1 0,3-4-1,2-3 0,2-1 5,8-3-1,1-3-2,0 2 2,4-2 2,7 2-1,-5-2 1,1-3-6,-1-3 2,-1-5-3,-1-4-3,-4-4-6,0-4-13,0-5-38,-4-6-97</inkml:trace>
  <inkml:trace contextRef="#ctx0" brushRef="#br0" timeOffset="169447.68">12342 6886 63,'11'0'300,"0"0"-284,3 0-27,11-1 13,3 0 5,6 0-5,11 0 0,3 1 1,4 0 5,10-1-2,8 1 5,9-1 1,8-1-3,12-1-7,8-2 2,18-2 0,5-1 12,16-4 1,10-4-3,4 2 0,-1 1-8,-6 0 0,-10 6-6,-14 1 1,-13 1-2,-7 3 0,-9-2-4,-5 4-2,-5-1-3,-5-2 5,-2 0 0,-6-2 4,2-1 2,-10-1-1,-2 1 0,-6-1 2,-10 3 0,-1 1-2,-8 1-1,-4 2 0,-4 0-1,-2 0-14,-11 0-23,0 0-10,-6 3-4,-2-1 6,-2 2 8,4-3-4,2 1-12,8-1 5,-3-1-4</inkml:trace>
  <inkml:trace contextRef="#ctx0" brushRef="#br0" timeOffset="169771.74">15904 6399 74,'-4'12'254,"-4"4"-206,-2 6-44,9 3 23,1 3-4,0-2-21,0 1-10,4-4-35,-4-3-119</inkml:trace>
  <inkml:trace contextRef="#ctx0" brushRef="#br0" timeOffset="170751.76">13660 5806 123,'0'10'255,"0"4"-249,0 7-11,0 3 13,0 1 17,0 2-10,2 0-10,3-2-3,-3-3 1,-2-3-1,0-1-1,0-4 0,0-5 0,0-3-3,0-4-8,0-2-17,0-2-17,0-9-41,0-7-114</inkml:trace>
  <inkml:trace contextRef="#ctx0" brushRef="#br0" timeOffset="171006.77">13783 5765 0,'17'-2'158,"1"-1"-151,3 0-3,5 2 18,3-1-9,9 1-10,-3 0 0,4 1 0,1 0-2,-1 0 0,-6 3-1,-5 3 0,-4 3 2,-7 3 5,-4 1 13,-9 5 10,2 0 2,-5 2 0,2 1-5,-3 0-8,0-1-11,1 1-3,2 0 2,0-1-3,-3 3-1,0-3-3,0-2 1,0 0-2,0-3 1,0-2-7,0-1-13,-7-5-21,-4-2-49,-3-5-86</inkml:trace>
  <inkml:trace contextRef="#ctx0" brushRef="#br0" timeOffset="171171.78">13643 6104 42,'-18'2'315,"10"-2"-296,8 0-9,0 0 12,23 0-5,15 0-9,8-4-1,8 1-5,3-2-1,-2 1 1,0 0-2,-7 1-15,-6 1-33,-3 1-35,-10-3-68</inkml:trace>
  <inkml:trace contextRef="#ctx0" brushRef="#br0" timeOffset="171695.81">13660 5744 39,'0'2'-11,"0"-2"276,-2 0-233,2 0-11,0 0 9,7-3-10,13-4-3,2-2 0,7-1-8,7-1-3,2 0-6,-2 1 0,-3 0 1,-2 1-11,-2 1-22,-8 1-24,-2 1-39,-5 3-44</inkml:trace>
  <inkml:trace contextRef="#ctx0" brushRef="#br0" timeOffset="171995.84">14024 5630 0,'4'0'3,"-3"0"18,-1 0 105,0 0-111,0 0-22,3 0 7,0 0 4,2 1 0,5 1 2,1 2 1,4-2 4,1-2 9,7 1 1,4-1-5,1 0-5,2 0 0,2 0-3,-3 0-7,3 2 0,-4 0-1,2 2-4,-2 0-20,0 1-34,-3-1-69</inkml:trace>
  <inkml:trace contextRef="#ctx0" brushRef="#br0" timeOffset="172295.84">14546 5624 1,'3'0'0,"-2"0"3,-1 0 3,0 1 103,0 1-54,0 2-45,-11 2 14,-2 1 10,-3 1-12,-7 3-8,0 3 0,-6-1 1,-4 2-2,-5 0-7,2 1-1,3-2 2,-1-3 3,9-1-1,4-3-3,6-3-6,11-3 0,4-1-2,0 0-18,19-6-7,8-3-13,2-2-6,-1 2-34,-5-1-43</inkml:trace>
  <inkml:trace contextRef="#ctx0" brushRef="#br0" timeOffset="172550.86">14439 5681 6,'7'-4'0,"4"0"5,0 0-4,-1-1 3,1 3-1,0-2-1,-1 4 17,-5-3 2,-2 3-16,-1-1 8,-2 1 8,0 0 9,0 0 15,0 0-18,0 1-7,-6 2 4,-1 0 5,3-1 3,-2 2-5,6 0-12,0 3-3,0 3 3,0 7 10,0 2-2,0 3-1,0 3-6,0 3-6,0 0-1,0-3-2,0 0 0,6-3-5,-5-4 0,5-1-1,-2-3-1,-3-4-11,-1-1-18,0-5-34,0-4-99</inkml:trace>
  <inkml:trace contextRef="#ctx0" brushRef="#br0" timeOffset="172911.87">14199 6127 66,'-14'3'-12,"5"-2"300,3 0-255,6-1-7,0 0 12,17-5-27,14-6-4,11-6 1,12-5-5,6-3-1,8-2-3,4-2-29,-4 1-126</inkml:trace>
  <inkml:trace contextRef="#ctx0" brushRef="#br0" timeOffset="174923">12149 8245 15,'0'-4'1,"0"0"-4,6 1 0,-1-1-7</inkml:trace>
  <inkml:trace contextRef="#ctx0" brushRef="#br0" timeOffset="175731.04">12178 8201 11,'-3'-4'14,"-1"-4"-9,4 3 0,0-1-3,0 0-3,0 1 0,0 1-1,0 1-2,0 0 3,4 2 1,-1 0 2,-3-1 1,0 1 1,0 0 0,0 0 3,0 0-3,0 1-3,0 0-2,0 0 13,0 0-25,0 0 14,0 0 2,0 0 2,0 0 31,0 0 36,0 0-32,0 0-17,0 0-4,0 0 0,0 0-9,0 2 3,0 2-1,0 0 1,0 0-2,0 3 2,0 2-1,0 2 1,0 3 2,0 5 6,0 5-2,8 4-1,0 8 2,8 3-5,-5 5 2,1 2-8,5 1-5,-11-2-1,0 1 0,-1-3-2,-1-3 1,-4-2-2,3-2 1,-3-4 1,0 0-2,4-4 1,3 2 0,4-1 0,0 2 2,-1 3 3,1 1-4,-4 1 1,0-1-1,-3-1 0,-3-3 0,-1-2-2,0-1 2,0-1-3,0-1 2,0-1-1,0 0 1,0 0 0,0 3 0,0-2-1,-1 3 1,-2-1 1,2 0-2,-6 0 0,0-3 0,1 1 1,1-2 1,-1-1-2,-4-4 1,5 0 0,2 0 0,-1-3-1,1 1 2,2 1-4,-2 1 2,3 3 0,0-1 0,0 4 2,0 1-4,-3 2 2,2 1 2,-6 2-2,1-1 0,-1-1 1,-1-2-1,4-1 2,-3-2-2,1-3 1,1-2-2,-1-1 2,5-1-2,1 1 2,0-1-2,-4 2 2,1 0-2,-1 1 2,0 3-1,2 0 0,-3 1 2,-1 1-4,2 0 2,-3 1 0,0-3-2,3 0 1,-1-3 1,3-5 0,-2 2 0,4-4 1,-5 0-1,3-1 1,2 1 0,-4 0 1,2 1-2,-3 1 2,1 2 0,2 2-2,-2 0 0,-3 2 1,3 0 0,-3 0-1,3-1 0,-3-3 1,7-1-1,-4 0 0,4-1 0,0 2-1,-3-2 1,3 2 0,0-3 1,0 0 0,-2-3-3,2-2 2,0-2-1,0-5-10,0-2-16,5-5-43,-1-12-55,-4-8-138</inkml:trace>
  <inkml:trace contextRef="#ctx0" brushRef="#br0" timeOffset="178703.21">12157 8127 7,'0'0'33,"0"0"-21,0 0-19,0 0 15,0 0 105,0 0-64,0 0-33,0-1 7,0 0 9,0 1-5,0 0-6,0-1 4,0 1 5,0-2-4,0 0-1,0 0-3,0 1-4,0-1-3,3 1-6,1 1-4,3-1-2,4 1-1,1-1 1,8 1 0,2 0 3,4 0-3,8 0 1,-2 0-3,1 0 1,6 0-1,3 0 3,4-1-3,5-5 4,3 2 3,3-4-4,1 1-2,9 1-1,-10-2 1,0 4 0,-7 0-1,-7 1-1,-1 3 1,-8 0-2,4 0 1,-1 0 0,1 2 0,8 1 1,-1-2-1,8-1 0,3 0 1,6-4 1,1-2-3,1 2 2,1-2 0,-5 0 0,-6 0-2,-6 1 1,-4 4 2,-7-2-2,-4 3 0,-2 0-1,-3 0 2,8 0-1,-4 0 0,7 0 0,8 0 0,-1 0 1,4-2-1,0-2 0,2 0 1,-4 0-1,-4-2 0,-2 3-1,-7-1 2,-5 2 0,-6 0-2,-5 1 1,-1 1 1,-4 0-1,1 0-1,-2 0 1,5-1 1,6 0 1,2-3-2,5-2 0,2 1 2,6 0-3,0-2 2,1 1-1,-1 2 0,0 0-1,-3 3 2,-4 0-2,-3 1 2,-5 0-2,-5 0 2,-1 0-2,-5 0 1,0 1 1,3 1-2,0-1 1,7-1 1,0 0-2,11-2 2,-1-3-2,6 0 2,0 1-1,1-1 0,-4 3-1,-4 2 1,-4 0 1,-2 0-1,-2 0-1,-2 1 2,-4 2-1,6 0-1,-8-2 1,7-1 1,-1 3-2,1-3 2,6 0-1,-2 0-1,3 0 1,-2 0 0,0 0 0,1 0 0,-5 1 0,1 2 1,-8 1-2,-6 1 1,0-2 0,-4 2-1,-2 0 1,5-3 1,-2 3-1,1-3 0,4 0-1,3-1 2,2-1-1,3 0 0,-2 0-1,2 0 1,-4 0 1,-2 0-2,-4 0-1,-1 1 1,-6 4 0,-4-2 0,0 3 0,-4-1-3,-9 1-3,8-2-5,-2-1-6,3-2-14,1-1-19,-3 0-37,-3 0-68</inkml:trace>
  <inkml:trace contextRef="#ctx0" brushRef="#br0" timeOffset="179419.25">16067 8068 29,'4'0'-5,"0"0"6,0 0 8,2 2 3,-6 3-8,0 2 9,0 2 27,0 1-7,0 0-7,0 2 3,-6 1 2,5 2 4,1 4-1,0 4-1,0 2 0,1 6-3,5 2-4,-1 9 1,0 3 0,-3 4-8,1 6-10,-3-2-3,0 2-1,0-4-4,0-3 0,0-3 0,0-1 0,0-2-1,0 0 0,1-1 3,4 1 1,-1 1 2,-1 3-1,-3 0-3,0 1 2,0 1-3,0 1-1,0-1-1,0 1 1,-3-1 1,1-3-2,2-1 1,0-1 1,5-1-1,6-2 1,0 1-2,1-2 1,-3 2 0,0 1-1,-7 1-1,-2 0-2,0 1 1,0 1-2,-4 2-1,-3-3 5,3 0-1,-2-4 1,2 0-1,4-3 3,0-1-1,0 0 0,0-1 0,0 1 1,0-2-1,0 0 0,0 1-1,0-2 2,0 0-1,1-2-1,2 1 1,-2 0 0,4 0 0,4-1-1,-3 0 1,1 0 1,-3-3-1,-1-1-4,-2-2-4,-1-5-2,0-5-8,0-5-21,0-6 1,-1-4-20,-9-1-42,0-7-85</inkml:trace>
  <inkml:trace contextRef="#ctx0" brushRef="#br0" timeOffset="180179.31">12313 10899 33,'4'0'295,"3"0"-288,4 1-31,8 2 23,5 2 6,5-3 0,6 2-5,-1-2 7,8-1 5,4-1 0,7 0 6,6-2 0,11-3-1,10 0-2,15-1-1,8-1 5,15 0-1,11 1-3,14 3-7,3 2-5,7 1 0,6 0-1,-6 0-2,-8 2 1,-9 0 0,-12-2-1,-5 0 0,-6 0 1,1-3 0,-7-2 1,0 0-2,-1 1 0,-10 1 1,-2 1 1,-9 1-2,-2 0 1,-13 1-1,-2 0 0,-11 0 0,-11 3 0,-6 4 0,-12 0 0,-2 2-2,-9 1-2,1-2-1,-3 1 0,0-2-3,1-3-1,1-1-7,-1-3-7,1 0-15,1-3-42,-7-5-92</inkml:trace>
  <inkml:trace contextRef="#ctx0" brushRef="#br0" timeOffset="187743.75">13007 8857 25,'1'7'2,"-1"3"20,0-2 10,0 5-14,0 2-7,0 1 3,0 7 12,0 1 7,0 4-8,0 3 12,3 3 9,-1 1-10,4 2-14,-1 6-1,1 5-1,-6 5-4,0 9-1,0 5-4,0 5-4,-4 1-3,-5-3-1,-1-4 2,-1-5-4,0-9 2,4-3-1,0-6 0,-4-5 4,2-2 1,1-7-2,4-3-2,0-8-2,4-3-1,0-3-1,0-4-7,0-1-7,0-1-13,0 0-22,0-1-18,0-1-1,0-2-50</inkml:trace>
  <inkml:trace contextRef="#ctx0" brushRef="#br0" timeOffset="189042.8">13065 8832 49,'-1'0'25,"1"0"-40,0-1 30,0 1 85,0 0-34,-6 0-59,6 0-8,-4 0 6,3 0 9,1 0 6,0 0-12,0 0-3,0 0-4,5 1 7,11-1 8,3 2 3,9-2-1,1 1 1,13 0-1,2-1-4,6 1-3,4 0-2,3-1-1,6 2-1,2-1 0,0 2-4,5 1-2,2-1 1,3 1-2,0-2 1,3 2-2,-2-3 4,3 0-3,0-1 1,-1-1 0,4-4 1,-6-4-1,5 2-1,-4 1 0,-5 0 2,-8 2-2,-10 3 0,-1 0 0,-14 0 0,-6 1 1,-7 0-1,-6 0 0,2 0 1,-5 1 1,5 0-3,3-1 1,0 0 1,4-1-2,1-2 1,1 1 0,-3 1-1,-3 1-10,-3 0-3,-9 0-1,-2 0 2,-11 0 5,4 2 2,-4 0 4,0-1 3,0 0 0,0-1-2,7 0-5,-2 0 2,7 0 3,1-2-1,3 0-6,-1 0 2,-4 2 0,2 0 0,-5 0 0,-5 0-7,1 0 7,-4 1 2,0 2 4,0-1 3,0-1-2,-7-1 0,3 1-1,0 1 1,2-2 0,2 1-1,-5-1 1,5 0 2,0 0-1,0 0 1,0 0 2,-5 0 9,5 0 7,0 0-7,0 0-8,0 0-7,0 0-1,0 0-1,0 2-1,0 3 6,0 1 0,5-3-2,0 1-1,-3-1 1,2 1 1,-4-2-1,2-2-1,-2 0 2,0 1-2,0-1 2,0 0 0,0 1 4,0 0-2,0 0 1,0-1-3,0 1-1,0 1 2,2-1 0,1 0 0,-3-1 2,1 2 0,-1-2 2,3 1 0,-3-1 0,0 0 0,0 0-3,2 0 1,-2 0 1,0 0-2,0 0 1,0 0-2,0 1 0,0 1-1,0 0 0,0 1 0,0 0 2,0-1-3,0 1 0,0-1 1,-2 3 5,-1 2 7,2 7-1,1 5 0,0 6-1,-5 10 1,3 5-4,-2 7-2,4 4-1,-5 4 0,3 3-4,-3 4 0,5-4 0,0-2 0,0-3-2,0-2 1,0-2 1,5-3-1,2-1 0,-3 2 0,4 4 0,-3 0 0,4 3 0,-2-4-5,0 0-3,-2-4 1,2-2-2,0-4-4,-3-7-8,-2-2-5,-2-7-30,0-6-7,-4-7-68</inkml:trace>
  <inkml:trace contextRef="#ctx0" brushRef="#br0" timeOffset="189538.83">13053 10210 59,'0'1'-11,"4"-1"266,3 1-209,5-1-45,9 0 27,7 1 5,8 0-7,6 0-4,11-1-8,3 0 5,12 0 2,12 0 5,2-2-4,15-1-9,6 1-3,5-1-5,9 2-2,-2-1-3,-1-1 0,0 2-5,0 0-11,-7 1 3,1-3-11,-8 2-13,-11-2-2,-3 0 2,-5 1-3,-9 2-6,-11 0-19,-13 0-47</inkml:trace>
  <inkml:trace contextRef="#ctx0" brushRef="#br0" timeOffset="191055.91">12661 4111 84,'0'-4'235,"0"0"-224,0 1-10,0-1 34,-4-2-8,4 3-13,-7-1-8,4-1-4,-5 1 1,-3-1 2,-2 4 1,-6 1 5,1 0 1,-9 2-4,1 9-6,-2 3-1,-5 4 3,6 3 2,1 3-5,7 1 2,5-2 0,4-5-2,10-2-2,0-3 1,0-2 0,4-4-1,11-1-1,2-3-1,1-2 2,2-1-1,-5 0-7,3-4-7,-5-2-1,-2 2-2,0 1 5,-7 2 9,-1 1 3,-2 1-6,6 10 11,0 5 0,0 4 1,3 1 3,1-1-2,4 2-4,0-2 1,3-3-1,-1-3-3,-2-4-5,3-1-14,-4-5-49,-12-4-145</inkml:trace>
  <inkml:trace contextRef="#ctx0" brushRef="#br0" timeOffset="191202.92">12950 4294 9</inkml:trace>
  <inkml:trace contextRef="#ctx0" brushRef="#br0" timeOffset="191467.96">12990 4264 33,'0'-4'33,"-4"0"-10,-4 1 4,-8 0 7,0 2-2,-2-1 0,-4 2-3,5 0-4,-5 3-3,-1 5-9,0 2-2,1 3 2,4 0 0,2 0-5,5 0 4,7-4-3,1-1-6,3-3-1,3-1 0,11-2-2,3-1 1,1-1-1,4-4 4,-1-4 0,4-2-3,-6 0-2,-2 0-4,-3-1-5,-3 3-6,-4 1 2,-3 3 8,-4 4 6,0 0-1,0 0-2,0 6 1,0 5 4,0 0-1,0 0 2,0 0 4,11 0-6,6-4-1,1 0 0,-2-3 0,5-2-7,-4-2-14,1 0-34,-7-3-56</inkml:trace>
  <inkml:trace contextRef="#ctx0" brushRef="#br0" timeOffset="191850.97">13107 4274 21,'0'7'-17,"0"2"221,0-1-154,0 2-43,0 0 27,0-2-3,0-1-19,3-1-6,5-1 1,-1-2-5,-1-1 0,0-2 2,3 0-4,-1-3 7,3-4 0,3-3-7,-1-1 0,-2 1-4,-3-1-5,2 4-1,-3 0-1,-2 5 6,-2-2 2,0 4 3,-2 0-5,-1 0 1,4 6 9,-4 1 6,5 3 3,2-2-1,-3 2 2,3-3-6,-3-3 0,4 0-3,-1-4 2,0 3-2,-3-3-3,-1 0 1,3 0 1,0-5 1,-1-1-6,2-2-7,-3 0-7,3 3-8,-3 2 2,-3 1 0,5 2 3,-6 0 2,1 3 11,-1 6 3,5-1 4,4 0-1,-3-2-1,7 2 1,0-5 1,5-1-1,2-1 0,-1-1-1,-1 0 1,-1-5-6,-3 0-13,-2-3-38,-1 0-31,-4 0-19</inkml:trace>
  <inkml:trace contextRef="#ctx0" brushRef="#br0" timeOffset="192086.97">13538 4277 0,'0'6'0,"0"1"229,0-1-179,4 2-11,3-1 8,-1 0-8,6-3-17,-1-1-6,1-3-2,4 0 2,0 0-1,2-1-6,-2-6-1,-1-1-3,-7 0-2,2-1-1,-9 0-3,-1-2 2,0 3-3,-4 1-3,-8 2 0,-6 5 4,1 0-3,-5 6-5,-2 8 8,2 3 1,2 0 0,9-1 5,7-1-1,4-3 0,0-3-4,13-3 1,9-3-2,6-3 2,8 0-2,3-4-8,0-7-40,1-3-87</inkml:trace>
  <inkml:trace contextRef="#ctx0" brushRef="#br0" timeOffset="192732.01">13960 4106 81,'0'2'-68,"0"8"319,0 5-223,0 6-22,2 2 24,-2 0-13,0 1-9,0-1-2,0-2-2,0 0-4,0-4 2,0-2-2,-2-4 0,0-4 1,0-4-1,2-2 0,0-1 4,0-1 1,-3-4-10,3-5-7,-4-2 1,4-3-1,-4-2 3,4 0-3,-2-4-2,-1-3-14,3-1-24,0 1-16,5 4 15,3 4 40,-1 5 15,0 6 4,-2 3 6,5 2 7,-6 2 1,3 8 5,0 0-2,-1 3 2,2 0-2,2-1-9,1 1-5,1-4-3,4-1-1,-1-2-4,3-4 1,0-1-1,-1-1-2,5-1 2,0-7 1,-3-1-6,1-3-9,-5-1 5,-6 1 3,-1 0 2,-1 3 4,-5 4 0,3 2 2,-5 3 5,0 6-5,0 7 11,0 7 9,0 2-1,0 3-5,-5-1-1,3 0-9,-2-2-5,4-2-1,0-2-2,0-2 0,2-3 0,2-3-14,2-4-13,0-2-10,-5-4-41,2 0-89</inkml:trace>
  <inkml:trace contextRef="#ctx0" brushRef="#br0" timeOffset="192988.04">14362 4296 17,'-2'6'247,"-7"0"-202,3 3-44,6 0 16,0 0 5,0-2-14,5 0-2,3-3-6,5 1 0,1-2 2,1-3 3,2 0 2,1 0 6,1-5 1,-1-5-5,-3 1-3,-2-2-5,-3 0 2,-10 2-1,0-2 0,0 3 0,-3-1 1,-8 3-1,-4 2 2,-5 2-4,1 2 1,-2 0-3,2 7-5,2 3 1,3-1 0,5 2-9,7-3-17,2 1-25,0-4-35,7-1-78</inkml:trace>
  <inkml:trace contextRef="#ctx0" brushRef="#br0" timeOffset="193350.04">14714 4285 6,'3'4'-6,"-3"-1"6,0 0 161,0-1-107,0 0-40,-3 1 21,2-2-7,-2 1-6,3-1-3,-2-1-6,0 1-3,2-1-2,-5 0-2,4 0-4,-2 0 0,1-1 0,-3 0-2,4-1-1,1 0 3,-4 1-2,-2 0 1,-2 1 0,-1 0 6,-4 0-2,-4 8-6,-1 0 4,-2 4 6,3 2-3,1 0-2,8-2 0,1-1 1,3-2 5,4-2-3,0-2-1,0-2-2,11-3 3,4 0-3,5-3 3,6-7-2,-1-1-4,-4-2 0,1-2-1,-4 0 0,-5-1-9,-2-1-4,-7 0-5,3-1-5,-3-2-3,-4-3-13,1-2-14,2-3-22,0 1-46</inkml:trace>
  <inkml:trace contextRef="#ctx0" brushRef="#br0" timeOffset="193480.05">14803 4056 26,'1'7'73,"-1"1"-7,0 4-22,0 5 6,0-3-3,0 5-12,0 0-15,3 1-5,-3 1-1,0-1-7,0-2 0,0-3-4,0-1-3,0-2-2,4-1-13,-1 0-24,-2-2-34,2-1-53</inkml:trace>
  <inkml:trace contextRef="#ctx0" brushRef="#br0" timeOffset="193772.07">14865 4325 67,'0'4'-67,"0"0"298,3 2-207,4-2-19,-3 2 20,5-3-10,-1 1-12,6-1-1,3-2-1,0-1 3,6 0-1,-2-4-2,3-2 3,-1-3-1,-8-1-4,-1 0 4,-4 0 2,-2 0-1,-5 1 0,-3 3 4,0 1 11,-11 2 3,-9 3-2,-6 0 0,-5 10-6,1 4-1,1 2-2,12 2 0,6-4 3,11 0-1,0-4-8,17-3-4,17-5-1,15-2 2,8-8-3,18-8-14,14-7-62,1-8-146</inkml:trace>
  <inkml:trace contextRef="#ctx0" brushRef="#br0" timeOffset="195219.15">12724 7705 55,'-5'-6'69,"-11"-1"118,-2 3-171,-2-1 6,5 4 20,0-1-18,-3 2-14,2 0-4,-2 2 0,6 7-4,-1 0 1,4 3 1,4 1 6,5 3 0,3-2 3,17 5 3,6-4-7,5 1-2,-1-2 1,1 2 1,-2-4-9,-4 3 1,-10-3 1,-5 1-2,-10-1-2,-3 0-4,-21 1-2,-9 0-1,-4-3-2,-6-2 2,1-4 2,-7-2 0,4-2-1,6 0-12,4-6-13,13-1-23,11-3-28,8 2-63</inkml:trace>
  <inkml:trace contextRef="#ctx0" brushRef="#br0" timeOffset="195532.17">12932 7846 38,'0'0'-22,"0"0"284,-7 0-210,0 0-48,-1 0 39,4 0-15,-9 5-22,-2 5-1,-3 2 0,-2 2-2,1 3 2,1-2 5,5 0 4,4-2 0,9-4-2,0-1-5,4-3-2,14-2-5,5-3 2,6 0 0,6-5-2,-3-5-9,6 0-38,-13-2-59,-9-1-133</inkml:trace>
  <inkml:trace contextRef="#ctx0" brushRef="#br0" timeOffset="195819.19">13064 7835 23,'1'1'-23,"-1"6"50,0-1 78,-1 6-24,-6 0-58,7 2 5,0-1-1,0-2-12,0 0-4,0-2 2,0-2-3,7-2-5,-2-2-2,0-1-1,-3-2 2,-2 0 0,0-2 9,0-5-6,0-2-5,0-2-1,0 2 2,-2-3-3,2 1 3,0 2 0,0 0 4,0 2 4,0 0-8,13 1-2,-3 0-1,11 3-1,-6 1-1,2 2-5,4 0-17,-4 0-18,-2 0-17,-1 0-38,-6 0-75</inkml:trace>
  <inkml:trace contextRef="#ctx0" brushRef="#br0" timeOffset="196167.21">13346 7841 8,'0'8'-8,"0"-2"108,0 0 34,0-1-117,0-1-3,4 0 14,-4-2-14,2 0-7,3-2-4,1 0 1,0 0 3,3 0-1,5-1-1,-3-2-1,4 1 0,-2 0-1,-2 0 3,0 1-2,-4 0-1,-2 1-3,1 0 1,-6 0 1,0 0 0,0 0 4,0 0 4,0 0-4,-3 0-5,-5 0-1,-5-3 2,3 3-2,-3 0 1,3 0-1,-7 0 3,0 7 5,2 3 2,2-2-3,-3 4-3,5 1-3,5-2 1,4 0 1,2-3-4,0-2 2,15-2-1,5-3 2,2-1 1,7-3-1,-1-5-1,5-1-1,2-1-6,-7-1-17,-2 3-18,-1 0-29,-6-2-49</inkml:trace>
  <inkml:trace contextRef="#ctx0" brushRef="#br0" timeOffset="196592.24">13730 7838 37,'-6'1'135,"-3"2"-49,-2-2-67,3 2-3,1-2 9,3 1-17,-3-1-6,0 2 2,3 1 5,-3 1 4,3 1 6,-2-1 4,6 1-5,0-3-3,0 2-3,0 0-4,12-3 1,8 1-3,0-3-2,6 0 1,-1 0-2,-2-5-1,1-2-2,-3 0-1,-7-2-4,-3 3-1,-8-1-8,-3 3 3,0 1 2,-7 3-1,-14 0-7,-4 0-3,-3 10 3,-1 0 8,1 5 6,2 0 3,1 3 1,8-3-2,6 0 1,8-4 0,3-2 0,10-4-5,9-5 0,8 0-24,3-1-16,1-10-55</inkml:trace>
  <inkml:trace contextRef="#ctx0" brushRef="#br0" timeOffset="197000.25">14028 7791 33,'0'-2'19,"0"2"-13,0 0-2,-7 6 1,3 3 9,-1-1 15,1 3 24,4 1-1,0-2-9,0 0 6,0-1-9,0-1-7,2-1-8,7-4-10,0 1-4,3-3-2,5-1-3,0 0-5,-2-5 0,3-3 1,1 0-6,-3-1-8,-5 1 3,-3 2 4,-4 3 3,-1 1 3,-3 2-2,0 3-2,0 6 6,0 4-3,0 4 1,0-3 0,0-1 1,4-2-3,9-5 1,1-2-2,1-4-4,3 0-33,-8-10-94</inkml:trace>
  <inkml:trace contextRef="#ctx0" brushRef="#br0" timeOffset="197823.3">14496 7638 30,'7'-7'-30,"-3"4"215,-4 3-32,3 2-133,1 11-6,-3 6 19,6 5-18,-3 0-5,1 2-7,-3-1 1,-2 0-3,0-4 1,0-3-2,0-2 0,0-4 0,0-3 1,0-4 1,-2-3-3,-4-2-5,1 0-5,-1-3-15,-1-6-10,3-1-6,-3-5 8,-2 0 8,3-3 1,-1-5-1,3-2-3,4-1-4,0 0-4,0 0 14,11 5 16,1 6 9,2 6 0,-3 5 9,-4 4 16,1 0 11,1 0-1,-2 7-17,1 3 3,0-1-3,4 0 0,3 1-4,-2 0-10,4-1-2,4 0-4,-2-3 3,4 0 0,2-2-2,0-1-1,1-3 0,2 0 2,-3-4 0,-2-3-3,0 1-1,-8-1 2,-2 3 0,-9 2 1,0 1 4,-1 1 8,-3 1 8,1 8 10,-1 5-2,3 4-12,-3 4-9,0 1-3,0-3-4,0-1-2,7-4 1,-3-3 1,3-1-8,-3-7-6,-2-2-11,3-2-28,-4-2-38,4-8-87</inkml:trace>
  <inkml:trace contextRef="#ctx0" brushRef="#br0" timeOffset="198092.31">15085 7730 2,'4'3'37,"-4"0"104,0 0-63,0 2-41,-4 1-9,-2 1-2,2 3-7,0-2-8,0 3 1,4-4 4,0 1-5,0-3-4,4-1-1,10-2-3,1-2 3,4-1-1,4-6-1,-2-4 2,-3 0-1,-3 0-6,-4 1 2,-7-2 1,-4 4-1,0-1 0,-15 4-2,-9 2 2,-2 3-3,-3 0-5,1 6-5,2 4-5,2 1-1,7 1 0,7-1-18,8-4-25,2-1-45</inkml:trace>
  <inkml:trace contextRef="#ctx0" brushRef="#br0" timeOffset="198531.34">15372 7750 79,'7'3'73,"-1"-2"-41,-1 0 0,2-1 2,2 0-9,4 0-7,0-5-7,1 2-9,-3-3 2,-5 1-2,-2-1-1,-2-1 0,-2 2-1,0-1 0,-2 1 2,-11 3-2,-2-2 1,-7 4 1,0 0-1,-6 1 3,1 6 6,1 1 7,4 2 0,-2 1-8,9 2 4,0 0 0,8-2-2,7 0 0,0-4 1,0-2-6,11-3-2,11-2 2,0 0 1,9-6-4,-3-5 0,-2-2-3,0-2 0,-6-2-4,2-1-6,-9 1-1,0-1-1,-4-1 1,-5-1 1,0 1 1,-1 0 3,-2 5 1,-1 0 2,6 8 2,-6 2 1,0 4 2,0 2-2,0 8 10,0 6 1,0 3-7,0 2-1,-7 3 1,0 0-4,3 1 0,-1-4 0,5 0-7,0-6-17,0-3-42,9-4-52</inkml:trace>
  <inkml:trace contextRef="#ctx0" brushRef="#br0" timeOffset="198795.36">15599 7718 17,'0'6'16,"0"0"99,0 0-63,4 1-31,3-3-5,4-1-9,-1-2-2,3-1 0,3 0 6,2-3 8,-1-3-3,-2-2 4,3 0 2,-6 0-3,-2 1-5,-6 1-8,-4 0-3,0 2 0,0 3-1,-14 1-1,-2 3 0,-9 7 2,1 5 0,2 1 5,5 1 6,6 0 8,11-4-1,0-4-10,13-4-1,16-5-6,3 0 0,12-8-2,6-9-2,-1-2-13,1-6-61,-11-5-124</inkml:trace>
  <inkml:trace contextRef="#ctx0" brushRef="#br0" timeOffset="200907.48">13340 9183 45,'0'2'11,"0"0"128,0-1-72,0 0-65,0 1-6,6-1 9,5 1 2,-1-1-2,3 1-3,3-2 4,-1 0-2,5 0 5,-4 0-5,8 0 0,-3 0 0,1 0-3,2 0-1,-1 0 0,5 0-6,-7 0-12,4 0-12,-4 1-17,-3 0-24,-3 0-29</inkml:trace>
  <inkml:trace contextRef="#ctx0" brushRef="#br0" timeOffset="201363.5">13778 9200 38,'9'-1'39,"0"-1"-1,2 0-5,0 1-15,-3 1-4,1 0-3,0 0-4,0 4-1,-2-1-3,1 0-3,1 0 0,0-1 0,4-1 0,-2-1-3,7 0-3,-1-2 1,0-3-1,3 0 3,-5-1 1,0 0 1,1 1 1,-5 2 0,-3 1 1,-3 0 0,0 2 3,-4 0-2,2 0 0,1 5 0,-2 1-1,5 0-2,-1-2 1,6 0 0,3-1 1,0-1-2,5-2 2,-2 0-2,-3-1 1,2-3 1,1 1-2,-3-1 2,-2 0 1,-9 1 5,3 1 7,-5 1 1,0 1-3,0 0-3,4 0-4,0 0-5,2 3 3,0 0-2,4 2 1,3-3-2,0 1 0,0-3 0,5 0 0,-1 0-2,4-4 0,-4-2 1,-1 0-1,-4 0-5,-3 2-2,-1 0-3,-3 2-3,-1 2-6,3 0 0,2 0 5,0 0 6,2 0 4,-2 6 3,4 0 2,-1-1 0,3 0 1,0-1 0,0-4 2,4 0 3,-4 0 5,1-1 3,-1-3-6,-4 0-2,0 0-4,-6 0-8,-6 1-29</inkml:trace>
  <inkml:trace contextRef="#ctx0" brushRef="#br0" timeOffset="202435.57">13312 9411 46,'0'0'38,"0"0"-6,0 0 30,9-1-39,5-2-17,-6 2-3,6 1 0,-8 0-3,5 0 0,-5 0 0,6 0 1,0 0-1,2 0 1,3 0-1,5 0 0,-3 0 0,4-1 0,-1-2 1,-1 1-1,1 1-1,-4 1-6,-1 0 3,-4 0-8,-3 0-11,0 1 5,-3 5 12,-3-1 3,0 1-1,0-1 2,3-3 1,2-2-2,6 0 1,3 0 2,1-1 0,8-5 2,-1 0-4,-2 0 2,1 2 2,-9 0-2,0 2 0,-5 1-2,-4 1 4,1 0-2,-4 0 0,5 3 0,-5 3 1,3-1-1,1-1-1,6 0 1,0-2-2,3-2 2,5 0 0,0-1-3,2-6-1,4 1-5,-2-1-2,0 0 8,-4 1 4,-2 2-1,-5 2 0,-1-1 1,-8 3-1,-2 0 0,3 0-1,0 1 1,1 1 0,0 0 0,4 0 0,3-1 0,-2-1 0,7 0 1,2 0-1,2-3 0,-5-3 4,1 0-3,-1 3-1,-5-1 0,0 2 0,-8 0 0,-2 1-1,0 1-1,-1 0 2,1 0 0,-2 0-1,4 2 1,4-1 0,1-1 0,0 1-1,2-1-4,-1 0-7,5 0-12,-7 0-23</inkml:trace>
  <inkml:trace contextRef="#ctx0" brushRef="#br0" timeOffset="203510.63">13239 9618 74,'-3'0'63,"-1"0"8,4 0-38,0-1-10,0-1-8,7 1-7,-2-2 2,7 2 2,3 0-3,4 0-4,1-1 0,5 1-3,1 1-2,-2-1 1,-1 1 0,4 0 0,-1-1-1,0 1 1,1 0-1,1 0 0,1 0 1,1 0-2,-2 0 2,3 0-1,2 0 0,-2 0-1,2 0-1,-3 0-2,1-4-4,-7 1 2,-2-1-1,-4 3 0,-6 1 4,1 0-1,-3-1-2,1 1-2,-3 0-2,1 0-1,2 0-1,1 1-2,6 0-2,2 0-2,2-1 2,2 0 5,-2 0 6,1 0-2,0 0 4,0-2-1,-5-2 3,-3 2 1,-2 1 0,-3-1 1,-6 2-5,0 0-4,3 0 3,-3 0 0,3 2 4,1 0 0,3-1-1,6 2-1,4-3-3,3 0 1,2 0 2,0 0 3,5-3 1,-3 0 2,-2-2 0,-1 4-4,-6-1 1,-3 1-1,-5 1 1,0 0 1,-7 0-2,5 4 2,-3 1-1,3-2 0,9 1 0,-3-3 1,6-1-1,4 0 0,-1 0 0,5-1 3,-4-3-2,4 0 1,-1 0-1,-6 2 0,-4 1-2,-5 0 1,-2 1-4,0 0 2,-6 0-8,1 2-44</inkml:trace>
  <inkml:trace contextRef="#ctx0" brushRef="#br0" timeOffset="205343.74">14695 9960 39,'6'0'3,"-1"0"113,-3 2-76,0 8-42,1 2 7,-3 1-4,0 0 0,0 1 0,0-1-2,0-2 0,-3-3 1,-6-2 0,8-2 1,-4-3 0,5-1 0,0 0-1,0 0-15,0-4-48</inkml:trace>
  <inkml:trace contextRef="#ctx0" brushRef="#br0" timeOffset="205734.75">14706 9927 16,'-5'-3'122,"1"1"-53,4-1-45,0 2-11,4-2-7,19-1-6,5 2 5,5-3 0,4 2 0,2 0-6,3 2 5,1-3-1,4 2 2,-5 1 1,-3-2-2,2 3-4,-3 0 0,-2 0 0,-5 0-4,-7 0-5,-3 4 0,-4-3-7,-7 3 4,-6-1 5,-1 2 6,-3-4 1,0 3 1,0 0 2,-7-1 6,1 0-4,-3 2-2,3 0 1,0 0-2,6-1-3,-1 1 0,1 0 1,0-2 0,0 0-2,7 0 2,-3 0 0,-2-1 0,-2 3 0,0 0 3,0 0-1,0 3 6,-2 1 7,-8 4-1,6-2-2,3 2-6,-5-1-3,6-1-3,0-2 1,-1 0-1,1-2-3,0-4-12,0 0-3,-3-3-24,-1 0-68</inkml:trace>
  <inkml:trace contextRef="#ctx0" brushRef="#br0" timeOffset="205959.77">14758 10115 3,'0'-3'45,"0"1"12,0 2 4,5-2-37,1 1-14,10 0 10,2 1 10,3-1-6,8-1-6,6 1-4,9-2 0,-4 2-8,9-4-4,-7 4-2,2-2-8,-8-1-27,-9 1-93</inkml:trace>
  <inkml:trace contextRef="#ctx0" brushRef="#br0" timeOffset="207287.84">14782 9924 0,'7'0'33,"-3"-1"-31,-1 1 133,-3 0 8,0 0-135,0 1-8,-4 7-1,-6 2 2,-1 1-2,-2 1-3,2-2-6,-4 1-4,0-2-9,-1 0-1,4-3 10,1 0 5,0-4-10,4 2-6,7-4-2,0 0 8,0 0-11,4-7 9,14 1 7,0-4 10,7 2 1,2-2 3,1 2-1,6 1 1,-9-2 1,0 4-1,-4 1 6,-7 3 4,-9 0 6,-5 1 2,0 0 2,0 2 22,-12 3 8,-10 4-26,-2 2-12,-2 1 3,-1 0-5,3 1-6,1-3-1,2-1-1,4-1 1,4-2-1,4-2-1,8-3-1,1-1-1,0 0-3,4 0 0,13-5 5,2-3 0,6-1 0,-1-2-2,2 0 0,0 0 0,1 1 0,-5 2 0,-1 1 1,-3 2 1,-10 2-1,2 0 0,-9 3 0,-1 0-1,0 0 1,-1 5 5,-10 5 1,-6 0-3,1 1-1,-2 2-2,-5-2 1,8 0-1,3-2 0,-1-3-1,6 0 1,4-3-1,3-1-1,0-2-5,7 0-4,9-5 5,10-3-1,0-3 2,5-2-5,-1 1 1,4-2 2,-2 0 4,-2 2 0,1-1 2,-2 2 1,-5 4 0,-6 1 0,-7 2 0,-7 3 0,-4 1 0,0 0 6,-18 8 6,-8 3-4,-5 2-6,-1 2 4,-4 0-2,5 0-2,3-1-2,6-2 0,7-3 0,2-1 1,7-3-2,6-3 0,0-2-4,11 0 4,11-6 1,6-3 1,5-3-1,6-2 0,3-2-7,-3 2-1,1 1 2,-6-1 0,1 3 5,-7 2 0,-3 1 2,-12 4-1,-8 3 0,-5 1 6,-3 3 10,-15 5 3,-8 4-4,-2 1-6,-7 4 1,5-3 1,-1 0-4,5 0-5,8-4 1,5 0-3,4-3 0,7-3 1,2-2-3,0-2 0,7 0 0,14-4 2,4-4 1,0-1-2,4-3-4,-1 1-1,1-1 1,-5 2 1,-6 4 1,-6 2-1,-5 3 0,-7 1-2,0 2 5,-4 6 8,-7 3 3,-3 0 2,1-1 1,1 1-4,5-3 1,-4-2 1,11 0 0,0-5-10,0 1 0,0-2-2,8 0 2,8 0-2,-3-5 1,3-1-3,-5 1-9,-6 2-11,1 2 8,-6 1 4,0 1-1,-7 7 12,-8 1 0,8 1-1,0-2-13,3-2-37,4-3-48</inkml:trace>
  <inkml:trace contextRef="#ctx0" brushRef="#br0" timeOffset="-203763.83">4276 6344 36,'-3'0'-12,"2"0"76,1 0 64,0 0-106,0 0 4,0 0 17,0 0-16,0 0-6,0 0 0,0 0 5,0 0-6,4 0-3,7 0 4,4 0 1,8 0-4,0 0-7,8 2-8,4 0-4,5 0 3,6 0-3,-3 1 0,3-1-2,2-1-18,-2 1-27,-3-2-39,-3 0-56</inkml:trace>
  <inkml:trace contextRef="#ctx0" brushRef="#br0" timeOffset="-201912.73">5611 6094 209,'0'-6'41,"0"0"7,-7 4-51,-4-1 10,-3 2 25,0 1-12,-4 0-4,-4 6-7,-2 3 0,-5 2 0,4 3 1,-4 0 4,7 1 4,5 1-1,7-1-7,9 3-4,1 1-2,8 4 0,14-1-1,5 0-1,3-1-1,1 0 0,-3-1-1,-2-2 0,-6-1 2,-5-1 1,-6-2-2,-9 0 1,0 1 4,-18 0-5,-12 1-3,-2-1-3,-8-4 1,1-2 0,4-4-3,3-5-2,9 0-25,7-9-53,8-3-154</inkml:trace>
  <inkml:trace contextRef="#ctx0" brushRef="#br0" timeOffset="-201575.72">5825 6341 109,'-27'9'98,"4"2"-97,-2 2 41,4 1 10,3 0-27,3 1-3,6-1-5,7-1-3,2-5-2,0 1-2,8-4-6,14-2-1,3 0 0,10-3 3,-1-1-4,8-6 0,1-2-13,-1-2-51,-6-2-115</inkml:trace>
  <inkml:trace contextRef="#ctx0" brushRef="#br0" timeOffset="-201153.68">5993 6380 38,'-11'1'169,"5"1"-166,2 2 29,4 1 23,0-1-32,0 2-8,0 2 6,12-4-4,8 3-3,2-3-3,9 0-1,-3-2 0,5-2-1,0 0 3,-2-3-6,-1-2-1,-5-2-2,-2-1 0,-5-1-7,-7-1-4,-10 1-5,-1-2-3,0 3 0,-8 2 3,-9 1 2,-11 5 2,-1 0 2,-3 7-4,-2 8-3,-1 3 11,3 4 3,0 1 4,11-2-3,10-1 3,11-1-4,0-4 0,11-4-4,13-2 2,2-6 0,11 0-2,1-3-20,1-4-35,0-6-57</inkml:trace>
  <inkml:trace contextRef="#ctx0" brushRef="#br0" timeOffset="-200860.65">6362 6394 311,'-12'11'31,"5"1"-38,0 2 22,5-1 5,2-1-13,0 0-6,13-3 0,-2 0 0,3-5-1,3-1 0,-4-3 0,7 0 4,2-7 1,-2-4 2,2-1-5,-3-3 2,-2 2-4,-3-1-1,-3 4-3,-7 3 4,-2 2 1,-2 3 0,0 2 1,0 0-2,0 4-4,0 6 10,0 3 2,0-1 7,0 3-1,2-5-3,7-1-4,4 0-5,3-3 0,1-4-1,1-1 1,1-1-1,-4 0 2,1-2-2,-4-6-13,-2-1-30,1-2-43,-11 0-68</inkml:trace>
  <inkml:trace contextRef="#ctx0" brushRef="#br0" timeOffset="-200601.65">6757 6429 264,'4'3'28,"3"1"-28,1-2 39,6-2-12,0 0-8,7 0 0,5 0-8,-5-8-4,5-2-2,1-2-4,-8 1-2,2 0-4,-8 0-3,-5 0 0,-5 3 0,-3 2 5,0 0 6,-10 3 0,-7 2 0,-6 1 0,-2 4-1,-7 9 5,3 6 10,1-1 6,3 2 5,10 0 0,10-3-7,5-2-12,5-5-3,14-1-3,7-7-1,12-2 0,8-1 4,6-13-2,10-5-8,3-4-23,3-6-79,-8-2-56</inkml:trace>
  <inkml:trace contextRef="#ctx0" brushRef="#br0" timeOffset="-194073.28">14564 5706 26,'22'-8'41,"2"-4"-19,5 0-7,3-2 5,3-2-7,2 3-6,-2-1-5,-5 1-2,-1 2 0,-5 1-1,-9 3-4,-3 0-8,-8 5-4,-4 0-12,0 2-4,0 0-15</inkml:trace>
  <inkml:trace contextRef="#ctx0" brushRef="#br0" timeOffset="-193669.26">14938 5538 61,'0'5'19,"0"2"-14,0 1 0,-6 3 4,-5 0-3,0 3 7,0 5 19,0 3 6,4 4-2,7 1-9,0 4-2,0 0-10,8 0-8,6-1-5,5-5 0,-1-2-1,2-5-1,-2-1-1,-3-3-9,-5-2-26,-7-2-43</inkml:trace>
  <inkml:trace contextRef="#ctx0" brushRef="#br0" timeOffset="-193432.25">14560 6044 137,'0'-5'103,"8"-1"-93,6 0-3,14-2 14,5 0-2,9-4-9,2 1-6,7-2-3,0 1-1,-1-1-6,-4 1-29,-6-2-60</inkml:trace>
  <inkml:trace contextRef="#ctx0" brushRef="#br0" timeOffset="-192433.19">14918 5542 15,'0'1'-15,"0"-1"15,0 0 51,0 0 72,0 0-93,0 0-27,0 0-4,0 0-3,3 0 3,5 0 1,5 0 1,2-4 1,3 1-2,2-2 0,2-1 1,0 0 0,-1 1-3,-3 2-8,0-2-18,-6 3-16,-1-1-16</inkml:trace>
  <inkml:trace contextRef="#ctx0" brushRef="#br0" timeOffset="-192153.17">15163 5480 39,'0'0'70,"0"0"-55,0 0-12,0 0 7,2 0-2,1 0-2,-3 0-4,2 0 2,-2 1 0,0 3 1,0 4-2,0 0 5,0 6 5,-2 4 13,2 4 2,0 6-2,0 2-7,0 2-1,2 0-6,6 0-7,1-3-2,1-4-2,3-2-1,-3-3 2,-1-3-2,-3-2-2,-3-2-6,-3-1-14,0-4-31,0 0-60</inkml:trace>
  <inkml:trace contextRef="#ctx0" brushRef="#br0" timeOffset="-191957.16">14960 5934 187,'0'-6'40,"0"0"-32,4-2 11,4 1 5,10-4-11,2 2-6,6-2-1,1 4-1,0-2-5,2 1-9,-5 1-36,-4 0-41,-7-3-79</inkml:trace>
  <inkml:trace contextRef="#ctx0" brushRef="#br0" timeOffset="-190637.08">14032 5594 3,'0'4'22,"0"-2"-19,0 0-12,0 0 7,0-1 2,0-1 46,0 0-32,0 0 19,0 0 11,0 0-9,0 0-10,0 0-3,0-1 1,7-1-4,0 2-10,1-1-4,1 0-4,6 1-2,-1-2 1,-2 0-6,2 2-21,-8-2-40,-6 2-92</inkml:trace>
  <inkml:trace contextRef="#ctx0" brushRef="#br0" timeOffset="-189994.05">14272 5508 7,'0'0'19,"0"0"35,0 0-32,0 3-11,3-1 6,5-1-8,8 0 4,6 0 1,7-1-2,0 1-5,9-1-1,2 0-3,6 0 1,-3-1-1,3 0-3,-5 0 2,-2 1-4,2 0-3,-8 0-3,-5 0-5,1 0-8,-8 0-8,2 0-5,0 1 7,-5 0-10</inkml:trace>
  <inkml:trace contextRef="#ctx0" brushRef="#br0" timeOffset="-189317.01">14385 5512 6,'0'0'2,"0"0"7,-3 0 11,0 0 43,2 0-36,1 0-8,0 0 4,0 0-1,0 0-11,0 0-2,0 0 2,0-1 4,7-2-8,4-3-1,0 1-6,6 1 1,1-4-1,4 1-1,1 0 1,4 0 1,1 1-8,1 1-1,-6 2 3,0-1-7,-4 2-13,-6-2-17,0 2-22,-4 0-24</inkml:trace>
  <inkml:trace contextRef="#ctx0" brushRef="#br0" timeOffset="-189073.99">14780 5432 0,'16'1'24,"2"-1"-7,5 0 18,5 0-10,7 2-15,3-1-2,2 2 3,-1 2-3,0 2-9,1 1 2,-5 0 0,-3-2-1,1-2 0,-9-3-7,0-1-66</inkml:trace>
  <inkml:trace contextRef="#ctx0" brushRef="#br0" timeOffset="-183900.69">4273 7047 88,'6'-2'84,"-2"1"-76,-4 0 13,4 1 13,-4 0-11,0 0-3,2 0 3,2 0 0,3 0 10,4 0 1,4 0-6,5 0-5,6 2-6,3-2-4,6 0 2,4 0-3,1-2-7,6-3-3,-3 3-1,-1-3-5,-2-1-16,-4 2-43,-5-1-57,-16-1-172</inkml:trace>
  <inkml:trace contextRef="#ctx0" brushRef="#br0" timeOffset="-179292.43">5504 6884 179,'1'0'176,"-1"0"-139,0 3-54,0 6 7,5 6 48,1 6-11,3 6-11,-2 2 0,1 6-1,-5 1-5,-3 1-6,0-1-2,0-1 6,-10-3-6,-2-4-1,5-2 1,-2-2-2,5-5-4,4-2-16,0-5-31,0-4-46,0-7-99</inkml:trace>
  <inkml:trace contextRef="#ctx0" brushRef="#br0" timeOffset="-179108.42">5740 6936 424,'0'10'-1,"0"7"-19,0 7 26,0 5 11,0 5-11,0 2-6,0-2 6,0 1 2,0-4-8,0-4-1,0-2 2,0-3-1,6-6-7,-2-5-17,0-2-34,-4-4-41,0-2-116</inkml:trace>
  <inkml:trace contextRef="#ctx0" brushRef="#br0" timeOffset="-178985.41">5497 7205 28,'0'0'420,"0"0"-404,0 0-29,7 0 20,18 3 7,11-1-5,7-2-4,7 0-5,0-3 0,1 1-5,-3-3-31,-8-1-51,-15 0-113</inkml:trace>
  <inkml:trace contextRef="#ctx0" brushRef="#br0" timeOffset="-178644.4">6015 7112 26,'0'0'314,"0"0"-262,0 7-38,0 6 7,0 5-1,-3 2-9,3 2-7,0-2-2,0-2 1,0-1-1,3-4-2,5-4-2,-1-2 1,2-3-1,-1-2-2,2-2 2,1-2 1,4-8 4,0-4-3,1-4-4,-1-1-10,0 2-9,-4 1 1,0 4 4,-5 5 9,1 4 3,-3 3 0,3 2 1,0 7 12,-3 7 6,5-1-6,-3 3 0,3-1 0,2-2-3,-3-2-4,3-2-1,0-3-5,2-3-24,-6-5-69,-4 0-151</inkml:trace>
  <inkml:trace contextRef="#ctx0" brushRef="#br0" timeOffset="-178165.36">6564 7161 60,'2'0'144,"-2"0"-95,0 0-9,2 0 5,-2 0-20,0 0-4,3 0-6,-3-1-1,0-2 2,0-1-6,0 0-9,-5-1-1,-1 1 0,-6-2 2,0 2 1,-6-1-2,-2 2-1,1 3 1,-6 0-2,0 5 0,3 6-2,0 3 1,5 3 1,0 2 1,12-1 0,2 0 6,3-3-2,0-3-3,4-3-1,17-6 0,0-2 2,9-1-1,4-6 5,-1-9-3,6-6-1,-6-3-7,-1-2-10,-7-2-10,-11 1-9,-7-1 5,-7-1 7,0 1 14,-13 0-6,-2 4 7,-3 5 7,5 6 2,7 8 19,-1 5 28,7 5-8,-2 11-38,2 11 3,0 7 8,4 7 5,12-2-12,-1 0-2,3-4 2,-4-3-8,4-4 2,2-4-14,-1-6-40,-5-5-91</inkml:trace>
  <inkml:trace contextRef="#ctx0" brushRef="#br0" timeOffset="-170707.94">13542 4708 21,'11'-4'86,"-4"0"36,-3 0-110,3 1 12,-7 0 17,0 2-17,0 1-16,0 0-5,0 0-1,0 4 4,0 4 4,0 5 3,-4 4 4,-2 4-2,2 1 7,2 0-2,2-1-7,0-2-7,0-3 0,0-1-5,0-1 0,0-6 0,0-1-3,0-1-15,-2-4-27,2-2-33,-4 0-53</inkml:trace>
  <inkml:trace contextRef="#ctx0" brushRef="#br0" timeOffset="-170428.93">13568 4724 23,'10'-3'83,"2"-2"-87,8 2 6,-1-2 5,3 1 1,6 0-3,0 1 0,4 0 3,-2-2 8,15 2 11,-5 0 8,9 1-3,1 2-7,1 0-11,6 0-8,0 0 0,0 1-4,0 0-2,-7 2-1,-4-1-6,-7-1-12,-4 0-4,-9 1-7,-7-1-2,-2 1 9,-9-1 16,-6 0 7,0 1-1,-2 0 2,0 1 0,5 0-1,1 1 0,7-2-1,2-1-6,8-1-41,3 0-31</inkml:trace>
  <inkml:trace contextRef="#ctx0" brushRef="#br0" timeOffset="-170169.91">14629 4702 53,'3'0'18,"-2"0"0,2 0 16,0 0 1,-2-1-9,-1 0-8,0 1 2,0 0 3,0 0 1,0 0-1,0 0-2,3 0-2,-3 0 0,0 0 6,0 5-5,0 4 3,0 7 9,0 1-6,0 4-3,6 0-5,5 2-5,-4-3-5,1-2-4,-1 0-2,-4-3-2,-2-2 1,-1-2-3,0-4-6,0 0-9,0-3-19,-8-3-37,-10-1-63</inkml:trace>
  <inkml:trace contextRef="#ctx0" brushRef="#br0" timeOffset="-169880.89">13743 4922 89,'10'-3'131,"5"-1"-130,9 1 2,2-1 38,9 4-9,4-1-12,8 1-7,4 0-5,5 0-2,1 0-1,4 0 1,-4 0-5,1 0-2,-1 0-4,-4-1-11,-7 1-50,-7-1-130</inkml:trace>
  <inkml:trace contextRef="#ctx0" brushRef="#br0" timeOffset="-169060.85">13993 4771 68,'-4'-2'123,"4"0"-110,0 2 29,0 0 5,0 0-26,0 3-8,0 4 16,0 2-9,4 0-6,-1 1-6,-3-2-1,4-1-7,-3-1 3,-1-1 0,0-3-3,0-2 1,0 0-1,3 0 2,-1 0 2,2 0-3,0 0 0,3-5 0,1-1-3,2 1-7,1 0 0,-4 2 4,-1 2 0,-2 1 3,-2 0-3,0 1 6,1 5 2,1 0 2,3 3 3,4-3-1,0 1-1,6-3-2,1-1 1,0-3 1,-2 0-4,4 0 3,-6-5 0,1-2-1,-8 0-1,-1-3-1,-2 0 0,-4-1 1,0 0-2,-4 1-2,-2 2-2,-4 2 1,3 4-3,3 2-3,0 2-18,-4 7-5,5 3 5,-1 1-21,4-1-67</inkml:trace>
  <inkml:trace contextRef="#ctx0" brushRef="#br0" timeOffset="-168508.79">13662 4846 208,'9'-1'10,"5"-2"-12,1-1 14,-2 0-4,2 3-8,-1-1-14,-3 1-60</inkml:trace>
  <inkml:trace contextRef="#ctx0" brushRef="#br0" timeOffset="-168388.81">13769 4831 150,'5'0'19,"2"0"-22,-3 0 21,7 0 0,-4-1-15,1 1-4,2 0-10,-6-1-31,2 0-57</inkml:trace>
  <inkml:trace contextRef="#ctx0" brushRef="#br0" timeOffset="-168293.81">13932 4819 191,'0'0'5,"1"1"-14,5 0 7,2-1-7,1 0-64</inkml:trace>
  <inkml:trace contextRef="#ctx0" brushRef="#br0" timeOffset="-167864.78">14435 4814 193,'0'0'22,"0"0"-6,0 0 44,0-1-20,0 1-16,4 0-6,3-1-6,-3 1-7,0 0-4,0 0-1,2 0-2,0 0-10,0 0-12,-1 1-38,-1-1-77</inkml:trace>
  <inkml:trace contextRef="#ctx0" brushRef="#br0" timeOffset="-167772.78">14531 4832 193,'11'2'-19,"8"1"-11,3-2 11</inkml:trace>
  <inkml:trace contextRef="#ctx0" brushRef="#br0" timeOffset="-166644.72">15333 6261 26,'-4'-9'9,"-3"2"6,6 3 1,-6 0 119,3 0-105,0 3-11,4 1 13,0 0-11,0 0-22,0 0 1,0 7 5,0 2 8,0 4 7,-3 5 10,1 5 7,-5 7-4,1 5-11,0 1-5,-5 3-7,-3 1-6,1-3-1,7-6-2,-1-4 1,5-6-4,-1-5-2,2-4-3,1-2-7,0-6-7,0-3-11,0-1-33,1-8-25,8-6-68</inkml:trace>
  <inkml:trace contextRef="#ctx0" brushRef="#br0" timeOffset="-166252.65">15311 6256 86,'3'-4'134,"4"0"-137,8 0 1,11-1 18,7-2 2,11 1-9,10-1-7,6 1 0,5 1 0,3 2 6,-3 1 4,1 1-3,-7 1-2,-4 0-4,-11 0-1,-12 3-2,-7-1-1,-14 1-2,-5 0 1,-6-1 0,0 2 0,-6 0 4,-8 1-2,2 0 1,-2 1 0,3-1-2,5 1 0,1 0 1,1-2-4,2-1-3,-1 1 4,3-2 1,0 3 0,-1-2 4,1 1-1,0 1 3,0 3 2,0 4 7,-6 5 3,5 4 11,-3 5 3,-2 4-9,6 2-6,0-1-5,0-1-7,0-4-1,0-2-1,6-5-1,-1-1-1,1-4-3,-6-2-8,0-5-5,-6-1-9,-5-4-16,-5-2-39,-7 0-72</inkml:trace>
  <inkml:trace contextRef="#ctx0" brushRef="#br0" timeOffset="-166072.68">15238 6641 304,'0'-1'9,"0"-3"-20,16 1 24,7-3 19,10-1-14,2 1 1,9-2-4,6 2-4,0-2-7,3 3-2,-3 0 0,0 1-6,-4 1-20,1-1-43,-8 2-63</inkml:trace>
  <inkml:trace contextRef="#ctx0" brushRef="#br0" timeOffset="-165633.65">15492 6258 0,'0'-1'209,"0"1"-198,0 0-16,0 1 17,-10 8 11,-3 1-14,-6 5-4,-2-1-4,-2 3-1,-5 1-1,-1 0-1,-2-1-7,5-1-3,-1-4 5,11-3 0,5-2-5,4-4-8,7-3-9,0 0-14,18-9-28</inkml:trace>
  <inkml:trace contextRef="#ctx0" brushRef="#br0" timeOffset="-165460.62">15627 6244 46,'0'0'155,"-6"0"-143,-12 12-4,-9 3 26,-3 3-17,-3 6-8,1 0-2,1 2-3,-2 0-3,1 1-1,-2-1-2,4-2-3,1-4-3,8-4 3,10-5-4,4-5-8,7-6-6,4 0-18,16-9-6,9-7-17,3-3-6</inkml:trace>
  <inkml:trace contextRef="#ctx0" brushRef="#br0" timeOffset="-165296.63">15763 6255 60,'0'0'59,"-7"3"-38,-13 12 19,-13 4 9,-3 8-27,-10 2-9,0 1-4,-5 3-7,-2 1-2,6 0 2,-6-2-2,4-2-1,9-3 2,0-5 0,13-5 0,15-5-1,12-11-1,7-1-9,22-9-1,14-8-15,8-6-26,6-4-33</inkml:trace>
  <inkml:trace contextRef="#ctx0" brushRef="#br0" timeOffset="-165132.63">15944 6267 241,'-24'10'12,"-9"9"-7,-8 4 29,-9 4-7,1 5-14,-1 0-6,3 0-4,0-1-2,4 0 1,1-3-2,5-4-1,10-6 2,12-8 0,15-6-3,0-4-10,22-7-8,9-6 5,8-7-20,11-2-27,-2-4-24,5-3-24</inkml:trace>
  <inkml:trace contextRef="#ctx0" brushRef="#br0" timeOffset="-164897.62">15935 6327 101,'0'0'69,"-4"4"-10,-17 11-16,-13 6-9,-6 5-12,0 2-10,-2 2-5,0 0-6,2-2 0,6 0-1,3-4-1,7-3 1,6-7 1,13-5-2,5-8-1,5-1-10,22-5 1,8-8-5,5-7-7,7-3-11,2-1-16,-4-1 2,-6 1 19,-5 3 23,-11 4 9,-9 4 6,-10 9 25,-4 4 17,-11 3 4,-15 11-24,-9 4-1,-2 5-11,2 0-5,4-1-5,8 0-7,5-2 0,5-3-3,3-2-10,6-4-40,3-8-87</inkml:trace>
  <inkml:trace contextRef="#ctx0" brushRef="#br0" timeOffset="-143009.35">7629 6271 94,'-2'2'-13,"0"0"56,2-2 20,0 0-43,0 0 1,0 0-2,2 0-10,11 0 4,1-6 15,7 3-7,-2-2-6,4 0 0,-1 0-2,0 2-8,2 1-2,-2 1-4,1 1-4,0 0-27,-4-1-107</inkml:trace>
  <inkml:trace contextRef="#ctx0" brushRef="#br0" timeOffset="-142861.35">8168 6208 39,'11'0'103,"1"0"-144,8-1 20,1-4 25,0 2-16,1-2-59</inkml:trace>
  <inkml:trace contextRef="#ctx0" brushRef="#br0" timeOffset="-142732.35">8572 6127 87,'10'-2'3,"4"1"0,-3 1 10,0 0-13,3 0 1,1-3-1,2 1-11,5-3-25,-7 2-24</inkml:trace>
  <inkml:trace contextRef="#ctx0" brushRef="#br0" timeOffset="-142613.34">8983 6052 58,'7'0'2,"0"1"8,-1 0 1,5 0-8,0-1-2,0 0-2,0 0-7,2-5-31</inkml:trace>
  <inkml:trace contextRef="#ctx0" brushRef="#br0" timeOffset="-142501.33">9360 5977 13,'8'0'55,"-5"0"-53,2 0 7,2 0 11,-1 0-17,-1 0-3,5 0 0,-2 0-3,5 0-16,5-2-31</inkml:trace>
  <inkml:trace contextRef="#ctx0" brushRef="#br0" timeOffset="-142346.32">9764 5893 30,'3'0'54,"-1"0"-52,0 0 27,0 0-5,3 0 11,-1 0-2,4 0-6,2 0-10,5-5-8,5 0-5,2-2-4,-1 0-2,8 0-9,-1 0-47,-5 0-57</inkml:trace>
  <inkml:trace contextRef="#ctx0" brushRef="#br0" timeOffset="-142237.32">10150 5805 101,'6'-3'73,"-1"0"-76,5-1 2,4 2 5,1-2-4,7 0 0,-5 0-4,8 0-37,-10-2-86</inkml:trace>
  <inkml:trace contextRef="#ctx0" brushRef="#br0" timeOffset="-142112.31">10546 5714 149,'11'-3'16,"4"-1"-16,-1 2 0,8-2 2,3-1-1,-4 2-2,6-2-9,-8 3-37,2-2-52</inkml:trace>
  <inkml:trace contextRef="#ctx0" brushRef="#br0" timeOffset="-141984.3">11040 5611 0,'21'-2'24,"0"-1"6,0 1 2,-3-1-16,-7 2-9,0 0-7,0-4 1,-5 4 0,1-3-3,1 1-41</inkml:trace>
  <inkml:trace contextRef="#ctx0" brushRef="#br0" timeOffset="-141377.28">11632 5361 80,'-8'0'103,"-5"1"-102,2 0 22,0 0 21,1 0-16,4 1-10,4-1-5,2 0-2,0-1-9,0 0-4,0 0-3,4 0 6,14 0 2,2 0 4,6 0-1,7 0 1,-2 0-1,3 0-3,4 0 3,-6 0-6,0 0 0,-9 0-4,-3 0-3,-9 5-5,-8 1-3,-3 2 4,-7 3 11,-18 2 3,-7 2-2,-3 2 1,-5 2 3,4-1 8,0 1-1,8-1-6,3-2-5,6-1-5,13-4-35,-1-6-102</inkml:trace>
  <inkml:trace contextRef="#ctx0" brushRef="#br0" timeOffset="-140297.22">7061 6975 151,'-7'1'15,"0"0"-4,6-1 41,-2 0-14,3 0-19,0 0-12,0 0-9,0 0-5,3 0 10,8 0-2,4 0 2,2-4-1,5-2-2,2 0-1,6-2 2,8 0-8,2 0-37,-4-1-95</inkml:trace>
  <inkml:trace contextRef="#ctx0" brushRef="#br0" timeOffset="-140152.18">7697 6831 198,'3'0'95,"1"0"-157,3 0 38,8 0 25,-2 0-1,5-1-5,1-4-48,-6 0-74</inkml:trace>
  <inkml:trace contextRef="#ctx0" brushRef="#br0" timeOffset="-139833.18">8857 6562 272,'0'-1'14,"0"1"-22,0 0 2,7-1 5,4 1 2,1 0-1,4-3-4,0 1-18,5-3-24,4-1-27,4-1-1</inkml:trace>
  <inkml:trace contextRef="#ctx0" brushRef="#br0" timeOffset="-139693.18">9432 6452 46,'8'-2'35,"3"-3"-2,3 2-3,-1-3-13,9 1-12,2-1-5,5-2-3,3 2-64</inkml:trace>
  <inkml:trace contextRef="#ctx0" brushRef="#br0" timeOffset="-139556.13">9903 6343 3,'1'-3'247,"3"0"-224,2-1-13,2 3 21,3-2-24,2 1-5,5 0-1,-1-2-4,2 2-13,2-3-25,5 2-62,-5-3-58</inkml:trace>
  <inkml:trace contextRef="#ctx0" brushRef="#br0" timeOffset="-139457.16">10283 6257 66,'13'-3'57,"5"-1"-50,4-1 28,2 2-6,2-2-18,2 1-9,1 1-2,1 1-4,-6 0-37,0 0-73</inkml:trace>
  <inkml:trace contextRef="#ctx0" brushRef="#br0" timeOffset="-139333.15">10782 6177 9,'28'-1'24,"-6"0"-10,0-1-1,-5 1-3,-3-1-2,-2 1-6,2 1-1,-3-3-8,2 0-28</inkml:trace>
  <inkml:trace contextRef="#ctx0" brushRef="#br0" timeOffset="-139177.15">11261 6087 39,'13'-1'55,"-5"-1"8,6 0 16,-3 0-33,1-1-4,4 0-12,-5-1-21,0 1-6,0 1 0,-3 0-6,3 0-4,-2 2-20,5-4-26,-3 3-26,4-1-36</inkml:trace>
  <inkml:trace contextRef="#ctx0" brushRef="#br0" timeOffset="-139045.13">11711 5989 130,'0'0'49,"0"0"-32,0 0 15,0 0-18,0 0-9,0 0-6,0 0-5,0 0-3,0 0-37,3-1-84</inkml:trace>
  <inkml:trace contextRef="#ctx0" brushRef="#br0" timeOffset="-138770.12">11707 5828 304,'-24'0'16,"13"0"-19,7 0 13,4 0-3,0 0-8,13-1-9,10-1 11,8-2-1,5 1 0,0 1 0,-3 2 2,-2 0 3,-2 3 11,-4 3 0,0 1-9,-10-1-1,-2 3-2,-9-1 6,-4 4-3,0-2 0,-15 4-2,-13 1-2,-5 2 0,-6 2-2,0-3-2,3 1-1,8 0-6,6-3-10,11-1-14,5-6-28,6-2-93</inkml:trace>
  <inkml:trace contextRef="#ctx0" brushRef="#br0" timeOffset="-133467.8">4298 5833 30,'10'0'3,"7"0"3,-2 0 45,2 5 31,5-1-52,6 0 12,5 1 4,6-3-11,3 1-6,4-2-6,-1-1-12,0 0-8,0 0-1,0 0-11,-9 0-75,-11-5-177</inkml:trace>
  <inkml:trace contextRef="#ctx0" brushRef="#br0" timeOffset="-132646.78">5700 5614 62,'0'-1'-17,"4"-1"92,-4-1 12,0 2-43,0-1 2,0 0 4,-11 2-25,-3 0 0,-4 0-3,-7 4-8,-3 6-5,-9 3-1,-2 3 1,-7 7 2,0 1 6,2 3-3,5 2-1,8-2 1,2-3-3,12-3 1,6-4-5,7-2-4,4-2-3,0-3-2,17 0 1,9-3-4,5-4 3,13-1-3,2-2-10,8 0-21,-1 0-26,-3-2-35,-6 0-124</inkml:trace>
  <inkml:trace contextRef="#ctx0" brushRef="#br0" timeOffset="-132212.75">5978 5795 92,'0'-1'70,"0"-4"-50,0 2 47,0-1-16,0 2-17,-2-2-5,-2 1-8,-7 0-8,0 1-1,-3 1-5,-3 1 0,2 0-1,-7 2-4,0 6 3,-2 3 2,-1 1 0,4 2 0,-1 1-4,8 0-3,6-4 3,3-3-1,5-2-4,0-3-1,12-1-1,4-2 3,9 0 3,-1-5 1,5-3-4,-1-2 1,-3-2-4,-4 0-8,-3 2 1,-3-1-3,-7 1 1,-1 6 6,-4 1 5,-3 2 3,0 1 5,0 0-5,-3 6-11,-5 5 6,1 0 5,7 0-1,0 0 1,0-4-2,7-1-1,5-2-1,8-1-2,-1-3-8,6 0-29,-8 0-55,1-5-90</inkml:trace>
  <inkml:trace contextRef="#ctx0" brushRef="#br0" timeOffset="-131812.72">6140 5783 166,'-7'7'102,"3"2"-112,1 0 22,3-3 11,0 3-9,0-5-4,0 1-3,0-2-1,3-2-2,-3-1-4,1 0 0,5 0 1,-2 0 6,3-6 1,-1-1-4,5-3-4,-3 2-3,2-2 0,1 3-7,-3 1 2,3 2 1,-7 2 4,1 2-1,-4 0-3,2 0 5,-1 4 12,3 3 7,-1 1-3,3 3-2,-3-3-3,3 2-1,-3-4-3,4 0 1,-3-3-3,-1 0-2,0-1 0,1-2-1,1 0 3,4-2 4,2-7-2,4 1-1,-1-4-2,3 1-3,-7 3-1,4 2 1,-9 3 0,1 3-4,-5 0-2,0 4 2,1 4 9,-3 3-3,5 0 1,1-1 2,-2-1-3,3-1 0,-1-2 2,0-1 0,3-2-3,-2-2-2,0-1 0,-2 0 1,2-3-6,-4-3-36,4-1-75,-7-2-87</inkml:trace>
  <inkml:trace contextRef="#ctx0" brushRef="#br0" timeOffset="-131293.69">6629 5783 198,'-1'1'38,"1"-1"-30,0 1 25,0 0-9,0 1-18,0 0 1,4 2 3,3-3-4,4 2-1,1-2-5,4-1 4,2 0-1,1 0 2,3 0-3,-2-5 3,-2-3-2,-2 0 1,-4-1-2,-4 1-1,-4-1 1,-4 1-3,0 1-1,-1 2-6,-13 2-3,-7 3 1,-1 0 3,-7 7 0,1 3 5,0 5 8,3 0 5,7 3 3,4-2 0,7-2 1,7-3-3,0-2-5,11-2-1,9-3 0,6-3-3,5-1 0,1 0 0,5-4 1,1-4-11,-4-1-44,-3-2-69</inkml:trace>
  <inkml:trace contextRef="#ctx0" brushRef="#br0" timeOffset="-131056.68">7012 5838 62,'9'4'25,"2"-2"-13,0-1 31,-4-1-13,0 0-4,1 0-1,-5-3-1,1-3-7,0-2-2,-4-1-8,0 1 2,0-3 0,0 1-2,0 0-3,-7 3 2,0-2 3,6 2 8,-2 0 0,3 1-3,0 1-4,0 2-8,7-2 0,1 0-1,6-1 0,-1 3-2,1-2-1,-3 0-4,-1 3-22,-5-2-38,1 1-81</inkml:trace>
  <inkml:trace contextRef="#ctx0" brushRef="#br0" timeOffset="-130541.65">7407 5739 236,'0'-3'15,"0"0"-8,0 2 30,0-4-26,-3 4-6,-1-3-3,-3 1 1,-6 3 1,0 0-3,-4 0-3,-1 0 0,-4 2 2,2 4 4,2 3 23,4 1-2,-1 2-8,4 2-4,0-1-4,8-3 3,3 1-5,0-4 1,0-2-2,4-2-4,10-1-1,1-2 1,5 0 6,3-8 0,4-1-2,-4-2-5,2 2 2,-8 1-2,-3 4-4,-7 0 1,-7 4 0,4 0-4,-4 4-1,4 4 8,0 2-1,-1-1-1,8 0 0,2-3 0,5-3-4,1-1-2,2-2-27,0 0-59,-4-8-170</inkml:trace>
  <inkml:trace contextRef="#ctx0" brushRef="#br0" timeOffset="-109549.45">7793 5684 36,'0'0'38,"0"-2"-32,0 1-6,0-1 4,0 0 8,3 2 3,-3-2-2,4-2 2,-2 2 1,0 0-2,1 1-2,-3-2 0,1 3-1,5-2 1,-5-1-1,3 1-2,-1-3 2,1 2-2,-1-1-1,1-1-4,-2 1 2,2-1-1,3-1-2,-3-1 1,-1 1 3,1-1-3,-3-1-1,2 2-2,0-1 2,1 3-1,-4-2-1,4 1 3,-4-1-2,0-1 0,0 1 0,0-1 0,0 1-1,0-1 2,0-1-2,0 1 1,0-1 0,0 0 0,0-1-1,0 1 1,0 0-1,0-2 5,0 3-1,0-1-1,0 0 1,-4 1-3,0 0 0,1 0-1,-5-1 3,5 3-4,-3-3 1,1 2 3,-1 2-2,-2-3 0,1 1-1,0 0 1,0 1-1,-1-1-1,1 0 1,-4 0 0,5 0 3,-1 0-1,-1-1-2,-2 4 0,2-2 2,-3 0-3,0 3 1,1-3 1,-4 2 1,-1-1-2,1 2-1,1-1 1,1 0 0,-5 0 1,5 0-2,-4 0 1,4 1-1,1-2 0,-3 0 0,3 1 0,1 0 0,-4 0 1,0 1-1,2-2 0,-1 2 2,-2-1-3,-1 2 2,1-1-1,0 1 1,1 0 0,-1 0-1,0-1 0,4 1 0,-5 0 1,4 0-1,-2 1 0,1-3 0,1 3 2,-2-3-3,-1 2 2,-1-1 0,4 0-1,-5 1 1,5-1-1,-1 0 0,2 1 0,-3 0 0,3-2-1,0 2 1,3-1-2,-1-1-2,1 2-17,1-1-42,-1 1-104</inkml:trace>
  <inkml:trace contextRef="#ctx0" brushRef="#br0" timeOffset="-109004.4">6979 5208 58,'0'0'-47,"3"0"58,-3 0 4,4 0 93,-4 0-76,4 0-32,3 0 3,1 0 25,4 4 4,3-1-14,7 3-4,0-1 4,2 4 3,1-1-2,-2 1-10,1-2-1,-4 1-4,2 0 1,-7-3-2,-4-1-1,0 0 0,-7-2-2,1 0 1,-3-1 0,-2 0-3,0-1-20,0 0-40,-2 0-95</inkml:trace>
  <inkml:trace contextRef="#ctx0" brushRef="#br0" timeOffset="-108713.39">6932 5162 60,'0'1'-32,"4"0"127,-4-1-37,7 0-60,1 0 1,6 0 10,5 0 4,8 0-4,1 0-3,5 0-2,2 0-2,-1 0-1,1-2 0,0-3 0,-3 0-1,-4-1 0,-6 0-3,-5 2-16,-6 1-48,-7 1-35</inkml:trace>
  <inkml:trace contextRef="#ctx0" brushRef="#br0" timeOffset="-108368.38">7328 5133 9,'0'0'15,"0"0"21,0 0 7,0 0-13,0 6-9,0 6 1,-7 1-13,-4 3-2,5-1-6,-5 2 7,1 0-3,2-2-2,1-1 2,3-3-4,0-3 0,2-2-1,2-1 0,0-4-1,0-1-6,2 0 1,6-3 5,6-6-4,-3-1-16,6-2-17,-2-1-7,-7 0-9</inkml:trace>
  <inkml:trace contextRef="#ctx0" brushRef="#br0" timeOffset="-107929.36">7350 5178 9,'0'2'18,"-10"3"0,2 1 1,1 1 4,3 1 13,-2-1-10,1 1-16,3 1-4,-2 0 0,1-2-1,2-1-1,-2 1-4,0-2 2,-1 0 1,0-3 0,4 2 2,-4-4-2,4 1 3,0-1-1,-5 0-4,3-1-9,-1-5-10,2 1 2,-2-3 7,1 1 3,-4 0-1,-1 0 7,1 1 1,2 2 5,-3 2 2,3 0 9,-3 2-3,0 0 0,-4 0-9,0 4-1,1-1-1,-4 2 2,3 0 5,0-1 3,1-2 3,3 0-4,-1 0 2,1-1-2,-4 0 1,4-1-3,0 0 1,-1 0-4,1 0-3,1-2-2,2-1-1,-2 1 0,5 1 1,-2-2-1,3 3 2,-1 0-3,1 0-3,0 0-1,0 0-6,0 0-5,0 0 0,0 3 11,0-1-1,0-1-5,0 0-2,4-1 6,7 0 2,0 0 4,2 0 2,5 0 0,-3-1-2,0-1 0,0-2 1,1 1-1,-5-1-2,-5-1-5,-4 3-13,-2 0-25,0 0-13,0 2 5,-8 0 5</inkml:trace>
  <inkml:trace contextRef="#ctx0" brushRef="#br0" timeOffset="-106621.28">7404 6413 9</inkml:trace>
  <inkml:trace contextRef="#ctx0" brushRef="#br0" timeOffset="-106077.24">7408 6414 124,'3'0'46,"4"0"-51,-2-1 9,7-1 19,-1-2-7,-3 0-6,3 1-6,-1 0 5,-2 0 3,0 2-2,4-1-1,-7-1 1,5 2-3,-2 0 2,2-3 0,-2 2-4,1 0 0,2 0-5,1-3 5,2 1-2,-1-2 2,5-2 3,0-1-2,-2 1 2,2-1-4,-5 1-2,1 0-1,1 0 1,-7 3 1,1 1-1,-2-2-1,0 3 1,-3-2 0,0 0 0,0 1-2,3 0 0,0-1 0,-3 0 0,3-1 0,-1 0 0,2 1 0,2-2 0,-3 0 0,-2 0 0,1-3 1,-1 1 0,0 1-1,-3-1 1,0 3 1,-2 1-2,5 0 1,-5-1 0,0 1-1,2 0 0,-2-1 0,4 0 0,-4 1 0,3 0 0,-3 0 0,0-2 0,4 2 1,-4-1-1,0-1-1,0 1 2,0-4-1,4 3 0,-4-2 0,0-1 1,0 3 0,0 0 0,0 1 0,0 1 1,-4 0-2,0 0 1,1 2-1,-1-2 2,-3 2 0,1-1 0,-2-1-2,1 2 0,-3-2 1,4-1-2,0 3 1,-1-2 0,3 0 1,-5-1-1,1 2 0,1 0 1,-4-2 0,4 2 0,-4-2 1,0 3-2,1-1 1,-4-1 0,-1 3-1,-3-1 0,5 2 1,-2 0-2,1-1 0,2 1 0,-1 1 1,3 0-3,5-1-7,-2 1-13,7 0-27,-3 0-61,2 0-73</inkml:trace>
  <inkml:trace contextRef="#ctx0" brushRef="#br0" timeOffset="-105368.19">7542 5915 20,'0'4'-9,"4"0"10,1 0 0,-3 0 0,2 2 51,0 0-19,0-2-31,7 3 3,3-1 17,-1-2 5,2 1-7,-1-1-8,1-2-4,-2 0 6,2-2 1,-4 0-2,0 0-6,-1 0-3,-9 0-2,2 0 2,-2 0 0,-1-3 0,0 0-1,0 0-4,-4-2-13,-7 0-13,0-1 2,-2 2 5,0-1 7,0-1 11,-1 0 2,6 1 2,-3 0-2,0-1 0,5 2 1,-1 0-1,3 1 4,0-1 2,4 2 0,0-2 4,-3-2-7,3 3 0,0-1 0,0-1-1,0 1-2,7 0 0,5-1-1,2-1 1,-1 2 1,5 1 0,-1 0-1,-4 1 1,3 1-1,-4 1-1,-2 0 1,-4 0 1,-2 0 0,1 0 1,-5 0-2,0 0 6,0 0 6,0 0 7,0 0 0,0 0 0,0 0-5,0 0-4,0 0 4,0 2-14,-7 2-1,-1 1 1,-3 1-1,-3 2 1,-1 3 0,2-2-1,-2 4 2,-3-2-1,7-3 0,-2 1 1,2-2-1,3 0 0,1-4 1,4-1-2,2-1 1,1-1-5,0 0-17,1 0-7,9 0-6,1-6-50</inkml:trace>
  <inkml:trace contextRef="#ctx0" brushRef="#br0" timeOffset="-104969.18">7700 5894 4,'0'0'0,"0"0"10,0 0 43,0 2 86,0 2-125,0 4-14,0 1 8,0 1 6,0 1-5,0 0-6,0 1-2,-3-2 0,-1-1 1,1-1-1,2-2 0,1-4 0,0-1 2,0-1-3,0 0 0,0-3-8,0-5 3,0-3-4,0-1 2,4 0 1,0-2 4,-1 1-1,1 0 0,0 2 3,0 4-2,1 2 1,-3 3 1,0 2-1,0 0-2,3 0 4,-5 4 3,2 4 3,0 0 4,-2 0 3,0 1 5,0-1 2,0 0-3,0 0-3,0 0-3,-4-1 1,-3-1-6,1 1-4,-2-5-1,1 1-2,1-3-7,6 0-27,0-11-106</inkml:trace>
  <inkml:trace contextRef="#ctx0" brushRef="#br0" timeOffset="-96057.68">7148 7172 2,'11'-3'7,"-1"0"1,4 0-8,-3 1-3,2-1 1,-6 2 1,1-1 1,-1 2 1,-4 0 12,-2-1-11,2 1-1,4 0-1,-3-1 1,4-1-1,1 1 1,2-2-1,3 0 3,-3 0-2,4-1 1,-2-2 0,-1 2-1,2-1 5,-1 0 3,0 1 0,0 0-5,-5 0 13,-1 0-13,0 2-5,-3-1 4,0 1-5,1 1 2,0-1 1,1-1-1,-2 1 1,3-2-1,0 0 0,4 0 1,-3-1 0,5-1 1,-2-1 0,3 1 4,-3 0 2,0 0 1,-1 3-2,1-2 0,-3 1-2,2 1-1,-3-1 0,-3-1 2,3 2-4,1-1 2,1-2 0,-1 2 0,3-1-2,0-1 2,-1 0-1,-2 0 2,0 0 2,1 1-2,2-2-2,-4 2 3,0 2 1,1-2-1,-1 0 0,-1 2-2,1-2 1,-1 2 1,-1 0-3,2-1 3,-2 2-3,2-3-2,0 3 0,0-4 1,-3 1-2,3-1-1,-1 0 1,2 0 1,2-1-1,1 1 0,-4 0 0,-3 0 2,2 3-2,-2-1 0,1 2 1,-3-1 0,-2 1 1,0 0-1,2-1 2,0 1 0,1-3-2,-3 1 1,4 0-1,-4 0 1,1-2-1,2 2 0,1-1-1,0-1 0,2-1 0,-2 2-1,-1-1 1,1 1 1,-4 0-1,4 2 0,-4-1 0,2 2 1,0-2 1,0 0-1,3 1 0,-5-3 0,2 0 0,2 2 4,-4-3-1,7 0 1,-3-1-1,0 2-1,3-1 0,-4 2 1,1-1 3,0 0-1,-1 1 1,1 2-2,-2-2-3,0 3 2,-2-2-2,2-2 0,-2 2 0,0-1-1,0-1 0,0 1-1,0 0 1,0 0 0,2-1 0,1 2-2,-3-4 1,0 2 1,0 1-2,0-1 2,0 1-1,0 0 1,0 1 0,0 0 2,0 1 0,0 0 0,0-1 0,0 2-1,0-3 1,0 2-2,-5-2 0,5 0-1,-2-1 0,2 0 0,-2 1 0,0-1 0,2 0 0,0-1 0,0 1 0,0 0 0,0 1 1,-3 2 0,2 0 1,1-1 0,-3 1-2,3-1 2,-4 1-2,1 0 1,2-2 0,-2 0-1,0 2 0,2-2 0,-2-1 0,2 0-1,1 2 1,-3 0 1,3-1-1,-4 0 0,4 1 1,-3-1 0,-1 2 1,2 0-2,0-2 1,0 2 3,-3-1-3,5 0-1,-4 1 2,2-1 0,-2 0 0,0 1-1,1-2 0,-1 2 2,1-1-3,0-2 0,2 1 1,-3 2 1,1-2-1,-1 0-2,0 1 3,-1 1 1,3-2-1,-3 2-1,3-1 2,-2 2 1,2-2-5,-2 1 1,0-1 1,-2 0-1,5-1 0,-3 1 0,1-2 0,-1 0 0,1-1 0,-4 1 0,6 0 1,-6 0 2,1 0-2,-1 0 0,3 3 1,0-2 0,-3 0-2,0 0 0,-1 1 1,1 0 1,-2 0-3,2 0 1,1 1 2,1-1-1,1 0-2,-3 0 1,3-2 0,0-1-1,-3 0 1,3 0-2,0-1 2,1 2 0,3 2 0,-4 0 1,4 1 0,-2-1-2,-1 2 2,1 0-1,0 1 1,0-2-1,0 1 0,-2-1 0,4 1 0,0 0 0,-3-2 0,2 3-1,-2-2 1,-1 0 1,4 2-2,-3-3 1,-1 1 0,1 0-1,2 0 1,-4-1 1,3 4-2,2-3 1,-3 1 0,-1 1 0,4-1 0,-4-1 1,2 1-1,0 1 0,2-2 1,-2 3-1,-3-1 1,5 0-1,0 0 2,0-1-2,0 1 0,-2-1 0,2 2-2,-4-2 2,1-2-1,2 2 1,-2-1 0,-1 0 1,1 0 1,2 1-2,-6 1 1,4-2 1,2 1-2,-6 0 0,4-1 0,-3 1 0,4-2 0,-5 3-1,7 0 1,0 1-1,-4-1 1,4 1-1,0 0 1,0 0-2,0 0 0,0 0 1,0 0 1,0 0 0,0 0 0,0 0 0,0 0 1,0 0 0,0 0-1,0 0 1,0 0 1,0 0-2,0 0 0,0 0 0,0 0 0,0 0 0,0 0-4,0 0 4,0 0-3,0 0-1,0 0-6,0 3 5,0 2 6,4 1-1,3 2 0,-3 0-1,0 1 1,0-3 1,2 0-2,-2 0 0,3-1 1,-6-3 0,2 2-1,1-2 1,-4-1-2,0 0 0,0-1 0,3 0-2,-3 0 3,0 0 1,0 0-1,0 0-4,0 0 0,-3 0 0,-4 0 3,0-1 1,2-2 2,-9-1-2,5-2 0,1 0 2,-6 1 0,6-1-2,-3 2 3,0-2-2,4 1 1,-3 1 2,6 0-3,-3 0 0,3 3 1,1 0 1,3 0-1,-3-1-1,3 2 1,0-1-3,0 0-1,0-3-3,0 0 5,7-2 1,3 0-1,-2 0 1,-2 2 0,1 2 1,-3-1-2,-1 3-2,1 0 2,3 0-1,4 0 2,0 1 0,-1 1 1,1 1 0,3 0-1,-3-1-1,0 1 3,1 0-2,-3-3 0,2 2 1,-3 0-1,2-2 1,-6 2-1,-1-2 0,-3 0 1,0 0 0,0 0-2,0 1 2,0 0-1,1 4-1,2 0 2,1 2 1,0-1-2,0 1-1,1-1 1,-1 0-1,-1-3 1,1 1 0,-3-3-1,2 2 1,0-2 1,-3 0 0,0 3-2,0-2-3,0 2-3,-10-2-4,2 2 3,1-2 6,3-1 2,-2-1 0,2 1-1,1 2-1,-1 0-2,0 0-1,-2 2 0,5-2 4,-2-1-1,3 2-2,0-4 3,0 0-4,0 0 2,0 0 2,0 0-1,0 0-1,0 0 3,0-4-2,3 1-68,-3-2-137</inkml:trace>
  <inkml:trace contextRef="#ctx0" brushRef="#br0" timeOffset="-78245.66">4329 8578 80,'4'2'60,"0"-2"119,3 0-177,4 0-25,9 2 32,8 1 19,9-2-7,2 0-8,7 0-4,1-1 1,-1 0-5,1 0-1,-5 0-2,2 0-2,-9 0-2,-3 0-25,-14 0-81</inkml:trace>
  <inkml:trace contextRef="#ctx0" brushRef="#br0" timeOffset="-77721.63">5497 8313 116,'-4'-2'100,"-10"-2"-6,-4 3-102,1 1 13,-2 0 16,-2 3-17,0 4-5,-5 5 0,2 0 1,2 2-2,0 0 4,5-1 2,10 3 4,3 0 0,4 1 2,8 0-5,16-1 0,9 3 1,2-2 0,6 1 0,1 0-5,-4 0 0,-8-1-1,-9 0 0,-10 1-4,-11 0-11,0 0 2,-21-2 8,-9 0 6,-2-1 1,-7-4 0,2 0 1,0-6 0,4-4 1,4-1-2,8-4-9,6-7-50,8-4-122</inkml:trace>
  <inkml:trace contextRef="#ctx0" brushRef="#br0" timeOffset="-77377.61">5837 8512 28,'-5'5'-12,"-9"1"258,-1 0-206,-2 3-39,-4 2 28,2 4 2,-1 0-13,2 1 0,-1-1-2,9-2-7,3-2-6,3-2-1,4 1-4,1-3 0,15-5-3,6 1-4,6-3-6,5 0-21,0-5-33,-2-5-120</inkml:trace>
  <inkml:trace contextRef="#ctx0" brushRef="#br0" timeOffset="-77024.59">5950 8523 2,'0'7'39,"0"4"179,0 1-205,0 1-16,0 2 7,0 0 6,1 0-7,6-2-2,-4 3 1,-2-4 0,-1-2-1,0-2 0,0-4 1,0-3 0,3 0 0,-3-1 13,0-1 13,2-7-13,-2-4-13,0-2 2,2-3-1,-2-2 4,4 0-1,1 1-1,1-1-4,3 4-1,5 3 0,-6 0-1,3 5-4,0 4-3,2 2-23,-1 1-32,1 6-35,-5 1-36</inkml:trace>
  <inkml:trace contextRef="#ctx0" brushRef="#br0" timeOffset="-76709.55">6244 8536 30,'0'7'-14,"-8"3"267,1-1-239,-1 1-15,8 1 16,0-2-8,0-1-7,0-1-1,0-3-1,11-2 2,0 1 2,4-3 2,-2 0 2,5-4 2,-3-3 4,3-1-4,-1-3-4,-5 1-3,5 0 2,-9 1-3,-6 1 2,-2 2 3,0 1-1,0 5 4,-13 0-4,-6 3-6,-5 7-2,-8 3 8,4 4 3,2 1 3,4-1-1,11-1-4,5-4-1,3 0-3,3-3-2,3-1 0,14-4-2,5-1 0,7-3 2,-1 0-5,7-6-9,-2-4-33,-1-5-130</inkml:trace>
  <inkml:trace contextRef="#ctx0" brushRef="#br0" timeOffset="-76393.53">6575 8564 41,'-4'6'-26,"4"1"67,0-2 2,0-1-35,1 2-3,9-3 6,1 0 3,-3-2-5,6-1 6,3 0 1,1 0-2,1-1 2,2-5-2,1 0 2,-1 0 0,-4-1-5,1 0-4,-6 0-3,-2 1 0,-4 0-1,-6 1 1,0 1 3,-5 1 3,-7 2 5,-10 1 5,-7 0 0,1 9-8,-7 5 2,-1 3-1,4 2 5,6 1-4,2-1-5,10-2-2,7-1-3,7-5-3,0-1-4,21-4 1,3-2-2,9-4 0,6 0-7,4-10-14,-1-2-49,-6-6-144</inkml:trace>
  <inkml:trace contextRef="#ctx0" brushRef="#br0" timeOffset="-76024.53">6903 8568 20,'5'0'-13,"-3"0"242,-2 2-164,0 7-65,0 2 29,0 4-5,0 1-17,0-1-3,0-1 1,0-3-3,0-1-1,0-3-2,0-3 0,0-1 0,4-3-3,3 0 2,4-1 7,4-8 0,3-2-2,-1-1-4,2 0 2,-3 1-5,-5 1-4,0 4 3,-7 3 2,-1 2 2,-3 1 0,0 3 1,0 7 8,0 4 7,0 0-5,0 0-6,0-1 0,4-2-3,7 0-1,-4-3-1,3-1-13,1-5-33,-4-2-64</inkml:trace>
  <inkml:trace contextRef="#ctx0" brushRef="#br0" timeOffset="-75689.51">7289 8403 29,'8'-12'-16,"-4"3"54,-1 7 155,-2 2-165,2 4-27,-1 10 12,3 10 31,-1 5-13,-2 7-16,0 1 0,0 1-7,-2-1-2,0-4-6,0-3 0,3-4 0,-2-4-2,2-5-4,-2-5-3,2-5-1,-3-5 3,0-2-1,0-1 6,0-10-18,-4-1-22,1-7 7,-1-1 6,-2-5-10,-5-5 1,-7-5-5,0-5-21</inkml:trace>
  <inkml:trace contextRef="#ctx0" brushRef="#br0" timeOffset="-75457.5">7237 8399 11,'10'13'22,"1"4"82,-1 2-83,8 0-7,0 0 20,3-2-11,4-3-7,3-2-11,1-3-4,-1-4-1,-2-4-1,-2-1 1,-2-3 1,3-8-1,0-3-2,0-4-3,-4 0 3,-2 0 3,-5 1-1,-3 4 0,-4 5 2,-3 4 4,-2 4 13,-2 2-6,2 9-4,-2 8 27,2 5-16,-2 6-12,0 0-7,7-2 0,-3-2 0,4-4-1,3-4-2,2-4 0,-1-1-7,1-3-13,-2-4-18,-3-5-44,-2-1-99</inkml:trace>
  <inkml:trace contextRef="#ctx0" brushRef="#br0" timeOffset="-74841.47">7955 8618 2,'7'6'8,"-1"-4"154,1-2-128,0 3-33,0-3 14,-2 0 4,1 0-11,4-1 1,-6-6 1,-2-1 0,1-3-4,-3-1 0,0-1 1,-9 2 2,-1 0-1,-1 5 3,-6 1 6,5 4 11,-5 1 1,-1 6-9,-4 9-10,2 2-6,1 2 1,1 2-1,9-1-1,7-1-2,2-5-1,0-2-1,6-4 1,10-3 0,3 0 1,3-4-1,1-1 0,-4-4 4,1-4-2,-1-5 3,-1-1-3,-3-2-9,-4 1-11,-5 1-7,-3 3 5,-3 1 4,0 7 12,0 2 5,0 1 4,0 1-7,0 7-8,-4 4 7,4 0 3,0 0 3,0-3-3,8 1 0,6-3 0,3-2 0,-2-3 0,4-2 0,-1 0 0,-2-3-10,0-5-17,-3-1-28,-1-2-7,-3 0 12,-5 1 14,1 1 26,-3 1 13,0 3 13,-2 3 7,5 2-9,-5 0-8,0 3 1,0 8 18,0 1 4,0 1-15,0 0-2,4-2-7,4-1-3,-1-4-1,3-2 1,-2-1 1,-2-2 8,3-1 7,0-1 8,6-7 2,-1-2-16,0-1-6,0-1-5,-3 2-2,0 1-2,0 3-7,-1 4 2,-5-1 0,-3 3-3,-2 4 5,0 3 8,0 4 1,0-2-3,7 1 1,1-3-1,6 0-2,-3-2 1,4-4-7,5 0-31,-4-1-46,7-1-35</inkml:trace>
  <inkml:trace contextRef="#ctx0" brushRef="#br0" timeOffset="-74173.43">8649 8585 3,'11'0'-1,"-7"0"51,0 0 43,0 4-53,-1 2 10,4-1-17,0 0-15,-3 0-4,0-3-4,-1-1 0,-2-1 1,-1 0-1,3 0 2,-3-2 5,4-6-6,-4-1-8,0 0-1,0-1 1,0 1-2,-11 3-3,0 3 1,-4 1 3,-7 2-1,2 6-3,-2 6 0,-2 2 4,5 3-3,8 0 1,2-3 1,9-2-1,0-4-3,6-2 0,12-2-1,4-3 2,2-1 2,2-4 1,2-4-7,-3-3-17,-1-2-39,-5 1-9,-4 1 24,-5 3 7,-10-2-13,0 3 30,0 4 31,0 0 21,-4 3 34,-3 0 0,-3 4-27,-1 5-22,5 4 2,0 1 1,6 0-2,0-1-10,0-3-3,8-3-3,6-1-1,8-2 1,-5-4 0,6 0 0,0-1 1,-1-7-8,0-3-13,-3-1-13,1-2-12,-9 2-6,-3-2 28,-1 1 11,0-4 4,-1 4 7,1 0 4,-3 3 9,-1 3 25,-3 5 14,1 1-9,-1 1-24,3 0-11,1 6 5,-1 3 15,1 3-15,4 0-7,2 2 0,0 2-1,3-1-2,-3 3-1,3-1 0,-2 2 0,-7 2 0,2 2-1,-2-1 2,-1 1-1,1 2 0,0 1 0,3 1 2,-7 0-2,0-2 1,0-3 0,-15-3 1,-2-3 3,-4-5-2,2-4 0,-8-5 1,-1-2 0,-2-1 0,-3-7 2,5-3 3,-1-1 17,5-1 5,3 0-3,9-2-9,5 1-8,7 0-8,0-1-3,5-2-2,12-1 1,5-1-3,6-1-3,5-1-7,-2 0-15,4 0-20,-2-1-28,-5 1-81</inkml:trace>
  <inkml:trace contextRef="#ctx0" brushRef="#br0" timeOffset="-73641.4">9197 8592 133,'3'0'50,"-3"0"-52,4 0 2,6 0 12,1-3 9,-1-1-4,5-1-7,-4 0-2,-3 2-1,-1-1 1,-2 4-2,-3-2 8,-2 2 8,0 0 6,0 0 1,0 0 2,0 0-7,0 0-9,0 0-8,0-1-5,-2 0-2,-4 0 1,-1 1-1,0 0 1,-4 0 3,0 3 10,-2 0-4,1 1 5,-1 3 2,5-2 0,0 1-7,1 0-4,1-3 0,3 1-2,3 1-4,-1-2-1,1 0 1,0-1-1,0 0 0,0-1-1,0-1 1,0 0 0,0 0-1,0 0 3,0 0 1,0 0 0,0 0 1,0 0-1,0 0-1,0 0-2,0 0-1,0 3-4,0-2 3,1 7 6,4 0-3,-5-1 2,4 2 0,-4-3-1,4 1 0,-1-2 0,1-2 2,0-1 2,-1-1-3,1-1 2,-3 0-3,9 0 2,4 0-1,0 0 1,4 0 0,0 0-2,-1 0-1,1 0-2,-2 0 0,1 0 1,-5 0-1,-1-1 3,-2-1-1,-2-1 0,1-3 3,2-1 0,-6-3 1,0-3-1,-2-1-2,-2 0 2,0-2-1,0 0-1,4 0-2,3 3-3,-3 2-12,4 5-25,2 0-49,-3 3-129</inkml:trace>
  <inkml:trace contextRef="#ctx0" brushRef="#br0" timeOffset="-71877.3">9882 8655 61,'7'0'16,"0"0"-33,1 0 19,6 2 3,-3-2 44,2 1-20,-2 1 6,4-2 13,3 1-9,-4-1-13,7 0 1,-5 0-5,4 2-4,-2 2-3,1-2-2,4 3-4,-1-3-4,6 2-3,1-2 2,1 1-1,8-1-3,-6-1 0,5-1-2,1 0-10,-4 0-36,0 0-51,-11 0-89</inkml:trace>
  <inkml:trace contextRef="#ctx0" brushRef="#br0" timeOffset="-71672.28">10561 8716 60,'0'2'120,"4"2"-128,5-1 6,-1 0 12,3 0-2,3 1-6,1-4 0,-2 2-1,2-2 4,0 0-2,1 0-1,-3 0-1,3 0 1,-1 0-2,4 1 0,-2 1-1,4 0-6,-2 0-10,-3 2-29,0-3-9,-2 2 1</inkml:trace>
  <inkml:trace contextRef="#ctx0" brushRef="#br0" timeOffset="-71537.28">10917 8757 13,'15'0'39,"-6"0"3,7 0 1,-5 0 0,0 0-9,2 2-10,-2 0-6,1 0-5,2 2-5,-6 1-3,3-1-3,-2 0 0,5 0-2,-3-2-1,6-2-6,-2 0-6,7 0-7,2-4-21,9-4-25,-3 3 19,4-1 8,-6 4-13</inkml:trace>
  <inkml:trace contextRef="#ctx0" brushRef="#br0" timeOffset="-71397.24">11383 8805 10,'15'-4'16,"5"0"6,0 0-7,-1 1 2,-1 0 12,-3 1-13,3 2-11,-3 0-3,1 0-1,-1 0-2,-2 3-15,2 0-25,-4 1-30</inkml:trace>
  <inkml:trace contextRef="#ctx0" brushRef="#br0" timeOffset="-71301.25">11735 8791 14,'2'0'32,"1"0"-10,-1 0-17,2 2-3,0 2-1,3-2-2,0 0-8,0 0-35</inkml:trace>
  <inkml:trace contextRef="#ctx0" brushRef="#br0" timeOffset="-70625.21">11783 8727 41,'-12'0'245,"5"0"-219,0 0-26,7 0 30,0 0 2,0 0-31,0 4-11,14 0 8,3 3 3,5 0-1,7 3 0,-1-1 0,1 2-1,-1 0 2,-2-1-1,-2 1-1,-7 2-3,-1-1-1,-5 0-1,-10 1-1,-1 0-1,0 0 1,-5 0 2,-13 0 0,0-2 3,-3-1 3,-1-3 2,2 1 0,1-6 0,5 1 1,0-2 2,6-1-1,2 0-2,1 0 0,0 0 0,4 0-4,-2 2-2,-5 1 0,-3-1-2,-5 4 4,-3 0-1,-3-1 1,-5 2-1,5-3 0,3-1-1,4-3-27,8 0-57,7-5-111</inkml:trace>
  <inkml:trace contextRef="#ctx0" brushRef="#br0" timeOffset="-56353.41">16550 6311 71,'0'-4'-54,"-3"2"206,-2 0-123,-2 1-20,7 1 51,0 0-13,0 0-34,0 0-20,0 6 6,12 3 10,6 0 7,9 2 5,1 2 10,6 1-1,6 4 3,4 3-7,7 3 1,-4 4-5,2 3-7,1 5-3,-2 2-7,0 0-2,-1 2 1,-1 2-2,-3 3 0,-4 2 0,1 3-1,-12 1 1,-3 1 0,-10 4 0,-5 2 0,-7 2-1,-3-4-1,0 2 5,0-3-7,-9 1 0,5 2 4,-6-3-4,6 1 4,-4 0-2,-3-3-2,-5 0 2,-7-3-1,-2-2 0,-6-3-1,-4-4 1,1 0 0,-4-7-2,-1-3 1,-1-4-3,1-6 0,2-1 2,2-4 2,4-2 0,1 0-2,8-3-5,5-2-3,6-4-5,7-2-6,4-3-10,0-8-36,8-8-16,0-6-131</inkml:trace>
  <inkml:trace contextRef="#ctx0" brushRef="#br0" timeOffset="-55988.39">16856 7787 87,'0'-2'134,"0"2"-41,-2 0-60,-5 0 10,6 4-7,-9 7-23,2 3-5,-6 4 1,-1 5 2,-5 1 4,-2 1-4,-1 1-4,-1-1 0,2 1-3,-2-2-2,3-5 2,7 0-1,3-5 5,7-3-2,1-4 0,3-2-5,0-1-1,9-1 0,9 1 3,5-3-1,8 2 0,2-1-1,2 0-1,-2-1 0,-2 0-1,-8-1-8,4-4-23,-5-7-20,-5-7-55,-6-3-219</inkml:trace>
  <inkml:trace contextRef="#ctx0" brushRef="#br0" timeOffset="-55228.32">17649 7016 40,'1'-1'35,"2"0"214,-3 1-224,1 2-23,6 8 31,2 8 12,2 7-16,0 3-19,0 2-5,0-2 14,-3-1-7,-3-2-5,-5-2-5,0-3 2,0-2-2,0-4-1,0-3-2,0-6-1,0-3-11,-5-2-19,4-3-24,-3-8-63,-9-7-108</inkml:trace>
  <inkml:trace contextRef="#ctx0" brushRef="#br0" timeOffset="-55133.34">17585 7047 7</inkml:trace>
  <inkml:trace contextRef="#ctx0" brushRef="#br0" timeOffset="-55018.33">17582 7047 27,'-1'0'56,"1"-2"4,0 2-31,0 0 7,0 0-1,0 0-14,4 0 8,11 0 6,5 0-7,6 0-8,5 0-6,2-4-6,1 1-4,1-2-2,-3 2-4,-4-2-19,-7 4-47,-13 0-80</inkml:trace>
  <inkml:trace contextRef="#ctx0" brushRef="#br0" timeOffset="-54777.32">17631 7331 55,'0'4'125,"0"-4"115,0 2-229,11-1-4,8 2 38,5-1-16,8 0-21,4 1-7,-1-3-2,6 0-13,-7 0-46,-8-6-79,-13-1-122</inkml:trace>
  <inkml:trace contextRef="#ctx0" brushRef="#br0" timeOffset="-52422.18">16778 7913 61,'-4'-8'63,"1"2"-18,-1 1-6,1 4 30,3 0-12,0 0-18,0 1-21,0 0-15,0 5 7,7 3 11,1 5-3,2 4-10,0 2-1,4 1-1,-3 2 1,4-1-6,-2 0 1,-2-1 1,0-2-3,0-1 1,-3-5-1,2-5 1,-4-2-2,0-4 0,-1-1 0,-3-1 2,-2-10 1,0-2-3,0-4-1,0-1-1,-9-1-2,-1-1 0,-4 1 0,-1 0-4,-1-1 4,4 3 0,1 2 5,5 5 0,2 2 0,4 4 0,0 4 1,0 0-2,0 5 1,0 8 2,10 5 3,1 3-3,-1 2 0,-1-2 1,0 2 2,-1-3-4,-4 0 0,3-2-2,-3-5 2,2-2-1,-6-4 0,1-4 0,2-3 0,-3 0 2,0-7 0,0-5-4,0-5-1,-4-1 3,-13-2-4,0 2-2,-5-3 0,0-2-4,3-2-4,2 1-8,2 0 3,1 8 12,5 2 6,3 9 2,1 3 2,3 2 2,2 4-3,0 8-1,0 2 5,0 2-2,5 0 1,-3 2 3,2-1-4,-2 0 0,-2-2-1,0-2 0,0-1-4,0-1 2,0-3-1,0-2 0,0-4 0,0-2 0,0 0-1,-2-3-5,2-8-1,0-3 0,0-2 5,0 0-1,0-1 1,0-1 1,0 0 1,0 4-1,0 1 1,0 4 1,0 5-1,0 4 6,0 0 2,0 7-2,0 7-4,0 7 1,0 5 0,0-3 0,0 2 0,0-2-1,0-1 1,-2-2 0,-5-4-3,1-3 2,0-4 2,3-5 0,0-3 0,3-1-2,0-5 0,0-8-4,0-4 0,7-2 1,2-1 1,0 1-4,0 4-1,-5 6 1,-2 3 4,-2 6 0,0 0 1,0 6-1,-2 7 0,-9 3 1,-4 2 1,2 1 0,-2-2 0,1-1 2,1-3-3,1-3 3,2-2 0,6-4 3,4-1-5,0-3 0,0 0 0,0-8-4,4-4 1,10-3 0,3 0-1,-2 2 1,-7 2 0,2 4-5,-6 3 3,-1 2 2,-3 2 1,0 0 3,-7 0-2,-8 2-1,-3 2 1,-2 1 2,1-2 1,1 2 1,2-4 2,5 0 3,6-1 1,5 2-1,0-2-10,11 2-6,12 0 8,11 4-1,2 1 0,1 2-2,1 0-2,-3 2-16,-6-1-43,-8-1-78</inkml:trace>
  <inkml:trace contextRef="#ctx0" brushRef="#br0" timeOffset="-31355.97">7700 8197 11</inkml:trace>
  <inkml:trace contextRef="#ctx0" brushRef="#br0" timeOffset="-31178.97">7721 8193 28,'5'0'81,"1"0"-60,1-2-19,1-1-2,6 0 3,-6 0 0,6 1 2,-8-2-4,5 0 3,-4 0 4,-3 0 12,3 2-2,-3-1-6,0-1-5,-1-1-3,1 1-2,2 0-3,1-2-1,4 2-4,0 0-10,0-1-8,2 0-14,-4-2-14,1 1-20</inkml:trace>
  <inkml:trace contextRef="#ctx0" brushRef="#br0" timeOffset="-26761.72">7800 8180 40,'7'-4'28,"-3"-1"-13,3 1 1,0-1 7,1-1-7,3 0-2,-5 0-1,2 0 1,2 0-1,-3 3-2,4-1 1,-5 1-1,5-1 0,-5-1 1,3 1-6,-1 0-3,2-2 0,1 0 0,0 0 2,2-3-2,-2-1-3,4-1 1,-2 1-1,2 0 0,-1 3 1,-2-3 0,2 2 1,-1-1 2,-2 0 5,1 1 1,2-1-3,-1 1 0,-6 1-5,4 0-2,0-1 0,-3 0 0,6 2 0,-8-2-1,9 2 1,-8-2-1,4 1 1,0 0 1,-4-1-1,3-1 1,-3 2 0,4-3 0,0 3-1,-4 0 0,4-1 1,-7 0-1,2 1 0,3-1-1,0 1 2,2 1 0,-4-1-2,4 1 1,-6 0 1,7 0-1,-4 0 0,-1-1 0,0 1 0,-2 0 1,5 1-2,-6-1 1,5-1 0,-5 0 0,3 1 0,4-2-1,-7-1 1,7 1 1,-4-2-1,0 3-1,-1 0 2,-2 1-1,3-1 0,-1 1 0,-1 0 0,-1 1 1,0-2-1,3 1-1,0-2 1,1 0 1,1-1-2,0-1 0,0 0 1,-1-1-1,3 1-1,-1 0 1,-5 1 1,4 0 0,-2 1 0,-1 0 0,0-1 1,0 3 0,-1-1-1,1 0 0,-2 0 0,0-2 1,5 0-2,-5-1 1,7-1 0,-4-1 0,4-1 0,0 0 0,-4-2 0,3 1 1,-3 2-2,1-1 2,0 1-1,-1 0 1,3 1-1,-6 1 1,0 0 0,-1 0-2,-2 1 1,4 0 0,-3-1 0,0 0 1,3 0-2,-3-2 1,2 1 0,-2-3 1,3 0-2,-1-2 1,3 2 0,-3-1 3,-1 0-3,2 0 1,-2-1 3,1 2 3,1 1-2,-5 0 0,4 2 1,-4-1 2,2 0-3,0 0 1,1 1 0,-3 0-5,0-1 1,2-2 0,0 2 1,-2-2-2,4 1 1,-1 0-1,-3 1 1,1-1-2,2 0 2,-2-1 0,2 1 1,0-1-1,-3 0 1,0 2-1,0-2 3,0 2-1,0-1 1,0 0-2,0 1 3,-3 1-2,-1 2 1,4-2-1,-3 2 2,2-1 0,1-2-5,0 2 2,0-1 0,0 0-3,0-1 1,0-1 1,0 1-2,0 0 2,0-1-1,0 2 0,-3 1 0,1 0 2,-2-1-1,2 2-2,-3-1 0,1 2 2,-3-1 0,3-1-2,-4 1 2,1-2-1,4 0 0,-1-1-2,0 1 1,-1-1 0,-1 1 0,4 0 0,-3 1 1,1 1 1,-1-1-1,1 2 1,3 0-1,-6 0 4,4 1-4,-1-1 0,4 1-1,-4 0 0,1 0 0,-1-1 0,0 0 0,1 1 0,-1-1 0,0-1 0,1 1 0,-1 0 0,2-1 0,-2 1 0,0 1 2,-3 0-2,7-1 1,-4 1 0,-3 1 1,7-1-1,-7 1-2,7-2-1,-4 1 2,1 0 2,-1-2-4,0 1 1,4-3 2,-3 3 1,-1-4-4,4 3 2,-4 0 2,4 2-1,-5 0-1,4 1 1,-6-1 1,3 0-1,1 1 0,-1-1-1,0 0 0,-2-1 0,5 0-1,-4 1 1,1 0 0,2 0 0,0 0 0,-1-1 0,1 2 1,-2-1 0,-1 0-1,1 2 0,3-1 0,-6 2 1,7-3-1,-7 2 0,3 0 0,1-1 1,-4 0-1,6 2 0,-4-2 1,-1 0-1,-1 2 1,1-1 0,-1-1 0,0 0 0,0-1-2,0 1 1,-1-2 0,0 1 0,1-1-1,3 1 0,-2-1 1,0 3 1,1-2-2,2 1 1,0 4 1,-2-2 0,2 1-1,-4-1 1,-1 0 0,1 1-2,1-1 1,2 1 1,-6-2-2,6-2 2,-4 1-3,-3-2 1,4 1 1,0-1-1,3 1 0,-2 0 1,-1 0 0,-1 0 0,1 1 0,0 0 0,-4 0 2,2 0-1,1 1-1,-3-2-1,1 2 2,-1-1-1,3 1 0,-1 1-1,3-2 1,0 1 0,-4-1 0,3 2-1,2 0 1,-2 0 0,0-2-1,1 1 1,1 1 0,-5-1 1,6 0-1,-7 0-1,4 1 3,0 0-2,-4-2 0,2 4 0,1-2 0,-3 1 0,4-1 0,-1-2-1,1 4 1,-2-4 0,0 3-1,3-3 1,2 1 0,-3 2 0,3-3 1,-6 1-1,2-1 0,1 2 1,-4-2-2,1 0 1,-1-1 2,0 2-1,4 0-2,-4 0 1,5-1 1,-3 3-1,0-2 0,1 1-1,-3 1 2,4-1-1,-4 0 0,4 0 0,-3 0 1,-1-1-1,0 1 0,0 0 0,-3 2-1,0-1 2,3 0-2,-3-2 2,-1 3-1,3-3 0,0 3 0,1-1 0,-3 0 0,1-2 0,1 0-1,1 0 1,0 3 1,-3-2-2,5 1 1,3 0 0,-4 1 0,4 1 0,-2-2 0,1 2 1,-1 0-2,-3 0-2,-2 0 0,2 0 2,0-1 1,-3 1 0,4-1-1,-4 1 1,2-3 0,1 2 0,0-1-2,2 1 2,-2 0 1,3-1 0,-6 2-1,-1 0 0,4-2 0,-2 1-1,2 2-2,-4 0 2,1-2 1,3 0 1,-2 1-2,5-1 0,-3 1 2,1-2-1,2 0-1,-5-1 1,2 3 0,0-4 1,0 4-2,0-1 2,0-1 0,1 1-1,0-2 0,3 3 0,3 0 0,-4 0-1,5-2 2,-5 3-1,1-1-1,1 1 1,-4-2 0,6 1 1,-4-1-2,4 1 1,-3 1 0,3-1 0,1 0 0,-1 0 0,-1 1 0,1-3 1,-3 3-1,2-1 0,-2-1-1,0 0 1,3 1 0,-3 0 0,3-1-1,-3 1 1,3 0-2,-1 0 2,3 1-1,0 0 0,-2 0 1,4 0-3,0 0 0,0 0 0,0-1 1,0 1-1,0 0-1,-3 0 0,3 0-1,-1 0-3,1 0-7,-3-1-7,0 1-4,2 0-10,-2-1 0,2 0 21,-2-1 7,-1 1-1,1-1 0,-5-1-2,3 1 3,-3 1 1,-1 0-5,0-1 3,-2 1 9,4-1 0,-1 0 3,4-1-2,-5 2 2,5-1-1,-1 0 2,-1 0-3,6 2 2,-4 0 0,4-1-2,0 1 2,-3 0 0,3-1-2,0 1-2,0 0 2,0 0-2,0 0 2,0 0-2,0 0 2,13 3 12,5 3 2,1 1 1,5 2-1,5 0 5,6 1-1,2-1-5,2-1-3,1 1-3,-4-2-6,-2-1 1,-5-1-1,-8-1-1,-3 0 0,-10-2 1,-5-1-1,1-1 0,-4 0 1,0 0 5,0 0-2,0 0 3,0 0 0,-7 0-5,-4-3-4,-6 1-1,-2-3 1,-4-1-4,-3 0-1,0-2-5,2-1 1,-2 1 3,8 2 1,-4-1 0,9 1 3,-2 1-2,4 1 0,4 1-4,-2 1-3,2-2-7,2 1 13,-2-1 3,3 2 2,-3-1 0,7 2 2,-3 1-1,2-2 0,1 1-1,0-1-1,0 1 1,0-1-1,0 0 2,0 1-1,0-1 1,0 1 1,0-2 0,0 3 0,0 0 0,0 0-2,0 0 1,0 0 1,0 0-2,0 0 0,0 0 0,0 0-1,0 0 0,0 0 2,1 0 1,2 0 0,4 0 2,-7 0-2,4 0 3,-4 0 0,0 0 2,0 0 2,0 0-2,0-2 2,0 0-6,0-1 1,-4 2-1,-3 0-2,-4 0 0,-2-1 0,-2 1-2,1 1 1,1 0-1,0 0 0,0 0 0,5 1-2,-2 2 3,6-1-2,1-1 0,2 2 1,-2-2 0,3 0-1,0 0 1,0-1 3,0 0-1,0 0 0,0 0 3,0 0-2,0 0 0,0 0-2,0 0 0,0 0-3,0 0 4,7 0 4,4 0-3,0 0 0,6 3 0,1-2 0,0 1-1,3-2 1,4 0-1,-4 1 2,1 0-1,0-1-1,-4 0 0,-5 0 1,-2 0-1,-6 0 1,1 1-1,-6-1 1,0 0-1,0 0 6,0 0-3,-3 0 2,-5 1-5,-3 0-4,-2 0 1,-5 0 0,0 1 3,3-2 1,2 1-1,2-1 1,0 0-1,7 0 0,0 0 1,-2 0-1,5 0 0,1 0 0,-3 0 0,-1 0 0,4 0 0,-4 0 0,2 0 1,-3 0-2,1 0 0,-2 0-4,0 1-1,5 3 0,1 3 3,0 0-2,0 4 3,7-1 1,10 1 0,1 1 1,4-3 2,1 1 0,0-2 3,0 1 2,-3-3-2,-2-1-4,-3-1 1,-7-2 2,-3 1-2,-3-3-2,0 1 3,-2-1 2,0 0 5,0 0 1,-6 0-5,-5 0-6,-7 0-1,-1-3 2,-4-1-2,0-2 0,1 0-2,-5-2-1,1 1 0,5-2 3,-1 3 1,2-2-1,1 2 0,5 0 0,3 2 1,8 3-1,2 0 1,1 1 0,0 0-4,0 0-4,0 0-2,0 0 1,0 0 3,4 0 5,10 4 0,2-1 1,2 2 1,9 1-2,-6 0 1,5 0 1,-1-1 2,-1-1-2,-2 1 2,-5-3-3,-4 1 1,-4-2 0,-5-1-1,-4 0 2,0 0 1,0 0 5,0 0 0,0 0 1,0 0-8,-8-2-6,-5-1-2,2-3-6,1-1 5,-1 1-6,3-2-4,1 0-1,-1-1 9,3 1 3,1 0 3,0-1 1,1 3 0,2 0 1,1 4 0,0-2 1,0 3 0,0 1 0,0 0-2,0 0-1,0 0-3,0 0 2,0 0 4,4 2 1,0 1 0,5-1 0,2 2-1,1-2 1,9-1 1,3 1 2,-2-2-1,4 0 0,-5 0 0,-6 0-1,-4 0 0,-4 0 1,-2 0-1,-1-2-2,-4 1 5,0 1 2,0 0-2,0 0 4,0 0-8,0 0-2,-4 0-4,-1 4 2,3 2 0,0 2 2,2 3-1,0 1 2,0 2 2,0 0-1,2 3-7,-2-2-135</inkml:trace>
  <inkml:trace contextRef="#ctx0" brushRef="#br0" timeOffset="-22633.49">16738 8824 127,'7'1'74,"1"1"-72,10-1 3,0-1 28,1 0 10,2-3-22,2-3-13,-1-2-3,0-1 5,0-2 6,-4 2 3,0-1-3,2 1-2,-2 1-3,1 1-5,1-3-2,5 2 0,1 0-4,2-1 0,2 1 1,-2-2 0,6-1-1,-4-3 0,3-1 1,1-1 0,-6-3-1,6 1 1,-3-2 0,2 1 0,-2 0-1,-1-1 0,2 1 2,2-2 0,-1 0-2,-3 2 0,1-2 0,0 3 1,-5 0-2,4-1 1,-3-1 1,1 2-1,1-2 0,-6-1 0,4 0 1,-1 2-1,-2 0 0,-5 0-1,2 2 2,-4 2-1,1-3 0,4 0-1,-5 0 2,1 0 0,1-1-2,-2-1 1,4-1 0,-5 0 1,7 0-1,-1-1-1,-3 1 2,5 0-1,-2-1 0,2 2-1,-5 1 2,2 1-2,-8 1 2,2 1-1,-4 0-1,-3 2 2,2-1-1,-6-1 0,3 0 1,-1-1 0,1-2-1,1 0-1,0-3 2,9 1 1,-2-2-4,5-1 1,2-1 2,-1 1-1,-2 2 0,3-2 0,-4 3 2,-2-1 0,-1 2-2,-2 1 0,-7 2 1,-3 1 0,-1 1 0,-2-1 0,0 0 2,0 0-3,-5-1 1,1 0 0,-3 1 0,6-1 0,-5 0-2,5 2 1,-3-2 2,1 0 0,0 2 1,3-3 1,0 3 3,0-1-1,0 2 1,-1 0-2,-6 0-1,3 1 1,-3 0-6,-2 1 6,4 3-1,-9-2-1,6 0-1,-6 1-2,3-1 1,1 0-1,-1-2 0,1 0 0,2 0 0,4-1 0,-3-1 0,0 1 0,3 0 0,-2-1 1,-4 2-2,2 0 2,-3 1 0,-2 3 0,-2-1-1,4 3 1,-4-1 1,1 2-1,3 1 2,1-2-1,-1 0-1,1-1 0,2 0-1,-1-1 0,0 0 0,-1-1 1,-1-4-2,0 0 1,-7 0 1,5 1-1,-5 1 0,3 0 0,-7 1 1,5-1-1,2 2 0,-8 0 0,7 3 2,-5-1-1,2 0-1,-4 0 0,4 1 0,-1 0 2,1-3-4,-3 0 2,0-2 2,-6-4-2,1 2 0,-3-1 0,-1 0 0,-2 1 0,1 0 0,-1 3 0,-2-1 0,6 4 0,1 0 0,1 2 0,5 0 0,3 0 0,1 1 0,-2-1 0,5 0 0,-4 1 0,-3-2 0,2 1 0,-2-1 0,-2-1 0,-6-1 0,-4 1 0,-3-3 0,-5 2-2,2-2-1,-2-1 0,0 4 3,1-1 0,2-1-1,1 3 1,1-2 0,4 3 0,5-1-1,6 1 1,2-1 1,2-1-1,3 2 0,0-1-1,-1 0 2,4-1 0,1 0-2,0 1 1,-5 0 0,4-2 0,-6 1 0,2 0-1,-3-3 2,-2 4-1,4 0-1,2 3 1,3 1 1,-2 0-1,3 1-2,2 1 2,2-1 0,6 0 0,-3 2 0,1-4 0,-1 1 0,4-1 0,-4 1-1,1-1 1,0 2 1,2-1-1,-3 1 0,1 2 0,-1 0 0,4 0 0,0-2-1,0 2-1,0 0 2,0 0-4,-3 0-1,3 0 1,0 0 4,0 0-1,0 0 1,0 0 0,0 0 0,0 0 1,-4 0-2,2 0 1,-2 0 0,-1 0 0,1-2 1,-1 1-2,5 0 1,0 1 0,0 0-1,-1-2-1,1 1 1,-4-2 0,4 1 1,-3-1-2,0 3 4,2-2-2,-6 0-2,-3-2 1,6 3-1,-4-2 1,1 1-1,3 0 1,-2-2 1,2-1 1,-2 2-2,5-1 0,1 3 1,-3-1 0,2 1 0,-2 1 0,0-1 1,2 1-1,1 0-3,0 0 1,-3 0 0,3 2-3,0 2 3,0 2-2,14 3 3,-2 1 1,11 2 1,0-1 1,2 1 0,-1 1 2,-2-3-4,-3-1 0,-3 1 2,2-4-2,-8 0 0,-1-3 0,-5 1 1,-4-2 0,2-2-1,-2 0 0,0 0 5,0 0-4,0 0-1,0 0 0,-4 0 1,-3-5-1,-3 1 0,-1-4-1,0 0 2,-7-1-1,2-1 0,0 1 0,-2-2 1,-2 2-1,1-1-1,-3 2 0,4 1 2,5 0-2,5 4 2,1-1-2,0-1 1,3 3 0,4-3-2,-5 3 1,5-1 0,0 0 0,0-1-2,9 1 1,5-1 0,2 2 1,4-2 1,2 3-1,2 1 1,1 0-1,-3 0 0,-1 0 2,4 0-1,-4 4 1,1-1 0,3-2-2,-9 2 2,7-2 0,-8-1-1,-2 0 2,-2 0-1,-3 0 0,-1 0 1,-5 0-2,0-1 3,-2 1 0,0-3-2,0 1-1,0 0 2,0-2-1,0 4-1,0-2 1,-2 2 0,-4-2 0,1 2-3,-6 0 1,3 4-3,-6 3 2,2 4-6,5 0-2,0 2-5,7-1-16,0 3-28,0-3-80</inkml:trace>
  <inkml:trace contextRef="#ctx0" brushRef="#br0" timeOffset="-21867.44">18981 7118 33,'0'-7'-26,"0"2"277,0 1-223,0 2-22,0 2 32,0 9-19,0 8-5,0 7 0,0 5-4,4 2-6,0-2-3,0-1 0,-1-3 0,-2-4-1,-1-6 2,0-5-5,0-2-2,0-5-13,0-3-16,0-1-5,0-10-50,0-6-40</inkml:trace>
  <inkml:trace contextRef="#ctx0" brushRef="#br0" timeOffset="-14793.03">18986 6996 61,'0'3'-26,"6"-1"21,2 1 12,3-2-4,2 2 3,1 0 14,1-3 13,-3 0-3,4 0 12,-4 0 13,-2 0 1,-3 0-2,-7 0 1,1 0-8,-1 0-12,0 0-12,0 0-6,0 0-7,3 0-5,1 1-5,5 1 1,2 2 2,4-2-1,4-1-2,6-1 2,2 0 0,2 0 0,0-2-2,-3 0-4,-3 0-14,-7 2-31,-10 0-74,-6 2-164</inkml:trace>
  <inkml:trace contextRef="#ctx0" brushRef="#br0" timeOffset="-14288">19046 7191 107,'0'0'243,"4"0"-244,11 0-2,8-3 22,5 1-7,-2 0-13,4 1-9,-1-1-25,-2 1-62,-8 0-77</inkml:trace>
  <inkml:trace contextRef="#ctx0" brushRef="#br0" timeOffset="-14117">19022 7313 115,'0'1'205,"0"1"-219,16 0 14,0-1 10,7 0-6,0 1-3,-1-2-3,2 0-16,-3 0-25,-4 0-17,-2 0-3,-1 0-9</inkml:trace>
  <inkml:trace contextRef="#ctx0" brushRef="#br0" timeOffset="-13708.97">19578 7183 42,'-11'-2'258,"0"-1"-252,0 2 5,0 0 45,-5 1-37,-2 0-15,-1 2-3,-5 4 1,-2 2 0,2 0-1,-1 2 2,8 1 6,6-2 7,4 3 0,7-3-6,0 3-4,10-1-2,7-2 0,2 2-1,2-4-4,-4-1 1,-5 1 1,1-2-1,-9 0 0,-4-1-5,0-1-6,-14 0-4,-4-1-5,-6-1 0,2-1 2,3 0-3,3-6-27,11 1-46,5 1-82</inkml:trace>
  <inkml:trace contextRef="#ctx0" brushRef="#br0" timeOffset="-13445.96">19761 7230 36,'7'-1'115,"-5"-2"-91,0 3 33,-2 0 15,0 0-20,0 0-24,-11 0-18,-8 4-6,-10 4 1,2 1-3,-1 2 2,1 0 1,-2 2 6,5 1 5,9 1 1,5-4-4,8-1-1,2-1-6,12-3-2,11-1-1,15-5 0,8 0-2,5-2 0,6-6-11,3-2-40,-10 0-71,-9-2-199</inkml:trace>
  <inkml:trace contextRef="#ctx0" brushRef="#br0" timeOffset="-4109.41">4425 10044 9,'0'2'-7,"0"0"107,-5 0 45,-4 0-139,5 0-4,0-2 36,4 0 4,0 0-16,0 0-10,0 0 4,0 0 4,0 0 1,0 0-2,0 0-4,0 0-2,0 0-5,0 1-4,8 1-5,7 1 5,7-1 2,5 2-4,10-2-5,1 1 1,5-2-1,-2-1-1,4 0 1,1 0-1,-3 0 1,1-4-3,-6 2-10,-8-1-25,-2 0-21,-4 2-20,-11-2-53</inkml:trace>
  <inkml:trace contextRef="#ctx0" brushRef="#br0" timeOffset="-5.19">5597 9772 16,'0'-6'46,"0"-1"164,-7 2-179,-4 1-28,3 2 40,-8 2-5,1 0-28,-4 6-10,-8 5-3,1 4 3,-6 4 2,0 0 1,8 5 5,5 0 3,8 0 1,9 2-1,2-1-4,6 4-3,15 0 0,4-1-1,8-1-3,0-2 0,-1-3 1,-3-1-1,-2-1-1,-10-2 2,-9-2 1,-8-1 1,0-2 1,-14 1 3,-8-1 1,-7-3-2,-3-2 0,-6-3 3,-2-3-4,4-2-1,5-4-4,5-7-7,12-2-20,12-2-31,2 1-20,16 0-40,6 2-75</inkml:trace>
  <inkml:trace contextRef="#ctx0" brushRef="#br0" timeOffset="138.83">5814 10113 219,'-7'10'223,"-3"3"-235,3 4 5,0 1 26,3 1-10,4-2-11,-3 1 2,3-2-7,0-4-16,0-3-22,0-3-20,0-6-33,0 0-53</inkml:trace>
  <inkml:trace contextRef="#ctx0" brushRef="#br0" timeOffset="267.84">5740 9991 192,'0'-4'219,"0"2"-214,-5 2-5,5 0 9,0 0-10,5 8-13,8 4 16,-1 3-10,2 0-42,-3 1-59,-4-3-88</inkml:trace>
  <inkml:trace contextRef="#ctx0" brushRef="#br0" timeOffset="686.84">5886 10096 396,'0'0'19,"0"3"-47,0 4 32,4 5 16,-1 2-13,5 3-7,-1-1 0,-7 0 1,2-1 0,-2-1 0,0-3-2,0-4-1,5-3 0,-5-1-2,1-3-6,6 0-5,-2-6 4,6-2 15,1-7-5,4 2-1,-1-1 1,-4 2 0,3 2-1,-6 0 0,3 6 2,-2 2-1,-5 1-3,4 1 1,2 1 3,1 4 3,0 5 7,-5 0 1,3 1-5,-5 0-2,1 0 1,-4 0-4,-1-5-1,3 0 1,-3-4-1,2-1-3,0-1-5,5 0 0,0-6 3,4-3 6,4-4-4,-2 0 2,5 2-3,-6 3 3,-3 3 0,-4 2 2,-3 3-2,0 0-1,0 3-1,5 5 21,-3 4 0,-2 4-15,3-2-1,-1 0 0,0-2-3,0-1 0,3-5 0,0-1-1,-3-3 0,3-2-10,-1 0 6,1-2-5,-3-7-23,-1-3-109</inkml:trace>
  <inkml:trace contextRef="#ctx0" brushRef="#br0" timeOffset="1018.87">6372 10147 152,'0'0'14,"0"0"-12,0 0 36,0 2-9,0 6-15,0 6 2,0 0 1,0 3-2,4-1 2,-2 1-3,5-3-8,1-1 0,3-3-4,3-3-3,-2-1 1,6-5 1,-2-1-1,6 0 1,-1-9 4,-2-6 0,3-2-4,-6-3-1,-1 3-7,-7 0-8,-5 5 6,0 4 6,-3 3 6,0 3 1,0 2 4,0 0 2,0 9-6,-7 3-5,4 5 6,2-2 5,1 0-4,0-1-4,11-4-1,4 0-3,0-5 1,5-2-7,-2 0-15,-1-3-45,1-4-87</inkml:trace>
  <inkml:trace contextRef="#ctx0" brushRef="#br0" timeOffset="1226.9">6711 9891 335,'0'0'53,"0"0"-55,4 6 9,3 9 6,-1 8 3,1 7-7,1 2-8,-4 2 0,-1 1 2,-3-2-6,0-1-6,0-1-12,0-2-8,0-3-9,-4-5 2,4-5-13,-3-2-54,3-8-23</inkml:trace>
  <inkml:trace contextRef="#ctx0" brushRef="#br0" timeOffset="1606.9">7021 10199 104,'0'3'44,"0"-3"-50,0 0 7,5 0 2,1 0 2,2-4-1,2-3 0,-2-4-2,-4 1-1,2 0 0,-6-1 1,0 2-2,0-1 3,0 3 4,-11 3 11,0 3 15,-7 1 13,-2 0-14,-4 9-17,0 2-11,0 4 1,4 3-3,2-2 1,6 2-2,8-1 0,-3-3-1,7-1 0,0-4-1,8-2 0,6-4-1,-1-3 3,6 0 1,2 0 0,4-9 3,0-2-3,-6-2-3,-2 0-21,-3 1-26,-7 4-9,-7 2 17,0 3 22,0 3 23,-3 0 12,-5 9-6,-2 1 1,6 3 7,0 2-9,4-4-7,0-2-3,8-3-3,10-3 0,0-3-7,3 0-36,1-7-79</inkml:trace>
  <inkml:trace contextRef="#ctx0" brushRef="#br0" timeOffset="1782.91">7232 9907 189,'0'8'192,"0"6"-210,1 6 18,2 6 22,1 4-15,-1 2-3,-3 2-4,0-1 1,0 0-1,-7-3-5,-4-3-11,7-3-11,-3-7-8,7-3-29,-3-5-42,-1-7-38</inkml:trace>
  <inkml:trace contextRef="#ctx0" brushRef="#br0" timeOffset="1922.92">7129 10096 379,'-3'0'53,"3"1"-71,0 3 13,11 3 27,9 1-14,6-2-5,2 1 0,1-2-3,-1-3 0,-3 0-26,-3-2-36,-5 0-54,-9-1-115</inkml:trace>
  <inkml:trace contextRef="#ctx0" brushRef="#br0" timeOffset="2154.94">7494 10126 138,'-5'-1'164,"-1"1"-131,2 0 23,0 6-22,-3 7-34,0 4 0,0 3 1,3 3-2,0-3 2,1-1-1,-1 0-1,4-4-3,0-4-9,0-3-15,0-5-20,7-3-44,-1-3-81</inkml:trace>
  <inkml:trace contextRef="#ctx0" brushRef="#br0" timeOffset="2275.97">7443 9973 396,'-8'-2'54,"8"2"-51,0 0 8,0 4-12,6 6 0,10 4 1,-1 2-35,-2-1-65,-4-1-174</inkml:trace>
  <inkml:trace contextRef="#ctx0" brushRef="#br0" timeOffset="2854.97">7721 10168 193,'0'0'170,"0"3"-213,0-3 30,0 2 20,0-2-11,0 1-4,0 2 7,-4-1 6,-2 3-2,-4-2-1,-2 4-1,1 1 1,-3 1-1,4 2 3,-1 2 2,7 1-1,1-1-4,3 1 2,0-5-1,7-2-2,5-2 0,4-4 0,6-1 6,4 0 0,1-8 2,-1-3-4,-2-3-1,-2-2-3,-7 2-7,-4 0-6,-9-1 4,-2 2 5,0 0 2,-17 1 0,-5 1-3,-9 1-2,1 5-4,-4 4 3,4 1 5,3 9-2,4 3 3,5 2 1,7-3 4,9-1 2,2-2 1,2-3-7,20-1 2,7-2 1,3-2 2,3-1-3,2-6 0,1-3-1,-5-1 0,-4 0 1,-4-1-5,-5 0-1,-5 2-1,-7 2 7,-2 3 3,-5 2 5,-1 2 10,0 1 7,0 0-1,0 4-12,0 8-11,0 1 3,0 1-4,7 1 1,2-4 1,4-1-3,2-4 0,2 0 0,3-5 1,-2-1 1,-3 0-1,-1-2 2,-2-6 0,-3-1 1,-1 1-1,-1-1-1,-4 2 0,-2 4 0,2 0-1,-3 3 2,0 0 0,0 10 2,4 3 10,6 1 1,0 2-11,5-3-5,3-4 1,0-1-2,-1-4-3,2-4-55,-5-2-143</inkml:trace>
  <inkml:trace contextRef="#ctx0" brushRef="#br0" timeOffset="30754.57">7446 6504 4,'-3'0'13,"-1"0"-6,4 2 7,-2-1-3,0 2-25,2-2 17,0-1 0,0 2 1,0-2 6,0 0 10,0 0 32,0 0-18,0 0-15,0 0-5,0 0-5,0 1-3,0 2 1,0-1-1,0 0 3,0 1 5,0-1-1,0-1-4,0-1-4,-2 1-1,2-1 1,0 0 4,0 0 3,0 0 0,0 0 0,0 0-3,0 0-3,0 0-1,0 0-2,0 0-2,0 0-1,0 0 0,0 3 6,0 0-3,2 1-2,6 0 2,3-1 2,0 3-1,0 0 3,2 0 3,2 0-5,0 0 3,2 1-2,-2 0 2,-1 2-5,0-2-4,0 1 2,-4-1 1,1 2-2,0-1 0,3-1-2,1 1-3,0-2-11,2-1-21,1 1-46,-1-2-53</inkml:trace>
  <inkml:trace contextRef="#ctx0" brushRef="#br0" timeOffset="32570.68">7903 6792 13,'2'1'10,"0"0"0,-2-1 27,7 1-16,-3 0-5,0 1 9,6 0-1,-6-1-10,4 2-6,-1 0-7,0 1 3,-1 0 0,-2 0-4,3 1 2,-3-2 0,-1 0 0,4 3-1,-3-4 6,0 4-2,0-2-4,5 0 2,0 2 0,0 0-1,3 0-2,-2 0 0,1-1-1,-1 2 2,1-1-1,0-1 0,-4 1-8,4-3-5,-3 2-15,1-2 0,2 0 0,-3 0-6,2 1 3,-2 0 0,-1 1 20,0-1 12,-3 2 4,2 0 6,1 1 9,-3-1 4,0 0 0,-1 1-5,4-3-3,-3 2-9,0-1 0,3-3-4,0 2 1,-1-2-2,-2 2 1,5-3-3,-3 4 1,1-3 0,1 2-1,-2-1-1,-1-1 2,1 1 0,-2-2-2,2 3 1,-4-2 1,3 0-1,-1 1 0,0-1 0,3 2 1,-6-1 1,6 1 1,-1-1 2,2 1-2,-1 1 1,-1 0-2,5 0 3,-4-1-3,1 1 3,-1 2-2,0-1 0,0 1 0,1 1-2,-2-1 0,1 1-1,1-2 0,-1-1 0,0-1-1,0 1 1,4-1-1,-1 0 1,1 0 1,-3 2 1,6 1 4,-3 1 0,-3 1 2,1 0-3,-2 1 3,1-2-1,-4 1-6,3 0-1,0-1 1,0-2-2,4 0 2,-5 0-1,5 1 2,-4-1 0,4 1 0,-3-1 1,2 2 0,-4 0 1,5 1-2,-3 0 0,-1 0 2,1 0 1,2 0-3,-3 0-1,-2-1 1,2 1-2,-2-3 1,3 1 0,-1-1 0,0 0-1,1 1 0,2-1 0,0 3 1,-1-3-1,-1 2-1,1-1 2,-2 2 0,1 2-1,-1 0 1,0 2-1,-5-1 1,2 0-2,0 1 1,-1-3 1,1 0-1,3-1 0,-3-1-1,0 0 2,3 1-1,-3-1-1,0 0 1,6 1 0,-6-1 0,2 3 1,1-2-1,-3 3 0,0 1 2,-1-2-2,1 1-2,-1 1 2,1-2 2,-3-1-2,2 0-2,0 0 1,1-3 2,0 1-1,-1-1-1,3-1 2,-2 2-1,1-1 0,-1 3 0,1-2 2,-5 2-1,4 2 0,-4 0-1,1 2 0,-1-1 1,3 0-1,0 0-1,-3 0 0,4-1 2,-3-1-2,5-3-2,-5 3 2,2-4 1,1 1 1,-1 2-2,-3-3 1,0 3 1,0-2-1,0 0 0,0 3 0,0-3 2,0 3-1,0 1-1,0-1-1,1 1 1,2-2-2,-3 1 1,0 2-1,0-1 0,0-1 1,0 1-1,0-2-2,0 1 2,-3-1 4,-1 0-2,0 1 1,0 0 1,1-1-1,-1 1-2,0 0 0,1 0 2,-1-1-1,0 1-2,1-1 2,-1 0 1,-3 1-1,3-1-1,4 0 1,-6 2 0,3-1-1,-5 1-1,1 0 4,3-1-1,-3 1 0,3 0-1,-3 1 1,0-1 0,1 0 0,-2 0-1,5 0 0,-4-1 2,6 1-1,-6 0-1,0 0-1,0 1 1,-1-1 1,1 2-1,-3-1 1,3 2 1,-4 1-2,0-2 3,4 2-2,-4-2 2,2 1 1,4-3-1,-5 1-2,6-1 3,-7-2-2,7-1-2,-5 2 0,4-3 1,-4 3-1,4 0 0,-2 1 0,-4 0 1,4 1 2,-4 0 3,0-1 2,1 2 1,-1-1-1,0 1-2,-3 0-3,5-2-1,-3-1 0,2 0-2,2-2 1,1 0-2,3-2 3,-5 1-2,5 0 1,-3 1 1,-1-1 0,4 3-1,-7 0 0,4 2 2,-4-1 0,0 1-1,0 0 2,2 0-2,1-1 1,-3 2-3,1-1 0,0-3 1,-4 0 0,6-2 0,-3 2-2,0 0 1,0 1 0,0-1 0,1 2 1,-1 2-2,4 2 2,-7-3 2,3 2 1,1-1 2,-5 0 0,8-1 1,-7 1-4,4-1 1,-1 2-3,-4-2 0,1 1-1,-1 1 2,4 0-1,-2 2 2,-2-2-1,4 2 3,-7-2-1,8 1-2,-7-2 3,5-1 0,-1-1-1,2-1-1,0 0 1,0 1 2,0-1-2,2 0-4,-4 1 2,4 0-1,1-1 0,-3-1-1,4 2 0,0 0 1,-1 0-1,1 0 0,-2-2 0,1 1 1,1-1 0,-1-2-2,1-2 2,0-1-1,5-3 2,0-2-1,2 0-1,-5-5-31,3-4-25,-4-5-42,2-2-97</inkml:trace>
  <inkml:trace contextRef="#ctx0" brushRef="#br0" timeOffset="33819.75">7839 9468 16,'0'0'-12,"0"1"280,0 2-214,0-1-52,0 4 5,0 3 3,0 4-6,0 1-5,0 5 2,0 0 6,0 0 2,0 0 5,0 0 4,0-1 4,-2-4-8,2-1-1,0-1-2,0-1-6,0-3-1,0-2-3,0-2 0,0 0 0,0-1-1,0 0 0,0 0 1,0-2 1,0 1-1,0 1-1,0-2-1,2 2 3,5 1 1,0 0-2,-6 1 0,2-1 0,1 0 0,-4-1 0,3-1 0,-3 0 0,0-2-1,0 0 0,0 0 0,0 0 0,4 0 0,-4 0 1,4 0-1,3 0 4,0 0 0,3-1-1,1-1 0,3 0-2,-3 0-1,4 1 0,-2-2 0,-2 0-1,1-1-2,-2-2-2,1-1-1,-1 0 1,-3-4 2,4 4-1,-4 0 0,-3 2 1,3 3 1,-6-1-2,9 2 4,-6-1-3,2 1 1,-1 0-1,-3-1 2,2 2 0,-2 0-1,3-1-1,-5 1 4,0-1-1,0 1 0,0 0 2,0 0-1,0 0 0,0 0 0,0 0-1,0 0 1,0 0-1,0 0 0,0 0 0,0 0-2,0 0 1,0 0-2,0 0 1,0 0 0,0 0 1,0 0 0,0 0 1,0 0 3,0 0 0,-5-4 3,1 0 0,-5-2-7,0-3 1,-2 2-1,-1-1 0,1-2 2,-5 1 0,1-2-2,-7 0 0,5 2 2,-5 2-1,0-1 1,0 2-1,-1 2 0,7 0 2,4 2-2,6 2 1,4 0-1,-1 0 0,2 0-2,1-2 0,0 2-2,0 0-4,0-1-6,0 0 3,0 0 6,8 1 4,1-1 0,-2 1 0,-2 0 0,1 0 1,-2 0 0,3 0 0,-3 1 1,0 0 2,0 3-1,-1-2 1,3 2-3,-6-1 0,7 1 0,4 2-3,0-4 3,0 5 0,2 0-1,-2-1 0,0 0 1,0-2 1,-4-1-2,-3-1 0,-4-1 2,0-1 0,0 0 3,0 0-2,-4-5-3,-10 0-3,-6-2 1,1-1 2,-3-1 2,4 0-2,4 2 0,4 2 1,6 3 1,0-1 0,4 3 0,0 0-3,0 0-1,12 7 5,4 2 1,1 2 1,-1 0-3,2-1-1,-3 2 0,-2-3 1,-2-2 1,-7 0 0,-1-3-1,-3-1-1,0-3 1,0 0 2,0 0-2,0-5 1,0-2-3,0-6-4,-6 0-1,5 1 1,-2 2 2,3 6 2,-2 1 0,2 3 0,0 3 0,0 7-1,0 6 2,0 3 2,6 0-1,0-1 0,2-2-1,-1-1-1,-1-4 1,-2-1 1,3-4-1,-5-5 0,0-1 0,1 0 0,-3-9 1,0-7 3,1-2-7,-1-1-12,3 2-26,-3 4 4,0 6 18,0 5 16,0 2 5,0 0 6,0 9 15,7 4-21,-2 2-3,8 0 0,-3 2-12,-1-5-83</inkml:trace>
  <inkml:trace contextRef="#ctx1" brushRef="#br0">19592 4247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0:16:13.1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17478 1106 39,'4'5'236,"3"4"-136,-7 3-114,0 7 13,0 5 11,1 3 4,-1 3-10,0 1-2,0-2 0,0-4 3,-8-1 5,-3-4 1,0-4 0,4-5-4,3-4 0,0-2-5,4-4 1,0-1-1,-5 0 1,3-4-1,-2-6-18,-5-7-18,5-3-1,0-5 7,4-6-5,0-6-2,0-1-3,0-1 23,0 4 15,0 8 3,4 6 7,-3 6 11,-1 6 3,0 6 8,6 3-12,0 0-15,5 7-13,5 9 20,2 5 11,2 3 0,-1 1-13,-1-2-9,2-1 1,-2-2 2,0-3 1,3-3-3,1-5-1,3-3-1,-2-5 2,4-1 3,1-7 2,5-6 0,-1-6-3,1-1-2,-5-2-3,0 3-4,-14 3 4,-3 5-1,-4 7 2,-7 2-3,1 2 0,5 11-4,-6 8 21,4 7 1,-4 4-4,0 1-8,0-2-3,0-2 0,1-3 0,6-5 3,-3-2-6,3-4-8,2-3-14,-2-3-35,-1-5-72,-1-2-99</inkml:trace>
  <inkml:trace contextRef="#ctx0" brushRef="#br0" timeOffset="329.02">18092 1295 12,'4'2'97,"-1"-1"55,-3-1-135,0 0 3,0 0 27,1 0-22,-1 0-19,0 0-5,0 0 1,0 1 4,0 1-1,0 0 2,0 4 11,3-1 1,0 3 2,-3 1-5,0-1-1,0 0-8,0-2-4,1 0 2,2-3-5,-2 0 0,2-2 0,0 0 3,-2-1 1,-1 0 2,3 0 1,-2 0 1,5-4 2,-2-2-3,-2 0-3,0 0 1,-2 0 1,2 3-5,-2 0 1,0 2 2,0 0-1,0 0 0,-4 1-1,-2-1-1,-5 1-2,0 0-2,0 0 0,-3 0 0,1 1-8,2 3-10,3 1-13,8 2-31,-3-2-85</inkml:trace>
  <inkml:trace contextRef="#ctx0" brushRef="#br0" timeOffset="796.05">18403 1358 180,'0'0'139,"0"0"-123,0-1 6,1-2 12,5 0-18,-5-1-12,2-1-3,-3 0 1,0 1 2,0-1-2,0 2 3,-4 0 0,-14 3-1,-2 0 1,-3 4 1,-6 6 0,5 4 2,-5 1-4,8 3 0,7-4 0,10 0-1,4-2 2,0-6-3,18-1-2,-1-3 2,9-2 1,5-3 3,-2-8 1,5-5-1,-6-4-2,-1-2-4,-5-1 0,-7-2 0,-6-2-2,-5-3-1,-4-1-1,0 0-5,0 3-3,0 4 3,0 7 5,-2 8 6,0 5 2,2 4 2,0 3-4,0 13 0,0 7 16,2 8-5,0 3-10,-2 2 3,2 0 0,0-4-3,3-4-2,4-4 1,-2-2-4,4-7-13,-3-4-12,3-5-24,-2-5-42,-3-1-101</inkml:trace>
  <inkml:trace contextRef="#ctx0" brushRef="#br0" timeOffset="1052.06">18613 1337 99,'2'12'41,"4"-3"53,-2-1-92,6-1 26,5-2 28,5-3-27,2 0-15,1-2-6,4 0 2,-3-6-1,-5-3-2,2-1-1,-6-1 0,-8 0 1,-1 1-3,-6 1 1,0 2 2,0 4 1,-5 0 7,-7 3 8,-10 5-1,-5 7-13,1 4-5,2 4 2,9 1 4,4-4-5,11-3-2,7-6-2,21-4-2,16-4 5,6-4-1,7-9-7,4-6-34,-3-6-94</inkml:trace>
  <inkml:trace contextRef="#ctx0" brushRef="#br0" timeOffset="1840.1">19179 1018 102,'0'9'285,"0"6"-248,0 8-50,-7 9 17,-4 5 27,0 7-13,1 4-10,1-1-7,-1-3 4,0-4-1,6-6-4,3-6-2,1-3-9,0-5-11,0-5-16,0-4-48,0-8-111</inkml:trace>
  <inkml:trace contextRef="#ctx0" brushRef="#br0" timeOffset="2292.15">17434 1688 93,'19'2'308,"6"-2"-291,7 2-16,23-2 50,19 0-1,14 0-26,14-3-7,19-4-4,10-3 7,6-2-10,13 0 0,-4 1-6,-1 2-4,-9 0 1,-14 2-9,-13 2-13,-8 1-23,-15 4-30,-13 0-51,-13-2-126</inkml:trace>
  <inkml:trace contextRef="#ctx0" brushRef="#br0" timeOffset="13659.78">17699 2841 25,'4'-3'25,"-3"-1"2,5 2-2,-6 0-18,1 2 9,5 0-3,-6-1-8,0 1-4,0 0 7,0 0 11,0 0 4,0 9-1,0 6 13,0 7 23,0 10-29,0 6 8,0 6 6,4 1-15,2 4-12,7-1-9,0-3-2,5-6 1,-1-5 0,5-8-9,-3-7 3,4-6 1,-4-6-1,-1-2 1,-1-5 0,1-3 5,0-10 8,-1-8-6,-4-8-2,-3-7-1,-6-3-4,-4 0-4,0-2-5,0 3-1,-1 0-37,-2 7-42,2 8-41,-2 9-78</inkml:trace>
  <inkml:trace contextRef="#ctx0" brushRef="#br0" timeOffset="13987.8">18160 3115 3,'0'-1'99,"0"1"-86,0 1-4,-4 10 4,-1 5 9,3 6-1,-2-1-7,4 1-3,0-4 6,0-4 1,0-3-8,0-3 0,0-4-6,6-2-4,3-2 4,-1 0 1,3-2 9,5-11 1,2-4-11,1-2-3,-4-4-4,1 3-4,-5 3-4,0 3 3,-4 8-1,-3 4 5,-4 2-2,4 6-2,-1 10 14,3 3-1,-2 5-2,0-2 0,3-1 4,0-2-8,1-5 0,-1-2 0,1-4-7,2-3-24,-4-5-77</inkml:trace>
  <inkml:trace contextRef="#ctx0" brushRef="#br0" timeOffset="14144.8">18529 3206 209,'3'18'39,"4"-1"-44,-1-2 12,1-1 24,1-3-20,-1-2-6,-3 0-5,-1-5-4,-2-4-12,-1 0-33,0-3-22,0-8-74</inkml:trace>
  <inkml:trace contextRef="#ctx0" brushRef="#br0" timeOffset="14264.81">18482 3002 336,'-10'-5'65,"9"2"-61,-2 2 20,3 1 12,0 0-33,4 2-18,12 4 17,2 2-5,0 3-17,-3 0-43,-5-1-108</inkml:trace>
  <inkml:trace contextRef="#ctx0" brushRef="#br0" timeOffset="14563.84">18615 3153 60,'0'6'91,"6"5"-57,1 3 21,7 2-7,3 2-15,-2-2-18,4 0-2,2-2-4,-4-2-4,-5-1 0,-1-2-3,-5-3-2,-2-2 4,-2-3-2,0-1 0,1 0 11,-3-4 2,1-5-5,2-4-7,-1-4-2,2-4 1,-2-2-2,-2 1 0,5 1-1,2 4-9,-3 4-9,7 5-24,-4 5-45,-2 2-85</inkml:trace>
  <inkml:trace contextRef="#ctx0" brushRef="#br0" timeOffset="14867.84">18946 3206 218,'0'8'52,"0"0"-62,4 2 15,2-3 23,3 1-15,1-3-12,7-2 3,-6-2-1,-1-1 2,-1 0 4,1-4 11,1-4 3,0-5-10,-4-1-11,-7-2 2,0 2-3,0 1-5,-8 3 7,-6 4-2,1 3 1,0 3 1,-4 0-7,2 9-1,-8 7 3,11 2 1,1 3 1,7-1 7,4-4-7,0-3 0,10-3 2,5-3 2,7-2 5,3-2-3,3-3 2,0 0 1,2-4-5,-1-3-1,-2-3-8,-5-3-29,-5 1-46,-11-3-138</inkml:trace>
  <inkml:trace contextRef="#ctx0" brushRef="#br0" timeOffset="15536.88">19213 3170 52,'0'3'-10,"0"1"-9,0 0 18,0-1-1</inkml:trace>
  <inkml:trace contextRef="#ctx0" brushRef="#br0" timeOffset="15715.9">19218 3183 36,'0'0'35,"0"0"-2,0 0 0,0 0-5,0 0-17,0 0-10,3-2-1,-3 2-1,0 0-12,0 0-51,0 0-28</inkml:trace>
  <inkml:trace contextRef="#ctx0" brushRef="#br0" timeOffset="16923.96">19171 3183 78,'-4'-5'114,"4"2"-112,0 2 4,0 0 47,0 1-13,0 0-31,0 4-11,0 6 16,0 4 8,5 3-3,5-1-11,-6 1-5,5-2 2,-5-3 0,3 0-2,-3 0 2,-1-6-1,-3 0-1,0-4 3,0 2 2,0-4-2,0 0 3,0 0 1,0-1 2,0-6-7,0-5-6,0-3-2,0-3 2,0-2 0,0 1-1,11 2 2,5 1-5,4 2 2,2 3-4,2 3 1,-5 5-22,6 3-27,-8 0-80</inkml:trace>
  <inkml:trace contextRef="#ctx0" brushRef="#br0" timeOffset="17212.98">19556 3145 235,'0'-3'2,"0"0"-18,-3 2 38,-8 0-1,1 1-16,-5 0-12,-7 2-4,-1 6 10,-7 3 2,-1 1 2,5 1 8,2 1 10,6 1 6,6-2-6,5-1-6,3-1-1,4-1-4,0-1-4,4-1 3,11-1-1,-1-1 1,3-1-3,-5-1-2,-1 0 0,-1-2-4,-9 0 1,2-1 1,-3 1-4,0 0-5,-3 0-4,-8 0-17,3-2-36,-3 0-66,2 0-50</inkml:trace>
  <inkml:trace contextRef="#ctx0" brushRef="#br0" timeOffset="17512">19614 3208 140,'0'2'30,"0"2"-34,0 3 14,0 0 14,4 1-11,10-1-8,0-3-1,3-2 2,1-2 6,-1 0 6,2 0 7,2-4 1,-5-4-4,2-2-9,-2-3-8,-4-1-1,-6-2-1,-6 4-8,0 1 8,-7 2-2,-11 2 0,-4 5-2,-5 2-5,-3 3 0,-2 9 4,-7 8 2,3 0 1,8 4 0,3-1 11,12-4-2,13-2 1,0-6-3,16-1-4,7-5 1,15-3-2,2-2-1,12-3 4,0-11-6,4-3-34,-13-7-125</inkml:trace>
  <inkml:trace contextRef="#ctx0" brushRef="#br0" timeOffset="41304.36">17410 2611 12,'0'7'27,"0"2"-14,0 5 1,0 3 11,1 3 1,2 5 6,-3 3 17,0 4-3,0 2-8,0 2-13,0 3-1,-7-1 1,0 3 3,1 0-9,0 0-10,-1 1-2,1-1 0,-1 1-2,-1-2 5,1 0-1,0-3 3,3-3-12,-3 0 0,-1-3 1,1-1 0,-3-3 0,3-2-1,0-4 0,7-1 0,0-3-1,0-4-1,0-2-1,0-4-5,7-2-6,4-3-17,-1-2-22,4-5-62,-10-9-115</inkml:trace>
  <inkml:trace contextRef="#ctx0" brushRef="#br0" timeOffset="42304.41">17471 2572 0,'-4'4'16,"-2"0"-11,5 1-2,-3 1-2,4 0-1,0 0 2,0-2 0,1-2 6,9 0 25,1 0 4,1-1 0,8-1 22,-1 0-15,8 0-18,2 0-2,1 0-6,8 0-3,-3 0-5,4 2-2,1 2 0,-1-2 4,0 2-4,2-2-4,4 3 0,-4-1 0,2 0-1,3-2 0,3-2 1,-2 0 1,4 0-2,4 0 1,-5-4-3,1 1 1,-11 2-2,1 0-1,-8 1 1,-5 0 0,1 0 0,0 0 1,3 0 0,0 0 1,1 0 0,-1 0 2,2 0-1,0 0-2,0-1 2,0 1-3,4 0 1,1 0 0,5 0-1,-2 0 1,1 0-2,-1 0 4,-8-1-3,0 0 2,-8 0 0,-2-1-1,-2 2-1,-5 0-1,2 0 2,2 0 0,1 0 0,2 0 2,6-1-2,5-2 4,2 1-2,2-2-1,0 2-1,-1 0-1,-2 1 0,-2 1-1,-6-1 2,1 1-1,-5 0 0,-4 0 0,2 0 1,-7 0-1,3 0-1,-4 0 1,1 0 1,6 0-1,0 0 0,5 0 0,1-2 2,6 0-1,-2 0-2,-1-1 1,1 1 0,-8 1 0,0-2-2,-6 3 2,-1 0 0,-5 0 0,0 0-1,-3 0 0,1 0 2,2 0-1,0 0-1,2-1 1,2 1 1,0 0-2,6 0-3,-2-1 2,2 1 0,1 0 0,-4-1 0,-2 1-1,-5 0 0,-4 0-3,-3 0-3,-3 0 2,-1 0 2,5 1-1,-5 1-2,0 1-11,5-2-18,-4 0-20,6 1-36,-1-2-33</inkml:trace>
  <inkml:trace contextRef="#ctx0" brushRef="#br0" timeOffset="42572.43">20363 2618 46,'0'3'-1,"0"2"4,0 0 16,0 2 1,0 1-1,0 2-1,4 3 10,-4 0 14,3 5-14,-3 2-6,0 3-2,0 4 1,0 1-6,0 5-8,-6 0-1,5 4-1,-2 1-2,-1 2 3,0 1-5,-2-1 3,1-1 6,0-1 4,4-2 5,-3 0 0,-2-4 0,5-1-14,-2-2-2,3-2-3,-7-2 2,6 3-1,-6-3 0,0 0-1,3 0 0,2-3 0,2-2 0,0-3 0,0-1 0,4-3-4,5-4-11,2 0-34,-4-5-94</inkml:trace>
  <inkml:trace contextRef="#ctx0" brushRef="#br0" timeOffset="43416.49">17451 3653 19,'0'1'2,"0"-1"2,0 0 73,5 0 0,6 0-60,0 0 7,4-1 16,0-1-5,1 1-12,6-2-8,-3 3 1,2-1 6,6 1 0,2 0-5,6 0-4,5 0 3,4 1 1,6 3-3,10-1-4,4 2-3,4-1-1,12-2 0,8-2-5,11 0 6,10 0-1,7-4 3,2-3-3,0 0-4,-4 2 2,-7 0-2,0 1 0,-2 1-1,-5 1-2,-5 2 0,-12 0-3,-4 0-1,-14 3 3,-4 0-2,-6 0 3,-8-1 1,-3 1 0,-4-3 1,2 0 2,0 0 0,1-3-3,1-2 0,0 2 0,-10 2 0,0 1 0,-7 0 0,-4 0-3,-1 4-1,-4 2 1,-6 1-1,4 0 4,-4-1-2,5-2 1,-5 0 1,4-2 0,-1-1 1,-3-1 1,5 0 3,-5-1 1,1-4-2,-3 3 1,-5-2-2,-5 1 0,0-1-6,-1 2-13,-21 0-66,-9 1-247</inkml:trace>
  <inkml:trace contextRef="#ctx0" brushRef="#br0" timeOffset="45467.61">18501 3739 63,'0'1'0,"0"3"102,0 1-65,5 1-32,3 3 19,2 0 9,5 3-13,-2 1 3,-2 2 5,-6-1 0,1 4-4,-6 3 2,0 2-2,0 3-6,0 3-8,0 4-1,-11 2 2,-3 3-6,0 2 0,-4 2-1,2 1-3,5-5 0,3-5 0,5-7 0,3-4 1,0-3-3,0-5 0,0 0 2,9-5 0,-5 0-1,3-3-2,-5-2 3,3-1 1,-5-1-3,4 0 1,0-1-1,6 0 0,1 1 0,1-1-1,9-1 2,8 0-7,5 0-4,5-3-4,5-1-6,-4-1-18,5 2-32,-6 0-16,-3-1-55</inkml:trace>
  <inkml:trace contextRef="#ctx0" brushRef="#br0" timeOffset="46186.63">19403 4200 283,'0'17'32,"0"8"-50,0 3 18,0 1 10,6 1-7,-1-1-2,-1 0 5,-2-2-8,-2-1 5,0-5-3,0-1 0,-5-5 2,1-3-2,2-3-1,-3-5-3,4 0-13,1-4-45,0 0-63</inkml:trace>
  <inkml:trace contextRef="#ctx0" brushRef="#br0" timeOffset="46443.65">19206 4208 328,'0'-6'2,"0"3"-30,22 0 23,8 1 18,16 2-2,9 0-5,6 0 1,2 5-1,-1 2-1,-5 0-6,-7 1 3,-4 1-1,-13 0-2,-11-1 4,-11 2-4,-11 0 2,-10 0 9,-18 5-4,-12-4-3,-5 1-8,-10-2-1,-2-3 2,-1-2-2,1-3-9,4-2-8,12 0-14,7 0-27,16 0-32,17-1-16</inkml:trace>
  <inkml:trace contextRef="#ctx0" brushRef="#br0" timeOffset="46760.67">19768 4246 217,'0'3'136,"0"1"-155,4 7 15,1 2 37,1 4-6,3 3-16,-8-1-7,2 0 2,-3 2 2,0-1-5,0 0-1,-4-2-1,-7-2-1,0-1-2,2-3-3,2-3-2,6-3-11,1-4-31,0-2-74,0 0-89</inkml:trace>
  <inkml:trace contextRef="#ctx0" brushRef="#br0" timeOffset="47191.68">20059 4414 122,'4'0'37,"0"0"-34,3-6 43,0 2 3,-3-1-31,-1-1-15,-3-1 2,0 2 1,0-1-2,-14 2-5,-1 2 6,-2 0-2,-8 2 3,-1 2 6,2 6 0,-3 3-2,5 3-2,3 2 0,2-1-6,3-1 3,6-2 1,8-1-5,0-5-1,4 0 1,11-3-1,5-2 1,5-1 2,-2 0 2,4-6 1,1-2-2,-6-3-4,-3 2-1,-5 1-9,-6 1 0,-3 3 4,-5 2 6,0 2 2,0 0 3,0 0-6,0 7 1,-5 0 1,3 1 0,2 1 2,0-1-1,7-3-2,5 0 0,2-3 0,1-1 1,1-1-1,-1 0-6,-1 0-24,-4-6-42,3-1-94</inkml:trace>
  <inkml:trace contextRef="#ctx0" brushRef="#br0" timeOffset="47467.71">20267 4389 132,'0'2'116,"0"4"-120,0 0 18,0 3 35,0 0-18,0 1-23,0-1-4,0-1 9,0-2-6,0-2-4,1-1-2,-1 0 0,6-3 1,-2 0-2,0 0-1,5-3 6,3-2 6,-1-2-6,6-2-4,-7 2-2,1 1 0,0 0-4,-4 3-2,-3 2-1,-4 1 4,1 0-4,5 6 8,-5 4 12,-1-1 1,3 5-5,-3-4 0,1-1 0,5-1-1,-5-3-2,8-2-4,-7 0-2,7-2 0,-2-1-5,4 0-14,1-3-28,-1-6-94</inkml:trace>
  <inkml:trace contextRef="#ctx0" brushRef="#br0" timeOffset="47767.71">20522 4437 303,'0'4'-6,"0"0"-7,0 0 22,9 0 1,2 0-9,3-3 2,1-1 2,2 0 1,1 0-3,0-3 4,-1-3-1,-2-1-4,3 0 3,-6-1-2,-1 2 2,-4-1-3,-5 1 1,1 2-2,-3 0 1,0 1 1,-12 2 0,-4 1-3,-7 0 0,-6 7 0,1 4 0,2 2 14,4 0 5,7 0 1,4 1-5,4-2 3,7 0-2,0-4-9,7-2-7,8-2 5,7-1 0,2-2-1,5-1-1,-1 0-2,1-7-1,-1-1-9,1-1-26,-3-2-37,-7 1-81</inkml:trace>
  <inkml:trace contextRef="#ctx0" brushRef="#br0" timeOffset="47971.74">20927 4183 335,'0'0'14,"-4"10"-20,2 2 33,2 4 0,0 4-19,0 3 6,0 1-1,0 1-4,0 1-5,0-1 3,0-3-2,0 0-6,0-5 3,0 0-3,0-6-4,0-1-2,0-3-9,0-3-20,0-3-24,0-1-20,-7-3-45,0-5-1</inkml:trace>
  <inkml:trace contextRef="#ctx0" brushRef="#br0" timeOffset="48100.74">20792 4366 81,'-11'-5'95,"6"2"1,5 3-10,0 0-28,0 0-41,12 2 1,3 2 11,13 1-13,-3-2-11,4 0-1,3-1 0,0-2-2,-2 0-2,4 0-5,-6-6-21,-5 0-40,-1-4-92</inkml:trace>
  <inkml:trace contextRef="#ctx0" brushRef="#br0" timeOffset="48843.78">18924 4125 78,'-3'-4'26,"-1"2"-24,4 2 22,0 0 20,0 0-25,0 0-6,1 1 12,5 4 6,1 4-2,-3 3 0,2 4-7,-1 4-5,-4 4 1,4 2 8,-3 4-7,0 3-4,0 5-5,3 3-1,-5 3-7,2 3-1,-2-1 0,0-3 1,0-3-2,0-5 2,0-5-1,0-6 0,0-3-1,0-6 1,0-4 0,0-5-2,0-2-3,0-2-14,0-2-31,-2-9-30,2-5-115</inkml:trace>
  <inkml:trace contextRef="#ctx0" brushRef="#br0" timeOffset="49411.82">18935 4089 12,'-3'-2'21,"2"2"-17,1-2 30,0 1 18,0 1-9,0 0-4,0 0-4,0 0-7,0 0-8,0-1-2,0 1 0,5 0 0,17-1 14,5-2-9,12 0-5,2-2-4,10 3-6,1-1-1,9-1-3,3 1 1,4 0-3,2-1-2,-1 4 2,9 0-2,-6 0-2,4 0-3,4 0 1,-2 3-3,1-1-2,0 0-3,1 1-3,-2-2 0,1 0-3,-2-1-2,-1 0 3,-2 0 4,-9 0 6,-7 0 0,-5 0 7,-10 0 1,-3 0-1,-9 0-1,-3 0 1,-3 2-1,1 0-1,-2-1-1,4 2 3,1-1-1,1 0-3,1 0 1,-1 0 1,4-1 1,-6 1-1,1-2 1,-6 0 1,-2 2 0,3 0 0,-10-1-2,0 1 1,-9 1-4,-2 0-1,-3 0 1,0-1 3,0-1 1,0 0-2,3-1-8,1 0-3,3 0 1,4-1 0,-1-2-25,-1-1-31,0 0-13</inkml:trace>
  <inkml:trace contextRef="#ctx0" brushRef="#br0" timeOffset="49655.83">21273 4084 52,'0'0'64,"0"0"-57,0 0 8,0 0 8,0 0-5,0 0-4,0 0-4,0 3 3,0 3 22,0 4 6,0 4-16,0 4-6,0 5 1,-2 2 0,2 4-2,0 1 0,0 0-3,0 3-3,2 0 8,2-1-13,3-1-3,-3-2-1,3-2 4,-3-3-6,3-3 5,-6 2-3,-1-4-3,0 1-1,0-1 3,0-1-3,0 0-4,-1-4-14,-3 3-18,-3-6-36,-2-3-111</inkml:trace>
  <inkml:trace contextRef="#ctx0" brushRef="#br0" timeOffset="50211.86">19077 4836 201,'6'-5'7,"10"2"-11,-5 0 21,6-1 17,1 3-25,-6 0-8,-1 1 3,0 0 2,0 0 12,0 0 12,5 0 1,6 1-5,2 0-1,10 1-1,5 0-4,17-1-9,8-1-2,12 0 0,13 0 0,10 0-1,8 0 4,2 0-1,7 0-8,-4 0 2,-2-5-3,1 1-2,-3-2-2,0-3 4,-5 2-5,-3 0-3,-5-1 2,-10 3 2,-13 2-1,-8 2-1,-12 1 0,-8 0 2,-7 0 1,-8 3-3,-5 0-1,-6 3-13,-4-1-13,0-1-12,-3 0-11,0-2-25,-10 0-63</inkml:trace>
  <inkml:trace contextRef="#ctx0" brushRef="#br0" timeOffset="51111.92">21189 4262 14,'0'-1'32,"0"-2"6,0 3 18,11 0 10,7 0-13,3 0-12,7 2-11,0 1-16,1-2-10,3 3-4,-2-1 1,1 0-1,-2-2-1,-5-1-14,-2 0-11,-5 0-14,-6 0-12,-4-1-11,-3-2 5,-4 0 23,0 1 16,0 0 19,0 2 2,0-1 2,0 1-2,0 0-5,1-1 1,6 1 2,3 0-1,-2 0-1,1 0 1,-5 2 1,-2 0 1,1 2 7,-3 0 10,0 2 3,0-2 9,0 4 8,0-1 0,0 5 0,0 2-4,-5 3-6,5 6-1,0 4-7,0 5 3,0 2-1,0 4-6,0 0-7,0 0-4,5-2 4,-3-3-2,-2-4-2,2-3 3,-2-2-2,0-2-1,0-3-2,5-3-1,-1-2-3,3 0 1,1-2-6,-1-2-13,1 2-18,-3 0-21,-1 1-19,-4-3-20,0-1-2</inkml:trace>
  <inkml:trace contextRef="#ctx0" brushRef="#br0" timeOffset="52155.98">19245 4863 163,'-11'0'30,"5"1"-35,6 1 11,0 0 44,0 3-26,0-1-17,0 4 4,0 1 7,4 4 2,-2 1 2,3 1-2,-5 1 0,0 3-4,0 0-5,0 0 1,0-3-6,-5-1 2,0-3-3,4-2-4,-3-2 2,4-4 0,0-3-3,0-1 0,0 0 1,0 0-1,0-4-3,0-4-1,1 2 5,2-1-4,-3 2-1,1 4 3,2-1 2,-3 1-3,0 1-1,0 0 1,0 0 0,7 0 1,-3 0 1,0 1 0,5 2 2,-2 0-1,4-1 1,4-2 3,4 0 1,9 0-2,6 0 2,10-4-2,2 2-3,5-2 1,6 3-2,6 1 0,-1 0 2,6 0-1,2 3-1,5-1-1,1-1 2,3-1 0,3 0-2,4-3 1,2-4 0,-1-1 0,1-1-1,2 2 0,-1 1 0,1 2-4,-2 4-8,-8 0 0,-3 0 11,-9 4-16,-10 1-15,-2 2 14,-6-3 10,0 0 8,-2-2 1,1-2 0,-2 0 0,2 0 4,1 0-1,-2 0-3,0-2 2,-1 2-2,-11 0-2,-5 0-6,-8 0-12,-6 2-4,-6 2 13,-5-2 8,-6 0 3,0 0 1,0 1-1,0-1 0,0 1-2,0 0-55,-9-1-127</inkml:trace>
  <inkml:trace contextRef="#ctx0" brushRef="#br0" timeOffset="56853.25">20879 5684 37</inkml:trace>
  <inkml:trace contextRef="#ctx0" brushRef="#br0" timeOffset="57024.25">20870 5685 240,'-14'1'20,"0"-1"-3,3 2 41,-2-1-23,-2 3-19,0 1 0,-8 2 4,1 1 0,-4 0 0,0 4 2,-2 3 1,-1 4-1,2 2-1,4 3-4,0 2 2,7 4-3,2-2-3,5 0-4,9-4-2,0-3-5,9-4 0,10-3-2,8-5 0,3-2 1,8-4 0,6-3-3,2 0 1,4-8-6,4-1-10,2 1-26,-6-4-39,-9-1-69</inkml:trace>
  <inkml:trace contextRef="#ctx0" brushRef="#br0" timeOffset="57420.28">21024 5714 54,'0'0'203,"0"0"-168,0 5-35,0 2 3,0 6 32,0 5-16,0 2-5,0 3 0,0 2-1,0-2-2,0-2-2,0 0 4,0-3-4,7-5-5,1-2-2,0-4-1,1-2-1,-1-5 0,2 0 0,1 0 3,-3-9-2,3 0-5,0-6 1,2 2-1,1-2-2,-3 1-1,2 2-2,-5 3 0,0 3 2,-2 3 4,-1 3-1,-2 3 1,0 7 8,-3 5 2,0 1 4,0 1 0,0 0 2,1-2-4,5-2 0,-1-2-2,2-2-6,2-1-1,2-4-2,-4-1-7,4-3-18,0 0-44,-3-6-85</inkml:trace>
  <inkml:trace contextRef="#ctx0" brushRef="#br0" timeOffset="57500.28">21324 5844 28</inkml:trace>
  <inkml:trace contextRef="#ctx0" brushRef="#br0" timeOffset="57707.28">21324 5858 176,'-7'10'18,"7"-2"-14,0 2 32,0 0-8,0-1-19,0-1-2,7-2 8,-2 0-1,7-5-5,-1-1-2,4 0 3,4-2-1,1-5-4,-1-3-3,2-1-2,-6 2-2,-2-1-4,-2 2-2,-4 2-4,-7 0 8,1 4 3,-1 2 3,0 0 1,-1 0-5,-10 7 0,0 2 5,2 3 5,7-1 3,2 0 1,0-2 0,2 1-5,8-3-1,4 0-3,0-2 0,-2-3-1,1 1-4,1-3-9,-3 0-25,0 0-55,-7-6-94</inkml:trace>
  <inkml:trace contextRef="#ctx0" brushRef="#br0" timeOffset="58016.31">21585 5861 24,'0'7'249,"0"-2"-204,0 3-42,0 0 19,3 3 8,-3-1-23,0-1-3,0-1-4,0-2 1,0-1 1,0-3-2,0-1 0,1-1-3,5 0-5,-2-5 6,4-4-1,2 1-3,-4-4 1,5 1-2,0-2 2,0 3 0,0 0 4,-3 2-1,1 3 1,-7 4 1,3 1 0,-3 0 4,0 7 12,-2 4 2,0 2-5,2 1 0,-2 2 0,0-3 0,0 0 0,0-4-2,0 0-1,0-5-4,2 0-3,1-3-3,2-1-1,5 0-3,-2-2-6,3-4-22,-4-4-40,2-2-109</inkml:trace>
  <inkml:trace contextRef="#ctx0" brushRef="#br0" timeOffset="58139.32">21813 5621 15</inkml:trace>
  <inkml:trace contextRef="#ctx0" brushRef="#br0" timeOffset="58464.34">21815 5619 117,'5'0'72,"-5"1"-66,1 6 41,-1 3 11,3 4-24,-3 2-9,0 3-5,0 6 3,0 0-4,0 3-1,-4 2-7,-7-1-2,2-3-1,1-3-2,-2-1-1,2-5-3,4-1 2,-2-4-2,5-5 0,1-2 0,0-4 0,0-1-3,1 0 0,13-1 4,4-5 0,1-1 1,4 1-4,-2-1-1,8-1 1,-7 2 0,6 0-3,-6 1 2,-3-1-2,-3 3-2,-5-1 1,0 0 0,-4-2-2,-3 1 5,-3 1-3,-1-1 1,0 0 2,-1 4 1,-10 1 1,0 0-2,1 4 0,-2 4 2,1 6 1,-2 1 1,2 0 1,8 2 1,3-3-3,0-3-2,4-3 1,7-2 0,5 0-2,2-4 1,4 0 1,-3-2-2,5 0-8,1-5-22,-8-3-76,-5-1-199</inkml:trace>
  <inkml:trace contextRef="#ctx0" brushRef="#br0" timeOffset="59671.4">20149 5574 0,'0'-6'12,"0"-2"-8,0 0-1,0 3 92,0 0-5,0 1-78,0 4 9,0 0 23,0 0-11,0 0-19,0 9-3,0 5 9,0 10-1,0 5 4,1 8 1,10 4-3,5 5-2,2 4-8,-3 2 0,0 2-5,0-1-4,-2-3 0,-2-3 1,-4-5-2,-4-5-1,-3-5 1,0-5 0,0-5-1,-10-3 0,6-4-2,0-6-4,1-2-7,1-3-17,2-4-26,0 0-52,0-2-70</inkml:trace>
  <inkml:trace contextRef="#ctx0" brushRef="#br0" timeOffset="60167.43">20195 5588 68,'-6'0'20,"5"0"-6,1 0 45,0 0-6,0-1-35,7-3-7,8 0 15,4-1 5,3-1-1,5 0-6,1 0 1,7 1 1,5 0-2,5 1-7,7 0-1,8 2-2,3 2-4,7 0-4,2 0-2,9 3-1,5 2-2,1 0 0,2-1-2,2 2 0,-1-1-3,0-1-2,3-3 3,0-1 0,0 0 0,2 0 2,5-3-1,-9-3 4,-3 1-2,-12 0-1,-6 0-1,-10 2-2,-10-1 3,-6 4 0,-9-2-2,-2 2 1,-8 0-4,-4 0-1,-4 0 0,-2 2-2,-1 3 0,-3-2 1,0 1-4,-1-2-3,-1 1-8,1-1-15,4-1-14,0 1-27,-9-1-11,4 1 14</inkml:trace>
  <inkml:trace contextRef="#ctx0" brushRef="#br0" timeOffset="60424.45">22582 5564 12,'6'0'10,"-5"-2"-7,9 1 1,-6-1 10,3 2 7,-1-1 3,-2 0 12,-4 1-8,5 0-3,-5 0 4,0 5 15,0 2-8,0 1-12,-7 1-2,0 4 3,2-1-5,-1 2-7,-2 1-2,1 1 3,0 3 3,3 1 1,0 6-2,0 5 4,4 1-1,-5 5-4,3 0-3,2 4-4,-5-1-3,4 0-3,-2-3-3,2-3 2,1-3 0,-3-2-2,0-3 1,2-5 0,1-1 1,-3-3-2,2-1 1,1-2-3,0-2-7,0-1-17,0-3-21,0-2-45,0-4-137</inkml:trace>
  <inkml:trace contextRef="#ctx0" brushRef="#br0" timeOffset="60927.48">20567 6462 236,'23'0'14,"8"-1"-15,4 1 7,4-3 11,2 1-12,4-2-4,5 0 3,3-2 3,1-1-1,5 0 4,4 0 11,8 2 1,4 0-2,7 1-1,5 4-5,8 0-4,-4 0-8,5 4 0,6 1-1,-8 0-1,-1-2-4,-3-2-4,-12-1 0,-4 0-4,-13-6-6,-10-2 6,-6 1 6,-6-3 7,-3 2-1,-9-2 0,-3 1-33,-8 2-109</inkml:trace>
  <inkml:trace contextRef="#ctx0" brushRef="#br0" timeOffset="61820.53">22649 5782 129,'4'-2'37,"-1"-1"-31,-2 2 48,2 0-2,-3 1-23,2 0-6,0 0-10,1 0-10,3-1 0,5 0 1,4 1 3,0 0-4,5 0-3,-5 0 0,0 0 0,-1 0 0,-6 0-7,1 0-7,-7 0-9,0 1-1,-2 0 12,0-1 11,0 0 5,0 0 0,0 0-2,0 0 3,3 0-9,-1 0 4,3 0-1,-4 0 1,2 0 3,-3 0-1,0 1 0,0 1 6,0 3 6,0 1-2,0 2-4,-3 1 2,-3 3 2,4 3 2,-3 4 2,5 5 7,0 2 1,0 4-5,0 4-6,5 1-3,2 0-4,-3 0-3,-3 0-1,6-5-2,0-3 0,-3-2 0,1-2 0,-5-4 2,0-1-2,0-3 0,0-3 0,0-2-3,0-3-4,0-1-16,0-1-20,5 0-55,1 1-90</inkml:trace>
  <inkml:trace contextRef="#ctx0" brushRef="#br0" timeOffset="62839.59">20645 6505 295,'0'-2'35,"0"1"-35,0 1 3,0 0 19,0 2-14,0 7-8,0 3 5,0 2 4,0 4-1,0-2-1,0 3 6,0-4 3,0 2-4,0-1 0,0-3 3,0-1-5,-4-2-1,4-3-4,-5-1-2,5-3-1,-2-2-2,2-1-3,0 0-4,0-1-8,5-4-1,3-5-6,1 1-7,-2 2-13,-2-1-13,1 5 3,-5 0 25,5 1 22,-6 2 6,0 0 2,0 0-2,0 0-1,0 1 0,-6 0 1,6-1 0,0 2-1,0-2-2,0 0 3,0 0-2,0 0 9,7 0 7,2 0 5,2-3-5,4 0 5,4-1 4,4 2 2,6 2-7,-1 0-3,6 0-6,11 0 0,-2 0-3,8-3 0,1-1-1,3-2-1,3-1-2,6-3 2,4 1-4,2 0 0,-1 0 0,5 1 0,-1 4-3,0 0 0,2 3-4,-3 1 0,-5 0-1,-6 0-4,-4 4 0,-6 0-6,-5 0 8,-6-3 3,-2-1 5,-2 0 1,-2 0 0,0-4 0,-2-1 2,3 0 2,-2-1-3,2 2-1,-1 2-1,1 1-2,-3 1-14,-9 0-61,0 5-64</inkml:trace>
  <inkml:trace contextRef="#ctx0" brushRef="#br0" timeOffset="63263.61">22802 6357 258,'0'-1'31,"0"1"-15,0 0 21,2 1-10,3 6-6,-5 5-3,0 5-4,0 1-6,-7 3 0,-6 0-1,-2 1 3,4-1-6,0-3-1,0 0-2,-1-3 0,7-4-2,5-3-4,0-5-19,0-3-31,5 0-81</inkml:trace>
  <inkml:trace contextRef="#ctx0" brushRef="#br0" timeOffset="63608.63">22554 6579 244,'28'-4'27,"6"-2"-27,0 1 4,2 1-5,-5 1-106</inkml:trace>
  <inkml:trace contextRef="#ctx0" brushRef="#br0" timeOffset="64971.71">19617 5126 66,'0'0'2,"0"1"-3,1 2 0,5 3 10,-5-1 0,5 3-13,-2-1 39,-4 0 38,0 1-60,0 4 6,0 0 30,0 6-11,0 4-9,6 6-2,3 5-9,-1 6-5,5 6-3,-3 5-3,-5 4-3,1 4-1,-6 1-2,0-2-1,0-3 2,-7-6-2,3-9 0,1-6 1,0-7 1,3-3-2,0-4 1,0-5-1,0-1 1,0-2-2,0-3 0,0 1-3,0-3-4,0 2-7,0-2 2,-1 3 5,-6 1-2,-2-2-5,3 1 3,0-2 6,1-1 3,3-3 1,2 0-2,0-3-13,0 0-34,7 0-18,-1-4-18</inkml:trace>
  <inkml:trace contextRef="#ctx0" brushRef="#br0" timeOffset="65211.71">19692 6008 6,'0'0'13,"0"0"15,0 0-9,0 0-11,0-1-3,0 0 9,1 0 9,2 1 4,-3 0 12,0 0 8,0 0-7,2 0-4,2 2 7,1 2-7,-1 1-18,0-2-5,5 1-2,5-2-3,7-2 3,1 0 1,13-2-3,5-6 1,5 1 0,6 2-3,-6 3-1,1 1-5,-1 0-2,-6 1-7,-6 0-17,-10 0-42,-7 0-223</inkml:trace>
  <inkml:trace contextRef="#ctx0" brushRef="#br0" timeOffset="73068.17">22249 7467 109,'0'-4'272,"0"-1"-264,0 4-8,0 1 1,0 9 17,0 7 0,8 7-2,1 5-2,-3 2-1,3 0 0,-1-4 0,-1-2 3,0-1-5,-3-3-1,1-3-4,-3-1-3,-2-3-2,0-1-1,0-1-7,-2-3-23,-3-4-32,-2-4-81,2 0-137</inkml:trace>
  <inkml:trace contextRef="#ctx0" brushRef="#br0" timeOffset="73435.19">22161 7487 282,'-2'-11'95,"-3"1"-96,5-1 1,17 0 22,11-1-9,4 0-12,7 0-1,9 1 1,2 0 0,6 0 0,-5 5-2,1 0 1,-7 4 0,-7 1-1,-3 1 0,-13 0 1,-5 6 0,-11 2 0,-6 0 1,-6 5 2,-16 1 0,-13 2-3,-4 0 0,-3 0 1,0 1 1,5 0-1,6-1 1,2 0 4,13-1 7,4-3-4,8 1 1,4 1-5,16 0-1,7 0 6,15 0-2,2 0-3,6 1 1,-6-1-5,2-1 1,-9 1-1,-11-1-1,-11 1 0,-11-3-3,0 1 1,-24-1-2,-9 0 3,-11-2 1,-9-4-2,2-3 4,-5-2-2,9-3 0,5-7-2,13 0-5,17-2-13,6 0-17,9 5-17,22-2-24,3 1-66</inkml:trace>
  <inkml:trace contextRef="#ctx0" brushRef="#br0" timeOffset="73624.2">22813 7505 15,'0'0'339,"0"0"-330,0 6-9,1 5 28,10 5 0,1 5-22,-1 1-2,-5 2-1,-1 1 1,-3-3-3,-2 0 0,0-2 0,-2-1-1,-7-3-7,7-3-12,2-4-15,0-5-28,0-2-85</inkml:trace>
  <inkml:trace contextRef="#ctx0" brushRef="#br0" timeOffset="73968.22">23006 7659 231,'0'-2'74,"0"2"-64,-6 0 23,5 0 3,-6 3-27,-1 6-5,1 2 1,0 1-2,3 2 3,-2-1-4,3 1 0,2-1 1,1-4 1,0-1 3,5-2-4,11-3-1,3-3 3,3 0 0,5-1-2,-4-7 0,2-1-1,-5-2-1,-5-1-2,-8 1-6,-7 1 2,0-1-3,-10-2-5,-9 6-3,-3 0 0,-5 4 5,4 3-1,1 4-6,-1 5-14,11 3-6,1 0-37,2-2-60</inkml:trace>
  <inkml:trace contextRef="#ctx0" brushRef="#br0" timeOffset="74244.23">23350 7655 25,'3'-1'-25,"0"-1"33,-3 2 171,0-1-125,0 1-42,-6 0 13,1 0-3,-5 4-16,-3 2 2,-2 2 5,-4 3 5,-3 0 1,2 1 2,5 1-3,-1 1-3,7-1-1,7-2-3,2-4-3,0-1-7,16-3 0,3-1 2,8-2-3,2 0-1,3-5-9,-2-5-17,-1 1-50,-5-2-84</inkml:trace>
  <inkml:trace contextRef="#ctx0" brushRef="#br0" timeOffset="74586.27">23453 7448 17,'0'-2'-10,"3"2"46,1 0 44,-4 0-61,0 4-15,0 9 25,0 4 7,-3 7-5,-1 2 8,3 5-3,-6 0-10,3 1-6,-3-1-4,3 0-7,-2-4-7,0-3 0,5-4 2,1-5-3,0-4-1,0-5 0,4-4 0,5-2 0,2-3 1,1-5 3,9-6-2,0-2-2,1 0-2,-2-2-2,2 1 3,-4 4-2,-6 3-4,-2 5 1,-4 5 5,-6 0-2,0 8 7,0 6 8,0 3 0,0 3 2,0-2 0,0 0 4,6-2-9,11-4-9,4-1 0,3-5 0,-1-3-10,2-1-25,-10-2-97</inkml:trace>
  <inkml:trace contextRef="#ctx0" brushRef="#br0" timeOffset="75286.3">21820 7300 20,'-3'0'7,"1"0"4,2 7 41,-4 5 50,4 5-75,0 4 2,0 8 16,9 3 0,3 5-13,9 7-6,3 2-6,-2 3-11,-3-2-5,-3 1-2,-5-1-2,-10-3 1,-1-2-2,0-3-3,-7-6 2,-5-3 2,-4-3-3,5-6 0,3-5-5,4-5 0,4-3-5,0-3-7,1-3-18,10-2-26,7 0-52,-1-8 4</inkml:trace>
  <inkml:trace contextRef="#ctx0" brushRef="#br0" timeOffset="75739.32">21899 7294 99,'-11'-2'25,"0"0"-23,2-1 30,7 0 14,-5 0-23,7 1-6,0-2 3,0 1 4,2 0 2,7 0-2,3 0 1,6 0 3,9-1-5,3 3-3,15-3 3,5 2-4,11 0-3,7-1-5,7 0-2,5 1-3,8 1 1,5 1-3,8 0-1,6 0-3,5 0 0,1 5-3,0-1-1,-5-1-6,-2 0 2,-10-2 0,-9-1-4,-5 0-3,-15-4 5,-10-2-1,-6 0 3,-16-2 3,-3 6 0,-10-1 1,-3 3-6,-3 0-5,-9 0-3,-1 3 3,-1 1-9,0 2-14,1-1-13,-2-1-25,-3 1-4,5-1 4</inkml:trace>
  <inkml:trace contextRef="#ctx0" brushRef="#br0" timeOffset="76047.34">24034 7249 110,'1'0'78,"-1"0"-78,0 0 4,0 0 20,0 2-12,0 4-8,0 0 1,0 1 1,0 0 2,0 1 5,0 1 7,0-1 1,0 3 2,0 2 0,0 4 3,0 6-2,0 3-1,0 6-2,0 5-6,0 3-1,0 5-3,0 1-6,0 0-2,0-2-3,0 0 0,0-4-1,0-2-4,0-6 3,0-2-1,10-2 2,-5-1-1,9-3-6,-1-1-7,5-3-12,-3-1-25,-4-2-75,-2-3-123</inkml:trace>
  <inkml:trace contextRef="#ctx0" brushRef="#br0" timeOffset="76575.37">21831 8128 49,'0'1'170,"0"0"-146,1-1-16,21 0 53,13 0-3,10 0-24,9 0-14,10-2 1,5-2-3,9-1 5,7 2-2,6-2-7,12 1-3,7 2-4,8 1-5,0 1 0,3 0-3,-6 0 0,-5 0-10,-10 0-7,-13 0-8,-10 0-7,-12 0 5,-5-1-1,-14-4 2,-2 0 0,-9 3 2,-7-3-10,-6 3-27,-7 0-18,-8 1-10</inkml:trace>
  <inkml:trace contextRef="#ctx0" brushRef="#br0" timeOffset="77204.4">24045 7468 191,'4'0'107,"7"0"-117,4 1 15,9-1 17,2 0-16,5 0-7,2 0-5,-2 0-9,-3 0-19,-5-2-22,-1-1-5,-4 2 3,-9-1-7</inkml:trace>
  <inkml:trace contextRef="#ctx0" brushRef="#br0" timeOffset="77435.42">24271 7485 28,'0'1'52,"0"1"-45,0 2 29,0 4 20,0 2-28,7 3-15,-4 2-2,-3 2 9,1 1-6,-1 1-3,0 2 6,0 2 4,0 1-4,0 2-4,0 4 1,0 3-2,0 0-6,6 3-2,-6-1-3,1-1 0,-1-2-1,0-2-3,0-5 2,0-2 1,0-3 0,0-2-2,0-4-1,0-2-7,-1-3-17,1-4-23,0 0-42,0-4-91</inkml:trace>
  <inkml:trace contextRef="#ctx0" brushRef="#br0" timeOffset="78153.45">22085 8193 45,'-4'0'161,"-3"0"-156,7 0 0,0 0 44,0 0-21,0 0-26,0 0 7,0 2 11,0 6-1,0 2-4,0 7-2,-4-1 2,1 4-4,0 0-3,3-1-2,-1-2-2,1-1-1,0-3-2,0-3-1,0-3-6,0-5-5,0-1-15,0-1-20,0-3-26,1-4-16,-1-5-28</inkml:trace>
  <inkml:trace contextRef="#ctx0" brushRef="#br0" timeOffset="78479.48">22067 8324 20,'3'2'28,"1"-2"4,-3 0 11,6 0 8,-3 0 1,5-2-6,2-2-12,3 0-6,2 1 1,7 0-3,0 2-4,13 1-1,2 0-4,12 0-2,1 0-3,9 2-6,4 0-1,1-2-5,5 0 1,6 0 1,7-2 0,1-6-2,6 0 0,1-1-1,1 1-2,-3-1 1,-3 3-2,-7 2 0,-8 0-2,3 3-7,-9 0-2,-1 1 2,-3 0-4,-4 0-7,-3 0-9,1 2-6,-7-2 6,-2 0-2,0 0 6,-5 0 16,-2-6 13,-1 1 0,-8 2 2,-3-1 2,-4 4-1,0 0-3,-1 0-2,-4 0-4,-1 4-76,-5 1-45</inkml:trace>
  <inkml:trace contextRef="#ctx0" brushRef="#br0" timeOffset="79707.56">21102 6700 41,'0'0'13,"0"0"16,0 0-1,0 0-24,0 0-4,0 1 1,0 4 12,0 1 10,0 3 6,0 1 5,-4 3 1,4-1-1,0 5 0,0 3-1,0 1-4,0 7-3,4 4-6,7 3-3,-3 6-10,3 7-2,-1 2-2,-3 1-1,-3 0-3,-3-3 9,-1-4-10,0 0-1,0-4 3,-5-3 0,-6-1 0,4-4-2,3 0 1,-2-4 2,6-3-1,0-2 0,0-1-2,6-3 2,-1 1-3,6-1-6,-4 0 0,-3-3-4,1-2 0,-5-3 6,0-4-1,0 0 3,0-6 1,0 1 2,0-2-1,0 0-10,0-1-36,0-3-14,0-1 4,2-1 12,1 2 6,-1 2-5,0 2-18</inkml:trace>
  <inkml:trace contextRef="#ctx0" brushRef="#br0" timeOffset="79943.56">21142 7689 137,'0'-1'43,"0"1"-42,0 0 8,0 0 16,0 2-18,0 3-2,-4 1-1,-2-1 6,5 1 4,-3-2 1,4-2 3,0 0 1,0-2 1,4 0 3,14 0 12,10-2-4,5-3-13,13-1-3,5 4-2,6-4-4,10 4-7,-5 2 2,6-1-2,0 1-1,-6 0-2,-1 0-19,-11 0-38,-2 0-78,-9 0-129</inkml:trace>
  <inkml:trace contextRef="#ctx0" brushRef="#br0" timeOffset="85420.88">22638 8916 152,'0'0'82,"0"0"-74,0 4 1,0 5 25,0 3-9,0 5-10,0 6-1,-4 3 7,-3 4 1,2 0 0,1 2-1,2-1-4,-3-1-7,5 2-2,0-3-5,0-1 0,0-2-4,-1-2 1,-3-5-3,-2-2-7,5-4-10,-3-4-20,1-3-22,3-3-28,-3-3-48</inkml:trace>
  <inkml:trace contextRef="#ctx0" brushRef="#br0" timeOffset="85579.89">22482 9194 42,'-1'0'302,"-5"0"-275,6 0-23,0 1 8,6 0 20,15 1-13,5-2-12,7 0-6,6 0 0,6-2 2,-2-2-3,5-1-4,-3 1-13,-5 1-33,-2-1-71,-12 0-99</inkml:trace>
  <inkml:trace contextRef="#ctx0" brushRef="#br0" timeOffset="86296.93">22407 9005 207,'0'-4'51,"0"4"-33,0 0 7,6 4-10,-5 7 5,9 6-1,-9 7-8,5 4-4,-5 3 2,2 1 2,3 2 0,-6 0 1,2 1-3,2-1-3,1-3-6,2-3 0,-3-3 0,4-3-2,-4-3-8,8-5-15,-7-2-33,3-8-72,1-4-59</inkml:trace>
  <inkml:trace contextRef="#ctx0" brushRef="#br0" timeOffset="87115.97">22939 9202 11,'-8'4'220,"-3"-1"-167,4 1-40,3 0 29,4 3-1,0 1-22,0 1-10,7-1 2,-1 1-1,7-1 0,2-4 0,3-1 1,6-2-1,1-1 0,-2 0 2,5-2-4,1-7-1,2 1-4,-7-2-2,-2 1-2,-4 2-2,-10-2 1,-4 1-1,-4 0 2,0 2-5,-6 0 4,-14 2-2,-2 3 1,-9 1 3,-1 7-2,-4 7 2,2 2 0,0 7 1,6-2 0,6 2 2,5-2-1,11-1 0,6-3-2,0-4 0,15-2-2,11-4 0,2-4-1,5-3-4,6 0-12,1-7-23,-1-3-45,-4-4-128</inkml:trace>
  <inkml:trace contextRef="#ctx0" brushRef="#br0" timeOffset="87497">23310 9219 20,'-11'11'275,"-6"-1"-247,7 1-23,4 2 30,1 0-9,5 1-24,0-4 0,0-1-1,5-3 1,6 0-2,0-6 0,0 0 0,4 0 0,2-6 1,-2-5 1,7-1-2,-2-2-2,-2 2-1,0-1-1,-6 2-2,1 2 0,-6 4 4,-3 0 3,-4 5 2,0 0 6,0 6 0,-4 5 4,1 1 0,2 1-1,1 0 0,0 0-1,0 0-2,0-4-4,8-1-2,3-4-1,0-1-1,2-3 0,1 0-1,-2 0 2,4-5-1,-7-3-3,-1-1-2,-1 0 0,-3-1 0,1 2-1,-4 3 1,2 4 4,0 1 0,-3 0-2,0 10 4,0 2 0,1 2 1,6 0-3,4-1-1,2-1 1,-2-1-2,4-3-5,0-2-27,1-2-57,-5-4-101</inkml:trace>
  <inkml:trace contextRef="#ctx0" brushRef="#br0" timeOffset="88412.05">22086 8949 6,'0'-11'-6,"0"1"6,0-3 16,0-1 96,0 0-102,0 1-6,0 1 24,0 1 10,0 1-17,0 1-6,0 4 2,0 1 3,0 1 3,-1 1 3,-3 2 0,-2 0-5,5 0-5,-9 5-3,3 6-4,2 6 1,-2 9 4,7 8-1,0 9 9,4 8 0,10 1-6,4 7-7,-4-1-1,0 2-5,-3 1-1,-7-2-2,0-5 0,-4-3-1,0-8-1,0-3 1,-7-8 1,0-5-1,2-4 0,-2-6-4,0-6-4,5-5-5,2-4-13,-2-2-5,2-7-17,0-7-24,0-7-17,0-5-22</inkml:trace>
  <inkml:trace contextRef="#ctx0" brushRef="#br0" timeOffset="88812.07">22106 8855 21,'-2'0'-1,"2"0"5,0 0 116,0-1-23,0 0-78,0 1-7,2 0 18,13 0 15,7 0-15,5 0-8,7 0-5,11 0-1,5 0-2,8 0-3,9-4-4,2-1 0,8-2 3,3 1-1,-1 0-4,5 3-3,-4 1 0,-1 2-6,1 3-3,-2 5-2,-8 3-10,-2 0-2,-9-1 0,-11 1 2,-5-4 6,-9-1 5,-6-2 6,-4-3 1,-4-1 0,-1 0 1,1-5-3,5 0-5,0-1-12,1 2-12,1-2-36,-4 5-43,0 0-1</inkml:trace>
  <inkml:trace contextRef="#ctx0" brushRef="#br0" timeOffset="88908.08">23864 8889 0</inkml:trace>
  <inkml:trace contextRef="#ctx0" brushRef="#br0" timeOffset="89204.09">23916 8885 3,'0'0'51,"0"0"-5,5 0-14,1-3-12,-2 1-4,3-1-5,-2 0-3,0 3-2,0-2-4,-1 2 1,-2 0 0,-2 0 3,0 0 9,0 0 21,0 0-2,-4 4-11,-1 2-3,3-1 5,-3 0-5,4 1-6,1-2-2,0 1-2,0 1-1,0 2-1,0 3 2,6 4-2,-1 5 3,-3 6-1,0 7 5,-2 7-6,0 2 1,0 5-7,-4 2-2,-6 2-2,-1-1 0,3-3 0,0-2-1,1-4 1,7-4 1,0-2 0,0-5 0,0-3-2,0-3 1,0-1 0,0-3-6,2-5-6,-2-2-12,0-5-16,0-5-38,0-3-108</inkml:trace>
  <inkml:trace contextRef="#ctx0" brushRef="#br0" timeOffset="89764.13">22246 9721 30,'-8'0'197,"-2"0"-178,9 0 6,1 0 44,0 0-32,0 0-33,8 0 6,13 1 18,7-1 2,6 1 1,12-1-5,10 1-4,9 2-7,4-1 1,12 0-6,9 0-3,5 0-5,7 1 0,-1 1-2,1 0-8,-6-2-9,-6-2-10,-6 0-11,-8 0-7,1-7-20,-5 0 5,-3-2 7,-2 1-33,-3 1-3,-13 1 0</inkml:trace>
  <inkml:trace contextRef="#ctx0" brushRef="#br0" timeOffset="90409.16">23955 9145 137,'11'0'15,"4"0"-10,3 0 47,6 0-10,-1 1-35,6 2-5,3-1-3,2 0 0,-1-2-2,-3 0-12,-2 0-23,0-2-32,-6-3-14</inkml:trace>
  <inkml:trace contextRef="#ctx0" brushRef="#br0" timeOffset="90655.18">24281 9149 3,'0'0'42,"0"0"-11,0 2-11,0 0-5,0 2 14,0 2 11,0 5-12,0 4-12,0 5 10,0 4-3,0 4 4,0 6-6,0 4 3,-4 3-3,1 3-11,-4 0-8,-1-2-2,-1-2-1,-2-3 1,4-2-2,-4-3 2,4-5 0,6-5 0,-2-3 1,3-3 0,-1-4-1,1-1-6,0-3-16,0-3-30,5-1-76</inkml:trace>
  <inkml:trace contextRef="#ctx0" brushRef="#br0" timeOffset="91336.22">22378 9778 39,'-4'7'183,"-6"-1"-151,9 2-10,1 3 32,0 3-15,0 1-30,4 0-5,3 2-2,-3-3-1,2 1 2,-6-2-1,0-3-2,0 1 1,0-6 1,0-2-1,0-2-1,0-1-1,0 0-6,0 0-20,0-6-15,7-2-4,1-2-22,-1 2-25,0 1 7</inkml:trace>
  <inkml:trace contextRef="#ctx0" brushRef="#br0" timeOffset="91632.23">22384 9916 14,'-5'2'38,"5"-2"-5,-1 0 4,1 0-4,0 0-6,0 0-5,1-1-3,6-2 9,9 0 0,-4-1-7,9 1-2,3 1 4,-2 2-2,8 0-4,2 0-4,7 0-2,10 2 0,4 0-7,4 0 0,6-2 0,4 0 0,8-2-3,4-3 1,3-3 2,3 0-3,-5 2-1,-2 1 0,-3 1-1,-2 2-5,-6 2-12,-4 0-5,-3 3-2,-3 0 5,-5 3-6,-1-1-1,-6 1-2,1-1-1,-4-2 9,-3-2 15,-2 0 6,1-1 0,-3 0 1,-1-1 0,4-2 5,-1 0 1,-5 2-6,0 1-2,-8 0-13,-6 0-123</inkml:trace>
  <inkml:trace contextRef="#ctx0" brushRef="#br0" timeOffset="94896.42">21181 7655 16,'0'-1'27,"0"-1"-10,0 2-5,0 0-7,0 0-4,0 0-2,0 0 2,0 0 2,0 0-3,0 0 7,-3 0 8,-1 0 5,0 0-6,0 0-18,2 0 9,-1 0-29,1 0 36,0 0-9,-1 0 8,2 0 3,-3 0-14,1 0 0,-1 0 0,4 3-3,-3-3 1,3 0-3,0 0 6,0 0 2,0 0 0,0 0-3,0 0 4,0 0 8,0 0 8,0 0-1,0 0 1,0 0 4,-1 0-2,1 0-2,-6 0-3,5 3-12,-3 1 4,4 2 3,-7 0 2,2 0-8,3 2 0,0 0 2,0 1-1,0 0-3,-1 2 3,3 1 2,0 1 1,0 2 4,0 2 3,0 2-4,0 1-1,0 2-4,0-2 1,0 5-3,0-2-4,0 0 2,0-1-2,0-1 0,0-1-1,0-1 4,0 1-2,0 1 0,0-1 2,0 1-4,0-1 1,0-2-2,0 1 3,-2 1-1,-4-2-2,2 2 1,-2-1 0,2 2 0,4-2-2,0-1 1,0 3 1,0-1 1,0 3-4,0-2 2,0 2 2,0-2-1,0 2-1,3-2 0,-3 1 2,1-1-2,-1-2 1,0-1 2,0 0 0,0-1-1,6 0-1,-6 0-1,4 1 2,-2 0-1,-2 1-1,0 2-1,0-1 2,-2 2-1,-2-2 0,-6 2-1,6-3 2,-4 0-1,5 0 0,0-2 0,3-2 2,0-1-1,0 2 0,0-3-1,0 0 1,10 2 0,-3 0-1,-3-2-1,3 2 2,-6 1-1,4-2 1,-5 0-1,0 2 1,0-2 0,0 0-1,0-1 0,0 0 1,0-2-1,0-1 0,0 2-1,0-3 2,0 0-1,0-1 0,4 1 0,3-1 0,-1 1 1,-1-2 2,-5 3-3,0-2 4,0 3-2,0-3-2,0 3 1,0-3 0,-7-2 0,3 2-1,-1-2 0,3-1 0,0 2 1,0-2-2,-3 1 1,5 0 1,-1-1 0,1 2-2,0 0 4,0-1 0,0 1 1,6 0-1,-2 0 0,-2 2-3,1-3 2,-3 0-1,0 1 0,0-1 1,0-1-1,0 0-1,-3 1 1,1-1 0,2-1 3,-2-1-6,0 2 0,2-2 4,0 0 0,0-1-4,0 1 0,0-2 2,0 4 2,0-3-2,2 1 0,0-1 2,-2-1-2,0-1-2,0 1 0,0-1 4,0 0-4,0 0-1,0 0-2,0-2-3,0 1 2,0-1 5,0 0 1,0 1 1,-4 0-1,4 1-2,-6 0 1,6 0 0,-6 0 0,6 0-1,0 0 0,0 0 1,0 0 2,-1 0-2,1 0 0,0 0 2,0 0 2,7-5 2,3 1 0,-1 0 2,1 0-3,8 2-1,-3-2-1,3 2-1,3 2 1,4 0 0,2 0-2,5-1 2,4-3-1,-2 1-2,5-1 1,3-3 1,1 1-2,2-2 1,5 0 1,1 1-2,-1 1 1,0 2 1,3 1-2,-3 2 1,-2 0 0,-2 1-4,-10 0 0,4 3 0,-12-1 1,1 0-1,-2-1 3,-8-1 1,8 0 0,-11 0-3,4-1-1,-2-2-6,-4 1-11,1 1-14,-7 1-11,3 0-4,-6 0-23,-1 0-52</inkml:trace>
  <inkml:trace contextRef="#ctx0" brushRef="#br0" timeOffset="128792.36">22171 10951 53,'0'-3'267,"0"1"-253,0 1-9,-1 1 24,1 0 6,0 2-28,0 8-3,-5 6 16,-1 5 5,-3 1-4,-5 2 8,-1 0-12,-2 0-3,-2 2-6,-3-1-1,-5 1-1,4-2-6,-9 0 1,7-1 1,-2-3-4,8-3-3,9-5-5,5-6-9,5-4-12,0-2-19,15-4 0,6-8-8,5-6-26,5-4-20,5-5 21,-3-2 15</inkml:trace>
  <inkml:trace contextRef="#ctx0" brushRef="#br0" timeOffset="128953.36">22193 10988 3,'10'-21'83,"-4"7"-4,-6 6-3,2 4-15,-2 4-18,0 0-23,2 2-14,1 10 5,-1 7 1,0 5 3,2 2-4,0 3 9,0 0-8,2 1-2,-6 0-3,4-1-3,-1-2-3,1-2 1,-3-2 1,2-3-4,4-3-1,1-6-12,3-2-12,-2-3-20,-1-4-35,-4-2-65</inkml:trace>
  <inkml:trace contextRef="#ctx0" brushRef="#br0" timeOffset="129092.37">22018 11180 363,'-12'7'24,"8"1"-24,4-1 10,22-1 31,7-2-26,18-1-8,5-3-7,5 0 2,4 0-2,-4-2-13,-9-1-25,-3-1-49,-13-2-117</inkml:trace>
  <inkml:trace contextRef="#ctx0" brushRef="#br0" timeOffset="129368.39">22629 11139 262,'-23'0'77,"-6"0"-74,5 4 4,-2 6 45,3 4-35,0 4-12,1 1 1,4 2-1,2 0 4,8-1-2,4-2 2,4-6-5,4-1-2,14-5-1,10-2 0,-2-4 0,6 0 0,4-5-1,2-4-4,-2-1-27,0-2-47,-8-1-132</inkml:trace>
  <inkml:trace contextRef="#ctx0" brushRef="#br0" timeOffset="129567.4">22771 10944 87,'-1'0'234,"-6"9"-232,4 9-5,0 5 26,2 5-3,-2 4-10,3 1-8,-1 1-1,-2-1 2,-1 2-2,-5-2-1,-2-3-4,3-4-9,-3-5-10,7-3-11,-3-6-15,2-4-38,-1-3 8,1-4-1</inkml:trace>
  <inkml:trace contextRef="#ctx0" brushRef="#br0" timeOffset="129775.4">22582 11210 15,'-4'-7'97,"3"2"-8,1 3-31,0 2-14,12-1-16,10-1-3,9 2-9,4-1-10,5 0-2,3 0-2,-4 0-1,-1-2 0,-5 2-2,-3 1 1,-6 0 1,-3 0-1,-6 1 0,-9 9 2,-2 4 6,-4 3 12,0 2-4,0 2-6,0-2-6,-2 1-4,0-3 0,0-3 0,2-4 0,0-3-7,0-2-6,2-5-14,2 0-36,-4-7-81</inkml:trace>
  <inkml:trace contextRef="#ctx0" brushRef="#br0" timeOffset="129908.46">22922 11121 388,'-2'0'16,"2"0"-21,0 8 22,12 2-2,9 3-14,-4-2-4,2 3-12,-1-1-13,-2-1-27,-3-2-42,-4 0-70</inkml:trace>
  <inkml:trace contextRef="#ctx0" brushRef="#br0" timeOffset="130156.48">23063 11277 185,'1'2'36,"6"3"-28,-3-3 40,5 2-13,-5-3-26,1 3-2,1-1-1,-6 1 2,3 1 6,-3 0 4,0 4 0,0 0-4,-3 0-2,3-2 1,0 0-3,0-1-6,3-5 4,2 1 4,5-2 1,-2-2 4,8-6-3,-5-4-4,4 0-6,-1-4-1,-3 0-1,1 1-2,-1-2 0,1 1-7,3 1-1,-2 3-4,0 2-8,0 5-12,-2 3-3,0 2-16,-4 0-34,-6 5-42</inkml:trace>
  <inkml:trace contextRef="#ctx0" brushRef="#br0" timeOffset="130407.45">23329 11248 19,'2'0'170,"5"0"-140,1 0-13,6 0 25,-1 2-14,0 1-14,0-2-6,-2-1-3,3 0-2,-4 0 2,-3-2-3,4-4 0,-10 0 2,3-1-4,-4-2 1,0 2-2,-1 0 1,-12 1 0,-6 5 0,-3 1-1,-1 0 2,0 7 0,-4 5 0,3 3 3,1 3 4,7 0 5,9-1 3,7-4-3,2-3-4,19-2-4,8-4-1,5-4-2,5 0 2,1 0-2,-1-7-9,-4-2-35,-2-2-89</inkml:trace>
  <inkml:trace contextRef="#ctx0" brushRef="#br0" timeOffset="131100.5">22256 11470 74,'0'-4'106,"1"1"63,-1 3-134,0 3-23,0 13 17,0 5-9,3 9-6,-3 3-7,0 1 0,0 3 4,0-3-3,0 1-1,0-1-6,0-1 0,-4-2 0,-3-2-3,3-4-12,-6-4-7,7-5-14,2-7-32,-2-7-89</inkml:trace>
  <inkml:trace contextRef="#ctx0" brushRef="#br0" timeOffset="131336.51">22463 11538 45,'0'0'-6,"0"0"279,0 9-228,-4 6-42,-1 8 18,3 4 12,-3 3-21,3 1-7,2-1-4,-2-2 1,2-3 1,0-2-2,0-5-1,0-3-1,0-4 0,0-5-5,0-2-14,0-4-22,0 0-43,0-6-78</inkml:trace>
  <inkml:trace contextRef="#ctx0" brushRef="#br0" timeOffset="131900.53">22338 11693 33,'0'4'264,"0"2"-235,0-1-27,14 3 25,5-2 2,5-1-22,5 1-6,1-4 0,8 0 0,-3-2-2,4 0-3,1 0-8,-4-4-2,1-1-8,-3-1-13,-2 0-6,-13 1-2,2 0 16,-4 3 23,-10-1 5,-2 0 2,1 1 11,-6-2 13,0 2 2,0-2-5,0 1-7,0-1-9,-7 0-5,-4 2-1,-5 2 0,0 0-2,-7 6-1,1 5 0,-1 3 2,-2 3 0,4 1 5,4 1-1,9 0 5,4-3 4,4-1 0,0-4-2,15-3-3,5-4 1,6-2-3,4-2 4,4-4-3,0-5-2,0-5-2,-2 0-3,-2 0-6,-7-1-8,-6 1-8,-7 2-1,-4 2-1,-6 1 4,0 3 12,0 4 7,-10 2 2,2 0-2,-5 11 0,-1 1 1,3 3 4,6 2 1,5-3 0,0 0 4,0-3-2,12-1-1,4-4-4,3-3 3,2-3-1,2 0-1,-2-4-3,7-5 0,-7-2-1,-2-1-3,-1 1-10,-7 0-1,-4 0 4,-3 3 6,-2 2 3,1 3 2,-3 3-2,0 0 3,0 2 4,0 7 4,1 0 8,3 0-6,9 2 1,-3-4-2,5 0 0,3-2-3,0-2 0,-1 0 0,-4-3-6,-3 0-3,0 0-3,-3-3-4,-3-1-17,-4-4-45,0 1-120</inkml:trace>
  <inkml:trace contextRef="#ctx0" brushRef="#br0" timeOffset="132732.6">21610 10880 17,'-4'0'34,"-3"0"-26,7 7-3,0 5-3,0 4-2,0 3 13,1 7 53,5 4-10,-1 6 16,1 6-3,0 5-26,-2 7-9,-4 9-14,0 4-13,-9 7-3,-10-1-2,-8-2-4,-2-3-2,2-6 4,3-4-2,-3-4 0,10-4 2,1-7 2,5-5-2,4-5-1,6-6 0,1-4-2,0-6-11,0-7-13,0-6-24,7-4-54,4-14-75</inkml:trace>
  <inkml:trace contextRef="#ctx0" brushRef="#br0" timeOffset="133193.61">21617 10925 110,'-10'0'126,"9"0"-121,1 0 24,0-1 15,11-4-30,12 1-6,4-2 12,3-1 2,8 1-1,1 1 0,8 1-1,9 3-8,5 1-4,14 0-6,3 5 2,12 2 0,6 3-2,6 0-2,8 2 1,1 1 0,2-2 1,-5 0-2,-5-2-2,-9-2 0,-10-2-1,-12-2 4,-8-3-9,-13 0-5,-6-1-3,-8-2-3,-6 1-6,-9 0 2,-3 0-7,-2 1-25,-3 1-39,-2 0-15</inkml:trace>
  <inkml:trace contextRef="#ctx0" brushRef="#br0" timeOffset="133547.63">23684 10955 2,'11'0'20,"0"-1"-23,0 0 4,-1 1-1,-3 0-3,-1 0 1,-1 0 4,-5 0 17,0 1 29,0 1 13,0 2 15,-9 0-20,2-1-15,3 1-4,2 3-10,2 0-6,0 4-2,0 3-4,0 1 3,0 4-2,0 5-3,0 4-1,0 7 0,0 8-5,0 7-3,-6 9-3,6 4 0,-5-1 0,0-2-3,5-5 2,0-7 2,0-3-1,11-5-1,0-5 2,0 0 1,1-3-3,-8 0 0,-3-3 0,-1-1-2,0 1-4,0-1-1,-1-1-5,-9 1-4,6-5-10,0-2-21,2-3-46,-3-5-109</inkml:trace>
  <inkml:trace contextRef="#ctx0" brushRef="#br0" timeOffset="134063.68">21356 12098 22,'0'0'-1,"0"0"7,0 4 0,0-1-1,0 2-10,0-3 7,0 0 75,0-2 17,0 0-56,0 0-15,11 0 24,8 0 10,9 0-15,10 0-10,9-1-1,10 0-2,8 1 0,9-2-7,16 1-9,13-2-5,5-1-5,16 0 0,2 1-1,6 0-1,-1 0-2,-2 3-3,-4 0-5,-7 0-2,-7 0-8,-10 0-7,-13 3-7,-19 0-11,-9 0-18,-17 0-22,-10-1-14,-13-1-11</inkml:trace>
  <inkml:trace contextRef="#ctx0" brushRef="#br0" timeOffset="135131.73">23093 9979 92,'2'-3'4,"5"2"-4,-6 0 7,2 0 51,-3 0-8,0 1-29,0 0-2,-3 0 14,-5 7-15,-5-1-1,-2 5 11,-3 3 1,-2 0 0,1 3-7,-7 1-2,-2 1-5,-4 0-7,0 0-5,1 0 0,1-2-1,3-2-1,9-4-1,6-2 0,2-3-5,9-2-7,1-2-19,0-2-26,0-1-36,19-7-48</inkml:trace>
  <inkml:trace contextRef="#ctx0" brushRef="#br0" timeOffset="135387.73">23192 9973 140,'1'-3'32,"6"0"-33,4 1 8,2-3 8,5 2-10,-1 1-2,1 0-2,-6 1 0,-2 1 9,-4 0 8,-1 8 10,1 5 17,-6 7 2,2 5 0,7 1-6,-1 1-8,10 0-9,2-3-6,2-3-12,4 1 2,-4-3-4,-1-3-1,-3-3-2,-2 0 1,-4-4-1,-5-2-1,-4-1-4,-3-3-3,0 0-14,-6-1-15,-9-2-28,-6 0-57,-10 0-115</inkml:trace>
  <inkml:trace contextRef="#ctx0" brushRef="#br0" timeOffset="135620.74">22920 10286 52,'-4'-1'7,"4"1"1,0 0 17,0 0-26,0 0 1,0 0 32,0 0 16,0 2 12,0-1-5,0 1-11,12 0 0,13-1-5,7 0-9,10-1-9,11 0-6,6 0-6,2-3-2,5-3-5,-8 1 0,-3 2-8,-4 3-21,-11-1-42,-11 1-101</inkml:trace>
  <inkml:trace contextRef="#ctx0" brushRef="#br0" timeOffset="136326.79">23136 10311 17,'3'-2'132,"-1"0"-106,0 2-17,0 0 10,0 0-11,-2 6 5,0 2 16,0 1 4,0 2-2,0 2-6,0 1-2,0 3 1,-2 1-1,-2 1-6,-1 2-9,4 1-3,1 0-2,0 2-2,0-1 3,0-3 1,0-1-1,0-3-3,6-2-2,-4-3 2,2-3 1,-2-4-2,1-3 0,-3-1 0,0 0 0,0-1 4,2-4-3,-2 1 1,0 1 0,0 2-1,0 1 4,0 0-4,0 0-2,0 0-4,0 5 5,0 1 0,0-1 0,0 0 0,-2-2 0,2 1 0,0-4 1,0 0-2,0 0 1,0 0 2,0 0 2,0 0-4,2 0 0,4-4-1,-2 4 1,2 0-4,-6 0 1,0 0-3,0 6 4,-6 3 2,-4 0-3,-1 1 3,0-2 1,3-1-2,4 0 1,-3-3 1,1-2-2,6 0 1,0-1 1,0 5 1,0 2 0,3 5 1,1 4 0,-1 7-1,-3 3-1,0 4-2,0 3 2,-4-3 2,-6 0-3,4-2 2,2-3 1,-1-3 1,1-3 2,4-2-6,-4-7 0,4-2 0,0-4-1,0-5-4,11 0-28,-3-5-71</inkml:trace>
  <inkml:trace contextRef="#ctx0" brushRef="#br0" timeOffset="140788.04">18208 11328 188,'-2'9'188,"-9"7"-159,1 8-36,3 7 11,4 4 7,2 1-4,1 1-3,0-1 1,0-1-1,0-5 0,0-1-3,0-7 0,4-3 0,3-6-1,1-5-4,1-2-22,-3-5-46,-6-1-115</inkml:trace>
  <inkml:trace contextRef="#ctx0" brushRef="#br0" timeOffset="141056.06">17981 11359 126,'-16'-7'315,"10"-2"-293,6 2-25,6 0 0,22-1 15,18-1-2,11 2-8,14 0 0,5 5 0,3 0-1,-1 2-1,-6 2-2,-5 7 1,-10 3 1,-18 3 0,-11 2-1,-21 3-2,-7 1 2,-17 3 2,-16-1 0,-12 1-1,-6-3 1,-6 0 0,-7-5-1,3-4 1,4-3-1,7-3 1,4-5-3,13-1-6,15 0-7,14-6-23,4-1-28,15-4-78</inkml:trace>
  <inkml:trace contextRef="#ctx0" brushRef="#br0" timeOffset="141280.07">18663 11369 39,'4'4'-18,"3"4"77,-5 3 48,3 3-72,-4 4-3,5 1 17,-5 3-6,2-1-16,-3 2-9,0 0-4,0-1-6,-3 1-3,2-4-5,1 1-6,0-3-8,0-4-10,0-5-11,0-2-25,4-3-64</inkml:trace>
  <inkml:trace contextRef="#ctx0" brushRef="#br0" timeOffset="141736.1">18924 11571 11,'8'-4'96,"-4"-1"28,6 0-84,-4 0-19,0-1 5,3 0-10,-2 0-10,-6 2-3,-1 1-1,0-1 1,-1 4-2,-10-2 0,-11 2 0,-2 2 1,-3 6 0,-3 3 1,-1 4 7,1 2 6,-3 4 4,9-1-1,4 0-3,12-2-3,5-3-3,3-3-5,13-2 0,12-6-1,5-2-1,1-2-2,4-3 0,-5-5 0,1-3-1,-5-1-9,-6 0-14,-7 1-16,-8 0-13,-4 0-15,-1 2-5,0 0 21,-8 3 23,-3 3 23,-2 3 6,-2 0 13,4 6 11,0 3 16,4 2 13,7 2-15,0-1-14,0 0-7,13-1-1,4-2-6,5-3-4,1-2-5,0-1-1,1-3-2,1 0 2,-3-3-5,-5-6-13,-2 2-12,-5-2-21,-2-2-33,-4-1-55</inkml:trace>
  <inkml:trace contextRef="#ctx0" brushRef="#br0" timeOffset="142016.11">19131 11559 28,'0'9'270,"0"2"-191,0 5-68,0 0 21,2 2-4,5-1-21,-2-1-4,3 1-3,0-5 0,3 0-5,5-5-3,-3-2-6,4-4 1,-1-1-8,2-4-10,-2-6-15,2-5-1,2-1 11,-6-3 7,-2 1 19,-1 2 10,-1 0 0,-4 4 2,-2 1 8,-4 6 33,0 4-1,0 1 8,0 6-17,-4 11-3,-8 4-6,0 8-11,-3 4-1,-3 3-7,1 1-4,6 1-1,-3-4-1,6-1 1,3-5-4,3-4-6,2-5-6,0-6-11,11-6-27,0-6-53,3-1-123</inkml:trace>
  <inkml:trace contextRef="#ctx0" brushRef="#br0" timeOffset="142512.14">19393 11660 9,'0'-1'-9,"6"-2"132,-6 1 29,0 2-113,0 0-15,4 4 3,4 2 2,5 1-14,2-1-10,2 0-1,4-3-3,-2-3-2,3 0 2,0 0 1,1-7-1,-2-1 0,-8-3 0,3-2 0,-8 0-2,-4 0-2,-4 1 1,0 1 1,-1 1-4,-15 3-2,1 3 4,-4 4 1,-4 0-1,1 4 2,0 7 1,5 2 1,-1 2-2,7-1 1,6-1 0,5-1 0,0-3 0,0-3 0,10-1 0,5-3 1,4-2 0,9 0 2,0-2-1,2-4-2,2-2 1,2 2-2,-5 0 1,-8 2 0,1 2-5,-8 2 3,-2 0 2,-3 0-1,-4 0 1,-4 0 0,-1 0 1,0 0 6,0 0 7,0-6-7,0-3 2,0-4 5,0-2 1,-1-2-5,1 1-2,0-4-6,0 0-4,10 1-7,-1 2-24,1 2-38,-4 4-117</inkml:trace>
  <inkml:trace contextRef="#ctx0" brushRef="#br0" timeOffset="143124.18">17710 11191 92,'-6'-1'-32,"6"0"102,0 1 37,0 0-77,0 6-25,0 8 16,0 7 6,0 10-2,0 8 5,3 9 3,8 7-5,2 7-7,-2 2-6,3 2-7,-6-1-4,-1-4-1,-7-5-1,0-6 1,0-6-2,0-7 1,-4-5-2,-3-8 1,-3-5-2,6-12-2,4-6-7,0-2-16,0-16-34,0-6-26,0-5-62</inkml:trace>
  <inkml:trace contextRef="#ctx0" brushRef="#br0" timeOffset="143503.22">17731 11134 88,'-10'0'55,"3"0"-30,3 0 15,4 0 16,0 0-22,4 0-30,15 0 18,15 0 17,10 0 10,13 0-8,11 0-2,11 0-5,12 3-17,5 2 1,11 1-7,11-1-2,9 0-7,0-2 1,-1 2-2,-2-4-3,-5 3-8,-2 1-6,-3-2-2,-7 3-7,-14-5-1,-6 3 2,-12-3-2,-14 0-4,-11-1 11,-8 0 13,-5-3 3,-6-1 0,-3 0 1,-3 2 1,-3 0-11,-1 1-20,-7 1-39,-2 0-81</inkml:trace>
  <inkml:trace contextRef="#ctx0" brushRef="#br0" timeOffset="143816.22">20127 11209 51,'-9'1'108,"0"0"-19,4 1-36,1 0-12,4 2-8,0 0-10,0 6 1,0 2 2,0 5-1,0 6-10,0 7-4,0 5-5,-4 7 2,-4 8-2,-6 4-2,-1-1-1,-1 0-3,-3-2 2,3-3-2,4-5 0,1-4 0,4-3 1,3-5-1,4-4 2,0-2-2,0-5-2,0-2-10,11-2-18,-5-1-32,0-2-53,-6-1-105</inkml:trace>
  <inkml:trace contextRef="#ctx0" brushRef="#br0" timeOffset="144264.24">17799 12121 135,'4'-1'186,"3"-2"-177,4 1 17,8 1 36,8-1-23,3 0-16,9 2 3,10 0 3,5 0-5,13 0-5,9 0-3,12 0 1,19 2-1,11-2-7,11 0 0,7 0-4,-7 0-1,-5 0-5,-4 0-3,-8 0-10,-10-3-11,-7-1-28,-19 1-32,-16-1-49,-14 2-113</inkml:trace>
  <inkml:trace contextRef="#ctx0" brushRef="#br0" timeOffset="144969.29">20002 11662 97,'0'0'249,"0"0"-238,0 0-10,13 0 50,7 0-15,4 0-19,5 2 1,5-2-1,8 2-1,5-2-1,13 1-3,4-1 1,10 1-5,5 1-1,0-1-5,1 1-1,-2 2-1,-3-2-6,-9 0-12,-14 0-15,-10-1-22,-16-1-24,-15 0-75</inkml:trace>
  <inkml:trace contextRef="#ctx0" brushRef="#br0" timeOffset="145353.29">20946 11434 272,'0'0'56,"0"0"-56,0 9 15,0 6 28,0 4-32,0 3-1,0 3 1,0 5-4,0 1-2,0 3-1,-1 0 4,-6-1 0,-2-1-1,1-1-4,-2-1-3,5-5 0,-2-2 2,7-7-4,0-2-2,0-3-7,7-6-16,-2-2-50,7-3-162</inkml:trace>
  <inkml:trace contextRef="#ctx0" brushRef="#br0" timeOffset="145690.31">21063 11397 39,'-4'-1'157,"-1"0"-124,5 1 5,0 0 25,0 0-32,6 3 0,8 4 10,4 6-7,-3 2-14,2 2-6,1 4-2,4 1-2,-4 1-5,6-1-3,-8-1-2,4-3 1,-1 0-1,4-6-2,-4-4 1,2-1 1,-2-4-5,1-2-4,-2-1-16,-4 0-23,0 0-38,-10-3-89</inkml:trace>
  <inkml:trace contextRef="#ctx0" brushRef="#br0" timeOffset="145980.34">21436 11621 4,'0'4'13,"0"0"-14,0 0 1,0 0 63,0 0-17,-4 1-39,-4-1 13,-3 2 15,-5 0-2,0 1 2,-2 1 0,-4-1 2,-2 2-1,-5 5-3,-6 2-4,-7 4-3,-1 2-5,-10 3-5,-3 1-4,-8 1-4,-2 0-3,3-3 3,11-5 5,9-3-2,18-5-1,11-6-8,14-5-1,3-2-10,25-8-21,5-6-40,4-1-120</inkml:trace>
  <inkml:trace contextRef="#ctx0" brushRef="#br0" timeOffset="158832.07">19471 12127 27,'-5'2'174,"0"-2"-41,4 0-108,1 0-12,1-2 21,9-5-9,4 0-7,0 0-7,-2 2-2,2 0 1,-3 1-3,-2 1 0,-1 1 1,3 2 0,-1 0-1,2 0 2,1 1-3,2 4-3,6 1 1,-4 0-2,6 1 0,4-2-3,3-1 1,3 0 0,2-2 1,-2-2-3,1-2 1,0-3-4,-3-3-9,-5 2-29,-10 0-93</inkml:trace>
  <inkml:trace contextRef="#ctx0" brushRef="#br0" timeOffset="165775.47">15964 427 7,'0'-1'17,"-3"-2"-4,2 2-8,1-2 1,0 0 1,0 0-10,0 1 6,0 0 45,0 0 3,0 1-26,0 0 5,-6 0 4,5 1-5,-8-1-11,7 1-6,-1 0 0,3 0-6,0 0-5,0 0-2,0 0-2,0 0 0,0 3 5,0 2 8,0 4-1,0 1 0,0 3 7,0 3-3,0 3-2,-1 1-3,-2 4 4,3 5-9,0 2-2,0 5-1,0 4 0,3 0 1,8 1-1,0-2-5,0 0-9,-1-3-3,1-3-14,0-1-14,-4-3-16,-3-2-24,-4-4-37</inkml:trace>
  <inkml:trace contextRef="#ctx0" brushRef="#br0" timeOffset="166028.47">16040 1599 3,'9'19'4,"-1"0"-5,-1 0-2,-3 1 3,-4-2-3</inkml:trace>
  <inkml:trace contextRef="#ctx0" brushRef="#br0" timeOffset="166380.5">16146 2304 41,'-10'16'-5,"6"1"-23,1-1 20,3-2 12,0 1 3,13-1 5,-3 1 13,5 0 8,-4-1 0,3-1 3,1 0-7,-4-1 5,-1 3 3,-3-1-8,1 0-1,-2 1-14,-5 5-2,-1 0-4,0 5-4,0 2-2,-4 3 0,-5 1-2,-2 1-1,5 1 0,-1-2 1,5-2 0,-1-2-3,3-2-5,0-3 2,0-2-3,5-1 0,0-5-6,-1 3-7,0-2-12,1 1-31,-1 3-37</inkml:trace>
  <inkml:trace contextRef="#ctx0" brushRef="#br0" timeOffset="166561.51">16288 3388 16,'1'9'5,"9"4"-7,-6 2 3,7 1-1,-4 2-1,-1 1-1,-2 3 2,1-1-1,-3-1-1,-2 1-2,0-2 3,0-3 2,0-2 5,0 1 0,0-2 7,0-1-8,0 1-9</inkml:trace>
  <inkml:trace contextRef="#ctx0" brushRef="#br0" timeOffset="166776.53">16322 4088 93,'-12'18'221,"1"0"-222,5 4 0,5 1 10,1 1 1,0 0-10,0-1-1,1 1-3,5 0-9,-2-4-12,-4 3-6,0-4 8,0-2 13,0 2 8,0-5 2,-3 3-1,2 0-16,-5 1-50,5 4-30</inkml:trace>
  <inkml:trace contextRef="#ctx0" brushRef="#br0" timeOffset="166960.54">16139 4986 7,'-11'27'109,"1"-1"-93,5-1-11,2 0 7,-1-2-6,4 1-5,-2-2-1,-1 1 1,2-3-1,1-1 0,0-2 1,0-2 0,0 2 1,0 0-2,0 2-2,0 2-15,0-1-46</inkml:trace>
  <inkml:trace contextRef="#ctx0" brushRef="#br0" timeOffset="167168.54">16078 5943 1,'0'15'144,"-4"2"-131,4 2-12,0 1 6,0-1-7,0 3 0,0-1 1,0 0 0,5-1-3,5-1-3,-4 0-10,0-4-5,3 1-7,-2-3-6,-6-3-10</inkml:trace>
  <inkml:trace contextRef="#ctx0" brushRef="#br0" timeOffset="167353.56">16196 6566 19,'4'28'75,"-1"4"14,1 4-32,-3-2-9,4 3-10,-5-2-15,0-4-14,0-3-4,0-4 1,0-2-5,-5-5-1,5-2-2,0-1-13,-1-5-22,1-5-32,-4-3-51</inkml:trace>
  <inkml:trace contextRef="#ctx0" brushRef="#br0" timeOffset="168940.65">16208 8523 165,'0'1'73,"0"5"-71,0 0-1,0 0 27,3 7-5,-3 0-20,2 2-1,-2 2 0,0 2 1,0 2 0,0 0 4,0 3 2,-6 1-2,2 1-5,-2 0-2,5-1 0,-2 0-2,2-1-11,1-3-24,0-1-40,0-3-78</inkml:trace>
  <inkml:trace contextRef="#ctx0" brushRef="#br0" timeOffset="169228.67">16185 9318 97,'0'11'93,"0"2"-66,4 0-8,0 1 12,0 2 1,6 1-10,-6 1-11,3 0-8,-1 2-2,-2-1 2,-1 1-1,-2 0-2,-1 1-1,0-1 0,0 1-11,-1-1-24,-6-1-38,-4 1-47</inkml:trace>
  <inkml:trace contextRef="#ctx0" brushRef="#br0" timeOffset="169552.69">16163 10085 110,'-7'11'98,"3"-2"-65,2 2 5,-2 0-7,1 0-15,2 3-12,1 0 0,-3 3-4,3 2 0,-4 1 1,-2 1-1,6 4-1,-1-1 2,1 0-1,0 1-2,0-2-3,0-1 0,0 1-1,0-1-8,0 1-20,0 1-34,0 0-28</inkml:trace>
  <inkml:trace contextRef="#ctx0" brushRef="#br0" timeOffset="170729.76">16060 11022 52,'2'-1'-6,"-2"1"224,0 0-191,0 0-26,0 8-1,0 6 8,0 4-1,0 5-4,0-1 1,0 3 0,5-1 4,2 0 0,-3 0 1,4-3-4,1 2-5,0-2 1,4 2-2,-6 1-14,1-2-68,-5 0-128</inkml:trace>
  <inkml:trace contextRef="#ctx0" brushRef="#br0" timeOffset="171060.77">16257 11887 258,'0'9'35,"0"-1"-50,0 3 15,4 4 5,5 2-3,2 4-3,-4 1 2,-3 1-1,-3 1-2,-1-1 2,0 0 2,-1 2-2,-6-2 1,1 0 1,2 0 1,-1-2-3,5 2 0,0-3-2,0 1-23,0-1-85</inkml:trace>
  <inkml:trace contextRef="#ctx0" brushRef="#br0" timeOffset="171340.79">16331 12648 287,'-4'16'46,"4"-1"-45,0 4 12,2 2 16,7 0-21,2 2-8,-4-2 0,-3-1 0,3 1-2,-7-1 1,4-2-1,-4 2 3,0 0-1,0 0-4,1 0-15,2 2-24,0-1-49,-3 2-75</inkml:trace>
  <inkml:trace contextRef="#ctx0" brushRef="#br0" timeOffset="171624.8">16325 13476 179,'-8'13'107,"1"2"-87,7 2 34,0 2 0,0 3-29,12 1-11,4 3-2,-4 1-5,-1 0 1,0 0-1,-1 0 1,-4-1-3,-4-2-3,-2-1-1,0-3 1,-2-3-2,-8-4-3,-1-3-9,0-3-16,-3-3-23,3-1-46,-2 1-79</inkml:trace>
  <inkml:trace contextRef="#ctx0" brushRef="#br0" timeOffset="171786.81">16356 14159 70,'0'23'255,"0"1"-246,0-3-9,0-1 5,0-4-9,0-4-70,0-6-187</inkml:trace>
  <inkml:trace contextRef="#ctx0" brushRef="#br0" timeOffset="204043.66">13865 7737 40,'0'10'26,"-5"6"54,-1 6-50,5 3-4,1 6 17,0 2-12,0 0-14,0 2-5,0-2 8,4-1-4,-4 2-1,0-3 1,0-3 1,-3-3-7,2-3-2,-3-3-4,1-4-2,-1-3-1,1-3-4,3-4-20,0-5-40,0 0-55,0-10-64</inkml:trace>
  <inkml:trace contextRef="#ctx0" brushRef="#br0" timeOffset="204343.68">13747 7772 237,'0'-6'112,"17"0"-126,15-3 3,14 0 15,8-3 3,10 2-8,4 2 1,-3 1 1,-1 3-1,-10 2-1,-10 2-3,-6 1-2,-17 8 1,-13 1-7,-8 3 6,-4 4 5,-17 2 2,-12 1-1,-4 4 1,-9 2 0,-7-1 2,3 5 3,0-1 7,7 3 4,7 0 5,8-2 7,17 1-3,11-4-2,4-2-9,21-2-6,7-9-3,14-2 1,8-5-3,6-5-1,-6-2-2,-3 0 1,-9-2 0,-8-7-9,-6-1-22,-6 0-23,-6 0-45,-9-1-56</inkml:trace>
  <inkml:trace contextRef="#ctx0" brushRef="#br0" timeOffset="204899.71">14496 8011 12,'0'0'1,"0"0"2,0-1 22,1-2 23,-1 2 0,0 0 6,0-2 15,0 2-15,0 0-15,0 0-12,0 1-8,0 0-12,3-2-5,4 1 2,0-2 2,1 0-1,-1-1-1,-1 0 1,-3 3-3,-3-2 3,0 0-1,0 2 0,0 0 2,0 1 3,-3 0 1,-6 0-2,3 1-3,0 3-4,-1 0 1,0 0 1,3-2-1,0 1 0,4-1-1,0-2 3,0 0-3,0 0 2,0 0 0,0 0 2,0 0-2,0 1 0,0-1-2,0 1-1,0 1 0,4 0 1,0-1 0,3 4-1,0-4 0,4 0 0,-3 1 0,1-1 1,-5-1-1,0 0 1,-1 0 2,-2-5-1,-1-1-2,0-1 0,0 0 0,-1 0-3,-10 1 0,-5 2 1,4 2 0,-6 2 0,-4 0 0,1 6 1,-6 4 0,3 3 1,0 4-1,2 1 1,6 2 0,8 2 0,1-3-1,7-3 1,0-1-1,10-5 1,6-2-2,11-5-1,3-3 1,5 0-1,3-5-9,-4-4-13,4-2-29,-9-4-65,-6-2-132</inkml:trace>
  <inkml:trace contextRef="#ctx0" brushRef="#br0" timeOffset="205156.74">14752 7954 151,'0'-3'87,"0"2"-80,0 1-2,0 0 34,0 0-12,0 0-22,-2 1-1,-9 4 2,-3 5-2,-1-1 2,0 2 1,5 2 8,10 1 1,0-1-3,0-1-1,16 1-4,7-1 3,0-1-2,-1 2 2,1-3-6,-4-2 0,-6 1-1,-5-1-2,-8-2-2,0 1 3,-6-3 1,-12 1-1,-4-1-1,-1-3-2,-1-1-1,-2 0-3,8-7-9,2-3-16,4-3-19,12-1-36,0-3-82</inkml:trace>
  <inkml:trace contextRef="#ctx0" brushRef="#br0" timeOffset="205787.76">15017 7758 109,'-5'-3'169,"0"3"-140,4 9-34,1 11 19,0 8 13,0 7-15,0 7-4,0 2-5,0 2 4,0 0-3,0-1-5,-3-4 3,-5-6-1,1-7 0,1-4-1,2-6 1,-2-7 2,5-6-5,1-3 2,0-2 0,0-10-1,0-7-1,-4-3-5,1-5-4,-6-4 4,-2-4 0,-1-6-4,1-5-1,-3-1-15,6-1-21,3 10 0,5 7 30,0 9 17,0 9 3,5 8 4,6 3 4,1 8 7,6 6 6,2 6-1,2 2 1,2 0 1,2 1 0,2-2-11,-3 1-4,3-4-6,-2-4-2,3-5-1,-5-1 4,-2-7-4,-5-1 0,2-5 0,-4-7 3,2-3-3,-5-5-6,-3-2-5,-2 1 1,-7 0 1,0 2-1,0 7 10,0 5 1,0 6 2,0 1 8,-4 15 2,-3 7 2,2 8-4,3 3-1,2 2-5,0 0 0,0-1-2,2-3-2,10-4-2,0-6 2,3-2-2,-1-2 0,-1-5-8,-2-4-10,0-3-19,-3-1-43,-3-4-92</inkml:trace>
  <inkml:trace contextRef="#ctx0" brushRef="#br0" timeOffset="206403.8">15524 8105 20,'7'8'155,"-6"1"-70,2-3-62,4-2-4,-2 0 14,1-4-11,2 0-13,-4 0-1,3 0 3,-4-5 0,-3-3-8,0-3 1,-5 0-3,-8-2 1,-7 2-2,1 2 0,-7 4 2,1 3-1,1 2-2,0 11 1,5 4 5,1 3 1,3 2 0,5 0-2,6-2 4,4-1-1,4-4-5,17-3-1,5-3 1,5-5 1,1-1-3,1-1 3,4-3 0,-6-8-2,-5-1 0,-5-1-5,-7-2-5,-5 1-4,-9 0-3,0 0 2,0 2-1,-7 3-1,-3 4 6,-7 5 3,9 0 1,0 9-3,1 4 2,1 3 5,6-1 2,0-2-2,1-2-4,17 0-11,-1-7-3,3 0-5,2-4-8,-3 0 2,4-1 1,-8-6-20,0-4-14,-4 0 21,-2-1 32,-7-1 17,-2 0 7,0 0 6,0 3 11,0 2 21,-4 2 5,1 6-10,2 0 5,-3 11-30,4 4-11,-7 3 1,7 1 0,0-1-2,0-1-1,1 0-2,9-7 2,2-1-1,4-3-7,-1-4 1,-1-2 3,3 0 0,-2-1 1,-4-9-3,3-1 3,-4-3-5,-1 0 0,0 0-3,-5 2 0,-2 2 2,-2 3-3,5 5 1,-5 2 3,0 3-6,0 8 6,0 1 1,1 3 3,5 0-3,-1-2 0,6 0 0,3-6 0,-1-1-1,-1-2-1,5-2-6,-5-2-19,4 0-45,-5-6-88</inkml:trace>
  <inkml:trace contextRef="#ctx0" brushRef="#br0" timeOffset="206803.81">16106 8151 166,'0'10'90,"4"-2"-82,4-1 11,9-3 19,-5-1-17,4-2-14,2-1 7,-7 0 0,0-4 0,-6-3 4,5-3-7,-4 0-6,-2-3-3,-1-1 1,-3 1-2,0-1 0,-7 2-2,-4 1 2,-6 4 3,-1 4-3,-4 3 1,1 2 0,-8 10 2,5 3-3,-1 4 3,6-1 2,6 1-2,5-1 2,8-2-4,0-4 2,5-3-4,18-4 1,-1-1-1,6-4 0,-5 0 4,5-4-1,-7-7-3,4 0 2,-13 0-2,-1-1-8,-6-1-2,-5 2-2,0 0-3,0 2-2,-12 4 2,1 2 6,6 3 7,-6 4-2,1 8 2,4 3 1,2 3 2,4-1 0,0 0 0,10-3-1,11-4 0,0-3 1,3-3-2,3-2 2,1-1-6,-6-1-13,-3-1-30,-2-7-26,0 0-35,-6-3-1</inkml:trace>
  <inkml:trace contextRef="#ctx0" brushRef="#br0" timeOffset="207188.84">16414 8113 6,'7'-4'68,"0"2"0,0 2-9,1 1-2,0 7 0,4 0-22,3 3-21,-4-3-8,0 1-2,-3-1-3,1-4 0,-7 0 0,3-3 3,2 0 1,-6-1 5,6-3 9,0-5-5,4-3-12,2-2 1,-2-3-3,1 0 3,-2-1-2,-3-1-1,1 1 0,-6 3 0,0 3-2,-2 4 0,0 5 2,-2 2 4,-8 0-3,-4 6-2,-1 4 0,-3 4 3,2 0 0,8 3 3,4 1 1,4 0 4,0 0 0,0 2 2,11 1-3,6-1-3,2 4-5,2 0 0,-4 1-1,-4 0 1,3 2 0,-11 2-3,2 0 1,-7 1-8,0 2-2,-8 0 3,-14-2 3,-5 0 5,-3-5 0,-2-7 1,-4-5 1,4-7 1,-3-6 0,2-3 1,6-10-2,4-6-2,5-7-2,9-2-1,9-6-14,0 1-28,24 0-22,6 0-44,4 4-74</inkml:trace>
  <inkml:trace contextRef="#ctx0" brushRef="#br0" timeOffset="207585.86">16913 8150 48,'-10'7'216,"7"-1"-173,3-2-39,0 1 13,9-3 3,4-2-14,7 0-3,2-5-1,-1-4-4,-2-3-7,4-3 3,-10 1-1,-4 0 3,-8 1 3,-1 2 2,0 2 1,-1 4 0,-12 3 11,-6 2 2,-6 9-4,-3 6-1,-5 6-3,9 0 5,2 1-7,4-1-1,12-2 2,3-5 2,3 1-1,3-6-1,11-2-4,7-3 3,5-3-1,1-1 2,0-2-2,4-8-2,-2 0-1,-4-1-1,-2-1-4,-8 0-7,-4 2 6,-4 1 0,-7 3 4,0 1 2,0 2 0,0 0 1,0 2-1,0 1-1,0 0 0,0-2-1,0-2 0,0-3 0,0 1 0,7-5-3,4-3 1,-6-2-3,2-4-20,-5-2-37,-2-6-108</inkml:trace>
  <inkml:trace contextRef="#ctx0" brushRef="#br0" timeOffset="208455.91">13549 7472 42,'0'-9'30,"0"1"-18,0 7-4,0-2 168,0 2-145,0 1-27,-5 0 11,3 5 2,-2 7-12,2 7-2,-1 6 4,3 8 14,0 8 4,5 8 1,6 9-3,0 7-9,-3 7-7,-1 2-6,0-1 2,0-5-1,-7-5-2,4-7 1,-4-8-1,0-4 1,0-5-1,0-7-1,0-3-6,0-8-7,0-5-13,0-9-21,0-7-36,0-2-77</inkml:trace>
  <inkml:trace contextRef="#ctx0" brushRef="#br0" timeOffset="209539.97">13667 7373 3,'-5'0'21,"5"0"1,0 0 6,0-1-8,12-2 15,-1 0 18,0-1-14,6 2 8,5-2-3,7 3-7,3-2-9,7 1 4,8 0-7,3-2-2,11 1-3,3-1-5,5-1-4,4 3-7,6-4-1,3 4 1,8-2-5,9 0 2,8 3-1,4-1 1,-3 2 0,-1 0-2,-4 2 0,-7 1 1,-12 3 0,-4-3 0,-8 2-2,-4-2 3,0-1 0,-6-2-2,6 0 1,0-2 0,2-3 0,5-1-4,-3 0 0,-2 1 0,2 2-4,-8 2-1,-7 1-4,-7 3 4,-9 3 4,-2 2 1,-7 1 3,-7 1 1,0-2 0,-4-2 0,4-1 0,1-2 1,2-2 2,1-1-3,3 0 1,3-6 0,7-2 0,-2 1-2,1 0 1,3 1 1,-11 2-1,-3 2 0,-3 2-1,-8 0 1,1 2 1,-6 2-2,1 2 0,-3-3 1,4 1 0,2-1 0,-1-1-1,5-2 2,0 0-1,2 0 0,2-2 0,-2-3 0,-1 0-1,1 1-2,-3 0 3,-6 0 2,-1 2-1,-10 2-4,-3 0 3,-1 0 0,0 0-1,0 0-2,0 0 1,0 2 2,0 2-2,0 0-12,0-1 1,0-2-4,0 2 0,0-2-3,7 0 4,-4-1 3,-1 0 6,2 0-5,-2 0-4,3 0 1,-1 0 9,-2 0 6,3 0 0,-4 1 0,2 2 0,-2-1-2,5 1 2,-2 1 1,-1 2 0,2 0-2,1 0 4,-2 2 0,2 1-1,-2-1 3,-1 1 1,1 0 2,3 1 1,-7 0 0,5 2 2,1 2-1,-5 3 1,3 1 3,2 2 2,-2 4 5,0 0 2,0 4-6,1 2-1,-1 5-6,-2 1 3,3 3-6,-5 2 1,0 3-3,0 0 4,0 4-2,0 0 0,-2 5-6,-9-2-1,0-1 2,0-1-1,-4-4 0,-1-1-1,1-2 1,4-5-1,0-1 1,0-5-1,0-4 1,5-3-1,-1-6 0,7-6-2,0-6-12,0-5-33,3-1-65,3-5-126</inkml:trace>
  <inkml:trace contextRef="#ctx0" brushRef="#br0" timeOffset="210532.04">13612 8530 6,'-6'-2'84,"-1"-1"-48,5 2-24,-1 0 15,3 1 15,-1 0 5,1 0-22,0 0-19,0 0-1,0 0 8,8 0 16,5 0 3,8-1 0,4 1-2,4 0-4,8 0-5,6 0-2,13 0-4,7 0-8,9 0-1,11-2 2,5-3-3,6-2-1,6 3 0,3-2 1,7 1-2,1 3-2,-2 0-1,3 2 1,-10 0 0,0 1-2,-13 6-1,-8-1 2,-4 1 0,-3-1-1,-6 1 0,0-4 3,4 0-1,3-2-2,1-1 2,6 0 1,7-4-1,0 2-1,1 2 0,-1 0 0,-1 0 0,-8 3 2,-1 2-2,-6 1 0,-12-1-2,-2-1-1,0-4 0,-2 0 3,-2-1-2,-1-4 0,1-1 0,-3-2 3,0 3 0,-2-1-2,0 3 1,-4 1 0,-3 2 1,-6 0-2,-4 0-1,-6 5 2,-10-1 1,-4 1-8,-8 1-2,-5 1-9,-3 0-10,-14 1-35,-5-4-53,-2-3-163</inkml:trace>
  <inkml:trace contextRef="#ctx0" brushRef="#br0" timeOffset="-214192.43">13610 7373 0,'4'1'15,"-1"-1"75,-3 0-19,0 0-54,0 0-6,1 0 8,2 0 7,-3 0 0,0 0 3,0 0 3,0 0-7,1 0-10,5 0-4,1-2-1,1-1-3,0 3-1,1-2-3,5 2-1,-3 0-3,0-1 0,4 1 2,-5 0 0,-1 0-2,0 0 0,-5-3 2,-1 3 1,-3 0-2,0 0 2,-3 0 9,-10 2-9,-6 4-2,-10 3-2,-2 2 2,-2-1 0,4 2 0,0 1-2,7-2-1,9-2-36,3-2-64,5-5-169</inkml:trace>
  <inkml:trace contextRef="#ctx0" brushRef="#br0" timeOffset="-201510.69">20263 6244 3,'-6'3'14,"5"1"-1,1 2-5,-3-2 0,3 3-7,0-1 4,0-3-6,0 2 2,0-3-1,3 0 8,-3-2-1,0 0 0,0 0 2,0 0 4,0 0-4,0 0-3,0 0 0,0 0 0,0 0-3,0 0 1,0 0 1,0 0-2,0 0-3,0 0 0,1 0 0,2 0-1,0 2 6,-3-2-3,0 0 2,0 0 7,0 2-5,1 2-4,-1-2 2,0 3 14,0 0 29,0 0-39,0-1-4,0 0 6,0-1-4,0-1-1,3 0 4,-3-1-3,1 1-3,2-1 0,-3 1 0,0 1-1,0 0 0,0 3-1,0 2 7,-4 1-7,1 1 1,-4 0-1,6 0 0,1-2 1,0-1-2,0-2 0,0-2 1,0 2 1,1-3-1,5 1 2,-6-2-3,0-1 1,0 2 1,0-2-1,1 0 0,-1 0 0,0 1-1,0-1 1,0 0 0,0 0-1,0 0 0,0 0 2,3 0-2,-3 0 1,1 0 0,5 0 0,-2 0 0,-3-1 4,6-1-2,-2 1 3,3-2 2,6 3-1,-3 0 0,1 0 0,2 0-7,-1 0 1,-1 3-1,5-2 1,0 2 0,-2 0 1,4-2 0,4 0 0,3-1 2,4 0 2,8-4-3,1 0 0,5-2-2,-6 1-5,1 2-25,-7-1-69,-8-2-157</inkml:trace>
  <inkml:trace contextRef="#ctx0" brushRef="#br0" timeOffset="-197497.45">9532 980 106,'-24'2'224,"1"2"-223,-4 1-2,2 2 34,2 1 5,-1 2-21,2 4-6,1 1 5,-1 5 9,4-1 1,1 4-4,6 0-2,0 2-3,4 1-4,0 0-6,7-1-4,0-2-1,7 0-1,17-4-6,0-2-3,11-2-9,4-5-17,7-2-16,2-3-26,3-5-79</inkml:trace>
  <inkml:trace contextRef="#ctx0" brushRef="#br0" timeOffset="-197224.42">9821 1207 327,'-15'0'22,"2"0"-26,2 0 23,-2 6 25,-2 5-34,0 5-9,-2 2 2,5-1 4,5 0-3,7-4 2,0-3-1,0-2-3,18-2 2,0-3 3,3-2 4,8-1 8,-1-5 0,1-3-10,-3-4-1,-5-2-3,-7-2-5,-13-2-2,-1 0-4,-5 0 2,-20 2-5,-3 3-1,-5 4-2,-2 7-6,3 2-12,0 7 1,1 7-19,9 4-48,7-1-77</inkml:trace>
  <inkml:trace contextRef="#ctx0" brushRef="#br0" timeOffset="-196940.44">9958 1212 24,'-12'2'330,"1"4"-337,1 7-2,3 2 27,3 4 3,-3 2-20,7-1 0,0-5-1,0-3-1,7-4 0,8-1 0,-2-4 1,3-2 1,-2-1-2,0 0 4,0-8 11,0-2-3,4-4-4,-1 0-4,-4-2 1,-3 2-4,1 2 1,-5 6-2,-2 4 1,-4 2-4,1 0-6,2 9-9,4 6 28,1 1-6,3 1-3,2-1 2,2-4 0,1-1-4,6-2 2,-4-3-2,3-4-8,-3-2-21,-3 0-55,-8-7-69</inkml:trace>
  <inkml:trace contextRef="#ctx0" brushRef="#br0" timeOffset="-196744.43">10353 997 325,'0'9'117,"0"5"-139,0 6 13,0 5 30,0 4-7,0 3-9,0 3 0,2 2-1,-2-2-2,0-3 0,0-2-1,0-5-6,0-6-10,0-4-5,0-2-9,-2-5-7,-5-3-11,-2-5-15,1 0-12,-3-7-22,0-5 15</inkml:trace>
  <inkml:trace contextRef="#ctx0" brushRef="#br0" timeOffset="-196508.4">10224 1275 75,'-2'-5'106,"2"4"-15,0 1-40,0 1-40,4 5-11,16 3 27,3 1-11,8-2-3,0 1-11,2-1-1,0-2 2,-5-2-2,-4 0-1,-2-2 1,-4-2-2,-3 0 5,-4 0-2,-5 0 0,-4 0 2,-2 0-1,0 0 4,0 0-5,2 0 3,-2 0 1,3 0-1,-1-4 1,-2-2-3,2-3 7,-2-3 3,3-3 7,-3-4 3,1-1-2,3-3-11,-1 2-10,4 2 1,0 3-5,-1 7-7,7 4-25,0 5-31,1 0-66,-3 5-108</inkml:trace>
  <inkml:trace contextRef="#ctx0" brushRef="#br0" timeOffset="-196228.4">10913 1226 35,'4'0'95,"-4"2"-102,5 1 26,-5-1 45,2 0-23,-2 0-16,0-1-9,0 1 2,-13-1-1,-2 0-6,-3-1-7,1 0 0,-5 1 2,1 1 9,2 3 6,-2 3-1,3 3-5,1 3 3,6 0 4,4 0-3,3-3-2,4 0-5,0-2-5,8-1-2,3-2 4,4-2-8,2-2 4,0-2 2,-1 0 1,0-4 4,-5-4-6,-4-3-2,-7-2-7,0-2-4,-11 0-16,-7 1-18,-2 1-17,1 4-46,3 2-112</inkml:trace>
  <inkml:trace contextRef="#ctx0" brushRef="#br0" timeOffset="-195985.39">11071 1041 269,'1'19'19,"3"7"-21,3 5 22,2 4 4,-4 3-16,-3 0-3,-2 1 0,0-5-5,2-5-1,-2-6-5,0-4-7,0-7-4,0-4-3,0-5-4,0-3-22,0-3-95</inkml:trace>
  <inkml:trace contextRef="#ctx0" brushRef="#br0" timeOffset="-195808.37">11136 1019 41,'0'15'52,"0"4"-52,0 4 63,0 2 15,3 3-26,1 4-4,2 2-6,1 3-7,1-3-12,-1-2-8,4-3-4,0-6-9,2-3-4,0-4-3,-2-4-17,-2-2-35,-9-7-68</inkml:trace>
  <inkml:trace contextRef="#ctx0" brushRef="#br0" timeOffset="-195384.35">11303 1342 39,'0'9'88,"0"-3"-8,4 0-76,8 0 7,11-3 24,6-1-14,4-2-9,10 0-5,-1-2-4,1-5-1,-4-1-3,-3 0 1,-4-1-1,-14 3 1,-3-2 1,-8 2 4,-7-1 3,0 0 2,-10-1-2,-9 5 4,-9 0-1,-5 3 0,-5 2 1,1 7-8,2 5 1,7 1-4,6 0 1,7 0 1,11-1 2,4-2-1,0-2 0,15-1 4,7-4 1,3 0 7,7-3-2,4-1 1,2-1-4,6-2-3,-2-5-5,-2 1 0,-4-2 0,-5 2-6,-10-1-4,-6 3-2,-6 0 1,-4 2 1,-4 1 5,-1 1 6,0 0-2,0 0-2,0-1-2,0-1 3,0-2-4,3-4 1,1-2 2,3-2 2,0-4 4,-1-1-1,5-1 1,4-2-6,6 0-3,7 3-41,6 3-106</inkml:trace>
  <inkml:trace contextRef="#ctx0" brushRef="#br0" timeOffset="-194233.29">9253 1728 13,'-7'0'20,"3"0"11,4 0-23,0 0-24,0 0 21,0 0 57,4 0-6,14 0-21,4 0 12,13 0-2,15 0 5,18 0-8,15 0-8,14-5-2,16-1 5,16-2-5,13-4-18,16-1-4,12-1-4,10 0-2,5-3-3,8 1-2,4 1 4,-5 1-4,-6 3-19,-22 3-39,-24 3-54,-35-1-146</inkml:trace>
  <inkml:trace contextRef="#ctx0" brushRef="#br0" timeOffset="-168383.79">20025 6656 11,'0'4'124,"-1"-2"5,-3 0-123,-6 3 8,4-2 33,-1 3-18,1 2-14,-4-1-8,-3 0 1,3 1-1,-3 0 3,2-3 2,1 0 5,-1 0-2,4-2-2,0 0-6,4-2-5,2 1-2,-4 2-1,3 0-13,-4 0-39,-8 1-73</inkml:trace>
  <inkml:trace contextRef="#ctx0" brushRef="#br0" timeOffset="-168122.8">19335 7032 3,'-7'7'35,"3"-2"4,4-1-14,0-2-13,0-2 4,0 1 4,0-1-9,0 0 0,0 1 2,-3 2 0,-5-2-4,1 4-3,-8 0-3,2 0 0,2 2-3,-4 0 2,8-3-2,1 2-1,1-2-1,0-1-1,4 1-1,-3 0-5,1-1-11,-5 2-10,-4 1-20,-1 0-19</inkml:trace>
  <inkml:trace contextRef="#ctx0" brushRef="#br0" timeOffset="-167992.79">18996 7213 3,'-10'5'26,"2"-2"-3,1 0 3,1-1 2,4 0-1,-3 0-4,-1-2-2,0 5-11,-4-2-9,2 2-1,-3 1-7,0 0-28,0 0-44</inkml:trace>
  <inkml:trace contextRef="#ctx0" brushRef="#br0" timeOffset="-167887.78">18646 7352 3,'-11'8'-3,"0"0"4,0-2-1,4-2 1,-3-2-2</inkml:trace>
  <inkml:trace contextRef="#ctx0" brushRef="#br0" timeOffset="-167768.78">18388 7438 2,'-16'6'-2,"-2"-1"70,3 1-31,0-1-38,0 1-11,2 0-12,-2 0-43</inkml:trace>
  <inkml:trace contextRef="#ctx0" brushRef="#br0" timeOffset="-167623.78">18072 7523 6,'-23'7'-6,"-2"1"86,0 0 12,0-4-75,4 2-12,-1 0-4,4-1-2,1 0-21,0-2-39,5-1-14</inkml:trace>
  <inkml:trace contextRef="#ctx0" brushRef="#br0" timeOffset="-167312.75">17885 7455 1,'0'0'-1,"0"0"97,0 0 89,0 0-165,0 2-16,-7 7 11,-11 2 10,-2 5-12,-3 1-8,-10 2-4,-7 1 1,-1-1-2,-8 3 0,2-1 3,-2 0-2,4-1 0,10-4 5,8-2 10,14-5 3,13-1-2,7-2-10,23-1 0,19-2-3,8-3-1,15 0-2,8 0-5,-2 0-22,-3 0-36,-11 0-65</inkml:trace>
  <inkml:trace contextRef="#ctx0" brushRef="#br0" timeOffset="-164794.6">13521 7943 36,'-11'2'195,"0"0"-63,-1 0-125,6-2-6,0 0 6,-1 0 11,-1 1-16,1-1-2,-4 0 0,0 0 1,-6 0 2,-1-1-1,-2-2 2,1-1 12,-6 0 0,-1 3-10,-1-1-6,-1-1-5,-2 1-26,-3-1-76,-9 0-158</inkml:trace>
  <inkml:trace contextRef="#ctx0" brushRef="#br0" timeOffset="-164652.6">12803 7874 67,'-22'0'312,"-2"0"-311,13 0-32,4 0 5,7 0 13,0-2-33,0-3-82</inkml:trace>
  <inkml:trace contextRef="#ctx0" brushRef="#br0" timeOffset="-164468.59">12468 7599 49,'-8'-5'113,"-3"-2"-75,8 0-37,3-2-4,0-1-1,0-2-11,0 1-28,3 0-31</inkml:trace>
  <inkml:trace contextRef="#ctx0" brushRef="#br0" timeOffset="-163900.55">12085 7193 245,'-4'0'33,"-2"9"-37,6 6 2,0 6 8,10 7 5,15 6 4,7 5-2,4 2-2,-4 0-5,4-5-4,-4-2 3,-3-7-5,-1-7 1,-6-7-2,-5-4 2,-6-6-1,-11-3-4,0-6-1,-9-8-2,-10-6-10,-12-4-7,-6-5-1,-1 1 5,-3-2-2,3 1 11,4 1 10,-1 1-11,8 4-3,5 5 8,10 6 10,1 6 9,11 4 6,0 2 4,0 0-12,11 2 7,11 5 7,13 0-1,4 2-1,16-1-5,6-1 2,7 2-2,7-1-4,4-2-5,3-1-3,-4 1-3,-6 1-3,-9 1-11,-13-1-43,-29 2-129</inkml:trace>
  <inkml:trace contextRef="#ctx0" brushRef="#br0" timeOffset="-145000.41">9660 2894 96,'0'-4'63,"0"1"-31,0 1-8,0 1 7,0 1-27,0 0 67,0 0-54,0 0-23,0 0-1,0 3 13,0 4 16,0 5 6,0 4 1,0 6-1,0 4-3,-3 5-3,-1 5-11,-3 4-3,-2 3-4,-2 0-1,3-3-1,1-5 4,4-8-8,3-7-1,0-6 2,3-4 0,5-1 1,2-5-2,1-1-1,2-3 0,6-1 4,2-7 2,2-5-4,0-1-2,-8-3-1,-2 0-1,-2 0-3,-3 1 1,-5 6-1,1 4 4,-3 3 2,-1 3-1,6 4-10,0 8-4,3 7 25,4 2-2,2 1-2,3-1-3,1-4 0,4-3 1,3-2-1,3-3 1,3-3-1,-1-5 6,-3-1 5,-6-1-1,0-9 6,-5-1-4,1-6-4,-7-2-4,-4 0 1,-3-6-2,-4 0-1,0-3-2,-10-3-1,-1-3 0,-1 1-6,0 3 6,6 5-11,0 11-4,6 5 1,-4 9-17,-3 0-47,3 10-93</inkml:trace>
  <inkml:trace contextRef="#ctx0" brushRef="#br0" timeOffset="-144664.46">10375 3178 99,'0'-6'147,"-11"3"-132,-3 0 9,4 3 44,-5 0-32,-3 9-35,-4 5-1,5 3 1,-5 3 10,8-1-9,6-2-1,6-4 1,2-1 0,0-3-2,8-2 1,9-2 2,1-2 3,4-2 2,-1-1 6,2-3 3,-4-5-3,-1-4-2,-7-2-6,-8 1 0,-3-2-1,-17-1-5,-11-1-1,-9 3-8,-6 5-2,4 3-4,-1 6-6,9 2 2,7 11-20,6 4-17,12 1-67</inkml:trace>
  <inkml:trace contextRef="#ctx0" brushRef="#br0" timeOffset="-144408.44">10482 3254 146,'0'16'4,"0"2"-4,0-3 13,14 2 3,2-6-12,4-1 0,-5-4 0,1-2 3,-3-3 10,-4-1 10,2-2 16,-7-6-3,-1-4-19,-2-4-4,-1-1-1,0-2 2,0 0-6,-1-1-3,-6 1-4,7 1 1,0 3-8,0 2 1,7 5-7,1 5 5,7 3-14,1 1-20,3 9-14,-4 3-25,1 1-66</inkml:trace>
  <inkml:trace contextRef="#ctx0" brushRef="#br0" timeOffset="-143996.41">10846 2939 102,'-6'0'202,"2"0"-199,1 12-39,-1 8 51,3 8 13,-2 4-12,-1 2-11,-3 2 0,-2-2-3,3 1 1,0-4-2,2-1 3,-2-6-5,2-4 0,4-3-1,0-3-26,0-4-54,0-4-114</inkml:trace>
  <inkml:trace contextRef="#ctx0" brushRef="#br0" timeOffset="-143532.38">11139 3253 41,'12'-5'27,"-3"1"42,-1-1 16,-5 0-34,4 2-19,-7-1-4,1-2 2,2 0-7,-3 0-8,0-1-8,0 1-2,0-1 1,-7-2-5,-4 1-2,-4 2 7,-9 2-1,0 4 3,-5 1-1,-3 11-8,-1 7 1,2 2 1,5 3 4,6-3-6,9-3 2,7-3-1,4-2-1,2-5 0,11 0 0,7-6 3,-2-2 1,3 0 4,4-8 4,1-7-1,-1-3-5,-2-3-3,-4-3 1,-5-2 0,-3-5-1,-4-1-2,-2-3-5,5-3 8,-6-3-3,2 3-6,1 7 4,-7 10 0,4 8 4,-4 9-1,3 4 3,1 9-9,4 10 1,2 12 24,-4 5-8,0 5-6,-3 1-4,-3-1 0,2-3 1,2-3-1,3-5-1,4-5-16,0-7-26,-10-3-45,5-4-116</inkml:trace>
  <inkml:trace contextRef="#ctx0" brushRef="#br0" timeOffset="-142848.34">9242 2738 47,'0'-7'5,"0"2"7,0 1-15,0 4 9,0 0 27,0 0-10,-3 5-23,-1 6 15,-2 9 12,2 8 23,4 11 9,0 8 2,0 7 5,0 7-18,0 4-28,0 5-9,0-3-4,0-7-6,0-6 8,1-7-10,-1-6 4,0-5-5,0-6 1,0-4 1,3-6-4,1-6-8,-2-4-17,5-9-26,4-1-46,0-9-51</inkml:trace>
  <inkml:trace contextRef="#ctx0" brushRef="#br0" timeOffset="-142372.32">9264 2636 35,'0'0'45,"0"0"-5,0 0-8,1 0 1,15-1-10,3 1 0,13 0 1,7 0 6,9 0 3,11 2-2,9 0-4,5 0 1,15 0 0,6-2-1,12 0-10,16 0-6,5 0-7,9 0-2,0 1-2,-3 1-8,-7 3-17,-8-2-11,-15-3 1,-8 0-5,-19 0 12,-6-4 13,-8-1 12,-12-2 2,0 2 3,-7 0 1,-1 5 2,0-1 0,2 1-3,-8 1-3,6 6 1,-2 3-7,-5-1-26,4 0-44,-6-1-46</inkml:trace>
  <inkml:trace contextRef="#ctx0" brushRef="#br0" timeOffset="-142072.3">11889 2675 70,'0'0'19,"0"0"-1,0 0 42,0 0-19,0 0-22,0 0 0,0 0-1,0 0-4,0 0 3,0 0-2,0 0-2,0 0-4,0 9 9,0 3 14,0 5-7,0 7-7,0 5 1,-6 8 2,-4 7-4,-5 6-6,-4 7-4,1 2-1,-2 0-3,5-1-1,1-7-1,6-4 1,1-9 4,-1-4-8,1-4 0,0-3 1,1-3-1,-2-2-3,1-4-10,-4-4-22,0-4-47,0-6-70</inkml:trace>
  <inkml:trace contextRef="#ctx0" brushRef="#br0" timeOffset="-141552.28">9242 3647 38,'4'1'-8,"-2"-1"24,4 2-12,-3-2-6,4 0 3,-3 0 25,-4 0-17,4 0-4,-1 0 12,-2 0 59,2 0-5,-1 0-35,3 0-5,5 0 8,8 0-5,11 0-2,10 0-4,8 2-1,14 2-6,17 1-2,4-2 1,15 1-1,7-1-5,10-2-2,10-1-3,11 0-3,1 0-3,4 0-1,-5-1-2,-6-2-5,-8-1-7,-14 2-14,-13-1-25,-13 3-16,-13 0-7,-14 0 1,-12 0-3,-9 0 7,-14 2-13</inkml:trace>
  <inkml:trace contextRef="#ctx0" brushRef="#br0" timeOffset="-140249.21">11383 3669 84,'0'0'200,"0"-1"-177,0 1-11,0 0 37,0 0-11,0 0-26,3-2-12,7 1 3,1 0 5,3-1 5,-3-1 2,-3 1-2,1 1 0,-5-1-4,3 2 0,-3 0-2,0 0-2,3 0-3,0 3 3,4 2 3,2-2-7,6 3 0,2-1 0,-5-1 1,8-2 0,3-2 0,3 0 1,1 0-3,-1-1 1,1-4-1,-6-1-5,-9 3-1,0 0-2,-9 3 0,-5 0-2,-2 0 2,0 0 0,0 0-16,-4 1-43,-7 4-2,0 1-17,0-4-33</inkml:trace>
  <inkml:trace contextRef="#ctx0" brushRef="#br0" timeOffset="-139943.19">11807 3347 104,'0'0'-80,"3"0"324,-3 0-206,4 0-52,3 3 19,0 6 13,-2 4-3,2 4-10,-4 3 1,-3 3-4,0 0-1,0-1 1,-4 1-1,1-3 0,0 0-3,3-4 1,0-1-2,0-2-13,-1-2-39,-2-3-79</inkml:trace>
  <inkml:trace contextRef="#ctx0" brushRef="#br0" timeOffset="-137920.07">12243 3181 12,'-11'0'26,"0"0"154,4 0-157,3 0 0,0 0 19,2 0 1,2-1-24,-3 1 10,3 0-14,-2 0 16,2 0-2,0 0-1,0 0-15,0-1-4,0 1-8,7 0-9,12 0 6,6 0 0,11-1-22,2 1-32,-1-1-61,-2 1-85</inkml:trace>
  <inkml:trace contextRef="#ctx0" brushRef="#br0" timeOffset="-137784.05">12867 3177 190,'4'3'11,"3"1"-19,-2 2 9,5 1 1,0-1-2,4 1-1,4-4-4,3-1-23,1-2-11,7 0-34</inkml:trace>
  <inkml:trace contextRef="#ctx0" brushRef="#br0" timeOffset="-137661.06">13350 3245 11,'19'0'5,"8"0"-2,-1 0 7,5-4-6,-1 0-11</inkml:trace>
  <inkml:trace contextRef="#ctx0" brushRef="#br0" timeOffset="-137525.05">14131 3236 52,'8'0'53,"0"0"-74,2 0-26</inkml:trace>
  <inkml:trace contextRef="#ctx0" brushRef="#br0" timeOffset="-137142.03">14629 3247 78,'0'1'262,"0"0"-287,7 1-4,2-1 33,8-1-1,6 0 1,9 0-15,3 0-29,2-2-39,2-1 2,-3 1 38,-1 0 17,-7 0 17,2 0 8,-5 2 8,-6 0 11,-3 0 14,-1 0 12,-2 0 2,-2 0-16,7 0-13,-3 0-12,3 0-7,6 0-2,-2 0 0,7 0-2,4 0-2,1 0 1,-1 0-2,-5 0 3,0 0 2,-6 0 0,0 0 1,-7 0 5,-6 0 3,4 0-1,-3 0-4,7 0-3,2 0-2,-3 0-3,7 0-5,-1 0 1,5 0 3,-1 0 3,-1 0 2,4 0 0,-6 0 1,3 0 2,-2 0-1,-2 0-2,-3 0-1,-2 2-5,4-2-70,-6 0-74</inkml:trace>
  <inkml:trace contextRef="#ctx0" brushRef="#br0" timeOffset="-137028.01">16014 3225 77,'3'0'236,"-2"0"-207,2 1-35,1 0 9,4 0 5,8 2-2,2-2-5,4 1 0,2-1-15,-1-1-58,4 0-120</inkml:trace>
  <inkml:trace contextRef="#ctx0" brushRef="#br0" timeOffset="-136917.01">16435 3211 33,'8'3'58,"-2"-2"175,1 1-208,4 1-17,7-1 25,-3 3-12,2-1-13,-2-2-6,0 2-1,1-2-4,6 0-23,-4-2-40,3 0-103</inkml:trace>
  <inkml:trace contextRef="#ctx0" brushRef="#br0" timeOffset="-131024.68">10950 4295 73,'3'-5'64,"-3"0"96,0 3-148,0 0-3,0 2 31,0 0-16,0 0-20,0 4-13,1 5 22,6 4 16,-4 4-10,1 3-10,-4 5 3,0 5-3,0 2-1,0 4-4,0 3 0,-7-1-2,-1-1 0,-4-3 0,6-6 0,3-6-1,3-7 1,0-7-2,3-2-2,12-5 2,7-1 2,6 0 5,12-9 4,-4-7-5,6-2-2,-4-2 1,-11-1-5,1-3 2,-11-2-4,-5-1-1,-6 1-6,-6-2 2,0 6-7,0 2-8,0 6-9,-6 4-14,5 4-19,-2 6-37,3 0-71</inkml:trace>
  <inkml:trace contextRef="#ctx0" brushRef="#br0" timeOffset="-130628.66">11379 4551 7,'0'15'-4,"0"2"25,-4 5 112,0 4-110,-3 2-5,1 3 15,6-1-13,0-2-11,0-4-5,0-3-3,10-3 2,-3-8-2,4-3 0,-10-3 0,4-4 0,-5 0 4,0-5 24,0-5-21,0-7-10,-6-3-1,-5-2 0,-7-3 0,0-3 1,-3-4-1,6-2-4,1 0 1,7 0 3,7 7 4,0 3 1,3 9 2,15 2 4,3 4-4,12 5-2,4 2-1,5 2 1,0 6-5,1 10 4,-6 0-1,-6 2 3,-7 1-3,-11 0-1,-9 0 9,-4-3 3,-6 0 3,-17-2-5,-7-1 2,-2-4-6,-6-2-4,1-3 2,2-4-6,4-2-13,8-7-28,12-5-96</inkml:trace>
  <inkml:trace contextRef="#ctx0" brushRef="#br0" timeOffset="-130152.6">11867 4580 4,'6'4'4,"3"2"-10,-5-4 6,-4 0 141,0-2-48,0 0-80,0 0 17,3-3 5,-2-2-28,5-3-8,4 0 1,-4 1 0,1-2 0,-5 4 0,-2 0 0,0 1 5,-2 2 0,-11 1-1,-3 1 7,-6 0 7,-2 8-4,-4 1-7,0 3-1,0 3 1,3-1 1,11 0-7,0-1 3,11-2-1,3-3-2,0-3-3,14-2 3,5-3 1,9 0 4,6-4 0,-1-6-1,2-4-5,-5-5-3,-2 1-6,-3-2-4,-8 0-3,-6-2 2,-7 0 7,-4-3 0,0-1-6,0 4 7,0 2 4,-4 8 3,0 5 6,2 5 14,2 2 4,0 5-14,0 8 3,0 6-4,0 3-2,0 4-4,0 1 0,0 0 0,0-2-3,0 0 0,0-5-2,2-1-5,9-4-17,-3-3-24,3-4-34,-4-7-96</inkml:trace>
  <inkml:trace contextRef="#ctx0" brushRef="#br0" timeOffset="-129776.61">12193 4590 73,'6'13'-73,"1"-2"211,-1-1-117,4-4-14,1-1 29,3-3-7,-1-2-3,1 0-8,1-8-3,3-4-6,-8-2-4,1 0-3,-7-1 1,-4 1-2,0 0-1,0 1 1,-10 5-2,-5 0 3,-7 6 0,-1 2 1,-3 5 8,-2 8-4,2 4-2,-1 0-1,5 3 1,7 0 3,7-3-4,8-2-1,0-2 3,4-4-5,14-1-1,-1-6 6,6 0 1,-1-2 0,5-2-2,-2-4-2,-2-4-1,-3-1-6,-2 0-9,-8 2-13,-3 0 1,-7 2 3,0 5 13,0 2 11,0 0 1,-7 3-5,-2 7 3,2 2-1,3-1 1,4 0 1,0-1-4,14-4 2,-1-2-4,5-4-7,1 0-26,-2-2-51,2-8-40</inkml:trace>
  <inkml:trace contextRef="#ctx0" brushRef="#br0" timeOffset="-129608.59">12536 4339 39,'3'-6'-26,"-3"6"282,0 0-183,0 9-76,0 7 17,-3 6 9,-1 6-9,-3 4-12,-4 2 2,0 0-3,0-3 0,-2 0 4,6-6-4,0-5-3,6-2-10,1-7-10,0-3-8,0-4-16,0-4-38,0-3-30</inkml:trace>
  <inkml:trace contextRef="#ctx0" brushRef="#br0" timeOffset="-129296.58">12350 4502 14,'-4'10'195,"4"1"-129,0 0-62,4 1 19,14-1 6,6-2-17,2 0-7,2-4-5,1-2 0,1-2-5,4-1-5,-2 0 1,-3-7 0,-1 1 7,-2-3-1,0 0-5,1 2-1,-8 0 7,1 4 2,-5-2 0,-1 2 2,-4 2 4,1 1 6,-7-1-3,-1 1 7,-3-1 1,0 1 4,0 0 2,0-2-6,0-1-9,-9 2-6,-6-1-1,0 2 0,-7 3 6,-1 9 5,7 2 2,-5 4 0,11 1 1,1-1 0,9-2-4,0-2-11,9-4 1,15-2-1,4-4-1,6-1-3,0-3-11,3-6-31,-9-9-90</inkml:trace>
  <inkml:trace contextRef="#ctx0" brushRef="#br0" timeOffset="-128751.55">11236 4964 290,'4'18'12,"2"5"-12,-2 3 4,7 2 18,-5 2-18,3 0-2,-5-1-2,-4-4-6,0-3-11,-2-3-2,-7-5-3,1-3-4,-2-6 8,5-5 6,-2 0-14,-4-11-71,0-3 6</inkml:trace>
  <inkml:trace contextRef="#ctx0" brushRef="#br0" timeOffset="-128516.53">11121 4977 242,'0'-7'56,"0"1"-49,0 3 13,11 0 4,13 0-13,9 0-6,6 3 2,11 0 0,3 0 1,2 9-5,-3 0-3,-7 4 1,-7 0-2,-9 2 4,-8 1-4,-14 1 5,-7 0 1,0 0 4,-28 0-3,-5 2 0,-13-3-2,0-1 1,-7-3-5,-1-2 1,-3-7-1,2-1 4,5-2-3,4-2 0,12-1-2,11-3-4,7 2 0,10-1-12,6 3-30,5-2-72,5-3-80</inkml:trace>
  <inkml:trace contextRef="#ctx0" brushRef="#br0" timeOffset="-128408.53">11589 5112 20</inkml:trace>
  <inkml:trace contextRef="#ctx0" brushRef="#br0" timeOffset="-128188.5">11597 5117 41,'4'3'53,"8"-1"-48,-1 2-1,4-1 13,-1-1 12,1-1 2,-7-1-8,1 0 3,-5 0 7,-1 0-2,-3 0-4,0 0 3,0 1-4,0-1-12,0 5-3,0 1 3,0 1-3,-5 3-5,3-1 4,2-2-2,0 1-1,0-2-5,0-3-2,4-1 4,5-1 0,0-1 0,5 0 3,-2-7 1,1-3-4,-5-3-4,-2-3-2,-6 2-4,-6 0-5,-13 1-2,-8 2 0,0 4 1,-1 4 11,-1 3-5,5 3-6,-3 7-16,8 4-15,4 0-40,-3-1-93</inkml:trace>
  <inkml:trace contextRef="#ctx0" brushRef="#br0" timeOffset="-127671.49">11807 5089 14,'3'9'78,"-3"-1"90,0 3-164,0 2-3,6-1 13,6 1-7,-1-1-5,1-3-2,-3-2-4,-2-2-2,1-4 1,-4-1 1,3 0-1,0-6 6,0-2 2,3-4-3,1-1-1,0-1 1,0 3 2,-3 0 0,4 2 0,-1 2 6,-5 1 1,-1 3-2,-1 3-4,-2 0-1,4 0 5,0 6 17,-2 5-1,-4 0-6,0 2-2,1-2 1,-1-1-6,6 0-1,-2-4-3,0 0-4,3-3 0,-1-2 1,1-1 0,4 0 3,1-6-2,4-4-1,2-1-3,-2-3-3,1 1-7,-2 3-7,-2 0 4,-2 3 5,-7 4 3,-1 1 5,-3 2 0,0 0 0,0 3 7,0 5 13,4 4-2,-3 1-9,5-1-1,-1-1-3,5-2 0,0-1-1,-2-1-4,2-4 1,4 0 2,-6-3-1,0 0-4,1 0-9,2-6-18,-8-1-46,-3-2-125</inkml:trace>
  <inkml:trace contextRef="#ctx0" brushRef="#br0" timeOffset="-127184.46">12578 5093 35,'0'-4'111,"-7"1"-85,-6 0-19,-1 1 15,2 0-10,-3 2-10,-3 0-1,1 4 1,-5 5 6,-3 1 12,4 3 2,-1 2 2,4-1 0,8-2 2,4-1-5,5-3-8,1-2-9,0-2-3,12-3 2,8-1 1,-1 0-2,8-5 2,-5-2-2,0-4-8,-2-1-21,-8 1-15,-1 1-5,-5 3 2,-6 3 30,0 4 18,0 0 14,-3 1 6,-5 8-1,1 1-2,2 3 1,3 2-6,2-2-1,0-2-7,7-2-4,5-2-2,5-2 0,-5-2-1,1-3-1,1 0-11,-3 0-22,-3-7-52,-4-1-112</inkml:trace>
  <inkml:trace contextRef="#ctx0" brushRef="#br0" timeOffset="-127036.45">12646 5146 28,'0'8'271,"0"-1"-236,4 1-35,-3 0 15,5-2-4,0-2-15,-2-1-26,-2-1-38,-2-2-67</inkml:trace>
  <inkml:trace contextRef="#ctx0" brushRef="#br0" timeOffset="-126912.44">12724 4942 124,'0'-3'210,"-5"0"-181,4 3 13,1 0-7,0 0-30,-3 2-11,2 5-1,1 3-1,-6 0-26,5 2-20,-3-2-18,-3-1-96</inkml:trace>
  <inkml:trace contextRef="#ctx0" brushRef="#br0" timeOffset="-126628.42">12792 5071 11,'0'4'17,"0"-2"149,0 3-99,0 1-50,-2 1 3,-3 3-4,-1 2-10,-1 2-1,6 0 0,-6 3 0,7-2 3,0-2-3,0-3 3,0-4-1,4-4-4,9-1 6,0-1 1,7-2-2,-1-10 1,3-2-6,5-5-3,-3-1 1,-1 3-1,-2 1-7,-4 6-2,-6 4 6,-4 5 2,-6 1-3,2 1 0,-3 9 12,1 4 2,5 5-2,-2-2-6,3 0 3,3 0 0,1-4-2,7-4-2,0 0 0,-1-4-1,2-3-6,-5-2-33,-3-5-139</inkml:trace>
  <inkml:trace contextRef="#ctx0" brushRef="#br0" timeOffset="-125736.38">10603 4223 22,'4'-2'2,"-4"1"158,1 0-86,-1 1-59,0 0-6,3 0 9,-3 4 1,3 3 11,1 3-6,0 5-12,0 3-4,-1 5-3,-2 6 7,4 4 0,-1 8-1,3 6 2,-5 9 3,0 5-5,1 4-3,-3 4-4,0 2-2,-7 0 3,0-1-2,-2-2-5,3-7 0,0-7-3,6-9 5,0-7-5,0-8-2,0-8-1,0-4-12,1-5-17,2-6-16,-1-3-6,3-3-36,-4-1-56</inkml:trace>
  <inkml:trace contextRef="#ctx0" brushRef="#br0" timeOffset="-125008.33">10703 4097 56,'-11'4'-28,"5"-2"117,-5 1-39,8-3-43,3 0 19,0 0 11,0 0-25,0 0-12,3 0 10,9-4 13,4 2 7,6-2 3,2 1-1,5 2-4,5 1-1,8 0-6,5 1-2,9 6-2,5-1-6,7 2-3,6 2 2,5-2-8,6 0 0,6-1-1,11-1-2,5-1 2,4-4-2,-3 0-2,-5-1 0,-12 0 0,-6 0 3,-8 0-1,-2 0-1,-13 0 1,-2 2 1,-10 1-1,-4 1 0,-6 1 1,-5 2 0,-2-1 0,2 1-1,2-1 2,-1 1-1,10-2-3,4-3-4,6-2-5,1 0-5,-3-1 1,-1-4 3,-9 3 4,-9-1-7,-5 2-2,-10 1 6,-2 0 4,-7 0 8,-5 0-4,0 5 1,3-1 3,2 0-3,3 0 1,5-2-12,1 1-12,9-2-1,-1-1-3,0 0-9,-2 0 4,-1-2 4,-6-1 9,-2 2 7,-3-1 12,-7 2 3,-3 0 0,-4 0-2,0 0 1,0 0-2,0 0-11,0 0-42</inkml:trace>
  <inkml:trace contextRef="#ctx0" brushRef="#br0" timeOffset="-124740.32">13583 4189 66,'-11'3'25,"6"4"8,-2 0 23,7 3-29,0 2-13,0 2 1,0 4 7,0 3 3,8 2-2,-5 5 4,1 3 3,-4 6-7,0 5-6,0 4-9,-4 2-5,-3 3 1,0 0-4,3-3 1,4-3-2,0-1 1,0-4 2,0-3-1,7-1 3,4-2 0,-4 0 4,4-1 1,-7 1-3,2 0-1,-6 0-4,0 0 0,0-1-2,-6 0 0,-4-3-4,5-3-10,-6-4-25,-1-4-46,-5-8-152</inkml:trace>
  <inkml:trace contextRef="#ctx0" brushRef="#br0" timeOffset="-124016.28">10839 5417 17,'-11'0'51,"4"1"-18,-4 0-4,2-1 13,-3 2-9,1 2-14,-3-2 8,1 1 10,2 0-4,3 0-6,1-2-2,3 0-2,1-1-4,3 0-1,0 0-2,0 0-1,3 0-2,8 0-1,8 0 4,12 0 1,15 0-1,11 0-3,15 0 8,11 0 2,16 0-8,9 0-2,13 1-8,5 2-1,8-1-2,2 3-2,-4-3 1,-6-2-2,-1 0-2,-3-5-1,-2-4-3,1-2 1,-3 0-5,-7 1 2,-10 2 3,-6 4 1,-13 3-4,-3 1 3,-7 0 0,-8 6-4,-3 2-14,-8-2-9,-3 1 3,-7 0 3,-1-3-2,-5-2-4,-2-1-23,1-1-59,-8-1-90</inkml:trace>
  <inkml:trace contextRef="#ctx0" brushRef="#br0" timeOffset="-123024.22">9743 3731 16,'7'-6'9,"-3"4"33,2 1 14,1 1-18,-3 0 3,3 0-2,-7 0-9,0 0 5,0 0 5,0 0-26,0 6-5,1 3 2,2 5-3,-3 5 0,0 2 0,0 6 3,0 1 0,0 3 0,0 1-3,0-1-6,0 0-2,0-2-1,0-2-6,0-2-19,0-5-27,0-2-43,0-6-66</inkml:trace>
  <inkml:trace contextRef="#ctx0" brushRef="#br0" timeOffset="-122804.21">9806 4283 33,'0'0'79,"0"0"-75,0 0-26,9-5-11</inkml:trace>
  <inkml:trace contextRef="#ctx0" brushRef="#br0" timeOffset="-121801.14">9782 3787 1,'0'0'18,"0"0"15,0 0-7,0 0-5,0 0-4,0-3 0,0 2 5,0 1 2,0-1 3,0 0-7,0-1-8,0 1-2,0 1 0,0-1-4,0 0-6,0 1-4,0 0 1,0 0 0,0 1 2,0 5 8,0 6 15,0 6-7,0 4-5,0 5 7,0 3 2,7 2 2,1 2 5,3 3-11,0 1-6,-2 2-4,2 1-4,-3 1 1,2-3 1,-6-1-2,-4-4 0,0-1 1,-3-4-1,-5 0 0,-6 0 1,-1-2 2,0 1-2,2-2-1,-2-2 0,6 1-1,4-3 0,1 0 1,4-2-3,0-1 3,0-2-1,4-1 1,3-1 1,4-1 0,-3 0 5,2-2 0,-2 1-2,-4 0-1,1-2-1,-5-1 1,0 0 0,0-2-2,0-2 1,0-1-1,-5-2-3,4-2 3,1 0 3,0-1-1,0 0 0,0 0-3,0 0 1,0 0 0,0 0-2,0 0 1,0 0-1,0 0 0,0 0 0,0 0 0,0 0 0,0 0 0,0 0-2,-3 0-7,3 0-11,0-1-11,-2-3-39,2-2-36,0 0-15,0-1-8</inkml:trace>
  <inkml:trace contextRef="#ctx0" brushRef="#br0" timeOffset="-121508.13">9736 4789 43,'0'0'82,"0"0"-19,0 0-17,0 0-7,0 0-12,0 0-10,0 0-4,3 0 6,1 0 7,7 0-5,-3 0-9,5 0 1,5 0 4,0-6 0,6 2-6,2-1-1,0 0 2,5 0 2,1 4-3,5 0-5,5 1 1,4 0-4,0 2-1,4 4-1,1-1 1,-1-1-2,0 0 0,0-1-2,3-2 0,-3-1 0,-2-4 0,3-3-4,-6 0 0,-7-1-21,-8-1-29,-12 2-59,-16 1-184</inkml:trace>
  <inkml:trace contextRef="#ctx0" brushRef="#br0" timeOffset="-119647.02">13572 4396 27,'0'1'123,"0"1"24,0-2-132,0 0-3,0 0 10,6 1-20,5-1-1,3 0 1,4 0 0,0 0-1,1 0 0,2 1 0,7 0 0,-7 0 0,8 2 0,-3-1-3,-2 2-4,0-2-14,-5 2-16,2-1-28,-10-2-52</inkml:trace>
  <inkml:trace contextRef="#ctx0" brushRef="#br0" timeOffset="-119165">13857 4414 17,'3'0'50,"-3"2"-14,4-2-25,-3 2-3,-1-1 2,6 1-7,-2-1-1,-2 1-2,3 1 7,-5 4 15,1 3 5,2 4 2,-3 7 4,0 2-9,0 5 6,0 3-9,-3 0-3,-3 1-5,0 0-8,0-1 1,5 0-5,-3 1 1,-2-4-2,6 0 0,-5-1 2,5-1-3,-7-2 3,2 1-1,-1 1 2,0-1 5,-1 3 3,3 1-2,1 0-3,3 1 3,0 1 7,0-1-4,3-2-3,4-2-5,-3-2 0,2-1-2,-2-2-4,-4-3 4,0-1-1,0-2-2,0-1 2,0 0 2,0 1-1,-6 1 2,-2 3 1,1 0-1,0 2-2,3-1 0,-2 1-2,5-1 0,1-1 0,0 0 0,0-2 0,0-3-2,0 1 1,1-1 0,5 1 0,-6-1 2,0 2-1,0 0 2,0 1-2,-6 0 0,5-2 2,-3 1-1,4-2-1,0-1-1,0-2 1,0-3-2,5-2-12,5-4-26,-3-2-50,-3 0-106</inkml:trace>
  <inkml:trace contextRef="#ctx0" brushRef="#br0" timeOffset="-118335.95">10847 5490 223,'3'0'83,"-3"0"-70,1 0-12,2 0 10,-1 0-3,7 0-2,-3 1 5,5 2 1,-4-1 6,0 6 5,-3 1-3,3 3-6,-3 3-5,-4 2-2,0 2-3,0-1 0,0 2 0,-4-1-3,-2 0-1,1-2 1,-2-3-2,7-2-4,-3-5-10,3-2-10,0-4-25,3-1-51,-3-7-139</inkml:trace>
  <inkml:trace contextRef="#ctx0" brushRef="#br0" timeOffset="-117439.9">10964 5755 124,'10'0'97,"-1"-3"-87,8 1-4,1 0 18,4-2-4,-1 0-10,6 0-2,1 1 5,3 2 8,0 0 6,2 1-8,2 0-1,1 0-4,6 0 4,6 0-5,1 1-2,5 0-4,0 1-2,3-1-1,4-1 0,-1 0-5,1 0 2,-8-4 3,1-1-3,-5 3 0,-1-1 0,-6 2-1,-3 1 0,-2 0 0,2 0 0,3 5 1,-3 1 1,5-2-2,-2 1 0,4-2 2,-1-1-1,-1 0-1,1-2 0,0 0 1,-4 0-1,-2-2 0,-4-1 1,1 1 0,-8 0-1,0 1-1,-6 1 1,-1 0 1,0 0-1,1 0 0,2 2 0,-2 1 2,7-2-1,-4-1-2,0 0 1,10 0 1,-8 0-1,7 0 0,-1-3-1,-4 0 2,5 3-1,-8-1 0,-4 1-1,-5 0 2,-3 0-1,-3 3 0,0-1 1,0 0 1,-3-2 0,8 2-2,-1-2 2,3 0 0,1 0-3,2 0 1,4-2 0,-1-2 0,1 2 0,-6 0 0,1 2 1,-2 0-2,-4 0 2,0 0-2,-6 0 2,-1 0-1,-6 2 0,5-1-2,-2 3 0,-2-3 2,4 1-1,3 2 0,2-4-1,3 2 1,1-2-1,0 0-1,2 0 2,4 0-3,-6 0 1,-5-2-4,1 2-2,-4-1-9,-3 1-6,-4 0-5,0 0-8,0 1-21,-13 2-89</inkml:trace>
  <inkml:trace contextRef="#ctx0" brushRef="#br0" timeOffset="-99364.88">14040 5106 33,'0'0'54,"0"0"-48,7 0 11,4 0-1,-2 0 13,2 0-4,3 0 14,-2 0-30,2 0-6,-4 2 2,-1-2 8,0 0 9,2 0 2,-3 0-3,2 0-5,0 0-6,1 3-5,3 0-4,3 0 0,2 0-1,2 0-4,2-1-9,1-2-14,1 0-19,0 0-32,-4 0-65</inkml:trace>
  <inkml:trace contextRef="#ctx0" brushRef="#br0" timeOffset="-99107.85">14560 5130 14,'4'1'-13,"-3"0"145,5-1-44,0 0-87,5 0 0,0 0 5,7 0-1,-3 0-5,2 0-5,1 0-18,-3 0-26,-2 0-6,2 0-5</inkml:trace>
  <inkml:trace contextRef="#ctx0" brushRef="#br0" timeOffset="-98948.84">15022 5119 0,'17'0'0,"0"0"0,1 0 0</inkml:trace>
  <inkml:trace contextRef="#ctx0" brushRef="#br0" timeOffset="-98768.83">15439 5108 0,'13'0'3,"-2"0"-3,4 0 0,0 0 0,5-5-3</inkml:trace>
  <inkml:trace contextRef="#ctx0" brushRef="#br0" timeOffset="-98627.83">15796 5102 27,'6'0'8,"0"0"-7,-1 0-3,3 0 3,-1 3-11</inkml:trace>
  <inkml:trace contextRef="#ctx0" brushRef="#br0" timeOffset="-98456.82">16178 5101 29,'18'-3'10,"1"0"-10,-3 2-1,-1-1-3,-4 2-15</inkml:trace>
  <inkml:trace contextRef="#ctx0" brushRef="#br0" timeOffset="-98200.8">16565 5114 46,'13'0'28,"5"0"-18,0 0 5,-1-2 3,2 0 0,-2 0-11,-3 2-6,-1 0 0,3 0-1,-8 0-1,2 1-3,-4 2-10,-2 0-6,3-1 1,-3 1 5,0-1 2,3 1 1,0-3 1,1 0-1,6 0 3,3 0-1,1-4-2</inkml:trace>
  <inkml:trace contextRef="#ctx0" brushRef="#br0" timeOffset="-38980.42">16786 3513 7,'4'0'19,"5"0"8,5 0-27,-3 1-11,0-1 18,0 0 31,-5 0-18,5 0-5,0 0 1,0 0 2,0 0-3,-3 0-7,1 0-6,-2 0-2,-3 0-3,3 0-18,-3 0-36,-3 0-43</inkml:trace>
  <inkml:trace contextRef="#ctx0" brushRef="#br0" timeOffset="-38804.4">17049 3514 26,'7'0'27,"-7"0"13,4 0-6,3 0-17,-2 0-9,1 0 5,-2 0-10,0 0 1,0 0-2,3 0-4,-1 0 2,2 0 0,2 0-7,-3 0-15,0 0-32,-3 0-35</inkml:trace>
  <inkml:trace contextRef="#ctx0" brushRef="#br0" timeOffset="-38080.36">16774 3551 29,'4'-2'31,"-4"0"-4,0 2-4,0 0 5,0 0-1,0 0-9,0 0 0,0 0-4,0 0-2,0 0-10,0 3-9,1 5 7,5 2 0,-2 3 7,-3 0-2,6 1-2,-3 0 4,1 1-2,-5 1-4,0-2 0,0 2-2,0-2 2,0-2-1,0 1-4,-2 1-20,2-2-37,-3-2-46</inkml:trace>
  <inkml:trace contextRef="#ctx0" brushRef="#br0" timeOffset="-37164.32">16842 3953 2,'0'5'19,"0"0"-4,0-1-4,0 0-5,0 1-5,0 0-2,0 0 0,0 2-2,0 1-6,0 0-2,0 3 6,0-3 5,0 2 0,0-3 0,0 0 0,1 0 1,2 0-2,-2-1 1,-1 0 1,3-1-2,-1-1 2,0 0-2,0 1 1,-2-1 1,0 0 4,0 0 6,0 2 3,0 0 10,0-1 2,0 3-1,0-1-10,0-2-9,0 1-6,0-1 2,0-2-3,0 3 1,0-2 1,0-1-2,2 0 1,3 0-1,-1 2 1,-4-1-1,2 0 0,3 2 1,-5-1 1,0 2-1,0-1-1,0-2 0,0 1 1,0-2-3,0 1 2,0-2 1,0 2 0,0-1 0,0 0 0,0 0 0,0 1 0,0-1 0,-3 4 0,1-3 0,0 3 4,0-1-1,2 0 2,-2-2 4,2 1-7,0 1-2,0-2 0,0 2 0,0-2 1,0 0-3,-2 1 1,2-2 1,0-1 0,0 1-6,0 0-1,0 1-8,2-1-12,-2 4-3,0-1 16,0 1 12,0 1 4,0 0-2,0 0 1,0 2 0,-7-1 2,3 1-1,-1 1-1,4-1-1,-3-1 0,4-1 0,0 0-1,-3-2 1,3-1 0,0-2-1,0 1 1,0-1 1,0 1 0,0 2 10,0 0 13,0 1-4,0 3-11,0-1-8,0 3 4,0-1-5,0-1 0,0 0-2,0 0-8,0-3-3,0 1 0,3-3-2,1 1 4,-3-3 10,6 1 2,-3-2-2,1 1 0,-5 2 2,0 2-2,0 1-6,0 1-4,0 2 4,-5 0 7,1 1 0,2-1 0,2 0 1,0-1 4,0-1-2,0-2-1,2-2 0,5 0-2,-1 1 1,-4-1 4,3-2-3,-4 2 0,2 0-2,-3 2 0,0 1 0,0 2 0,0 0-5,-3 0 1,2 2 4,-2-3 1,3 1-1,0-3 0,0 0 0,0-1-1,4-1 1,6 0-11,-3-2-8</inkml:trace>
  <inkml:trace contextRef="#ctx0" brushRef="#br0" timeOffset="-36564.28">16867 4939 3,'-4'7'27,"2"-1"4,2 0-8,0 0-11,0-3 9,6 0-14,-2 0-8,0-1 2,2 0 0,-2-1-2,-3 2 0,2-1 2,-3 2 0,0-2 0,0 3-1,-3 1 1,-1 0 1,-3 1-1,6 0 1,-4 1-1,1-1 2,4 0-4,-2-1 1,2 0 0,0-1 0,0 1-6,0 0-5,0-2 0,4 1 6,-4-1 4,0 0 1,2 0 1,-2-1 1,2 1 3,-2-1-5,3 3 4,-3 0-3,0-1-2,0 2 0,0-1 1,1 0-2,-1 0-6,6 0-11,-6 1-1,0 0-4,0-1 9,0 1 10,0-1 7,0-2 0,-3 1 8,0-2 8,2 2 5,1-3 4,0 3-2,0-1-3,0-1-5,0 2-10,0-1-5,0-1-2,0 2 0,0-2-9,0 1-16,1-2-5,-1 0-5,3 1 2,-3 1 20,0-1 12,0 1 2,0 0 3,0 0-2,0 1 3,0 1 4,0-1 0,0 1 0,0 1-5,0 0-2,0-1-1,0 0-1,3 0 0,-3-1-1,0-1-2,0 0-3,0-2-4,0 1 7,0 0 3,0 1 0,0-1 2,0 2 0,0 1-2,-6 0 0,5 2 0,-2 0-1,-1 1 0,2 0-2,-2 0-1,1-1 0,1-2 0,0 0 5,2 0-1,-2-3 0,2 0 0,0-1-3,0 1 0,0 0 3,0 0 0,4 1-3,-4 1-3,0 1-8</inkml:trace>
  <inkml:trace contextRef="#ctx0" brushRef="#br0" timeOffset="-36319.26">16852 5619 7,'0'5'18,"-2"-2"-10,2 0-3,0 1-5,-3 0 0,3 2 1,-1-1-1,1 1 0,-3 0-1,2 2 0,1-2-2,0 1 2,0-1 1,-3 0-3,3-1 3,-3-2 3,3 0-3,0-1 0,0-1 0,0 1-4,0-1 4,0 1-1,0 1 1,3 0-16</inkml:trace>
  <inkml:trace contextRef="#ctx0" brushRef="#br0" timeOffset="-35672.23">16869 6054 0,'0'7'2,"0"-1"-1,0-1-1,0 0-1,0-1 1,5 1-1,-4-2 0,5 2 2,-6-2-1,0 2-1,0 1 1,0-1 0,0 1 0,0 2 0,0 0 1,0 1-1,-3-2 12,-1 1 4,4 0 2,0-2-11,0-2-2,0 1-5,0-1 0,0-1-1,1 2-1,5-3 0,-2 2 0,-4 2 2,0-1 1,0 3-1,0 0 1,0 1 1,0-1 3,0 1 4,-3-1 4,2-1 3,1-1-5,0-1-5,0 1 0,0-3-5,0 3 0,0-1-1,4 1-2,-3 1-3,5 0-1,-5 1-11,-1 1-5,0-1-3,0 1 13,0 1 10,0-3-1,0 0 6,-1-2-3,-5 1 7,5-1 20,1-2-8,0 2-1,0 0 2,0-1-12,0 0-8,1 2 0,5 1 0,-2-1-5,-3 0-13,-1 2-10,0-2-3,0 2-2</inkml:trace>
  <inkml:trace contextRef="#ctx0" brushRef="#br0" timeOffset="-35073.19">16896 6521 6,'-3'10'19,"3"0"-5,0-1-10,0 1-2,0-4-1,0 2-1,0-2-8,3 0-7,-3 0 2,0-2 3,0 2 10,0-1 0,0 2 0,0-2 0,0 3 6,0 1-1,0-3-2,0 2-1,0 0-2,0 1 3,0 0 1,0-2-3,0 2 4,0-2 0,0 0 1,0-2 3,0-2-5,0 2-1,0 0 3,0 2-1,0 0-1,0 1-2,-4 1 2,4-1 8,0 2 1,0-2-6,0 0-6,0-1 0,0 0-2,0 0 1,0-3 0,0 4-3,0-3 0,0 0 1,0 1 2,0 0 1,0-1-1,0 1 3,0 0 8,-6 0 18,6 0 6,0-2-9,0 0-9,0 1 4,0-2-9,0 1-11,0-1-1,0 0 0,0 0-5,0 1-1,0 2 2,0 1-3,0-1 5,0 1-1,0 1 3,0 0 3,0-1-2,0 1 0,0-3 6,0 2-3,0-3 0,0-2-4,0 3 3,0-3-1,3 2-3,-3-2 0,3 2-2,-3 0 3,0 1-3,0 0 0,0 1 3,0-3 1,0 2-2,0-1 1,-3 1 1,3-2 4,0 2-1,0 1 2,0 0 0,0 0-1,3 1-2,1-1-3,-4 2 1,1 1-1,-1-1-2,0 0 1,0 1 1,0-1 1,-4 1-1,-3 1 0,3-3 1,-3 1 1,6-1 0,-4-1 3,3-2-3,2 1-1,0-2-2,0 0-1,0-1-9,0 2-28,7-1-49,-6 2-45</inkml:trace>
  <inkml:trace contextRef="#ctx0" brushRef="#br0" timeOffset="-32009">16976 8704 39,'0'11'62,"0"0"-40,0-1-20,0 1-1,0-2 2,0 1-3,0 0-4,0-1-10,0-1-1,0 1 4,0-1 7,0 2 3,-2 0 2,0 1-2,2-3 4,0 3 1,0-2 0,0 1 4,0-3-3,0 1-3,0-3-2,2 2 0,3 0-3,-3-2-1,-2 1-4,2 0 2,-2-1 2,0 1 3,0 2 4,0-1-1,0 3 5,0-2 4,0 3-2,0 1 2,0-2-4,0 2 1,0-1-3,0 0 3,0-3-7,0 3-2,2-4 2,2 2-1,0-2 0,2 0-1,-2 0 1,-3-1 1,5 1-3,-6 0-8,0 0 0,0 4 2,0-1 2,0 2-1,0-1-1,0 0 3,0 1 5,0-4-2,0 1 4,0-1 1,0-1-3,4 0 3,-1-2 2,-2 1-2,-1 2-2,0 0 0,0 2 0,0-2 0,0 3 0,-1-3-2,-2 3 2,-7-3 1,6 1 0,-3 0 3,3 1-4,3-2 0,-2 2 0,3-3 2,0 1 4,0-2-2,0 1-1,0-1 1,0 1-4,0 0 0,0 2 0,0-2 1,0 0-1,0 4-1,-4-4 1,-3 3-1,3-1 0,-2-2 1,2 0-1,1-1 0,3 2 3,-3-1 1,3 1-5,0 0 1,0 0 1,0 0 0,0-1-2,0-1 1,0 1 1,0-1-1,0 0-1,0-2 1,0 0 1,0 2 0,0-1 0,0 1 2,0 0 9,0 0 2,0 0-3,0 3 1,0 0 2,0-1-9,0 3-2,0-3-2,0 0-1,0 1 1,0-2-2,0-2 2,0-1 0,0 0 0,-1-2-2,1 0 0,0 2 2,0 0-1,0 2 0,0-1-1,0 3 2,0-1 0,0 1-2,0-1 0,0 3 1,4-2 0,-1 2 0,-3-2-1,1-1-1,-1-1 0,0 0 0,0-1 0,0 0 2,0-4-2,0-1-1,0 0 3,0 2-10,0 2-3,0 1 0,0 0 10,0 3 2,0-1 0,-1 0-2,-6 2 1,4 0 1,-1-3 2,1 0-1,2-2 0,1-1 2,0-1-2,0 1 1,0-2 0,0 0-1,0 1 0,0 0-2,0-1 0,0 2 4,0 1-1,0 1-1,0 1 1,0 0 0,0 0 0,-3-1-1,-1 0 0,0 0 2,4 0-1,-5-3-1,5 0 0,0-1-1,0-1 2,0 1 1,0 0 2,0 2 1,0 2 4,0 2-1,0 3 5,0-2-4,0 2-6,0 0-2,0-2 0,0 0 0,0-3-2,0-1 1,0-1-1,0-3-3,0 0-5,0 0-11,0 0-1,0-5 14,0 2 0,0 0-6,0 3-4,5 0-13,-5 0 7,4 2 7,-4 4-17</inkml:trace>
  <inkml:trace contextRef="#ctx0" brushRef="#br0" timeOffset="-30639.94">16949 10103 47,'1'2'5,"3"-2"67,6 1-37,2 0-28,4 0-8,9 0 2,-4-1-5,5 0-26,-2 0-26,5 0-3</inkml:trace>
  <inkml:trace contextRef="#ctx0" brushRef="#br0" timeOffset="-30460.93">17432 10103 135,'0'0'16,"2"0"-24,9 0 8,4 0 1,3-2-1,3 2-6,-3-2-23,-3 1-38</inkml:trace>
  <inkml:trace contextRef="#ctx0" brushRef="#br0" timeOffset="-30324.92">17696 10098 94,'7'0'42,"0"0"-34,5 0 3,4-1-1,2-1-9,-3-1-2,2 2-24,1 0-16,-3 1-11,0 0 9</inkml:trace>
  <inkml:trace contextRef="#ctx0" brushRef="#br0" timeOffset="-30202.91">17925 10095 3,'14'0'21,"0"-2"-12,3 0-4,5 0 0,-4 0-2,-1 2-3,-2 0 0,-3 0 0,1 0 1,-1 0-2,-3 3-4,-2 0-1,-3 0-4,0 0-6</inkml:trace>
  <inkml:trace contextRef="#ctx0" brushRef="#br0" timeOffset="-30055.9">18425 10104 2,'20'0'2,"-4"-1"-2,7-1 0,-1-1 2,0 2-2,2-3 0,-8 3-4</inkml:trace>
  <inkml:trace contextRef="#ctx0" brushRef="#br0" timeOffset="-29916.87">18807 10098 37,'10'0'51,"1"0"10,-1 0-30,1 0-24,0 0-7,0 0 0,-3 0-3,6 0-3,-4 0-7,4 0-13,1 0-9,-1 0-17</inkml:trace>
  <inkml:trace contextRef="#ctx0" brushRef="#br0" timeOffset="-29727.86">19195 10077 25,'4'0'56,"-2"0"0,3 0-39,2 1-10,-2 2-3,5 1-7,1-3 0,-1 0-3,5 1-4,2-2-9,4 0-3,1 0 1,0-2 2,4-1-5,-2-2 6,0 1 10,-5 1 8,-1 3 1,-4-1 1,-4 1-2,-1 0 1,0 0-1,3 0-1,0 3-1</inkml:trace>
  <inkml:trace contextRef="#ctx0" brushRef="#br0" timeOffset="-29617.87">19720 10080 3,'18'-1'51,"-3"0"-17,0 1-23,0 0-8,-2 0-3,2 0-8,-1 0-23,1 0-7</inkml:trace>
  <inkml:trace contextRef="#ctx0" brushRef="#br0" timeOffset="-29341.85">20104 10089 54,'18'0'58,"2"0"-33,-5 0-18,-1 0-3,3 1-3,-2 0-1,0 1-1,5 2-3,-5-2-3,6 0-1,-4-2 4,5 0 4,-4 0 0,3 0 1,-3 0 1,-2 0 2,5 0-3,-2 0 2,4 0-3,0 0 0,-2 0-4,2 0-5,-6 0-24,0 0-4,1 0 17,0 1 14,-3-1 8,1 0 2,-1 0 9,0 0 15,2-1 1,0-1 7,-3 1-3,4-1-2,-7 2-5,4-1-5,-2 1-6,0 0-6,3 0-7,-1 0-3,0 1-2,1 0-5,-4 1-15,6 0-17,0-1-13,2-1-8,-4 0-6</inkml:trace>
  <inkml:trace contextRef="#ctx0" brushRef="#br0" timeOffset="-29123.85">21157 10084 10,'13'0'33,"2"0"-20,6 0-7,-7 0-2,5 0 4,-1 0-1,2 0 9,-2 0 3,-3 0 2,-1 0-5,-9 0 1,0 0-7,2 0-5,-3 1-3,3-1-2,1 2 0,6 0 0,-3-1-15,6 0-6,1-1 6,4 0 7,3 0 5,0-1 3,-1-1 1,-2 1 1,-4 1-1,-4 0-3,-3 0-19,-4 4-75</inkml:trace>
  <inkml:trace contextRef="#ctx0" brushRef="#br0" timeOffset="-8007.65">12157 9829 45,'0'-6'65,"3"2"14,-3 1-67,4 3 3,-4 0 0,0 0 32,0 6-21,0 7-10,0 7 10,0 4-2,0 3-6,0 4 2,0 4 2,0-1-1,0 1-5,0 1 1,0-1-6,0 1-3,0 0-4,0-2-2,-3-1 1,-1-2-2,0-3 0,0-5 1,2-7-2,-3-5-3,5-6-3,0-4-10,0-1-22,0-6-26,0-8-4,0-9-46,0-6-41</inkml:trace>
  <inkml:trace contextRef="#ctx0" brushRef="#br0" timeOffset="-7756.63">12166 9879 92,'0'0'256,"2"0"-258,8 1-23,5 4 34,6 4 3,1 1-10,4-1-3,5 1 0,-7 2 2,5 1-1,-7-1 2,-5 4-2,-2 3 2,-1 2-1,-6 4 2,-1 0 7,-5 5 6,-2 1-1,0 4-2,0 2-7,0-1-4,-5-2 0,4-3-1,-3-5-3,1-4-3,0-5-3,2-5-8,-5-4-14,2-4-19,-4-4-22,-1-1-53</inkml:trace>
  <inkml:trace contextRef="#ctx0" brushRef="#br0" timeOffset="-7619.63">12172 10230 50,'-12'0'297,"5"0"-272,5 0-12,2 0 23,2 2-16,17 1-5,6-2-5,6 0-3,1-1-6,8 0 3,2 0-2,1 0-2,-3-2-10,-4-4-19,0 0-35,-12 1-92</inkml:trace>
  <inkml:trace contextRef="#ctx0" brushRef="#br0" timeOffset="-7289.61">12743 10140 156,'-8'-3'169,"-3"2"-159,5 1 32,-1 0 7,-1 6-38,-3 6-11,-7 2 2,1 8 3,0 2-3,-2 1 3,4 1 3,5-2 2,-3-3 3,13-3-2,0-3-4,10-4-2,7-4-3,8-2-3,3-5-1,5 0 1,6-3-2,-2-6-8,5-4-16,-1-2-42,-7-1-47,-9-2-119</inkml:trace>
  <inkml:trace contextRef="#ctx0" brushRef="#br0" timeOffset="-7060.59">12922 9972 38,'0'0'-14,"0"-1"15,0-1 37,0 0 4,0 0-31,0 0-3,0 1 26,0 1 15,0 4 0,0 6 13,0 10-6,0 5-24,0 4-9,0 3-8,0 2-7,0-2-2,0 2-4,0-1-3,0-2 0,3-3-6,0-2-5,-2-2-8,2-4-33,-3-4-16,0-4-44,0-6-54</inkml:trace>
  <inkml:trace contextRef="#ctx0" brushRef="#br0" timeOffset="-6891.57">12757 10223 56,'0'0'274,"0"1"-251,0 1-30,22 0 20,6 0 12,7-2-16,6 0-9,4 0 3,-6 0-3,-2 0-5,-2-1-10,-6-1-5,-1-1-12,-6 0-24,-5-2-20,-3 2-4,-10 0-21</inkml:trace>
  <inkml:trace contextRef="#ctx0" brushRef="#br0" timeOffset="-6307.53">13282 10190 335,'-11'-3'72,"0"3"-66,4 0 20,3 0 20,-2 0-30,-4 11-17,2 3 1,0 5 0,-6 2 3,7 2-1,3-2 4,4-2-2,0-1 1,2-5 3,15-5-4,5-1-2,3-7 3,6 0 1,-1-7-1,3-6 0,-5-5 1,-5 0-5,-8-1 0,-9 1-3,-6 1 0,0 1 1,-21-1 2,-8 3-2,-9 4 1,-2 7 1,-7 3-5,3 2-6,3 15-13,3 4-19,15 4-32,1-1-71</inkml:trace>
  <inkml:trace contextRef="#ctx0" brushRef="#br0" timeOffset="-5574.51">13481 10227 20,'6'-4'-13,"-1"3"17,-1 1 161,-1 0-63,-3 0-92,4 2-13,3 9 24,1 2 1,1 5-11,0 1-8,-3-1 2,-2 1-4,-1-4 2,-1 2 2,-2-5-5,0-4 4,0-3 5,0-3 9,0-2 0,0 0 1,0-3-3,-2-7-10,-5-4-2,3-5 3,-1-2 2,1 0 3,2-3 1,2 2-2,0-1-5,5 3-4,12 1-2,2 7-3,6 1 0,0 6-6,4 5-24,-2 3-21,-1 5-22,-7 7-100</inkml:trace>
  <inkml:trace contextRef="#ctx0" brushRef="#br0" timeOffset="-5279.48">13877 9931 46,'2'-1'66,"1"1"109,-3 0-156,4 10-24,0 4 29,0 8 0,1 4-12,-3 3-1,-2 4 8,2 1-5,-2 0-8,0 0-2,0 2-1,0-3-2,-4-2-2,1-1-4,1-2-15,2-4-28,0-4-50,0-3-37</inkml:trace>
  <inkml:trace contextRef="#ctx0" brushRef="#br0" timeOffset="-5060.48">14052 9922 33,'11'-4'0,"-7"4"145,3 0 40,1 9-179,-1 7 16,1 9 19,2 6-18,-2 5-14,-3 2 0,-1 1 3,-4 1-2,0 1-4,0-3-6,0-1 0,0 0 1,0-5-6,0-2-6,0-6-3,0-6-5,4-6-10,-1-7-32,1-5-73,-4-1-31</inkml:trace>
  <inkml:trace contextRef="#ctx0" brushRef="#br0" timeOffset="-4916.47">13903 10253 43,'-15'12'375,"4"-2"-349,9 1-21,2 0 39,4-1-12,11 0-25,8-1-5,-1-4 0,3 1 0,7-2-3,0-4-8,-2 0-19,4 0-31,-6-8-67,-6-3-114</inkml:trace>
  <inkml:trace contextRef="#ctx0" brushRef="#br0" timeOffset="-4624.44">14345 10245 99,'0'-2'80,"0"2"-56,0 0 21,0 0 16,0 8-21,-6 1-21,-8 6 2,1 2 1,4 2 3,-1 3-2,7-1-5,2-3-3,1-1-7,0-3 0,10-5-2,5-1-5,6-4-1,-2-4 3,5 0-1,0-6 3,0-6-2,3-3 1,-10-4-2,-2 1-2,-7-1-3,-5 2 0,-3 2 0,-11 1-2,-6 2 4,-8 1 0,-1 5-1,-1 4-4,4 2-5,1 10-9,2 5-18,3 4-46,2-3-108</inkml:trace>
  <inkml:trace contextRef="#ctx0" brushRef="#br0" timeOffset="-4328.44">14610 10140 17,'4'0'85,"-4"3"148,0 4-215,0 5-17,4 3 9,6 1 2,-5 2-9,7 0-1,3-1 1,0-3-1,5 1 2,-1-2 3,-1-1-1,2 2 1,-9-4-1,4 1 1,-8 1-1,-3-3-5,-4 1 1,0-1-2,-4 0 2,-12-5-2,1 0-3,0-3-8,4-1-12,-4-2-17,3-5-45,4-2-54,0 0 6</inkml:trace>
  <inkml:trace contextRef="#ctx0" brushRef="#br0" timeOffset="-4104.41">14870 9975 3,'0'0'141,"0"7"62,0 9-180,0 6-15,0 4 16,0 5-14,0 1-7,0 3-2,0 2 2,0 0-3,0-2-4,2-3-4,-2-4 0,3-4-3,-3-1-14,1-8-18,2-4-40,-3-4-40</inkml:trace>
  <inkml:trace contextRef="#ctx0" brushRef="#br0" timeOffset="-3976.42">14824 10279 48,'0'-8'110,"4"2"135,5 0-217,11 2 18,4 2 5,-1 2-36,6 0-11,-2 0-3,-1 0-2,-5 1-31,-7-1-64,-7 0-92</inkml:trace>
  <inkml:trace contextRef="#ctx0" brushRef="#br0" timeOffset="-2452.34">11896 9646 9,'0'-3'43,"0"3"17,0 0-63,0-2-17,0 2 32,0 0 39,0-3 11,0 3-59,0 0 7,0-1 20,0 0-10,0 1-4,0-1 1,0 1 3,0 0-1,0 0 0,0 0-5,0 0-3,0 0 1,0 3-7,0 6 4,4 4 3,2 3-1,-2 7-5,7 1 1,3 4 0,-3 3-2,4 3-1,-2 5-2,-2 2 1,0 4-1,-3 2-3,2 0 1,-2-3 0,-1-3 0,-5-1-1,-2-3 1,0-2 1,4-1 1,0-2-3,3 2 1,-3 0 2,3-1 0,-7 0-3,1 0 0,5 0 2,-6 0 0,1 1-1,2-3 0,0 1 0,1 0 1,-4 1-2,4-2 1,-2 0 1,-2-1 0,0-4-1,2-2 0,-2-3 2,0-3-2,0-1 0,0-5 2,0-2 0,0-4 0,0-2-2,0-3 0,0-1 0,0 0-4,0 0-18,0-7-19,0-4-26,0-5-40,-4-4-108</inkml:trace>
  <inkml:trace contextRef="#ctx0" brushRef="#br0" timeOffset="-1628.28">11940 9549 123,'-12'3'84,"1"0"-68,6-1 12,3-2 14,2 3-29,0-3-17,0 1 5,14 0 5,1-1 8,7 1 11,2-1 2,5 0-3,7 0-5,10 1 3,7 1-2,8 2-7,3 0 4,-2 3-2,10 2-7,2-1-5,4-1-1,5 3-2,2-3 2,2-2-2,4-1 0,-7 0 1,4-2 0,-9 3-1,-3 0 1,-3-2-1,-5 4 0,-3-1 2,-1 1-4,4-1 4,-3 0-1,10 0-4,-1-1 3,2 1 0,2-1-2,0 0 2,-3-1 0,1 1 1,-4 0-1,-2-4 0,-1-1 1,-1 0 2,-1 0-1,-4-2-2,-1-4 1,-11 2 2,-2 2-1,-3-1-2,-9 3 2,-2 0-1,0 0-1,-2 0 0,-1 3 1,4-1-1,-1 2 0,4-4 0,-4 0 0,5 0 0,-1 0-1,-2 0 1,-2 0-1,-6-3 1,-5 3 0,-8 0 0,-5 0 0,-4 0 0,-2 0 0,1 0 1,-1 0-1,3 0 1,-1 3-1,4-3-1,2 0 2,2 0 0,3 0-1,-3 0 0,0-3-1,-2 2-1,-2 1 0,-7 0-3,2-1 2,-6 1-2,0 0 4,0 0 0,-6 0-1,1 0-4,-7 1-10,6-1-17,0 0-31,1 0-3,5 0-71,0 0-52</inkml:trace>
  <inkml:trace contextRef="#ctx0" brushRef="#br0" timeOffset="-1392.27">15457 9725 25,'-5'6'41,"0"0"-13,4-1 1,1 3 1,0 1 7,0 1 1,0 6-12,0 0-8,0 6 1,0 2-6,0 5-3,0 3 4,0 3 2,0 3 1,0 2-5,0-1-3,0 0-2,0 1-5,0-1-2,-6 0 0,5 0 2,-3 1 1,1-1-1,3 0 4,0 3 1,0 1-3,4 0-3,-1 3-1,1-3-6,-1-1-15,-3-7-14,0-4-6,0-5-7,0-8-34,-7-2-43</inkml:trace>
  <inkml:trace contextRef="#ctx0" brushRef="#br0" timeOffset="-704.22">12160 10952 53,'-7'-3'-2,"3"-1"193,-1 0-155,3 3-22,2-2 22,0 3-4,0 0-15,11 0-1,7 0 9,5 0-5,11 0-2,3 0-2,6 0-2,6 0-8,9 0 3,9-4 3,7-1 3,10 0-6,11 0 1,8 2-1,10 2-4,10 1-3,4 0-1,4 2-2,-3 3-1,-2-2-8,-5 0-1,-7-3-1,-10 0 4,-8 0 3,-9 0 4,-6-3 2,-10-2 0,-9 2 0,-6-1 0,-2 3-1,-3 0 1,-1 1-3,-4 2 0,-3 5-5,2 3-9,-8 2-6,-1-1-2,-2-3 7,-4-1 6,-3-3 6,-1-4 3,-2 0 0,-2-6-8,0-3-15,-5 0-51,1-1-78</inkml:trace>
  <inkml:trace contextRef="#ctx0" brushRef="#br0" timeOffset="2906.98">11265 5795 15,'0'-1'20,"-2"0"-6,0-2-5,-2 1-5,-2 1-3,2-1-1,3 2 1,1-2 1,-3 2 3,3 0 2,-3-1 3,3 1-2,0 0-16,0 0 14,0 0-26,0 1 25,0 2 4,0-2 3,0 0-6,0 1 2,-1-2-4,-2 2-2,2-2-2,1 2 2,-3-2-1,3 0 0,-2 0 2,0 0 6,2 3-4,0-1 2,0 1 3,-3 2-2,1 0 9,0 2 1,2 3 1,-2-1-2,0 2-3,2-3 0,0 3 0,-2-3 0,2 2-2,0-2-4,0 5-3,-4-1 1,-1 3-2,3 2-1,-2 1 0,0 2 3,1 2-4,3-2 2,0 1 0,0-1 2,0 2-3,0-3 1,0 0-2,3 0 4,-3-1-2,1-1-2,-1-1 2,0 2 0,0 1 1,0 0-5,0 2 7,0-1 0,0 0-3,0 0-1,0 2-3,0-2 3,0 3-3,0 0 1,3 1 2,1 1-2,-2-1-1,3 2 5,1-2 0,-2 1 2,-2-2 2,3-2-2,-1 0 0,-1-2-1,-3-2-3,0-1-1,0-2 0,0-1-2,0 0 1,0 2-1,0 1 1,4 1-1,3 3 2,-3 2-2,-3 1 1,5 2 1,0 1-2,-6 1 0,0-1 1,0-1 0,0-3-2,2-2 1,-2-3 1,2-1 0,-2-3-2,0 0 1,2-2 1,1 0-1,3 3-1,-2-1 5,0 1-5,-1 3 1,-3 2 0,0 2-1,0 2 2,0 1 0,0 0-2,-4 3 1,4-3 0,-3 0 1,3-3-1,0-3-2,0-2 3,0-2-1,0-2-1,0 0 0,3-2 2,1 3-1,0 2 1,-1 1 0,-3 1 0,0 0 1,0 0 0,0 1-2,0 0 2,0-1-1,-5-1-1,5 0-1,-2-2 2,2 0-1,0-3 0,0 0-2,0 1 3,0-1 0,0 0-2,0 0 1,0 1 1,0 1 1,0 0-2,0 1 0,-3 0 2,-1 0 0,-4-1-1,1 0-1,3-2 1,-1 0-1,4 1 0,1-3 0,0 3-1,0-3 1,0 2 1,0 0-1,4 2-1,-2 0 1,2 1 0,-4 2 1,0-1-2,0 0 3,0 1-3,-4-1 1,2-1 1,-2-1 0,-2-1-2,5 1 0,-2-1 2,3 0 0,0 0-2,0 0 1,0 2 1,0 0-1,0 3-1,4-2 0,3 1 2,-7-1 0,3 1-1,-3-2-1,0 0 2,0-1-1,0-1 0,-3-1-1,2 1 2,-5-1-1,5 1 0,-2 1 0,2 1 0,-2-1 1,3 1-2,0 3 1,0 0 0,0 1 0,0 1 0,0 0-1,0-2 2,0-1 0,0-2-1,0 2-1,0-4 2,0-2 0,0 1-2,0 0 0,0 2 2,0 2 0,0 0-2,3 0 1,-3 2 0,1-1 0,2 2-1,-2 2 0,5 1 1,-6-2-1,4 1 0,-4-3 2,0 0-1,0-1 0,0-4-1,2-2 0,-2-1 2,2-1 0,-2 1-1,0 0-1,0 2 2,0 1-1,0 2 0,0 2-1,0 0 1,0 1 0,-2 0-3,2 0 1,0-2 0,0 0 1,0-1-1,0-1 0,0-2 2,0 0 1,2 0-3,0-3 2,3 1 1,-3 0 0,-2 1-2,0-1 1,0 2 1,0-1-1,0 2-1,0 1 1,0 1 1,0-1-1,0-1-1,0-1 0,4 0 2,0-1-1,-1-2-2,1 1 3,-2-3-2,7 3 1,-6-2 1,1 2-1,-4 1-1,0 1 2,4-2-1,-4 1 0,0-1 1,0 2-1,0-2-2,3 1 2,-3 0 0,1 0-2,2 1-2,-2 1 1,2-4 0,-1 2 1,3 2 2,-3-2-2,0 3 2,0-1 1,-2 0-1,0 3 0,0-4 2,0 3-2,0-4-1,0 0 0,0 1 2,0-2-3,0 2-2,0-1 0,0 0 2,0 1 2,0-2 0,0 1 0,0-2 0,0 4-1,0 0 2,-2-1-5,0 2-1,-5 0-3,2-2-3,4-1 4,-3 0 3,1-2 1,-1-2-5,4 0 3,-3-1 5,2-3 0,1 3-1,0 0 1,0 1 1,0 1-1,0 1-1,0 2 2,-3-1 1,-1 2-1,-1 0-2,3-1 1,-2-1 1,1-2-1,1 0-1,0-3 1,2 1 0,0 0 0,0-1-1,0 2 0,0-2 3,0 2 0,0 0-1,0-1 2,0 3 3,2 0 4,-2-1-7,0 1 1,2 1-1,-2-2-1,0-1-2,0-2-1,0 0 2,0 0 0,0-2-2,0 3 0,0-1 1,0 2 0,0 3-1,4 0 1,6 3-1,-3 1 1,1 0-2,-1 2 2,-1-2-2,1 0-1,-3-3-2,3-1-3,-6-2-6,-1-3-18,0-4-90</inkml:trace>
  <inkml:trace contextRef="#ctx0" brushRef="#br0" timeOffset="4547.07">14832 11022 47,'0'-1'-8,"3"-4"27,-1 1 53,3 0-30,-4 0-39,2 2-4,-3 2 2,0 0-2,0-2 3,0 2 1,0 0 5,0 0 8,0 0 4,0 0 5,0 0-6,0 0-3,1 0-2,5 0-8,-2 0 5,4-1 5,2-2-1,3-2-2,-2 1-8,0 1-5,4 0 0,-4 1 0,2 1 1,-2 0-1,1 0 4,4 0-1,2-1 4,4 0 2,0-2-2,6-1 0,2-1-2,4 2 0,0-1-1,1 1-1,3-1-2,-4 2-2,4 0 1,-3 1 0,-6 1 1,3 0-2,-10 1-2,0 0 0,-8 0-4,-3 0-10,-1 0-25,-10 1-25,0 2-60</inkml:trace>
  <inkml:trace contextRef="#ctx0" brushRef="#br0" timeOffset="5420.13">15428 9983 38,'-4'2'33,"-1"-1"-3,5-1 6,0 0 21,0 0-15,0 0-17,0 0-3,0 0-1,5 0 10,6 0 4,1 0-8,8 0-5,5 0 3,1 0 3,2 0-10,1 0-9,-1 0-5,-4 0-1,-7 0-2,0 0-1,-6 0-1,-1 0-4,-4 0-4,-4 0-6,-2 0-10,0 0-16,0 4-16,-4-1 2,-4 3-55,-6 0-62</inkml:trace>
  <inkml:trace contextRef="#ctx0" brushRef="#br0" timeOffset="5899.16">15679 9996 39,'0'1'47,"0"-1"-3,0 0 15,0 0-3,0 0-31,0 0-18,0 2-7,0 1-1,0 0 3,0 2 3,0 2-3,0 3-1,0 0 0,0 4 1,0-1-2,0 1 3,0 1 5,-1 2 1,1 3 6,0 4 0,0 3-1,0 4-4,1 4 0,8 3-2,0 4 0,4 3-5,-6 1-1,0 2 0,-3-3-1,-4-3-1,0-2 0,0 0 2,0-2 5,0-4 1,0 2-3,0-3 0,0 1 0,0 2-2,0 1-3,7 0 1,3 0 2,1-2-2,0-2-1,0-3 2,0-4-2,-4-2 0,-1-4 0,-4 0 0,0-2 1,-2-1 0,0-5-1,0 1 1,0-5 0,0 0 1,0 0-2,0-4 0,0 2 1,0-2-2,0 1 1,0-1 1,-2 0-1,0-2-1,-4 0-7,-1-2-18,0 0-31,-1-5-66</inkml:trace>
  <inkml:trace contextRef="#ctx0" brushRef="#br0" timeOffset="6860.2">12311 10975 53,'0'0'63,"0"0"-16,0 8-25,0 3-2,0 5-2,6 3 16,1 1-6,-3 0-15,-2 1-5,-2-3 3,0 1 0,0-1-4,0-2 0,0-2-4,0-3 1,0-2-5,0-5 1,0 0 0,0-3-1,0-1-7,0 0-6,0 0 3,5 0-6,-1-3-21,0-1-28,-1 2-36</inkml:trace>
  <inkml:trace contextRef="#ctx0" brushRef="#br0" timeOffset="8067.27">12383 11210 107,'-2'-1'51,"2"1"-22,0 0 13,0 0-10,0 0-25,0 0-5,0 0 4,0 0 10,2 1 1,7 0 8,-1 0 5,6 1 3,-2-2 14,6 0-9,2 0-5,2-3-5,-3 0-5,8-2-8,-3 2-2,2 1-8,4 2-3,4 0 0,-2 0 1,1 3-1,-1 0-3,4 2 3,-5-2 0,3 0 1,0-1-2,-2-1 0,4 0 3,0-1 0,4 0 3,3-5-1,2-1 2,5 0-4,-5 0-1,6 0-1,-7 3-1,-5 3 0,0 0-1,-10 0 1,3 2-1,-3 0 3,-1 2-2,1-3-2,-1-1 2,1 0 0,1 0 0,4-3-1,-2-3 2,1 1 0,-1 2-2,-1 0 0,2 3 0,-5 0 0,1 2 0,-1 3 0,-3 1 1,1 1-1,-2-3 0,-1 2 0,-3-2 0,5-3 0,-6-1-1,1 0 1,2-1 0,2-7 0,-2-1 0,1 1 0,-1 0 0,1 1 0,-8 3 0,-2 3-1,-2 1 1,0 0 0,1 1-1,-1 3 1,1 1 0,-1-1 1,0 2-2,0-4 1,1 1-1,4-3 1,-1 0 0,0 0-1,1-5 2,1-2 0,0 1-1,0 0-1,0 5 1,-6-2 0,4 3-1,-1 0 0,-2 0 1,4 3 1,-5-1-2,1 2 1,2-2 0,-3-1 1,2-1-1,2 0-1,3-1 2,-5-4-1,4-1 0,-1 2-1,1 0 2,1 2-1,-3 2-1,0-2-1,0 2 3,1 0-1,2 0 0,-3 2-1,2-1 1,-6 1 0,7-1 0,-6-1-2,6 0 2,-2 0 0,0-4-1,7-1 0,-4-2 2,2 1-1,-2 1-2,-2 1 1,1 2 0,0 2 0,-5 0-1,-1 0-1,2 0 4,-1 0-2,2 0 0,3 1-1,-3-1 3,3 0-1,-4-2-1,1-1 0,2 0 1,0-1-2,-4 2 1,0-3 1,1 4 0,-3 1-1,1 0 0,0 0-1,-4 1 2,0 4 1,-1-3-2,2 2 1,-2-2 0,-3 1 1,7-3-3,-4 0 2,4 0 0,1-3 1,4 1-1,2 0-1,-3 0 2,3 2-1,-6 0-2,4 0 1,-4 5 2,4 1-2,-5 0-2,2 0 0,-4-1 0,-2-3 0,1 1 3,1-2-2,-3-1 1,7 0-1,-2-3-1,3 0-3,-1 1-7,-2 1-7,0 1-10,-4 0-1,-3 0-9,-3 3-1,5 1-20,-6 1-51</inkml:trace>
  <inkml:trace contextRef="#ctx0" brushRef="#br0" timeOffset="9943.37">11361 10201 3,'0'1'49,"0"1"-49,0-2 9,0 0 147,3 0-94,4 0-49,3-2-4,1-2 16,4 2 0,3-1-5,-1 1-2,1 2 4,4 0-2,4 0-3,-1 0-5,2 0 1,2 0-1,1 0-4,1 0-4,4 0-1,5 0-1,-1 0 1,8 0-1,2-6 0,1-1 0,-3 1-4,-1-2-6,-6 4-10,-8 1-33,-11 3-63,-18-1-204</inkml:trace>
  <inkml:trace contextRef="#ctx0" brushRef="#br0" timeOffset="17827.82">15853 10779 37,'4'1'16,"2"-1"45,5 0-43,0 0-13,7 0 6,-1 0-6,5 0-4,1 0 0,0 0 0,0 0 0,4 0-1,-5 0 0,0 0 0,-4 0-8,-1 0-26,-10 0-57</inkml:trace>
  <inkml:trace contextRef="#ctx0" brushRef="#br0" timeOffset="17969.84">16135 10816 41,'0'2'53,"0"1"8,7-2-78,-2 1-11,6 1 1,5-2-28</inkml:trace>
  <inkml:trace contextRef="#ctx0" brushRef="#br0" timeOffset="18490.87">16592 10855 11,'0'0'11,"0"0"-4,0 0 18,0 4 0,0 0-15,0 5 0,0 0 0,0 3 6,0 1-1,7 2-5,-3 0-3,3 2 1,1-2-8,0 2 3,-1 0-4,2-1 1,-2-1 2,-3-2-5,0 0-4,-1-3-1,-2 0-5,-1-1-20,3-1-20</inkml:trace>
  <inkml:trace contextRef="#ctx0" brushRef="#br0" timeOffset="18628.88">16677 11143 1,'0'10'1,"0"3"78,0-4-22,0 1-51,4 1-5,-4-3 0,2 3-1,1-3-2,-1-1-10,-2 0-13,0-1-20</inkml:trace>
  <inkml:trace contextRef="#ctx0" brushRef="#br0" timeOffset="18767.88">16681 11400 1,'-2'5'19,"0"-2"2,2-1-16,0 0-4,0-2-2,0 2-8,4-2-18</inkml:trace>
  <inkml:trace contextRef="#ctx0" brushRef="#br0" timeOffset="18908.89">16738 11500 28,'-4'3'66,"4"-2"-15,-2 3-24,-1-3-1,3 0-3,0 1-13,0 2-9,0 1-2,0 1 1,0 2-9,5-1-26,-1 4-35,1-3-25</inkml:trace>
  <inkml:trace contextRef="#ctx0" brushRef="#br0" timeOffset="19346.92">16738 11641 3,'-4'7'57,"2"1"-49,-2-4-8,4 1 3,0-2 0,0-1-3,0-1 0,0-1 15,4 0 19,0-5-1,5 1 3,-3-2-4,3 1 2,5 1-6,-3 3-9,-1-2-4,5 3-5,3 0-5,4 0 0,-1 0-2,5 4-2,1-1-1,2-1-1,1-1 2,1-1-1,-1 0-2,4-2 1,-5-3-2,3-1-5,-3-1-5,0 3-9,-1-1 1,0 4 11,-9 1 6,1 0-2,-2 2 0,-1 2 2,-2 3-2,-3-1 0,2-1-4,-1 0 5,0-1-1,0-2 0,1-2-3,-1 0 0,2 0-2,0-2 1,-1-2 10,-3 1-1,-1 2 2,-3 0 4,0 1 7,-2 0 5,5 0-8,-3 2 1,1 2-2,1 2-1,-5-3-4,7 1-4,-4-2 2,0 1 0,4-3 1,-6 0 1,7 0 1,-1 0-1,1-4-2,-2 1-2,1-1 2,-3 3-1,-1 0-5,-3 1-22,-4 0-75</inkml:trace>
  <inkml:trace contextRef="#ctx0" brushRef="#br0" timeOffset="26203.31">8268 281 34,'-3'-2'4,"2"-1"0,-2 2 27,3-1-24,-2 2-4,2 0-8,0 0 8,0 0-3,0 0 42,0 0 12,0 0-28,0 0-12,0 0 0,0 0-1,0 0-7,0 0-7,0 0 0,0 2 1,0 4 6,0 3 4,0 1-7,2 0 2,5 0 0,-3 4-1,3-1 3,0-1-2,0 5 0,5-1-1,-3 3 1,2 3 1,0 2-4,-4 1-2,4 1 0,-10 1-3,2 0-5,-3-1-9,0-2 2,0-4 7,0-4-3,0-1-4,0-5-2,0-1 0,0-2-13,0-1-30,2 0-17</inkml:trace>
  <inkml:trace contextRef="#ctx0" brushRef="#br0" timeOffset="32151.65">1133 1118 155,'4'-5'-69,"-1"0"226,2 1-136,0 2 22,2 2 11,1 0-33,7 5-4,1 10-6,3 7 4,3 6 2,-1 7 3,-4 2-8,1 1 0,-3-1-1,-4-2-2,-5-3-2,2-1-5,-8-2 1,0-2 0,0-1 1,0-3-1,-1-3-3,-4-7 2,5-6-1,0-3-3,0-3 1,0-1-4,5-8 10,7-10 1,6-8 1,4-6-3,-2-5-2,2-3 0,-1-5-1,1-4-1,4 0-4,1 3-5,2 8-15,-12 8 0,2 9-13,-5 8-11,-1 6-7,0 7-22,-4 1-89</inkml:trace>
  <inkml:trace contextRef="#ctx0" brushRef="#br0" timeOffset="32379.66">1822 1339 330,'-14'8'47,"3"5"-61,-3 7 23,3 3 30,0 5-27,4-1-10,3 0-1,1-4-2,3-3-5,0-4-16,0-6-35,7-5-68,1-5-90</inkml:trace>
  <inkml:trace contextRef="#ctx0" brushRef="#br0" timeOffset="32519.67">1872 1253 175,'0'3'178,"0"2"-204,0 3 6,7 3 24,0 1-1,5-1-4,1 1 0,5-1-26,0-2-71,-8-3-75</inkml:trace>
  <inkml:trace contextRef="#ctx0" brushRef="#br0" timeOffset="32778.69">2119 1355 240,'3'1'96,"-3"1"-102,1 2 16,6 1 40,0 0-16,3 1-20,1-1-6,3-1-5,1 0-1,0-3 2,1-1 0,-4 0 0,2 0 1,-3-3-1,-3-2-2,-1-2-5,-5 0-2,-2 1-1,0 1-2,-13 3 5,-6 2-1,-6 1-3,-7 8-1,3 6 5,1 3 8,3-1 3,10-1 1,11 0-5,4-4 0,2-3-5,18 0 1,8-3 0,8-4 1,4-2-1,4-3-9,1-8-27,-6-3-70,-9-1-151</inkml:trace>
  <inkml:trace contextRef="#ctx0" brushRef="#br0" timeOffset="33192.71">2476 1376 73,'0'0'70,"2"0"7,-2 0 3,0 0-24,0 8-48,0 3 6,0 5 13,-6 1-10,3 0-7,0 0 1,3-3-8,0-1 0,0-2-1,6-4-3,2-1 1,5-5 0,-2-1 1,7 0 4,4-5 1,-1-5 3,1-2-6,-2 0 1,-8-1-4,-1 3-1,-1 0-2,-3 6 2,-6 1 2,2 3-1,-3 0-1,2 4-8,2 6-3,7 3 18,0 1-4,7-3-2,4-1 0,-1-3-1,4-4 5,-1-1-2,-1-2 2,2-2 7,-4-6-1,-6-4 1,-4-2-7,-8-1 0,-3-3 1,-3 1-5,-13 1-8,-5 1-12,-4 1-37,-7 3-130</inkml:trace>
  <inkml:trace contextRef="#ctx0" brushRef="#br0" timeOffset="33819.75">1083 1773 181,'0'0'-2,"6"2"-12,13-1 80,13 1-2,11 1-17,14-3-2,15 0-5,16 0-11,6-2-1,20-2-4,4-4 0,13 0-9,5 1-6,-1 0-3,-2 2-4,-6 1-3,-11 2-11,-11 2-32,-13 0-37,-13 0-52,-18 0-148</inkml:trace>
  <inkml:trace contextRef="#ctx0" brushRef="#br0" timeOffset="46691.49">1344 2614 13,'-1'0'33,"1"0"-32,0 0 7,0 0-11,0 0 56,0 0 78,0-1-97,0 1-29,0-1 2,0 1 9,0 0-8,0-1-4,0 1-3,0-1 1,0 1 4,0 0 5,0 0-1,0 0-1,0 0-2,0 0-4,0 0-2,0 0-2,0 0-3,0 0-2,0 3 2,0 0 6,4 3 0,3 0-2,0 0-1,-3 1 1,2-3 0,-4 1 0,1-2 0,-2 1 0,-1-3 0,3 3 1,-3-2-5,2 0-3,0 2-10,-2-2-20,0 4-46,0-1-91</inkml:trace>
  <inkml:trace contextRef="#ctx0" brushRef="#br0" timeOffset="48159.57">1361 2669 11,'0'0'28,"0"-1"0,0 1-3,0-2-7,0 2 1,0 0-4,0-1 0,0 1-7,0 0-4,0 0-4,0 1 3,0 4 8,0 1-1,0 2 0,0 2-5,0 0 1,0 3-1,0 2 3,0 2 1,0 5 4,0 4 0,0 4 2,-3 3-1,0 3-4,2 0-4,1 1-1,0-1-4,0 1 2,0-2-1,0-4-1,-3 0-1,3-1 0,0-3 2,0-2-2,0 0 5,0-1-6,7 0 0,0 3 1,-1 2 1,3 1-1,-3-1 1,1 0-1,-5-2 0,0 0 0,1-1 2,-3 0-2,0-2 0,0-3 0,0-2 2,0 0-3,-5-2 2,5 0 0,0 2-2,0-1 1,0 4 1,0 1 0,6 2-1,-3 2 0,5-1 0,-5 2 1,-3-2 2,0 0-3,0-2 0,0-4 1,0-2 0,-4-1-1,-3-3 1,4-1-1,-1-1 1,-3 1-1,5 0 0,0 2 0,2 2 0,0 2 1,0 2 4,0 1 3,0 0-1,0 2-6,0-2 1,0 1 2,0-1-2,0-1-1,0-1 1,-6-3 0,3-3-3,2 0 1,-2-3 1,3-1 0,-2 0 1,2 0 0,-2 1 1,2 0 0,0 3-1,0 1-1,0 2 0,-4 3 3,1 1-3,-1 1 0,0 0 0,-3-2 1,3 1-1,-3-3-1,0-2 0,1 0 1,2-2 1,1-2-4,1 2 3,0-1-1,2-2 0,0 2 1,0 0-2,0 4 2,0-2-2,0 2 1,0 0 0,0-2 1,0 1-1,0-2 0,0 0-1,-3 1 0,2-1 2,-2 1-1,2-3-1,1 4 2,0-2-1,0 0-1,-3 3 1,0-2 1,-2 3 0,-1-1-1,0 0 0,2-1 0,2-2 0,-5 0 0,7-2-1,-2 2 1,2 1 0,0-2 0,-2 5 0,2-1 0,-2 1 1,2 0-2,0 2 2,0-1 1,0 0 0,-3 0-2,2-2 1,-6-2 0,3 1 1,-3-2-2,0 1 1,0 0 1,-1-1 0,5-1-2,-1 0 0,2 1 0,2 1 1,-2-1-1,2 4 0,0 0 1,0 0 1,0 3-1,0-2-1,0 0 1,0 0 0,-2-1 0,-2-1 2,1-2-3,1-1 1,2-3-2,0 1 1,-2 0 1,2-1 0,-3 2-1,2-1 0,-2 3 1,-1 1-1,4 2 1,-3 3 3,3 2-2,0 0 1,-1 2-1,1-1-2,-3 0 2,0-2-2,2 0-1,-2-2 4,2 0-1,1-1 0,0-1 5,0 2-2,0 0 3,0 3-3,0 1-2,0 3-1,0 0 0,0-1 0,0 3-2,0-2 0,0-2 1,0 0-2,0-2-1,1-2-3,-1-2-2,0-5-5,0-5-23,-1-8-40,-6-1-43</inkml:trace>
  <inkml:trace contextRef="#ctx0" brushRef="#br0" timeOffset="49855.66">1365 2556 74,'-11'2'4,"4"0"12,-4 0 8,7-1-6,-3-1-6,7 0 2,0 0-4,0 0-2,0 0 1,0 0 0,0 0-1,0 0-4,0 0 5,0 0-5,0 0 10,0 0-1,0 1-6,7 1-7,4 2 14,4 1 2,3-1 2,3 1-5,5-1-3,3-1 1,8-3 5,3 0 2,1 0-5,7-2-2,3-3-3,3 0-5,6 2-1,-6-1-1,-1 4-1,-3-1 0,3 0 1,-6 1-2,3 0 2,3 0-1,-2 0 0,1 0 0,3 0 1,-2 0-1,1 0 0,0 0 1,-1 0-2,1 1 2,3 0-1,-4 0 0,4-1 1,-4 2-1,-8-2 0,0 1 1,-11 1-1,-3-1 0,-3 3 0,-3-3 0,-4 5 0,4-2-1,-4-1 1,5 3 0,3-3 1,-1 0-2,5-2 2,5 1 2,2-2-3,2 0 1,2 0 0,2-3 0,1 1-1,5 0-1,-2 2 2,-6 0-1,-5 0-2,-9 4 1,-3 0 1,1 0 0,1 1 0,3 0-1,1-1 3,5-1-1,3-2-1,1-1 1,8 0-1,-4 0 1,0 0-1,-1-1 1,-4-3-1,-1 2 1,-7-1-2,-2 2 1,-5 1 0,-6 0 0,-1 0-1,-2 0-1,-3 0 2,4 1 0,4 1 0,6-1 0,1-1 1,6 0 1,-1 0-2,8 0 0,1 0 0,2-4 1,-1 0-2,-5 0 1,-4 2 0,-2 0 0,-7 0 0,1 0 0,-8 1 0,-2 0 0,-3 1-1,3 0 0,-2 0 2,7-1-1,3 0 0,3-1 1,6 1-1,1-3 1,3 1-1,-1 0 0,-5-1 0,0 1 0,-4 1 0,-2-1 0,-6 2 0,-8-1-1,-2 2 1,-3-1-1,1 1 1,-1 0-1,6 0 0,2 0 1,3 0 1,7 0 0,1 0 0,12-2 0,-2-1-1,3-3 1,2 2-2,-3 0 1,-6 1 0,-7 0 0,-4 2 0,-9 1 0,2 0-1,-3 0 0,2 0 0,1 0 0,1 0 1,3 0 1,5 0-1,4 0 0,8 0 1,-2 0 0,7 0 0,0 0-1,2-2 0,-7 0 0,-4-1 0,-5 2 0,-11-1 0,-2 2-1,-6 0 0,0 0-2,-2 0 2,1 0 0,2 4 1,-1-2-2,6 0 4,2 4-2,3-6 1,-1 3-1,5-1-1,0-1 2,0 0-1,-5-1 0,1 0 2,-3 0-1,0 0-1,-4 0 0,-1 0 0,0 0 0,-7 0-1,1 0-4,0 0-22,-2 4-12,0 1-19,1-2-101</inkml:trace>
  <inkml:trace contextRef="#ctx0" brushRef="#br0" timeOffset="51067.73">6505 2614 37,'0'0'4,"0"0"-5,0 0 11,6 0-5,4 0 7,-5 0 2,5 4-7,-2 3 1,-1 2 5,-5 4 2,3 3 13,-1 5 0,-2 1-1,2 1 0,0 6-4,-1 2-13,4 3 0,1 5-2,-1 1-4,0 2-2,-1-2-2,0 1 1,1-2-1,2-1 5,-5-1-2,-1 1 4,-3-1-1,0 0 2,0-1-8,-7-1 0,-4 3 3,-5 1-1,5 1-3,0-2-3,3 0 3,4 0-3,-1-2 1,3-1 0,0-1 2,2-2 1,0-2 0,0-2 1,0 1 0,0 0 0,0-2-1,0 4 1,-7-4 0,3 2 1,-3-2-3,3 3 1,1-3 0,2 1 0,1-1-1,0 1-1,0-1-5,0 0 2,0 2-2,0-2 6,-3-2 1,2 0 1,-2-1-1,-1-1 2,-3 2 0,3 1 0,-3-1-1,3 2-1,-2 0 0,3 0 1,-1 0-2,-3 1-4,7-1-9,-4 0-21,4-1-22,0-1 16,0-1 23,-4 0 3,-3 0 0,3 1 11,-3-2 5,0-2 3,1 2-2,-1-2 4,3 2 1,0 1-1,4-3-5,-3 2 1,3-2-1,0 1 0,0 0 1,0 1 4,0 1-4,0-3 0,3 3-2,-3-2 1,0 1 0,0-2 1,0 0-1,0-2-1,0-2 10,0-1 8,0-1 10,0 1 3,0 0-2,1 0-3,4 2-12,0 1-2,-5 3-4,0 0-4,1 1 0,-1-2-2,0 2 2,0 1 4,0-2-2,0 1 9,3 1-2,1 1 2,1-1-10,-1 1 3,4 0 7,-1-3-2,0 1 1,0-2 3,-3 1-1,3-3-2,-3 0 0,2 0-3,1-1-6,0 0-2,-2-1-3,1 0 0,-2-2 0,0-1-4,-1-2-8,-3-4-21,0-2-48,0-5-117</inkml:trace>
  <inkml:trace contextRef="#ctx0" brushRef="#br0" timeOffset="52231.8">1287 6442 19,'-1'2'110,"-2"3"28,1-4-129,2 1-14,0-1 3,5 1 11,10-1 16,9-1-2,5 0 0,7 0 5,7 0 4,4-4-5,6 0-4,8 1 3,11 2-7,5 1-3,19 0-7,5 5-5,10 4-2,7 2 0,3 2-1,4 1 0,-3-2-3,-2-1 0,-8-3 1,-8 1 1,-5-4 1,-9-2-1,-5-3 1,2 0 2,5 0 0,3-5 10,3 0 8,-2 1-16,-2 1-5,2 2 1,-4 0-1,1 0 0,-1 1-2,-9 0-2,-1 0-4,-17 0 2,-2 0 1,-16 0 4,-5 0 0,-2 2 2,-5-1 0,-5 2 0,1-1 2,3 2 0,1-2 0,7-1-2,2 1-1,5-2-1,-2 0 3,2-3-2,1-1-1,-2 0 1,-5-1-2,-1 2 1,-7 0 0,-2 1 0,-9 2 1,-2-3 0,-4 2 0,-1 1 0,2 0 0,6 0 0,-1 0 0,5 0 0,-1 0 0,5 0 0,2-2 0,4 1 0,1-1 0,-1 0 0,2 0 0,-3 0 0,-2 0-1,-3 1-6,1 0-5,-5-1 2,-3 1 5,1 1 3,-2 0 1,1 0-1,-2 0 2,4 0 0,1-1-1,4 0-1,-1-1-4,-1-2-2,2 3 2,-5-3 1,1 3 3,-7 1-1,-1-1 1,-2 1 0,-1 0 2,2 0-1,-2 0 0,4 0 1,2 0-4,-1 0-14,4 0-8,-4 0 1,4-1 6,-5-3 12,0 3 6,-2 0 1,-5-1 1,0 2 2,-6 0 0,-4 0 3,-4 0-1,4 0-1,-5 0 5,2 3-2,0 2-5,2-1-10,0 0-12,-1 0-19,1-2-43,-1-2-119</inkml:trace>
  <inkml:trace contextRef="#ctx0" brushRef="#br0" timeOffset="52640.82">6507 5925 35,'0'36'186,"0"5"-169,0 5-6,4 0 4,-4-2-9,0-2-9,0-8-13,-2-3-3,0-2-2,-2-7 3,4-1-36,0-5-43</inkml:trace>
  <inkml:trace contextRef="#ctx0" brushRef="#br0" timeOffset="115059.39">1061 9233 37,'4'-1'6,"0"-1"1,0 1 2,-1 0 76,-3-1-51,0 0-18,0 2 3,1 0 4,-1 0-3,3 0-4,-3 0-10,0 0 40,0 0-7,0 0-23,0 0 2,0 0 1,0 0-3,0 0-7,0 0-4,0 0-1,0 0-2,-7 0-4,-1 0-2,-3 4-1,4-2 4,-4 2 0,1 0 1,0-1 0,-1 3 0,0 0-1,-1 1 1,-1 0 0,-1 1 0,2 2 1,-4-2-1,5 0 0,0 1 0,0-1 0,3 0 0,-3 1 0,4-3 0,-2 2-1,1 0 1,3 1 0,-4 0-1,5 0 0,-3 1 1,0 1-2,-1 2 4,-3-1-2,2-1 0,1 1 0,1-3 1,0 1-1,3-3 0,1 1-1,2 0-1,1 0 1,0 0 1,0-1-2,0 1 3,0 1-1,0 0 0,-3 2-1,1-2 1,0 1 0,0 1 0,0-1 0,-1-1 1,1-1-1,0-1 0,2-2-1,0 1 1,0-1 0,0-2 0,0 2 1,0 2-2,0 0 1,0 2 1,-2-2-1,0 1 2,0 2 0,-5-1-4,3 0 4,0-1-1,1-1 0,0 1-1,2-3-1,-2-1 1,2 1-1,1-2 1,0 2 0,0-2-2,0 1 2,-3 2 0,3-3-1,0 3 0,0-1 0,0-1 2,4 2-1,-1 0 0,-2 0-1,6 0 2,-4 0-2,1 0 1,0-2 0,-1 1 1,1 1-1,-2-1 0,0-3-1,3 2 1,-3-4-2,0 2 2,6-1 0,-1 1 0,0 0 0,0-1 0,-3 0 1,3 2-1,-3-2 0,0 2 0,1 0 1,-1-1 0,0 2-1,3-3-1,0 0 2,1 1-2,1 0 0,2-1 1,0 0 0,1 0 0,5 0 1,-2-1-1,-2 0 1,-1 0-2,2 0 2,-3 0-1,-4 0 1,1 0 2,-2 0-2,1-1 1,0 0-2,-3 0 0,3 1 0,-3-1 1,3 0-1,-3 1 1,0-1 0,3-1 0,-1 2-1,4 0 0,-2-1-1,0 0 2,6-3 0,-3 3-1,2 0 2,1-4-3,-3 3 3,1-3-1,-5 0 0,3 0 2,-3 1 1,0-2-1,-3 1-2,-4-1 1,3-1 0,-3 1 0,0 2-2,0 0 1,0 1 0,0 0 0,0 0 0,0 1 0,0 0-1,0 0 0,0 0 0,0-1-2,0-1 0,1-2 1,6 0-1,0-1 2,0-1-1,1-1 1,-2 1 1,1-2-1,0 0 1,0 1-1,-3 1-3,0 4 6,-1 0-2,-3 2-1,4 1-1,-4 1 0,0-1-3,0 1 0,1-1-3,6-1 5,2 1 2,2-1 1,3-1-1,-3 0 1,1-1 0,1 1 0,1-1-1,-2 0 1,-2 0-1,-2 2 0,-1-1 0,-3 3 0,-2 0-1,0 0-1,3 0 0,-1 0 0,0 0 2,6 0 1,-2 0-2,-1 0 2,6 2-2,-2 1 1,1-2 0,6 1 0,-4-2 1,3 0-1,-5 2 0,2-2 0,-3 1 0,-2 1 0,-3 2-1,-1-2 1,3 3 0,-4 1 0,2 0 1,-1 0-2,1 0 1,-2-2 0,3 1 1,-6-1-1,2-1 0,3 0-1,1-1 1,1 1 0,2-1 0,1 0 0,-3 1 0,3 1 0,-2 1 1,2-1-1,-3 3-1,3-1 2,-4-1 0,0 1-2,1-3 2,-2 1 1,1-2-1,0-1-1,0-1-1,4 0 1,-3 0 1,1 0-1,-3 0 0,0 0 0,-3 0 1,-1 0-2,3 2 1,-5-1 1,4 0 0,-1 0-1,1 0 0,0 0 0,3 2 0,-1-2 0,-1 1 0,1-1 0,1-1-1,1 0 2,3 0-1,0 0 1,3-1 3,-6-1-3,1 1 0,-1-2-2,2 2 2,-6-1-2,3 1 1,-3 0 1,0 0-1,-2 0 1,-2 1 1,0-1-1,2 0 1,1 0-1,-1-1-1,2 0 1,-2 1 0,4-3-1,-1 0-1,1-1 1,1 1 0,0 0-1,0 0 1,-3 0 0,3 1 0,-7 0 0,4-1 0,-2 0 1,0 2 0,3-4-1,-4 2 0,2-1 1,1 2-1,-1-2 0,1-1-2,0 2 3,-1 0-1,-2-1-1,2 3 1,1 0 1,-4-1-1,3 2 1,-3 0 0,0-1 1,0 1-1,0-1-2,0 2 1,0-4 1,0 2-1,0 0 0,0-2 0,0 1-1,1 0 2,2-2-2,-1 3 1,0-4-1,-2 3 2,3 0-1,-2 2 0,-1-2 1,3 2-2,-3 1 3,0-2 0,0 2-1,2-3-1,-2 3 0,0-2 1,0 0-1,0-1 0,0 1-2,0-2 2,0 2 0,0-2 0,0-1-2,0 1 4,0 0-4,0 2 4,0-1-2,0 0 0,0 1 1,0-1 0,0 2 0,0 0 0,0 0-1,0-2 1,0 2-1,0-2 0,0 0 0,0 0 0,-2 0-1,-1 0 1,2 0 0,1-3 0,0 3-2,0-2 2,-3 0 1,1 4-1,2-2 0,0 1 0,-2 1 1,-1-2 0,2 1-2,-2 0 1,2 1 0,-6-3 0,4 2-1,-1-1 0,1 0 1,-1-1 0,2-1-2,0 2 0,-2-3 1,1 0 1,-1 1 0,4 0 0,-2 2 0,-2-2 3,-1 1-2,-4 2-1,5-2 1,-4 1-1,-2 0 0,2 0-1,-1-1 2,0 2-1,0-3 0,2 1 0,2 0 1,-2-2-1,0 0 0,0 0 0,3 0 0,-2 0 0,3 1 0,-1 1-1,2 0 3,0 2-1,-5-2 1,6 2 1,-9 0-2,3-1 3,-1 2-2,-1 0-2,1-2 0,1 0 2,0-1-4,3 1 2,0-1 2,-3-1-2,3-1-2,-3 1 2,3-2-1,-3 0 2,1 4-1,-1-2 0,-1 0 2,-2 3 0,3-2 0,-3 1 0,1-1-1,-1 2 0,-1-2 1,4 2 0,-4-1 0,4 0 2,-1 0-3,1 1-2,1-1 3,-1 0-2,0 0 0,-1-1 1,4 1 2,-3 0-2,-2 0-1,9 2 1,-9-2-1,7 3 2,-6-4-2,-3 4 0,0-2 0,-3 2 0,5 0-1,-3-2 1,5 0 0,-1 0 1,-2 0-2,2 1 1,-3-1 1,2 1-1,-5-2 0,2 1 0,1 0 0,-7 1 0,1 0 0,-4 0-1,2 1 0,-5 0 0,-2 0-1,2 4 0,-2-1 1,2 1 0,-2 1-6,1 0-5,1 0-11,-2 1-11,2-1-35,-2-1-59</inkml:trace>
  <inkml:trace contextRef="#ctx0" brushRef="#br0" timeOffset="116351.48">1004 9476 0,'0'-1'14,"0"0"-2,0 1 4,0 0 8,0-2-4,0 2-3,-6 0-1,5-3 2,-2 2-1,3 0 8,0-1 3,-1-1-12,-2 1 3,-1 0-5,1-1-1,-1 3-3,0-4 3,-2 3-5,2 0 3,-3 1-2,0 0 5,0 0-12,-4 2-3,-2 5-2,1 1 2,-2 0 2,6 1 2,-2 1-2,9 1 3,-4 1-2,5 0 1,0-3-2,0-2 1,0-1-1,2 0-3,9-1 2,0 0 0,3-3 1,0 2-1,4-2 3,4-2 3,-2 0 0,-4 0-3,5 0 1,-6-1 1,2-4 0,-2-2 1,2 0-1,-7-2 0,-1-1 0,-3 1-1,-2-1-2,2 1 1,-5 1 0,-1 0-1,0 2 1,0 1 1,0 0 1,-8 4 0,-3-1-5,-5 0-2,-3 2-5,-3 0-5,-6 0-19,-1 2-22,-2 3-40,1-4-74</inkml:trace>
  <inkml:trace contextRef="#ctx0" brushRef="#br0" timeOffset="117575.53">1209 9500 132,'0'2'64,"0"2"-62,0 6-6,0-2 11,0 4-1,6-1-5,1-3-2,0-1 2,4-1-1,-4 0-1,-3-3 2,3 0-2,-7-3 1,1 0 0,-1 0-4,0 0-5,0-1 2,0-4 0,0-2-1,-8 0 8,-2-1 0,-2-1 2,3 1-1,0 2 4,5 0 0,-2 1 5,6 3 2,0-1 4,0 3 3,0-1-11,0 0-9,0 0-3,8-2 3,5 1 1,1 0-1,2 1 1,4-2 0,1 2 0,0-1 0,-2-2 0,2 3 1,1-1-1,-10 2 0,1 0-1,-3 0 0,-9 0-1,2 2 0,-3 4 7,0 1 2,0 2-3,-7 0 0,-1-1-4,-2 1 2,4-1-1,2-3-2,0-1 0,4 0 1,-3-2-1,1 0-1,0 0-4,-2-2-2,1 0-7,-4 1-14,3 2-8,-4-1 8,-6 0 10,-1 1-6,2-1-5,-2 1 7,4-2 21,4 1 3,1-1 6,2 0 12,4-1 9,0 0 9,0 0-7,0 0-11,0 0-14,4 0 7,9 0 12,2 0-2,0 0-6,3-1-12,-1-1-3,1-2-8,-3 0-38,-2-1-65</inkml:trace>
  <inkml:trace contextRef="#ctx0" brushRef="#br0" timeOffset="118575.59">1384 9333 39,'2'0'46,"-2"0"-46,0 0-5,0 0 4,0 0 3,0 0-2,0 2-1,0-2 6,0 3 7,0 1 4,-4 0-10,-2-1 1,-1 1 2,3-1-2,4 2-1,0-3-6,0 1-3,6-3 3,3 1 1,1-1 2,4 0 6,-3 0 7,0-1-9,0-3-1,-5 1-2,-2 0-1,-1 1-1,-3 0 6,0 0 2,-7 1-2,-3 1 5,-1 0-11,-3 0-3,-4 0 2,4 5-2,3 0 0,1-1-3,6 0 2,4 0-8,0 0-19,0-1-29,11-3-59</inkml:trace>
  <inkml:trace contextRef="#ctx0" brushRef="#br0" timeOffset="119035.64">1507 9438 6,'-7'2'16,"1"-2"-2,3 1-9,-1-1 0,1 0 0,2 1 11,-3 0 1,1 1-2,-4 1 3,3-1 7,0 3-9,-3-3-8,3 2-3,-1 0-1,5-2-1,0-1-3,0 0-1,0-1-1,2 0 2,5 0 2,1 0 2,6-4 2,-7-1-3,1 0 0,-1 0-2,-5 2-2,0-2 1,-2 4 1,0 0 3,0 1-2,-8 0-9,-3 0-8,-3 4-15,6 2-30</inkml:trace>
  <inkml:trace contextRef="#ctx0" brushRef="#br0" timeOffset="119428.64">1625 9402 15,'0'0'60,"2"0"-23,-2 0 5,0 0-12,0 0-6,0 0-11,0 0-10,0 0-4,0 0 0,0 0-1,0 0-1,0 0 1,0 0-2,2 0 1,-2 0 2,0 0 2,0 0 5,0 0 2,0 0 7,0 0-2,0 0-2,0 0-3,0 0 0,0 0-1,0-2-6,0 1-2,-2 1 1,2-2-1,-2 2 0,-5 0 0,3 0 2,-5 0 0,5 0 2,0 0 0,-3 0 0,4 2-3,-5 1-1,8-1 1,-4 1-1,4-2-1,0 1 0,0-2-1,0 1-2,0 0-13,0 0-15,1-1-31,3 0-99</inkml:trace>
  <inkml:trace contextRef="#ctx0" brushRef="#br0" timeOffset="119751.65">1669 9485 46,'0'0'58,"0"0"-37,0 0 2,0 0 12,0 0-9,0 0-14,0 0-2,0 0-3,0 0 0,0 0 1,0 1 8,0 0 1,0 0-13,-10 2-3,2-3 1,0 2 9,-2-1 3,6-1 1,2 1-3,0-1-2,2 0-5,0 0-2,0 0-3,0 0 0,0 0-3,0 0-2,0 0-3,0 0-4,0 0 1,0 0 2,0 0 1,0 0-13,0-2-96</inkml:trace>
  <inkml:trace contextRef="#ctx0" brushRef="#br0" timeOffset="122744.84">1612 9937 124,'-3'11'51,"2"1"-61,1-1 10,0 0 0,0 0 1,0 1-2,0 1 1,4-1-4,-4-1-2,0 0 2,0 0 1,-3-1 3,2 2 0,1-1 0,0 0-2,-3 1-38</inkml:trace>
  <inkml:trace contextRef="#ctx0" brushRef="#br0" timeOffset="123074.84">1526 10368 94,'-7'14'87,"1"1"-101,1 0-2,4-1 18,-2-1-3,-1-3-12,4 1-10,-6-3 3,6 1-2,0-1 14,-3 0 5,3 1 3,0-1 0,0 0 3,0 2-3,7 0 4,-1 1 6,1 0 0,1 3-6,-1 0-2,0 0-2,0 1-2,-1-2-4,-1 3-1,1-2-3,-4-3 5,-2 3 5,0-2 0,0 1 1,-4 0 3,-3-1 13,-1 0 1,1 1-1,0 0-8,3 0-6,1 2-2,3-1-1,0 0 0,0 0-1,10 0 3,-2 1-4,3-2 2,0 1-5,2-2-19,-2 1-26</inkml:trace>
  <inkml:trace contextRef="#ctx0" brushRef="#br0" timeOffset="123224.86">1568 11097 1,'0'13'10,"0"-1"3,0 2-2,0 2-11,0-2 0,0-1-2,0-1-7,-5-2 6,3-2-8</inkml:trace>
  <inkml:trace contextRef="#ctx0" brushRef="#br0" timeOffset="123535.87">1541 11362 19,'-12'17'32,"2"-1"-12,-1-2-11,7-2-3,0 0-1,4-5 0,0 1-7,0-2 4,4 2-2,3 1 0,4 0 0,-4 4 5,1 0-3,-4 1 0,1-1 8,-3-3-1,-2 1 3,0 0-4,0 0 6,-4 0-4,-3 0-3,-1 1-3,5-1-4,-1 0 1,4 0-1,0-3-1,0 0 1,7-1-2,4-2 0,0 1-8,-1 0-23,-1-1 1,-4 3 13,-4 0-6,2 3 8,-3 0 15,0 0 4,-3 2 11,-8 2 11,1-2 9,-4-1 2,6 0-4,1-4-12,3-1-8,4-3-8,-3-2-3,3-2-2,0 0-6,0 0-23,0 0-12,3 4 4,1-2-5</inkml:trace>
  <inkml:trace contextRef="#ctx0" brushRef="#br0" timeOffset="124230.9">1609 12023 16,'0'1'231,"-1"-1"-204,1 0-22,0 0 20,0 0-5,6 0-18,2 0 3,6 0 0,4-2 4,3 1-5,1 1 2,4-3-2,2 3 2,-1-1 0,6-1-2,-5 1-2,5-2-1,4 1-2,1 1 4,2 0-3,0 1 0,2 0-2,-6 0 1,-2 0 1,-1 4-8,-7 0 3,-1-1 4,-2 1-2,-4-1 0,2-1 2,-4-1 1,2 0 0,3-1 0,3 0-6,-1 0-4,4-2-7,2-4-7,1 3-1,5 1-5,-6 0-1,1 0 10,-3 2 9,-5 0 10,0 0 1,-8 2 2,0 1 0,-1 1 0,-2-3 0,4 1-1,-1 1 0,-1-3 1,3 1 0,2-1-2,2 0 1,0 0-1,3 0 2,-1-2 0,-2 0 1,-2 1 0,-2-1-2,-3 2 1,-3 0 1,0 0 1,0 0 0,3 1 2,1 3-4,-2-3-1,5 0-1,-2-1-7,7 0-34,3-3-22,0-1 10,2-2 21</inkml:trace>
  <inkml:trace contextRef="#ctx0" brushRef="#br0" timeOffset="182983.27">8214 1257 40,'-7'1'48,"4"-1"-17,2 0-10,1 0-35,0 0 28,0 0 28,0 0 25,0 0-11,0 0-22,-3-2-10,-1 1 5,-1 1-5,1 0-8,0 0-2,0 0-8,4 0-6,-4 1-2,4 4 1,0-1 0,0 0 0,0 1-1,0-1 2,0 1 0,4 2-1,6-1 0,-1 5 0,-3 1 4,4 4-3,-9 2 0,6 5 1,-4 1-8,-2 3-41,2-1-44,-3 0-84</inkml:trace>
  <inkml:trace contextRef="#ctx0" brushRef="#br0" timeOffset="183320.29">8343 1871 10,'4'5'33,"-1"-2"2,-2 1-2,2 1 8,-3 2 8,0 1-9,0 2-7,0 3-5,0 0-10,1 4-3,2 1-7,-1 3-5,-2 4-3,0-1 1,0-1-6,0 1-10,0 0-12,-6-3-12,-1-1-12,3-1-3,0-3-3,-3-3-35</inkml:trace>
  <inkml:trace contextRef="#ctx0" brushRef="#br0" timeOffset="183560.3">8379 2500 23,'0'4'41,"0"4"-38,3-1 26,-3 0 23,0 0-19,0-1-12,1 4-1,-1-2-4,0 1 4,3 0-8,0 0-8,1 3-2,-3 0-1,5 1-1,-6 2-5,0 2-14,0 2-21,-10 0-35,-2 2-40</inkml:trace>
  <inkml:trace contextRef="#ctx0" brushRef="#br0" timeOffset="183784.31">8332 3168 109,'0'10'11,"7"1"12,-3 0 29,-3-1-10,6 1-21,-4 1-15,3 0-3,-2-2-3,1 0-3,-1 1-17,-2 2-30,1-2-12,1 1 2,-4-2-1</inkml:trace>
  <inkml:trace contextRef="#ctx0" brushRef="#br0" timeOffset="184012.33">8343 3722 47,'0'16'-1,"0"1"-2,0 0 3,0 0 2,-3 0-1,2 0 5,1-2 18,-6-3 16,5-2 1,-2-1-9,3-2-10,-3 0-9,3-1-8,0 1-3,0 3-4,0 0 4,6 4-7,1 2-23,-2 1-43,-2 1-56</inkml:trace>
  <inkml:trace contextRef="#ctx0" brushRef="#br0" timeOffset="184219.34">8325 4341 124,'-9'18'3,"7"0"-2,2 0 34,0-3-4,0-1-17,0-1-5,0-1 3,0-2 2,0 1-3,0-3-1,2 1 1,3-1-2,-5 3 0,1 0-2,-1 4-4,3-1-1,-3 3-3,4 1-1,-1-2-10,-3 1-23,4 1-29,-1-3-31</inkml:trace>
  <inkml:trace contextRef="#ctx0" brushRef="#br0" timeOffset="184472.34">8339 5218 14,'-3'10'39,"-4"1"13,4-2 5,2 1-11,-3 0-4,4-1-17,0 3-7,0 0-11,0 1-6,4 0-1,7 0 0,-7-1-2,6 1-16,-6-1-15,-4-1-30,0 0-38</inkml:trace>
  <inkml:trace contextRef="#ctx0" brushRef="#br0" timeOffset="184707.39">8257 5777 203,'-4'11'23,"4"1"-27,0 1 11,0 1 6,0 3-12,-2-3 0,2 3 1,-3-2 0,-3-1-1,4 1 1,-2-4-3,0 1 4,4-2-5,0 0 1,0-1 1,0 1-16,4 1-29,-3 0-34,4 3-20</inkml:trace>
  <inkml:trace contextRef="#ctx0" brushRef="#br0" timeOffset="184951.37">8179 6544 93,'0'11'45,"0"1"-18,0-1 2,0-1-5,6 2-15,3 0-7,-7 1 1,2-1 2,-4 3-6,0 0 5,0-4-1,-2 3-2,-2-2-1,-1-1-1,3 2 0,0-1-12,2 3-35,0 0-26,0 2 12,0 0 17</inkml:trace>
  <inkml:trace contextRef="#ctx0" brushRef="#br0" timeOffset="185093.39">8218 6908 33,'0'17'52,"0"-1"3,0 1-2,0 0-14,0 2-24,-7-1-12,4 1-3,2 0-4,-3-1-21,1-6-99</inkml:trace>
  <inkml:trace contextRef="#ctx0" brushRef="#br0" timeOffset="186191.46">8124 7566 54,'-6'0'69,"6"-2"-66,0 1-2,0 1 125,-3 0-74,3-1-34,0 1-9,0 0 1,0 0-2,3 6 16,7 2 3,-3 3-9,1 5-5,-4 1 0,0 4 0,-4 1-9,0 4-1,0 3-2,-8 1-4,-2-1-22,-4-1-37,3-5-40,-1-4-56</inkml:trace>
  <inkml:trace contextRef="#ctx0" brushRef="#br0" timeOffset="186500.47">8259 8380 4,'0'6'119,"0"0"-119,0 3-4,0 0 21,0 3 9,0 2-10,-2 3-7,-4 0-4,1 1 1,1-2-1,4-1-1,0 0-3,0-2-2,0-3 2,0-1-1,0-2 0,2 0-3,5-1-24,-5 3-57</inkml:trace>
  <inkml:trace contextRef="#ctx0" brushRef="#br0" timeOffset="186716.48">8246 8945 213,'0'17'1,"0"1"-12,0 1 12,0 0 3,0 1-3,2 2 0,3-2 2,-5-3-1,0-2 2,0 1 8,0-3 2,0 1-3,0-3-7,0-2-3,4 1-1,0 0-3,0 4-7,2 0-28,-1 2-32,-2 2-48</inkml:trace>
  <inkml:trace contextRef="#ctx0" brushRef="#br0" timeOffset="187079.52">8215 10147 109,'-17'20'27,"2"3"0,0-2 20,5 2-11,6-3-14,0 1-9,4-3-3,-4-1-4,4-1-2,0-5 0,0-1-2,0-3-3,0-3 1,0-1 0,0 1-1,1-1-7,2 2-4,-3 2-9,1 4-15,-1 1-40,0 1-34</inkml:trace>
  <inkml:trace contextRef="#ctx0" brushRef="#br0" timeOffset="187268.54">8154 10675 22,'-3'18'44,"2"1"-3,1 2 18,0 0-10,0 2-14,0-1-6,0 2-1,0 0-2,4 0-6,-1-2-7,4 2-2,-3-1-2,-4-3-4,4 0-3,-4-1-1,0-2 1,0-1-6,-3 0-3,-2-1-21,-2 2-26,4 2-32,-1 0-28</inkml:trace>
  <inkml:trace contextRef="#ctx0" brushRef="#br0" timeOffset="187457.53">8194 11504 128,'-19'19'23,"5"0"-34,-1 3 16,6-1 19,0 2-12,7-2-5,0-2-2,0 0-2,2 0 2,0-2-5,0 1 3,0-4-3,2-3 2,0 1-1,0-3 0,-2-2-2,0 0-5,0-1-30,0 3-57</inkml:trace>
  <inkml:trace contextRef="#ctx0" brushRef="#br0" timeOffset="187612.53">8100 12084 0,'0'13'132,"0"0"-28,0 0-90,0 1-13,0 1 2,7 1-4,1 3 1,3 0-2,-2 1 1,2 0-1,0-1-1,0 0 0,-4-1-10,-3-2-9,-4-3-20,0-3-43</inkml:trace>
  <inkml:trace contextRef="#ctx0" brushRef="#br0" timeOffset="188792.67">8196 12889 33,'7'7'4,"-6"3"138,2-2-128,4 2-14,-7 0 0,8-1 5,-5-1-1,1 1-3,-1 1 0,-3 1 3,0 0-4,0 6 0,-7 0-3,-4 5-15,0 3-31,-3 0-28</inkml:trace>
  <inkml:trace contextRef="#ctx0" brushRef="#br0" timeOffset="189008.61">8115 13595 94,'0'6'21,"0"2"-20,0 2 8,0 0 4,0 1-10,3 0-3,5-2 0,1 1 0,2-3-5,1 0-21,-2-1-11,-2 1-10</inkml:trace>
  <inkml:trace contextRef="#ctx0" brushRef="#br0" timeOffset="189150.62">8179 13946 161,'6'25'15,"0"-4"-14,6-4 25,-1-1-1,-3-5-19,6-5-6,-4-2-13,-8-4-120</inkml:trace>
  <inkml:trace contextRef="#ctx0" brushRef="#br0" timeOffset="191746.77">7046 10812 91,'0'0'19,"0"0"84,0 0-94,0 0-7,0 0 14,0 0 6,0 6 1,1 2 16,2 5 8,-3 4-4,1 6-6,2 3-7,1 5-1,3 4-8,0 2-10,-3 1-6,0-1 3,-1-2-8,-1 1 0,-2 0-2,0-3-5,0-4-6,4-4-16,3-6-30,-1-7-44,0-9-116</inkml:trace>
  <inkml:trace contextRef="#ctx0" brushRef="#br0" timeOffset="192499.81">7253 10906 50,'0'0'270,"0"2"-249,0 8-34,0 9 20,5 10 16,1 4-10,2 0-4,2 0 1,-2-3-3,2-2-5,-2 1 2,-1-3-4,-1-2 1,-2-5 0,0-4-9,-1-5-7,1-4-18,-4-5-34,0-1-57,0-10-6</inkml:trace>
  <inkml:trace contextRef="#ctx0" brushRef="#br0" timeOffset="192730.84">7192 10906 314,'-5'-2'42,"5"1"-43,0 1-11,7 0 11,13 0 7,10 0 9,8 0-1,1 0-1,1 3-10,-1 2 1,-4 1-2,-9 1 3,-4-1-4,-9 1 1,-6 2 0,-6 1 1,-1 2 4,-15 4-1,-9-1-7,-13 1-4,-9-2 1,-4-3-2,0-2 2,0-2 0,10-3-5,16-3-6,13-1-13,11 0-20,2 0-92,18 0-21</inkml:trace>
  <inkml:trace contextRef="#ctx0" brushRef="#br0" timeOffset="193219.84">7557 10872 381,'-4'1'4,"-3"11"-25,7 2 17,0 8 17,0 3-8,0 6 1,5-2 6,1 1-3,-2-1 1,3-3-9,-4 1 2,1 0-1,-3-2 1,5-2-3,-5-1-2,2-3-2,4-4-17,-3-3-31,0-5-111</inkml:trace>
  <inkml:trace contextRef="#ctx0" brushRef="#br0" timeOffset="193791.91">7829 11186 218,'4'-3'52,"-2"-1"-60,2-3 14,1 1 8,1-2-9,-3-1-3,1 3-1,-4-1 2,0 2 1,0 2 0,-11 2 2,-6 1-6,2 0 3,-3 8 2,-2 4-6,1 3 5,-2 4 3,2 2 1,6-1-3,2-1 1,7-1-1,1-4-3,3-3 0,0-4-5,11-2 2,4-3 1,5-2-3,5-2 5,-4-9-1,1-3-2,0-2-11,-7 1-13,1-1-17,-12 3-18,0-1-7,-4 4 21,0 2 16,0 3 17,0 4 16,-7 1 11,1 1 6,-1 5-9,3 5-10,0 1 7,1-1 7,3 0-3,0 0-5,0-2-5,5-2 1,10-4-4,-4-1-1,4-2 2,3-1 4,-1-6-2,1-4-2,0 0-9,-5-1-16,2 0-1,-7 2-8,3 0-5,-4 0 20,2 3 19,-5 3 6,1 2 25,-3 2 10,-2 2-17,7 9 46,-3 6-26,7 5-24,-4 3-12,-3 5 1,0 1-1,-4 0-2,3-1-4,-3-2 0,0-1-1,1-2-1,-1-4 0,5-2-1,-1-5-12,1-3-66,-3-6-100</inkml:trace>
  <inkml:trace contextRef="#ctx0" brushRef="#br0" timeOffset="194479.93">8225 11221 6,'0'0'264,"0"0"-242,0 0-27,0 1 8,0 2-1,11 3 5,-5 0-6,7-1-1,-3-1 1,1-2-1,-1-1 3,3-1 8,-2 0 8,4-4 8,-1-4-3,-2-2-3,-1-4-4,5 0-7,-11 0 1,5 2-4,-3 1-3,-6 1-2,2 3-1,-3 1 1,0 2 3,-7 3-4,-7 1-2,-2 0-5,-7 2-7,0 10 6,-1 2 2,2 3 3,2 3 2,5-3 0,7 1 0,8-3-1,0-4 2,0 0-1,14-3-2,8-2 1,3-2 1,0-3 0,4-1 3,-1-1 2,-2-4 0,1-2-1,-5 1-2,-4 0-1,-1 0 0,-6 1 0,-6 2-1,1 0 1,-6 1 0,1-1 3,-1 0-1,0-1 3,0-2-1,0-1-2,-1 0 3,-6-1-3,7-4-1,0 1-5,0-2 0,7 1 1,5 1-3,11 3 0,-4 2 0,2 2-12,2 1-19,-3 2-48,-2 1-71</inkml:trace>
  <inkml:trace contextRef="#ctx0" brushRef="#br0" timeOffset="194851.95">8975 10887 388,'-7'-2'36,"-1"0"-31,1 2 39,0 0-12,-3 4-26,-1 7-13,-11 8 4,2 7 2,-6 4 0,1 6 3,1 1-2,0-1 2,5 0-3,4 0 1,4-3 0,8-5 0,3-5 0,4-5-1,14-6-4,6-1-2,6-5-6,4-6-12,5 0-23,-2-6-46,-2-8-129</inkml:trace>
  <inkml:trace contextRef="#ctx0" brushRef="#br0" timeOffset="195418.98">9115 11173 73,'-8'1'176,"-2"-1"-77,6 0-98,0 0 6,4 0 10,0 0-14,0 0-14,0-4-9,-3-1 7,-1 0 5,0 3 5,-1 1 6,-1 1 3,-1 0 6,-3 4-3,-4 5-9,0 4 2,6 3 3,-3 1 0,5 1 2,3-1-4,3-3 0,0-2-2,7-3-1,6-1-1,5-4-1,0-4 1,-4 0 3,4 0 3,0-7 11,-1-3 0,-4-3-7,-3-1-5,-4 0 0,-2 1-6,-4 1 0,0 0 0,-14 0-3,-1 1 1,1 2-2,-4 1-4,7 5 2,2 2 2,4 1-7,5 0-16,0 2 6,0 3 16,7-1 1,4 0 4,7 0 2,-1-3 3,2 1 2,2-2 1,-4 0 0,5 0 0,-4 0 2,-2 0 0,0 0-6,-5 0 1,-4 0 0,-6 0-3,2 0 1,-2 1-2,-1 4 4,0 0 3,0 2 1,0 0-4,3-2-2,0 0-3,1-2 0,4-1-3,1-2 3,2 0 2,3-3 2,-3-4 4,0 0-4,-1 3-1,-3 0-1,-3 4 1,-4 0-2,4 0-1,-1 4 1,1 6 14,0 4-1,3 2-5,0-1-4,0-2 2,1 0-3,1-5 0,-1-1-1,0-5-2,-1-1 0,3-1-2,1 0-5,-5-9-21,5-6-33,-11-3-117</inkml:trace>
  <inkml:trace contextRef="#ctx0" brushRef="#br0" timeOffset="195591.99">9557 10943 100,'0'3'288,"-3"1"-244,-5 6-50,1 4 4,3 6 7,1 4-5,-1 5 3,4 4-3,0 2-1,0 0-1,0 0-18,0-4-18,0-3-7,0-4-16,0-5-43,0-4-32</inkml:trace>
  <inkml:trace contextRef="#ctx0" brushRef="#br0" timeOffset="195828.02">9465 11189 0,'0'-4'0,"0"-1"165,0 4-99,6 1-66,8 0-2,1 6 13,7 1-1,-1 2-9,-6 1-1,2 1-2,-5-4-2,-1 1 1,-1-4 1,0 1 4,-3-4-2,-6 0 1,-1-1 2,0 0 6,0 0 9,0-6 8,0-2-13,0-3-4,0-1 4,0 0 2,-1-1-1,1 1 0,-3 0 2,3-1-5,0 5-7,7 0-4,6 3-1,0 1-3,3 4-15,-1 0-37,-2 5-57</inkml:trace>
  <inkml:trace contextRef="#ctx0" brushRef="#br0" timeOffset="196116.02">9789 11202 20,'0'4'56,"0"1"204,0 0-250,0 0-14,0-1 7,0-1 1,-3 0-4,0 0 2,2-2 3,-2 0 2,2-1-1,-4 0 0,3 0-2,-2 0 2,1 1 0,-1-1 15,-2 4-6,-1 2-4,-1 3-3,1 3-3,3 1 2,1 1-5,3-4 1,0 0-2,0-3-2,7-1 1,0-4 0,4-2-1,-3 0 2,1-1 3,2-6 1,-3-4-3,-1-2-8,0-1-12,-7-2-18,0 2-14,0-3-9,-7 1-23,-8-2-45</inkml:trace>
  <inkml:trace contextRef="#ctx0" brushRef="#br0" timeOffset="196336.03">9850 10954 60,'4'-2'84,"-1"1"146,-2 1-199,2 0-39,1 5 12,3 7 18,-1 7-5,-2 6-11,3 2 4,-7 2-7,0 2-2,0-1-1,0 1-2,0-4-8,0-2 2,0-4-9,0-7-19,0-3-18,0-7-14,4-4-51</inkml:trace>
  <inkml:trace contextRef="#ctx0" brushRef="#br0" timeOffset="196500.04">9968 10975 54,'0'-14'136,"0"7"-92,0 5 7,0 2-1,0 2-27,0 11-9,1 7 5,5 5-9,-6 6 1,0-1-5,0 2 0,0 0-1,0-2-3,-3-1 0,0-4-3,3-4 1,0-5-16,3-3-44,4-7-36,-5-6-83</inkml:trace>
  <inkml:trace contextRef="#ctx0" brushRef="#br0" timeOffset="196891.06">10132 11204 9,'4'14'72,"-4"-3"10,7-3-76,0 0-3,4-4 4,-3-2 2,1-2-4,6 0 9,-1-8 13,3-1-3,-4-3-7,0-1 1,1 0-1,-6 2 4,0-1-4,-1 2-8,-5 2-3,-2 5 2,0-1 3,0 4 4,-10 0-4,-1 0-8,-4 6-3,-6 3-7,4 3 5,2 0 1,4 1 1,4-2-4,7 0 3,0-3 1,0-1-2,11 1-2,7-3 5,3-1 2,4 0-1,-3-3 1,6 1 0,-4-2 0,-2 0-1,0 0 3,-10-3 1,2 0 3,-5 0-3,-5-3 2,0 0-2,-4-3 0,0-1-2,0-2-6,-4-1-1,-7-2 0,-6 0 0,6-6-2,-4-1-11,8 1-16,7 0 8,0 4 12,11 3-9,7 1-56,-7 5-92</inkml:trace>
  <inkml:trace contextRef="#ctx0" brushRef="#br0" timeOffset="197688.11">6615 10796 74,'0'-12'-8,"0"1"26,0 1-3,-3 3 110,1 1-98,0 5 3,2 1 12,-3 0-9,3 0-16,0 5-8,0 11-15,3 9 14,4 12 5,-1 8 8,2 6-8,-1 6-2,-3 1-5,-1 3-1,-3-3-2,0 1-2,-4-3-1,-7-4-1,-2-3 0,2-5 1,4-4-3,0-6 3,3-7-6,4-7-9,0-5-27,11-7-33,2-4-44,2-4-26</inkml:trace>
  <inkml:trace contextRef="#ctx0" brushRef="#br0" timeOffset="198607.16">6601 10586 111,'-8'0'47,"5"0"-22,-1 0 20,4 0-3,0 0-21,0 0-6,0 0 0,7-1-2,5 1 6,4-4 8,10 4-2,3 0-3,6 0 2,11 0-6,0 0-7,8 4-2,5-2-2,7 1-2,9-2-4,5-1 3,12 0-3,2-6 3,5 0-2,1-1-2,-1 1 1,1 2 0,4 4-1,-11 0 0,-7 4-1,-12 2 1,-6 1-3,-3-1 1,-1 1 1,-7-3 1,4-4 0,-4 0-1,1 0 0,2-8-2,4-1 0,-2-2-4,2 2 3,2 1 2,-5 3 2,0 2-1,-4 3-1,-5 0-3,0 5-1,-5 0 3,-4 2 3,2-1-1,-6-2 0,2 0 2,-3-3-1,2-1 0,-1 0 2,0-2 0,7-5-3,-2 0 3,6-3-2,-4 1 2,0 0-2,-6 2-2,-8 4 4,-2-1-4,-6 3 4,-2 1-4,-6 0 1,3 2 1,-5 2 0,1 1 1,-2-1-1,2 0 0,3-2 0,0 0 0,-1-2 2,5 0 0,2 0 1,-1-4-1,-2 0 0,3 0 0,-9 0-3,0 2 1,-1 2 0,-6-3 0,1 3 0,-5 0 0,4 0 0,2 0 1,-3 0-1,5 3 0,-3-2 0,6 0-1,-1 0 2,3-1-2,1 0 2,1 0-2,-1-1 2,-1-1-1,-2-1 0,0 3-2,-4 0 0,3 0-3,-5 0-1,2 4-4,-4 2-1,-2 1 1,5 3-5,-4-2-10,5-1-3,0-1 4,0-3 10,3 0 6,1-3 2,-3 0 1,1 0-4,5 0 4,-3-4-12,1 1-10,3-2-23,-1 0-40,-1 2-28</inkml:trace>
  <inkml:trace contextRef="#ctx0" brushRef="#br0" timeOffset="198883.18">10714 10568 25,'0'4'45,"0"-3"-11,-4 1 6,-1-1-8,3 0-16,2-1-8,0 0-5,0 0-2,0 0-2,0 0-6,0-3 4,0 1 3,0 2 5,0 0 6,0 0 11,0 0 3,0 0-3,0 3 6,-7 3-20,1 3-3,-3 1 4,7 2-3,-2 0 6,4 5-3,0 2-1,0 6 5,0 6 1,6 3-7,0 9 0,3 7-4,-2 5 0,0 5-2,-3-2-1,3-2 0,-3-7-1,3-4-2,-3-3 2,-4-4 2,0 0-1,2-2 1,-2 0-2,5-1-7,-1-3-15,2-3-28,2-6-74,-3-6-75</inkml:trace>
  <inkml:trace contextRef="#ctx0" brushRef="#br0" timeOffset="199675.22">6707 11643 76,'-6'3'196,"2"-3"-119,0 0-60,4 0 8,0 0 3,0 0-17,0 0-10,0 0-2,7 1 3,4-1 16,11 1 8,2 0 2,13-1-3,9 0-4,11 0 1,12 0-7,15 0-6,16 2 2,12 3-6,8 1-1,5 0-1,1 0-2,3 0 1,5-2 0,-1-4-2,3 0 1,-2-9-5,-1-4 7,-8-3-4,1-2 1,-2 3-1,1 4 1,-2 5 0,0 1-1,2 5 0,-7 3-2,-4 5-3,-9 5-4,-13-1-7,-5 1 5,-10-4 6,-1 0 2,-4-5 3,-2-2 1,1-2-5,-3-2 1,0-4-1,-6-3 3,-2 2 1,-3 1 0,-7 3 0,-7 1-1,-7 2 1,-8 0-2,-6 1-1,-7 3-2,-2 1-3,-6-1 1,4 0-5,-7 1-30,-4-1-54,0-4-144</inkml:trace>
  <inkml:trace contextRef="#ctx0" brushRef="#br0" timeOffset="201984.36">9661 12598 40,'0'20'-2,"0"8"207,3 5-202,4 5-3,-3 2 4,4-1 4,-4 0-7,2-1-1,-6-1-1,0-4 1,0-5 0,0-1 0,-11-7 1,0-1 1,0-3-2,4-6-8,4-5-32,-1-5-48</inkml:trace>
  <inkml:trace contextRef="#ctx0" brushRef="#br0" timeOffset="202239.37">9447 12661 304,'-7'-6'93,"7"0"-91,14-1-8,21-1 19,22-3-3,4 1-3,7 1-4,-3 3-4,-5 4 3,-9 2-2,-6 0-1,-6 2 0,-10 7 1,-12 5-1,-8 0 1,-9 7-5,-14 1-6,-14 1-6,-9-1-1,-5-1 6,-4-3 11,-2-3-1,-5-4 2,2-1-1,-1-4-1,13-2-11,16-3-30,13-1-12,10 0-34,6-3-64</inkml:trace>
  <inkml:trace contextRef="#ctx0" brushRef="#br0" timeOffset="202464.37">10026 12636 33,'0'3'-4,"0"6"206,0 5-164,6 6-28,5 3 20,-5 2 3,2 1-12,-1 2-11,-3-2-1,-1 0-5,-3 1-1,0-3-2,0 0 0,0-3-5,0-2-4,-5-5-5,3-4-11,0-4-33,0-4-76</inkml:trace>
  <inkml:trace contextRef="#ctx0" brushRef="#br0" timeOffset="202968.41">10331 12837 17,'0'-2'110,"0"1"-30,0-1-47,0-1-5,0 0-6,0-3-5,-2 1-4,-2 1 2,0-1-4,-6 0-8,2 2 1,-8 0 0,-2 3 2,-4 0 4,-1 6 8,-4 5-6,1 4-5,2 3-4,2 2 2,2 2-5,8 1 1,1-1-1,8-3-1,3-2 2,0-6-2,10-2-3,6-5 1,11-4 1,-3 0 2,9-8 2,0-5 1,-2-4 2,-4-3-6,0 1-5,-5 2-9,-5 2-1,-3 4-2,-6 2 6,-8 5 9,3 4 4,-3 0 1,0 7-3,0 6 4,0 3 0,0 2-2,0-2-2,5-3 1,5-2 0,-2-3 0,5-2-1,1-3 1,-2-2-2,2-1 3,-1-1-11,-5-5-37,-1-5-89</inkml:trace>
  <inkml:trace contextRef="#ctx0" brushRef="#br0" timeOffset="203319.44">10535 12833 33,'0'9'42,"0"2"120,0 3-155,0 2-6,0 2 7,0 2 1,0-1-4,0-1 0,5-1 1,2-4 2,4-3-1,3-3 1,3-3-3,1-3 1,4-1 0,2-1 1,2-9 3,5 0-3,-3-3-3,-2-2-4,4 1-4,-7-2-13,-1 0-17,-7 3-8,-2 0-12,-7 1 17,-1 3 23,-5 2 16,0 3 13,0 2 22,-7 1 11,-3 1 1,-1 0-6,-6 7-11,5 8-14,-4 2-1,8 5-1,0 2-4,-2 1-2,6 0-5,0-4-1,1 1-3,3-1 2,0-1-3,0 1-1,0-3-13,0 2-21,0-3-28,0 1-34,-2-2-58</inkml:trace>
  <inkml:trace contextRef="#ctx0" brushRef="#br0" timeOffset="203884.46">11021 12887 66,'-3'3'114,"-4"2"42,3 3-145,0 2-16,4 4 5,0 1 0,11 0 1,0-2-3,1-2 0,4-4-1,-1-3 2,-1-3 1,1-1-1,-1-1 1,3-7 7,-2-3 0,-2-1-4,-2-1 2,-7 0-3,0 3 3,-4 0 0,0 3-2,0 2 0,0 0 2,-2 4 1,-9 0-1,-2 1-4,-3 4-2,-1 4 1,0 7-5,0-2 4,-1 3 1,2-1 0,10-3 0,-3 1 0,9-4 4,0-1-2,3-4-1,14-1-1,1-3-1,3 0 3,5-1 0,3-5 1,2-2-1,-3-1 1,-2 0-4,-7 2 1,-1 0-3,-5 2-1,-6 0 1,0 2 2,-6 0 1,-1 1 2,0-1 3,-1-2-3,-10-2-2,0 1 2,2-3-2,1 1-3,2-3-3,6-1-23,0 2-37,12 0-81</inkml:trace>
  <inkml:trace contextRef="#ctx0" brushRef="#br0" timeOffset="204199.48">11707 12649 38,'0'0'-38,"0"-1"374,0 1-296,0 0-30,0 1 18,-7 6-16,-1 3-7,-5 3 7,-2 5 3,-3 5-7,-4 1-2,2 4 7,1 3-1,3 4 1,3 1-2,3 2-3,3-2-3,0-2-1,7-7-3,0-7 1,7-5-5,10-5 2,5-4-1,7-4 0,-4-2-5,8-5-13,5-4-16,-4-4-31,1-1-76</inkml:trace>
  <inkml:trace contextRef="#ctx0" brushRef="#br0" timeOffset="204759.52">11946 12895 38,'0'-1'-13,"0"-2"252,-6 3-213,1 0-16,-1 0 26,1 1-21,-4 5-9,-2 2 0,-3 1 0,2 4 2,-4 0 6,5 3-3,0 0 1,3 1 0,5-2 2,2-3-2,1-3-4,0-2-5,11-1 0,1-3-3,8-2 0,-1-1 1,3-3 2,2-7 0,-3 0-4,-4-3-9,-5 2-10,-5-1-6,-4 1-12,-3 3-6,0-2 19,-14 3 8,-3-1 3,-5 2 7,3 2 3,-1 2 5,2 2 1,10 0 1,-3 4 2,6 0-5,3 1 0,2 0-2,0-2 1,18-1 2,1 0 1,5-2 4,1 1 0,-4 0-4,1-1 3,-3 0-3,-3 0-1,-1 1-1,-4 0 1,-3 0 0,5 1 1,-9 0-1,0 1 0,-4 1 0,0 0 5,0 4-5,2-3 1,-2 1-1,4-2 0,3-2-4,1-1 1,6-1 0,-2-1 2,4-5 1,-1-1 0,-1-1-1,-2 1-2,-1 1 2,-1 3 0,-6 2 0,0 1 3,-2 4 8,2 5 27,3 6-16,0 1-9,0 3-6,1-1-1,-1-1-1,1-1 3,1-4-3,2-2-3,0-4 0,-3-2-1,2-3-2,-4-1 0,3-2-12,-5-6-34,1-4-50,-5 0-100</inkml:trace>
  <inkml:trace contextRef="#ctx0" brushRef="#br0" timeOffset="204991.53">12449 12683 302,'4'7'26,"3"5"-27,4 4 16,0 5 13,-1 1-16,1 5-3,0 3-7,-4 3 2,0 0-2,-6 3-3,-1-4 1,0-1 0,0-2 0,-7-5-1,2-4 0,2-3-5,0-8-14,2-1-20,1-8-18,0 0-29,0-4-51</inkml:trace>
  <inkml:trace contextRef="#ctx0" brushRef="#br0" timeOffset="205236.54">12517 13018 75,'0'-7'82,"1"3"-23,2 0-25,-3 0-6,4 1-9,3-1-7,0 0-1,1-2-3,1 2-3,3-1-3,-1 2 5,6 1-2,-5 1-3,4 1-1,6 0 5,-5 4 1,6 4 0,-1 3 2,1 1-2,-7 3-2,2 0-2,-2-2 0,-5-1-1,-4-4 1,-2 0-1,-2-4 0,-3-3 3,0-1 4,0 0 2,0-7-4,-4-3-6,-7-1 3,0-3-3,5 0 0,2-1-1,4 1-2,0 3-2,10 1-12,8 3-38,-7 2-70,5 3-88</inkml:trace>
  <inkml:trace contextRef="#ctx0" brushRef="#br0" timeOffset="205543.57">13061 13015 81,'4'3'184,"-1"-1"-165,-2-1-21,2 1 6,-3-2-4,0 0 0,0 0 1,0 0 5,-4 0-4,-7 0 0,-7 0 0,3 0 12,-2 0 21,-4 3 5,6 4-6,-5 2-9,8 3-4,1 1-9,0 0-6,6 1-2,3-1 1,2 0 2,4-2-2,10-3-2,4-2-2,-2-5 0,8-1 0,1 0 5,-1-10 0,-2 0-3,-5-2-3,-2-1-5,-8-2-4,-7 3-4,0 1-4,-4-1-1,-14 2-2,-3 2-5,-2 2 3,0 5 5,5 1-17,4 0-15,4 2-45,1 4-33</inkml:trace>
  <inkml:trace contextRef="#ctx0" brushRef="#br0" timeOffset="205748.57">13239 12732 127,'-11'8'323,"-6"6"-317,9 8-10,4 4 11,4 3-4,0 2-3,0 2 1,0 1 0,0-1-1,0-3-2,4 0-1,3-7 0,0-3-8,1-6-15,3-8-28,0-6-49,-2-1-119</inkml:trace>
  <inkml:trace contextRef="#ctx0" brushRef="#br0" timeOffset="205932.59">13365 12794 58,'0'-6'234,"-4"6"-129,0 1-73,-1 9-2,3 8-15,-1 5-10,2 4-4,1 3-1,0 2 1,0 0 1,0-1-1,4-2-1,3-2 0,-3-2 0,2-5-2,3-5-8,0-5-7,-1-5-9,6-5-23,-3-2-15,2-10-34,3-3-21,1-1 20</inkml:trace>
  <inkml:trace contextRef="#ctx0" brushRef="#br0" timeOffset="206303.6">13546 13007 28,'5'0'62,"-1"0"-16,2 8 8,4 3-18,1 2-19,1-4-11,4 0-2,-4-2 1,5-1 2,0-5 1,1 1 9,-3-2 7,3-2 5,-6-4-1,4-1-9,-5-1-4,-3-2-8,-1 1-4,-4-1 0,-3-2-3,0 4 1,0-1 0,-7 2 1,-7 3 0,-1 0-5,-2 3 8,-5 1-1,0 5-2,2 4-3,5 4-1,-3 2-3,5 0-1,5 0 3,4 1 2,4-2 0,0-2 0,14-1 1,5-4 0,5-3-1,1-1 4,0-3 2,0 0-2,0-4 1,-2-3 2,0-1-4,-5 0 0,-2 1-1,-5-1 0,2 5 0,-3-2-1,-6 1 1,-3 1 0,-1-1 0,0-2 0,0 2 0,0-5 0,0-3 0,0-2-1,0-3-1,0-2 5,6-1-3,-2 1-2,3 2-2,3 4-6,1 3-30,3 3-33,-6 2-102</inkml:trace>
  <inkml:trace contextRef="#ctx0" brushRef="#br0" timeOffset="208424.72">9111 12507 12,'0'-3'15,"0"-2"11,0 4-3,0-1-16,0-1-1,0 0 80,0-1-48,0-1 7,0 0 4,0 0-11,0 1-13,0 0-4,0 0-1,-3 2-7,3 0-4,0 1-1,0 1-2,-1 0 3,1 0 0,0 6-4,0 7-2,-3 9 4,3 6 2,0 10 2,3 6 1,13 8 1,7 6-4,0 6-2,1 5-2,1 0-3,-1 0-1,-5-1-1,-5-3 0,-8-2-2,-1-2-4,-5-4 0,0-3 3,-5-5-1,-7-4-8,0-9-8,1-9-16,0-9-13,1-13-22,-1-5-62</inkml:trace>
  <inkml:trace contextRef="#ctx0" brushRef="#br0" timeOffset="209327.77">9128 12337 25,'-11'-4'5,"-2"0"-2,-2 1 14,4 3 22,0 0-1,-1 0 7,7 0-12,-5 0 0,6 3 7,0-1-11,1-2-5,3 2-6,0-2-4,0 2-7,10 0 12,9 0 1,6-1-5,13-1 6,13 1-4,6 0-7,10 2 1,5 0-4,10 3 2,3 0-4,5-1 0,3 1 0,0-4-2,4 2-2,6-2 1,7-2 1,4 0 2,-1 0-2,6-2 1,-10-3-1,-4 1-3,0-1-1,-6 1 2,1 0-1,-6 1 2,-2 0-2,0 2-1,-9 1 2,0 0-2,-4 0 1,2 0 0,-2 0-1,-1-1 2,4 0-2,-10 0 2,2 0-1,-6-1 1,-3 0-2,3 0 2,0 1-1,-4 1 1,-3 0-2,0 0 1,-2 0 1,-4 0-1,2 0 0,-3 0 0,-1 0 0,-6 0 1,2-2-1,-1-5 0,4-1 2,-1-2-1,-4 1-1,2 2 0,-7 3 1,-3 0-1,-2 2 0,-2 2 0,-5 0 0,1 0 1,1 1-2,-4 1 0,0 1 2,0 1 0,-1-2-2,3 1 1,-2-1 1,3-1-1,0-1 0,-3 0 0,6 0 1,-6 0 0,5 0-1,-1 0 0,-3 0 0,2 0 0,-5 0 0,2 3 0,-3 1 0,-9 1 1,4-1-2,-6 1 2,1-1-1,-2 0 0,2-1 0,4-2 0,4-1 1,3 0 0,2 0-1,1 0 0,3 0 0,0 0 0,-4 0 0,1 0-2,-6 4 1,-3 2 0,-8 1-1,0-2-1,-6-1 0,-3 0 1,-3-1-4,0 0-1,0-1-6,0-2-10,2 0-15,4 0-36,1 0 13,2 0 6,2 0-25,0 0-18,2 0 32</inkml:trace>
  <inkml:trace contextRef="#ctx0" brushRef="#br0" timeOffset="209511.79">14322 12433 0,'0'15'61,"-1"0"-3,-10 0 10,2 0-4,3-1-18,6 0-10,0 2-10,0 2-3,0 4 0,0 4-4,0 4-4,0 4-4,0 7-2,0 2-6,0 4-1,-9 4-1,-5-2 0,2 1 0,-6-2-1,3-4 1,3-2 1,7-1 0,5-1-1,0 0-1,0 0-1,0 2 0,0-1-15,4 0-32,3-6-31,-1-6-55</inkml:trace>
  <inkml:trace contextRef="#ctx0" brushRef="#br0" timeOffset="210303.83">9390 13498 38,'-11'4'75,"3"0"-79,-1 0 7,0 0 7,0-1 116,1 1-95,4-4-13,4 2 18,0-2-1,0 0-17,0 0-11,15 0 7,9 0 15,13-2 1,11 2-6,14 0-7,12 0-3,9 4-3,13 3-3,11-4-6,15 2 1,17-2-1,14-3 1,10 0 0,12 0-1,5 0-2,3-3 3,3-3-2,-1 3 2,1-1-2,-11 3 0,-7 1 1,-11 0-7,-13 2 5,-3 4-2,-5 0 2,-3-1 0,-9 2-4,-1-1-2,-9 0 0,-10-3 1,-2 0 1,-6 0 0,-2-2 2,-8 0 2,3-1 0,-4 0 0,-10 1 0,-2-1 1,-5 3-1,-2 1 2,-9 3-3,-11 1 1,-2 3 0,-9 0 0,-2-1-1,-5 0 1,2-4-1,4-1 1,-6-4-2,1-1-8,-1-1-4,-6-7-18,-4-3-80,-8-1-146</inkml:trace>
  <inkml:trace contextRef="#ctx0" brushRef="#br0" timeOffset="212311.95">12501 12037 24,'-7'2'211,"1"-2"-179,6 0-26,0-6 5,0-4 5,13-3-3,4-1-3,1-5 3,-5 1 9,5-1 5,-7 0 6,4 0-5,-2-4-3,6 0-4,6-4-6,3-4-5,9-2-6,1-3-2,5-1 1,3-3-3,1-3-1,3 2-2,-4 3-1,-7 9-9,-6 6-12,-9 7-13,-12 7-7,-8 6 1,-4 3-8,0 2-4,-8 7-10,-16 2-19</inkml:trace>
  <inkml:trace contextRef="#ctx0" brushRef="#br0" timeOffset="212663.97">13035 11462 33,'4'-4'-22,"-1"-1"245,-3 0-173,0 3-46,0 1 6,0 1 17,0 0-4,0 0-1,0 1-1,-16 2-7,1 6-1,-7 0-6,-2 3 0,-2 2 0,-7-1 3,5 2-1,-8 0-3,5 0-3,1-4 1,6-1 1,9-1-1,8-5-3,7-4-2,0 0-3,22-6-5,6-5 8,12-1 1,10-1-3,0 1-1,3 2-4,-3 3 3,-4 2 2,-6 2-1,-8 3 1,-6 0 0,-10 10 2,-12 3 0,-4 3 2,0 1 4,-17 5-3,-5-1 1,4 1 0,1 0-3,6 0-2,1-3-44,0-5-156</inkml:trace>
  <inkml:trace contextRef="#ctx0" brushRef="#br0" timeOffset="-213552.57">9996 11766 33,'4'-1'-8,"-1"1"16,-1-3 91,0 3-43,-2-1-40,0 1 1,0 0 8,0 0 7,0 0 2,0 5-8,-4 5-11,-9 0-5,-2 3 0,-3 2-1,-4 0-1,5-2-5,-5 3 0,4-3-2,1-1-1,2-3 0,4-3 0,4-2-1,4-4-5,-1 0-4,4-2-5,0-8-27,11-3 10,7-6 17,4 1 9,3-1-4,0 0 1,-1 3 8,-1 3 0,2 2 1,-1 3 1,-6 2-1,3 2 5,-3 1 0,0 1-1,-1 2-3,1 0 3,-3 0 0,3 3 2,-1 3 2,1 2 5,-2 1 0,7 4 0,-5-1-3,3 2 1,-3 2-4,-3-1-1,-1 0-3,-6 0-1,3-2 3,-5-1-5,-2 0 2,1-3 0,-5-2 0,0-1-1,0-3 0,0-1 0,0-2-2,-2 1-2,-5 1-8,-3-1-3,-5 0 2,-3 2-1,-6 2 4,-2 1 7,-9 2 0,2 0-1,-6-1 6,1 1-3,-2-1 2,1-3 0,2 2 3,2-6 9,4 0-2,2 0-2,6-4-3,3-1 3,5-1-6,6 0-4,4 2 0,5 2-6,0 0-18,10 1-26,2 1-76</inkml:trace>
  <inkml:trace contextRef="#ctx0" brushRef="#br0" timeOffset="-212668.51">10086 11992 67,'-4'0'120,"1"0"-119,3 0-2,0 0 12,0 0 0,0 1-12,0 3 2,3 2 18,1 2 7,-1 2-10,-3 2-3,0 0-4,0-1 3,0 1-2,-3-1 3,-5-1 1,5-3-1,-1-1 2,4-3-4,0 0-3,0-3-8,0 0-3,0 0-2,11 0 9,6 0 3,7 0 5,4 0-5,6 0-3,-1 0 0,3 1 0,-1 0-1,1 3-3,-4-2 0,-3-1 1,-1-1 0,1 0 2,3 0-2,-3-3 1,6-3 3,2-1-3,1 1 0,1 0 0,0 1-2,-2 3-4,-2 1 1,-6 1-5,-1 0-1,-6 2 0,-4 3-3,-6-1 0,0 0 1,-7-1 5,1-1 4,-2-1 0,0-1 0,-1 0-3,3-1-4,0-4-3,3-2-11,-2 0-11,-1 3-11,-1 1-10,2 1-1,-3 2-2,-4 0 8,4 0 33,-4 0 17,0 2 0,0 0 3,0 0 5,-4 0 16,1-1 4,2-1 5,1 0-2,0 0 7,0 0-9,0 0-6,0 0 1,-3 0-1,3 0-4,0 0-2,0 0-2,0 2 2,0 4-3,0 4-2,0 4-4,-3 5 6,-1 2-4,0 3-4,-3 2 3,-1-2-7,3 0 1,-1-3-3,6-3 1,0-3-3,0-3-18,0-6-49,-2-5-122</inkml:trace>
  <inkml:trace contextRef="#ctx0" brushRef="#br0" timeOffset="-207921.25">4639 12654 41,'0'11'0,"0"5"138,0 8-88,0 8-50,2 5 3,7 4 9,2 0-8,0 1-2,-4-2-1,0-2 2,-3-5-2,-4-5 1,0-2 2,0-4 4,0-4 1,0-4-3,0-3-4,0-4-2,0-3-7,0-4-15,0-1-55,0-8-81</inkml:trace>
  <inkml:trace contextRef="#ctx0" brushRef="#br0" timeOffset="-207649.25">4458 12729 345,'-15'-6'5,"9"-1"-9,6-3-1,7 0 7,20-4-1,6 0-2,6 3 3,9 1 2,0 5-5,3 5 4,-1 0-1,-4 10 1,-7 0-1,-10 3 1,-6 1-1,-7 0 3,-9 2 1,-7 0 8,-6 1-1,-13 1-3,-6-2-3,-4 0-6,-5 0 4,0-2-3,-1-4 1,3-1 0,0-3-4,12-4-5,9-2-21,10 0-30,1-2-69,7-4-79</inkml:trace>
  <inkml:trace contextRef="#ctx0" brushRef="#br0" timeOffset="-207424.23">4980 12737 122,'0'6'126,"-1"5"-132,-2 6 8,-1 4 32,0 3-3,1 5-12,0-2 3,3 2-2,0-2-9,0 0-3,0-1-6,0-4-3,0-1 1,6-3 1,2-1-15,3-2-22,-2-3-30,-5-1-72</inkml:trace>
  <inkml:trace contextRef="#ctx0" brushRef="#br0" timeOffset="-206956.17">5193 13014 165,'0'0'57,"0"0"-24,0 0 14,4-4-17,0-2-13,0 0 3,1-2 5,0 0-3,1 1-7,-4-1-2,0 0-5,-2 0-1,0-1 0,0 1-2,0 2 0,-6 1 0,-3 0 1,0 2-1,-6 3-1,0 0 1,-2 6-5,-4 5-4,-1 5 2,1 4 0,0 1 2,9-1 0,1 0-2,6-3-1,5-3 1,0-3 2,9-4-6,9-3 3,4-4-1,2 0 2,2-2 4,5-7-1,-5-4-2,-2-1-6,-6 0-9,-3-1-11,-4 3-6,-4 1-3,-3 1 9,-2 4-3,-2 1 16,0 4 9,0 1 13,-6 3-2,-4 6-5,3 4-2,2 1 9,5 3-2,0-3 2,0-1-3,4-3-3,11-2-2,5-3 0,-1-3-2,2-2 3,0 0 0,1-7-5,-3-2-8,-3-1-16,-1-2-13,-7 0-23,-2 2-27,-6-1 10</inkml:trace>
  <inkml:trace contextRef="#ctx0" brushRef="#br0" timeOffset="-206803.19">5430 12970 56,'-1'0'66,"1"1"-9,0 6-16,0 3-26,0 2 6,0 2 5,4 1-16,-1 2 1,-3 0-7,1 0 1,-1 0-3,0-4-1,0 0 0,0-4 1,0-1-3,0-3-1,0-4-7,10-1-33,7-1-24,5-9-16,2-2-18</inkml:trace>
  <inkml:trace contextRef="#ctx0" brushRef="#br0" timeOffset="-206646.18">5645 13032 25,'-23'21'242,"1"6"-219,1 4-13,7 3 34,0 0-25,6 0-17,2-1-1,1 0-3,5-3-4,0-2-8,0-5-10,0-3-18,0-8-48,0-6-63</inkml:trace>
  <inkml:trace contextRef="#ctx0" brushRef="#br0" timeOffset="-206121.14">5726 13028 187,'-14'-1'112,"2"1"-93,5 0 16,-3 2-6,0 3-27,2 3-6,-3 0 3,0 0 2,0-1 0,2 1 2,1-2 0,1-1 0,0-1 1,6-2 7,1-1-8,0 3-6,1-1 1,15 2 3,3 0 6,6-1-3,3-1 0,5-1 2,-2-1-5,2-1 0,-1 0 1,-6 0 0,1 0-1,-12-3-2,-4 0 1,-4 1 0,-7-1 8,0-2 4,-4-1-3,-14-4-4,-4 1 1,-5-3-1,-3 1-3,-1 0-1,7 0 0,5 2-2,8 4 1,8 1-1,3 2-5,3 0-7,16-1 1,9 3 8,8 0 0,-1 0 1,6 0-11,-2 0-23,-1 0-24,-8-3-47,-3-1-71</inkml:trace>
  <inkml:trace contextRef="#ctx0" brushRef="#br0" timeOffset="-205477.11">6114 12702 33,'0'0'-6,"0"2"292,0 11-264,0 9-36,0 10 13,0 9 15,8 6 1,3 1-1,-2 0-11,2-2 1,0-4-2,-4-3-3,-3-6 0,0-3-5,-1-6 6,-2-6-1,2-5-3,-3-6-7,1-5-6,2-2-35,-3-5-49,0-9 0</inkml:trace>
  <inkml:trace contextRef="#ctx0" brushRef="#br0" timeOffset="-205248.1">6039 12823 56,'-2'-4'264,"0"1"-220,2 2-40,0-2 5,4 1 1,14 0-7,10 1-2,1 1-1,4 0 0,-1 7-1,1 2 2,-2 2-1,-5 3 2,-6 2-2,-8 2 1,-9 3-5,-3-1 0,-10 2-2,-9-3 3,-9-2 3,-5-3 0,1-2 2,-3-4 1,2-2 0,-1-4-2,11-2-3,3 0-11,9 0-13,11 0-26,0 0-49,0 0-76</inkml:trace>
  <inkml:trace contextRef="#ctx0" brushRef="#br0" timeOffset="-205004.09">6358 13132 79,'0'17'73,"-1"2"56,1 2-132,0-3 7,0-2-2,0-2-4,11-4 3,-6-5 1,0-3-3,2-2 0,-7 0 6,4-6 21,-4-6-1,0-3-15,4-4-3,-4-2-3,0-1-1,0-1-1,0-1 3,0 3-5,7 3-1,5 2-3,1 6 2,2 3-6,-1 4-24,1 3-26,2 0-28,-2 2-14</inkml:trace>
  <inkml:trace contextRef="#ctx0" brushRef="#br0" timeOffset="-204705.07">6597 13060 26,'0'4'93,"0"-1"106,0 0-183,-7 2-15,-1 1 13,1 0-2,-2 2-8,3-2 5,-6 1 2,4-1 0,0 0-3,1 0 3,3 0-1,-3 0-1,7 1 0,0-3-7,0 2 0,8-1-2,7 0 1,8-2 0,3-1 1,0-2 0,2 0 1,-1 0 0,-1-3-3,-11-1-1,-1 0-6,-10 0 0,-4-1 1,-3 1 1,-16-2 6,-9-1-3,-8 1 0,0 1-1,-2 0 2,4 4-6,9 1-7,4 0-5,14 3-9,4 4-32,3-1-51,0-1-76</inkml:trace>
  <inkml:trace contextRef="#ctx0" brushRef="#br0" timeOffset="-204493.06">6882 13071 13,'0'3'174,"0"1"-139,0-1-9,0 0 32,-11 1-14,-3 1-19,-1 0-9,-5 4-10,-6-1-4,-1 2 0,-3-1-4,6 2-5,-1-3-22,7-4-3,4-1-20,3-3-39,0-3-77</inkml:trace>
  <inkml:trace contextRef="#ctx0" brushRef="#br0" timeOffset="-204338.05">6718 13053 34,'5'8'81,"7"4"92,-1 0-155,8 5-10,1 1 10,-1-2-8,2 1-7,-4-3-1,2-2-1,-1-1-1,-3-5-9,1-1-24,-5-4-52,-7-1-76</inkml:trace>
  <inkml:trace contextRef="#ctx0" brushRef="#br0" timeOffset="-203957.02">7065 13076 35,'3'8'-35,"-3"1"244,0 1-163,1 3-46,3 2 4,1-1 2,0-2 1,-3 1-7,4-4 0,0-2-1,1-1 1,4-4-2,-1-1 0,0-1-1,8-5-3,1-6 8,5-3-2,-5 0-2,2-2-5,-9 3 6,2 0 1,-1 2 0,-6 4 1,-3 1-2,-4 5 4,0-1 2,0 2 14,0 0 17,-4 6 0,-10 7-22,-3 5 3,2 5 22,-3 8 2,7 6-17,0 4-8,7 3-9,4 1-5,0-1 0,0-2-3,0-5 1,9-1-4,1-6-15,4-5-36,-10-8-84,-4-6-139</inkml:trace>
  <inkml:trace contextRef="#ctx0" brushRef="#br0" timeOffset="-202979.97">4144 12661 76,'-4'-13'0,"4"1"20,0 5 148,-3 2-112,2 3-42,-2 2 22,3 0-1,0 1-10,0 9-22,0 6-5,3 12 4,11 8 11,5 8 6,5 7-4,9 6 4,-1 4-11,1 2-4,-2 2-2,-5-4-1,-2-3-5,-10-3-2,-3-6-5,-3-5 8,-8-7 0,0-3 1,0-7-10,0-6-15,0-7-26,0-9-30,0-5-71</inkml:trace>
  <inkml:trace contextRef="#ctx0" brushRef="#br0" timeOffset="-202528.95">4015 12523 103,'-8'3'90,"6"-2"-85,2-1 34,0 0 6,0 0-34,0 0-16,20 0 5,12 0 16,16 0 15,13 0-3,12 0-10,14 0 0,3 0 1,10 0-5,7 0-3,10 0-5,4-5 0,1 0-2,2 3-3,-6 1 1,3 1-2,-8 1-3,3 5-9,0 1-2,-4-3-13,1-1-2,-7-3 3,-9 0 6,-4-1-10,-16-4 5,-5 3 10,-15-2 9,-7 2 2,-4-1 3,-7 0 2,-6 2 1,0-2-4,-2 2 4,-5 0-4,-1 0 4,2 1-5,2-1-23,-1-2-32,6 1-11,2-1-4</inkml:trace>
  <inkml:trace contextRef="#ctx0" brushRef="#br0" timeOffset="-202084.92">7454 12532 15,'0'5'64,"0"-1"-43,0 1-9,0 1 0,0-2 0,0 0 3,0 0 5,0-1-4,0 0-8,0 0 2,0-2 1,0 2 4,0-1-2,0 1 7,0-2 2,0 0 3,0 1 5,0 1-3,0 1-7,0 5-6,0 3 2,0 5-9,4 6-1,3 7 6,0 6 0,4 6 1,0 7-1,2 6-5,2 3-3,-1 3-2,-4-2-2,-1-2-1,-5-6-5,-2-5 4,-2-1 2,0-5-1,0-3 3,-4-4-1,-2-6 0,-1-5-2,5-5 1,2-5-24,0-5-72,0-5-77</inkml:trace>
  <inkml:trace contextRef="#ctx0" brushRef="#br0" timeOffset="-201584.89">4618 13542 94,'0'0'-27,"-3"0"275,-1-2-203,4-4-48,0-2 4,0 2 9,0 1 6,1 3 2,5 2-5,-2-1-5,3 0 1,-3 1 4,9 0 4,9 1 2,6 2 0,16 2-2,9 1-4,16 0-4,12 2-4,16 0-2,0-2 0,9 1 0,8-3-3,5 0 3,13-4 0,4 0-1,2 0 1,-1-7 0,-3-1-3,-8-1 1,-9 2-10,-6-1-10,-10-1 2,-9 3 8,-7-1-5,-9 3-14,-5 4-10,-10 0-33,-14 0-39,-9 3-100</inkml:trace>
  <inkml:trace contextRef="#ctx0" brushRef="#br0" timeOffset="-200816.82">7118 11701 104,'-3'3'187,"-8"3"-102,-4 4-90,-5 1 2,1 4 4,-5 1-1,-2 1-1,-3 1-3,-2 1 0,1-2-5,2-3 5,5-3 3,6-4 2,12-4 1,4-3-2,1 0-2,6-4-61,13-7 14,10-4 15,6-2-15,5 0-23,-1 2 1</inkml:trace>
  <inkml:trace contextRef="#ctx0" brushRef="#br0" timeOffset="-200532.81">7168 11721 66,'12'-3'66,"-2"3"-3,-6 0-22,3 0-9,-5 7 9,9 3-10,-3 1-14,2 4-5,5-1-4,-2 1 2,2-2-7,3 0-3,4-2 3,-4-1-3,6-3 4,-3-1 2,-3-2-3,-2 0 1,0 0-1,-1 0 0,-4 1 0,-1 0-4,-2 2 5,-1-1-2,-1 3 0,-6 2 2,0-1-1,0-1 2,-2-4-1,-6 0-1,1-2 3,-4-1 1,-7 1-5,-6 1-2,-13-2-1,-8-1 1,-6 0-1,-9 1-1,2 1-1,-2 0 7,2 2-5,5-1 4,4 2 0,10 0-3,6-2 0,12 0 0,6-2-3,8 1-1,7-3-15,0 0-64,8-5-104</inkml:trace>
  <inkml:trace contextRef="#ctx0" brushRef="#br0" timeOffset="-199608.78">7108 11992 260,'-8'4'66,"1"2"-71,3 2 11,0 3 10,-1-1-9,5 1-6,0 1 5,0-1 0,0-2-5,0 1 5,-2-1-1,-3 0-3,4-1 2,-6-3-1,3 0 0,0-4 0,4 1-3,0-2 6,0 0 2,0 0 2,-6 0-4,2-2-6,-4-1 2,-3-1 1,0 2-1,-9 0 2,-2 1 3,-6 0-2,-5 1 0,1 0-1,-8 0 4,1 0-5,-3 0-2,-1 0 1,1 0 0,-2 0 0,-1 0 1,1 0 1,-5 0 0,-1-2 0,-5 1-3,2 0 3,-1 1-1,1 0-1,3 0-2,0 0 2,11 4-2,3-2 3,10 1-3,2-1 0,9-1 0,4 0 1,5-1-2,6 0 2,0 0 0,0 0-1,0 0-2,-3-1-3,1-1 1,0 0 0,-2 2 3,1 0-2,0 0-2,2 0-9,1 0-11,0 0-9,0 0-10,0 0 19,0 2 9,7-2-9,-1 0-9,-1 0 8,1 0 8,0 0 1,-4 0-1,1 0 11,-3 0 9,0 0 9,0 0 7,0 0 3,-7 0 8,3 1-6,-2 2 1,1 0-3,3 3-6,-1 2 0,3 3 2,0 5 1,0 3-2,14 2 3,-1 4 0,-1-1-10,2-1 1,-6 2-7,2 0 0,-8-1 0,-2 1-2,0-1-4,0-5-10,0-2-13,-7-6-28,1-2-63,2-5-141</inkml:trace>
  <inkml:trace contextRef="#ctx0" brushRef="#br0" timeOffset="-198505.72">7525 13001 29,'0'1'-18,"0"-1"286,0 0-173,0 0-72,0 0 2,0 0-1,0 0-13,0 0-8,0 0-4,0 1 2,1-1 4,9 1 8,5-1 9,2 0-6,1 0 0,4 0-2,2 0-1,4 0-4,5 0-4,2 0-3,6-2 0,5 2-1,4 0-2,6 0 1,0 2-3,0 1-1,0 1-2,1-1-3,-3-1-2,1-2 3,0 0 0,-3-1-1,1-5 3,0 0-7,-2-1 3,2 0-1,0 2-6,-6 2-6,2 1 3,-9 1-15,-8 1-5,-3 0 1,-12 1 5,5 2 12,-8 2 13,0-2 6,0 2-3,-2-2 1,2-1 0,-3 0-6,-3-2-18,-5 0-46</inkml:trace>
  <inkml:trace contextRef="#ctx0" brushRef="#br0" timeOffset="-197716.66">7660 12868 1,'4'2'6,"-4"-1"1,0-1 150,5 0-88,-3 0-71,0 0 0,0 1 6,1-1 0,-3 1 1,0-1 2,0 0 9,0 0 12,0 1 11,0 1 2,0 3-10,-14 1-10,0 3-7,-7 2-5,0 3-2,-4 2-1,1-1 3,2-1-1,3-3-2,5-4 2,8-2 0,-1-2-2,5-3-6,2 0 0,0 1-2,7 2-7,11 2 13,10 1 1,9 1-2,6 1-1,10 0-1,0 2 0,2 1-1,-3 0-2,-5 0-7,-4-2-18,-6-3-43,-10-4-68</inkml:trace>
  <inkml:trace contextRef="#ctx0" brushRef="#br0" timeOffset="-197064.63">8747 12928 2,'0'0'41,"3"0"49,12 0-72,9 0-8,11 4 21,5-1-9,10 1-12,0 2 2,7 0 2,0 0-3,-3 1-1,-1 0-7,-9 1 2,-9-1-5,-7 2 2,-10 0-1,-7 0 1,-11 4 13,0-2 4,-14 0-10,-17 4-1,-3-2 6,-8-1 5,-4-1-2,3 0-5,-1-2-4,9-2-9,2-4 1,16 0-8,10-3-25,7 0-62,0-5-161</inkml:trace>
  <inkml:trace contextRef="#ctx0" brushRef="#br0" timeOffset="-195885.57">7822 12546 13,'4'-4'-2,"-1"-1"4,-3 1 147,0 2-71,0 1-56,0 1 3,0 0 9,0 9-8,0 8-25,0 6 1,0 5 11,0 1 3,0 1 7,0-3-7,6-1 2,0-5-2,3-2 0,-2-3-4,0-6-6,-6-3-2,2-3-1,-3-3-3,4-1 2,0 0-2,6-2-3,0-6 7,3-2 0,3-3-5,-4 0-7,2 1-3,-3 2-2,-2 5-1,-3 2 3,3 3 0,-2 0 6,4 2 4,-1 4 3,4 2 0,-3 1 0,-3-1 1,2-1 2,-2-3 0,-6-2 0,2 1 2,-4-3 0,5 0 3,-3-5 4,6-3-1,3-5-1,3-3-10,-3-2 0,-5-2-1,-1 2 1,-5-2-2,0-2-3,-9 2-13,-4 0-11,2 7-14,1 6-14,9 5 8,1 2-14,0 9-134</inkml:trace>
  <inkml:trace contextRef="#ctx0" brushRef="#br0" timeOffset="-195393.54">8411 12542 36,'0'-1'125,"-4"0"-65,-3 1-6,-11 0-10,0 6-29,-7 4-11,-4 5 7,-2 4 5,-6 3 13,3 2 6,5 2-5,7-2 0,4-1-5,5-3-8,9-3-5,0-6-2,4-4-2,0-1-6,10-5-2,13 1 1,9-2-1,3 0-2,8-6-9,3-3-26,1-3-45,-8-1-80</inkml:trace>
  <inkml:trace contextRef="#ctx0" brushRef="#br0" timeOffset="-195113.52">8472 12604 0,'0'9'2,"0"4"214,0 0-130,0 6-75,0 1 2,0 0 9,0 2-9,0-3-6,0-2-3,0-2-3,0-2 0,0-4 0,0-3 1,0-3-1,0-2-2,0-1-1,0 0-5,0-2 0,-4-4-21,-2-4-4,5-3 13,-2-2 0,3-2-6,-1-2-25,-2-4-37,-1 3-4</inkml:trace>
  <inkml:trace contextRef="#ctx0" brushRef="#br0" timeOffset="-194935.51">8436 12567 74,'0'0'75,"0"-1"-20,0-1-18,0 0-21,0-1-3,3 0 4,4 0 1,4 1-9,1-1 2,4 1 0,3 1 1,-1-2 1,6 3 1,-2 0-7,2 0-3,-2 1-1,1 2-2,0 1-1,-4-1-2,-1 0-11,-7 0-22,-2-2-35,-9 0-85</inkml:trace>
  <inkml:trace contextRef="#ctx0" brushRef="#br0" timeOffset="-194792.5">8382 12685 54,'0'2'333,"0"-2"-316,0 0-29,18-1-7,10-4 26,6-3-6,11 0-5,-2 2-29,-1 1-122</inkml:trace>
  <inkml:trace contextRef="#ctx0" brushRef="#br0" timeOffset="-192639.37">3355 12056 36,'-4'0'86,"0"0"186,-3 0-246,7 0-6,0 0 14,0 0-8,0 0-14,0 0-8,0 0-3,0 0-2,0 0-2,1 1-5,9 0 0,7-1 8,2 0 2,13 0-11,0 0-29,6-3-51,-5-3-80</inkml:trace>
  <inkml:trace contextRef="#ctx0" brushRef="#br0" timeOffset="-192479.37">3804 12031 24,'0'2'170,"1"-2"-123,5 1-57,-5 0-11,6 2 18,-1 0-14,8-2-30,1-1-8,0 0-33</inkml:trace>
  <inkml:trace contextRef="#ctx0" brushRef="#br0" timeOffset="-192312.36">4105 11977 8,'3'9'0,"3"-1"2,-2-2 54,3-2-38,0 0-19,1-2-1,6-2 2,-3 0-15,-1 0-38</inkml:trace>
  <inkml:trace contextRef="#ctx0" brushRef="#br0" timeOffset="-192161.35">4322 11991 10,'7'0'1,"4"0"11,1 0 79,1-4-86,1 2-14,1 0 4,-2 2-28,-2 0-29</inkml:trace>
  <inkml:trace contextRef="#ctx0" brushRef="#br0" timeOffset="-192015.34">4561 11992 2,'11'-2'9,"-7"2"-9,2 0 86,-2 0-61,3 0-24,4 0 11,-3 0-3,6 0-7,-3 1 0,-2 4-6,2-4-13,-3 1-17,-1-1-30</inkml:trace>
  <inkml:trace contextRef="#ctx0" brushRef="#br0" timeOffset="-191771.33">4705 12037 33,'0'2'175,"0"2"-27,-5 3-140,5 5-9,-2 4 13,2 4-3,0 3-5,0 2-1,0 0-1,0 2 1,0 1-2,-2-2 0,0 1-1,2-4 1,-3-3-1,3-3-5,0-7-23,3-2-45,-1-6-135</inkml:trace>
  <inkml:trace contextRef="#ctx0" brushRef="#br0" timeOffset="-159601.48">9340 1364 11,'-3'0'4,"2"0"-2,1 0 70,0 0-33,0 3-14,0 1 6,0 1 6,4 1 27,13 0-18,5 0-3,13 1-1,9-3 1,13 1-12,13-3-4,10 0-8,15-2-3,13 0 0,14 0-7,6-2 1,18 0-2,-3-1-2,0 2-3,-7 1 0,-8 0-3,-7 3 0,-3-1 2,-4-1-1,-7-1 0,0 0-3,-6 0 1,-10-3-4,0-2 0,-13 1-5,-6-2 2,-8-1 2,-14 2 0,-9 0 0,-7 0-1,-15 3-3,-10 1 1,-5-1-4,-4 2-4,0 0-12,-6 0-35,-15 2-102</inkml:trace>
  <inkml:trace contextRef="#ctx0" brushRef="#br0" timeOffset="-158920.43">9512 1258 56,'-5'1'44,"5"0"-15,0-1 32,0 0-2,0 0-30,4 0-10,9 0-1,10 0 18,13 0 2,10-1-8,11-2-10,15 0 3,16 1-3,9 1 0,20 1-5,12 0 1,7 8-3,10 5-4,2 0-11,-3 1 6,-2-1-2,-8-2 0,-2-2-2,-12-3 0,-7-1 0,-10-2-4,-11-2 2,-15-1-7,-10 0 3,-14 0 0,-12-3 1,-9-1-3,-7 0 5,-6 0 1,-9 0-1,-4 2-10,-3-1-19,-4 1-26,0 2-49,-11 0-108</inkml:trace>
  <inkml:trace contextRef="#ctx0" brushRef="#br0" timeOffset="-158105.41">12572 1071 196,'10'-14'42,"-3"3"-35,-3 3 38,-4 2 41,0 2-24,0 2-24,-15 2-11,-1 0-2,-7 0-12,-6 3-12,-10 10-1,-7 6 0,2 5 2,5 6-1,8 0 1,9 0 1,15-2 0,7 1-1,3-3-2,19-2-2,3-3 2,11-2 2,-1-5-2,-1-1 1,1-4 2,-4 0-1,-6-3-2,-9-1 1,-2-1 0,-8-2-2,-6 0-2,0 1-5,-11 1-2,-14 3 9,-6-1-6,-5-1-7,6-2 3,2-3-5,10 0-29,2-2-36,15-5-61,1-4-76</inkml:trace>
  <inkml:trace contextRef="#ctx0" brushRef="#br0" timeOffset="-157380.37">12742 1303 335,'-18'13'35,"1"4"-35,2 3 38,3-1 12,4 1-30,3-1-7,3 1-7,2-4-1,0-1-4,0-4-1,7-1-2,-1-6-13,8-2-13,-2-2-26,2-2 10,-1-9 9,-2-4-20,-3-5-6,-5-3 14,-3 0 34,-7-2 13,-8-3 3,2-2 7,-2 0 13,8 0 23,-4 6 12,2 8-3,5 6 5,-1 5-18,5 4-16,0 1-18,0 0-14,0 7-8,0 3 10,11 5 5,0 2-6,3 4-22,1 0-23,-2-2-18,3-3-26,1-3-8,0-2 27,-6-4 39,-4-2 36,1-1 0,-5-3 9,-3-1 29,0 0 22,0 0 7,0 0-6,0 0-15,0 0-14,0 0-10,0 0-4,0 0-11,1 2-7,3 0 1,2 1 4,-2 2 5,-3-2-7,6 3 0,-2-4 0,-1 0-1,-4-1-3,0-1 1,5 0 1,-5 0 2,6 0 4,8-1 4,1-5-1,6-3-7,-3 1-1,1 0-3,-3 3 1,-7 1-1,-3 2 1,-3 1-3,2 1-2,1 0 1,-1 6 6,5 2 5,-3 3 6,-1 0 0,3-1-6,-1 0 0,4-3-2,-4-1-1,-1-1-2,0-2-1,-2-2-1,4-1 2,2 0 5,3-2 0,-3-5-1,4-4-3,-7 0-3,1 0-2,-5 0-1,-4 1 2,0 3 0,0 3 1,0 3 2,0 1 0,0 0-5,0 4-6,-1 5 7,1 5 8,-3 2 0,3-1-3,0-3 0,3-2-2,12 1 2,3-4-3,-4 0 0,0-2 2,-3-4 0,-3 1-1,-4-2 1,2 0 1,-5-6 0,2-4-8,-2-1-6,-1-1-4,5 0-9,-5 0-10,7 4-6,-3 2-10,3 6-16,-6 0-108</inkml:trace>
  <inkml:trace contextRef="#ctx0" brushRef="#br0" timeOffset="-156953.34">13380 1320 152,'0'0'112,"0"0"-111,0 10-7,0 5 54,0 5-2,0 2-36,0 0-7,0-2 0,0-2-2,5-3 0,2-1-2,1-5 1,3-5 0,-3-2 0,4-2 0,3 0 6,0-4 8,7-7-5,-2-3-3,4-2 0,-9-2-2,0 1-1,-5 1 0,-2 2 0,-1 2-2,-6 2-2,5 5 1,-6 4 0,0 1-1,0 5-11,0 7 7,-7 4 12,7-1 0,0 0-2,0-2-1,7-2 0,10-2-1,-2-1-1,4-2-2,1-2 0,2-3-15,0-1-16,-5-3-41,1-6-79</inkml:trace>
  <inkml:trace contextRef="#ctx0" brushRef="#br0" timeOffset="-156724.32">13928 951 429,'-17'19'-4,"0"10"2,5 8 50,1 5-15,4 8-18,3 1-14,1 2 4,0-6-9,3-4-7,0-6-6,0-7-3,10-4-8,-3-4-7,-3-3-7,3-5-21,-7-5-41,4-4-59</inkml:trace>
  <inkml:trace contextRef="#ctx0" brushRef="#br0" timeOffset="-156325.31">14143 1445 229,'-1'3'41,"1"-3"-46,0 1 33,0-1 23,5 0-29,12-3-12,-5-5-2,4-2-2,-5-2-4,-4 0-3,-3-2 0,-4 0-5,-3 1 1,-14 0 3,-2 3 3,-10 4-1,1 5 1,-5 1 2,-5 7 2,1 6-1,5 4 1,7-1-4,4-1 4,10-2 2,11-1-5,0-4 0,0 0 3,15-3 2,5-2 0,6-2 0,0-1 0,5-1 0,-3-5 0,-3-4-4,-3 2-1,-8-3-3,0 1-6,-6 0-8,-5 4-1,-3 1 8,0 5 4,0 0 8,0 0-13,-3 8-10,-4 4 17,6 1 1,1-1 0,0-1 0,8-4 1,10-1 1,1-3-1,4-2 0,-1-1-1,-1-4-8,-2-5-37,4-7-79,-1-1-56</inkml:trace>
  <inkml:trace contextRef="#ctx0" brushRef="#br0" timeOffset="-156145.3">14458 1043 53,'0'-9'89,"0"6"-8,0 4-18,0 12-45,-1 9 13,-10 8 8,1 8-20,-2 6-7,1 3 2,0-2-11,-1-1 1,11-6-4,1-5-1,0-5 1,0-4-7,0-4-14,4-6-4,3-5-1,-5-4-2,-2-4-3,2-1-19,1-8 0,-3-4-9,0-4-23</inkml:trace>
  <inkml:trace contextRef="#ctx0" brushRef="#br0" timeOffset="-155621.26">14328 1270 19,'0'-4'73,"-3"4"-9,3 1-41,0 9-4,0 2 28,0 1-7,10 0-9,0-2-8,3-1-6,3 0-2,-1-2 1,3-1-6,1-1 1,1-3-3,-2-1-1,3-2-1,4 0 2,4 0-1,3-2-5,-4-2-1,-6 1-1,-4 1 0,-4 1 0,-5 0-1,0 1 0,-8 0 2,2 0-2,-3 0 1,0 0 0,0 0 3,0 0 1,0-1 4,0 0 2,0-2 5,-3 1-11,-2-3-1,-2 3 4,3-1 2,-3 3 2,-2 0-1,1 0 0,-7 11-12,-1 3 0,1 5 2,4 2 3,4-2-1,7 0-2,0-5 1,9 0 3,6-1 0,0-5-4,7 0 3,-2-4-2,-2-4 4,4 0-1,-5 0 1,2-8 3,-5-3-3,-1 0-2,-8-4-1,-4 1 1,-1-1-1,0-1-2,-12 0-1,-6-1 2,3 1-3,-3 2 0,5 5-3,2 2 0,2 6 1,3 1-7,-1 3-19,-2 7 19,1 1 9,8 1 0,0 0 1,0-2 3,1 0 1,15-3 5,2 1-6,5-2 2,4-3 0,-1 0-1,-2-3-1,1 0 2,-9-3 2,0-3-2,-5-2 0,-4-4-2,-7 0 1,0-2-4,0-1-1,0-1 0,0 0-15,0-2-38,-7-3-99</inkml:trace>
  <inkml:trace contextRef="#ctx0" brushRef="#br0" timeOffset="-154300.18">12275 1756 37,'-4'0'333,"0"0"-313,4 0-20,0 0 15,4 1 7,14 1-17,19 0 8,22-2 4,27 0 3,26-3-6,24-8 4,16 1-1,12-1-5,6-1-6,10 2 0,-1 0 0,3 0-3,4 1 1,-10 1-4,-5 3 7,-15 0 5,-16 4-11,-18 1 0,-15 0-2,-15 0-1,-10 1-4,-15 5 1,-10-2-3,-6 2-11,-19-1-6,-7 1-7,-17-2-35,-8-4-79</inkml:trace>
  <inkml:trace contextRef="#ctx0" brushRef="#br0" timeOffset="-150771.99">10747 311 102,'-4'-2'205,"-13"0"-164,1 0-46,-2 2 9,-3 0 17,-4 8-18,-3 0-3,-1 4 0,8-1 2,-4-1 2,3 1 7,7 0 6,-2 0 1,6 1-1,4 1-2,7 1 0,0 0-3,4 1-2,17 0-2,4 1-3,8 0-2,2 0 2,0 0-4,-1-1 1,-6-2-1,-4 1 1,-9-4-1,-4-1 2,-11 0-1,0 0 1,-15-1 1,-16 2-1,-6-2-3,-2-2-1,-3 0 0,2-5-1,4 0 1,4-1-7,4 0-10,10 0-24,10-1-32,5-1-56,3-3-105</inkml:trace>
  <inkml:trace contextRef="#ctx0" brushRef="#br0" timeOffset="-150424.97">10893 559 25,'-13'5'206,"2"-2"-199,4 0-8,6 2 7,1-2-5,0 3-1,6 0 0,7 0 0,3-1-1,5-2 2,-3 0 1,5-1 6,-1-2 8,5 0 13,2-2-3,-1-4-6,2-2-9,-3-1-4,-5 1-6,-7-2 1,-5 2 1,-3 1-2,-4 1-2,-3 1-4,-5 0 4,-12 2-3,-7 3-1,-5 0-2,-3 2 2,-8 6 3,5 6 0,3 1 3,3 0 1,7 2 1,9-2 0,9 0 1,4-4 2,4 0-3,22-1 0,5-2-1,10-3 3,3-1-4,6-2 2,-2-2-5,1 0-10,-2-6-18,-5 0-49,-9-1-71</inkml:trace>
  <inkml:trace contextRef="#ctx0" brushRef="#br0" timeOffset="-150208.96">11364 584 15,'-6'4'-12,"5"0"69,-2 3 114,3 1-152,0 1-12,0 2 22,4-1-10,10 0-10,0-4 0,-2 0 2,1-4 4,-3-2 1,-5 0 1,2 0 7,-2-3 6,-3-5-10,-2-6-10,0-1-4,0-3 2,-8 1 0,-2-4 0,2 1-4,5 0 0,3 1-2,0 3-3,15 4-3,8 4 0,7 4-6,1 4-12,-2 1-24,-3 10-34,-6 1-52</inkml:trace>
  <inkml:trace contextRef="#ctx0" brushRef="#br0" timeOffset="-149444.91">11646 557 11,'0'-2'264,"0"0"-212,-3 2-28,3 0 6,0 6-23,0 6-4,11 6 15,4 3-2,-1 0-9,3-1-3,1-3-1,-3-1 1,2-5-1,1 0-1,-4-4-1,-4-3 3,-1-1 3,0-3 1,-3 0 5,10-10 7,1-4-8,1-2-10,4-3 0,-3-1 0,1 0-3,-1 0-10,1 1-27,-1 2-29,2 5-38,-4 2-82</inkml:trace>
  <inkml:trace contextRef="#ctx0" brushRef="#br0" timeOffset="-149084.89">12075 626 25,'4'2'-15,"0"-2"115,7 0-35,5 0-56,-1 0 3,9-1 6,2-4-11,0 0-7,1 0 1,-5 0-1,-7-2-1,-5-1-3,0 0-6,-10 1-7,0 0-2,-3-2 0,-12 3 5,-6 2 2,-4 1 8,-2 3 2,-1 1 6,2 8 25,0 3 2,4 2 6,5 2-17,6 0 3,5 0 4,6-3-3,0-1-6,17-2-5,4-2 4,4-3 0,3-1-5,5-3 1,2-1-4,2-1-2,-1-7-1,-2-3-1,-5 0-4,-8-1-1,-6 0-2,-8-1-4,-7 0 5,0 1 2,0 0-1,-4 1 0,-5-1 2,0 2 0,4 3-2,5 3 0,0 2 0,5 0-7,10 2-10,10-3 5,3 2-22,5-1-68,-9-3-136</inkml:trace>
  <inkml:trace contextRef="#ctx0" brushRef="#br0" timeOffset="-135381.08">5748 428 129,'-4'-1'205,"-11"0"-201,-3 1-4,-4 0 10,-6 5-1,-3 4-8,-2 0 0,-6 2 1,-1 2 0,-3-1 8,-2 4 8,0 3 2,-1 3 1,2 6 0,3 2-1,8 3-4,6-2 2,15-3-8,12-1-7,0-7-3,23-5 0,12-3-1,14-4 1,5-2-4,10-4-8,5-2-17,-1 0-18,-4-1-39,-15-6-126</inkml:trace>
  <inkml:trace contextRef="#ctx0" brushRef="#br0" timeOffset="-135125.07">5843 503 227,'0'-2'44,"0"2"-36,0 0 17,0 10-11,0 5 11,0 6 11,0 5-13,0 0-16,0-1-1,0 2-1,0-2-4,0 0 1,0-4-2,1-3-2,3-4-5,3-3-17,0-4-19,2-3-23,2-4-50</inkml:trace>
  <inkml:trace contextRef="#ctx0" brushRef="#br0" timeOffset="-134948.08">6085 644 179,'0'0'16,"0"0"-18,0 0 24,0 0 9,0 4-29,0 1-1,0 3 21,0 1 0,0 1-5,0 0-2,0-2-8,0 1-5,0-3-1,5 0-3,-1-3-13,0-2-53,2-1-82</inkml:trace>
  <inkml:trace contextRef="#ctx0" brushRef="#br0" timeOffset="-134465.04">6114 579 232,'-3'0'18,"-1"0"-24,1 0 17,2 4 6,1 3-17,0 1 2,0 1-2,0-2 1,4 0-2,7 1 1,4-1 0,-1 0 0,7-2-1,-2-2 1,6 0 1,-1-2 0,2-1 3,5 0 0,-2 0 5,6 0 1,-7-2 3,2-1-1,-5-2-5,-6 1-2,-2-1 0,-7 0-1,-2 1-1,-8-3 6,0 4-1,-4-1-1,-18 2-4,-5 2-4,-6 1-5,-3 10 4,3 2 1,-2 5 3,6 0 0,8-1-1,10-1 2,11-3-2,0-2-1,11-4 1,8 0 3,8-3 5,5-4-4,8 0 3,-1-1-3,0-7-2,-3-3 1,-7 0-1,-1 1-3,-11-1-8,-6 2-2,-5 1 0,-4 4 6,-2 2 3,0 2 5,0 0-4,-8 6-11,-3 6 7,6 2 4,3-1 2,2 0 5,5-4-4,12-2 2,5-2 4,2-2-4,5-2 3,-1-1-3,1-2 0,-1-7-2,-6 0 1,-3-1-5,-5-2-3,-4 3-10,-1-3-8,-3 2 0,4 1-8,-2-1-11,1 1-27,-3 1-36</inkml:trace>
  <inkml:trace contextRef="#ctx0" brushRef="#br0" timeOffset="-134161.04">7089 382 300,'-13'2'79,"-6"10"-81,-2 9 27,2 5 32,-1 7-32,5 0-9,2 3-7,2-2 0,3-1-4,2-3 0,5-4-5,1-2 0,0-5 0,7-4-5,3-3-4,-1-7-8,0-2-8,-5-3-9,-4 0-6,0-4 17,0-7 20,0-3-1,-17-2 2,-1-3 6,-7-2-1,1 0 2,5 1 21,1 3 13,8 4 10,1 5 6,7 5-17,2 3-10,0 0-23,24 0-11,13 0 12,12 1-4,5 0 3,3 1-3,0-1-2,-6 1-6,2-2-30,-9 0-83,-17-2-192</inkml:trace>
  <inkml:trace contextRef="#ctx0" brushRef="#br0" timeOffset="-123817.44">3991 4247 46,'0'3'3,"0"0"93,0 2-84,0 1-4,-1 1 10,1 2 1,0 1 1,0 2 0,0 0 11,0 3 9,-3-1-8,3 1-2,-4 0 0,0-1-5,4 1-8,-7-1-5,3 1-6,-6-2-3,2 1-1,-1-2-1,1-3 1,4 1-4,-3-4-3,4-2-15,3-1-18,-1-3-28,1 0-25,0-3-28,0-5-4</inkml:trace>
  <inkml:trace contextRef="#ctx0" brushRef="#br0" timeOffset="-123637.44">3825 4423 96,'-10'0'88,"3"0"-71,3 1 22,1 0 23,3-1-21,0 0-26,0 0-19,11 0-3,11 0 11,10-4 3,10-4-4,7-1-1,1 0-2,-2 0 0,-5 3-7,-4 0-19,-5 3-33,-8 2-66</inkml:trace>
  <inkml:trace contextRef="#ctx0" brushRef="#br0" timeOffset="-122828.39">4304 4533 254,'0'0'80,"0"5"-93,0 7 6,0 2 35,0 6-7,-4 2-14,4-1-4,-2 0 1,2-2-3,-2 0 0,-1-3 1,3-4 1,-4-1-3,4-3-2,0-4 1,0-1-2,0-2-9,0-1-23,0-1-15,0-6-27,-2-5-24,-2-1 20</inkml:trace>
  <inkml:trace contextRef="#ctx0" brushRef="#br0" timeOffset="-122627.38">4186 4571 39,'-11'-13'60,"5"5"-6,2 1 16,1 3-21,3 2-20,0-2-15,9 3-14,13-2-1,7 0 3,7 2 1,-1-2-4,5 3 2,-5 0-2,-5 0 1,-3 1 1,-8 2-2,-5-1 1,-8 1 1,-6 0-3,0 3 4,-9 1 11,-14 3-9,-12-1-5,-3 0-4,-3-1-5,-1-1 2,2-3-4,5-2-6,11 2-13,9-4-53,11 0-71</inkml:trace>
  <inkml:trace contextRef="#ctx0" brushRef="#br0" timeOffset="-122444.38">4554 4519 275,'-7'15'14,"3"3"-31,4 3 17,0-2 12,0 2-8,4-2-3,3-2 1,-3-1-1,0-4-1,1-1-4,-3-2-6,1-3-24,-3-3-36,0-3-29</inkml:trace>
  <inkml:trace contextRef="#ctx0" brushRef="#br0" timeOffset="-122116.35">4794 4606 130,'0'-4'51,"-1"2"-51,-5-1 32,1 1 2,-9 2-25,1 0-7,-6 5-7,1 3 2,-9 1 2,4 1 2,1 2 4,2-2 4,5 0 2,1 0 0,10-2-4,0-2-3,4 0-3,0-2-1,4-2-1,10-1-1,2-1 6,7-1 1,-1-6-3,0-2-5,-3 0-27,-3 1-22,-1-2-14,-8 2-2,-1 1-3</inkml:trace>
  <inkml:trace contextRef="#ctx0" brushRef="#br0" timeOffset="-121932.34">4747 4633 24,'-7'6'26,"0"7"-2,3-2 7,4 2-4,0-1-11,0-3-7,8-1-5,10-5 0,2 2-1,2-5 1,4 0-1,-6-3 2,2-6-8,-5-2-39,-5-1-12,-2 0-20</inkml:trace>
  <inkml:trace contextRef="#ctx0" brushRef="#br0" timeOffset="-121755.33">4911 4614 3,'0'12'47,"0"3"-8,8 2-4,-1 1-8,-1-2-1,5-2-13,3-3-9,1-1 0,0-4-4,2-2 0,-3-2 0,1-2-2,-2 0 1,5-6-19,-3-5-4,0-3-3,-2 2-1,-4-3 0,-3 1 15,-6 2 11,0 1 2,0 4 9,0 3 18,0 4 24,0 5 9,-8 9-37,-5 5-20,-1 10 8,3 2 3,0 5 0,3 3-6,-3 0-4,9 0-4,-2-2 1,4-6-3,0-1 0,4-8-5,4-2-16,1-5-21,-2-6-32,-3-4 3</inkml:trace>
  <inkml:trace contextRef="#ctx0" brushRef="#br0" timeOffset="-121372.31">5219 4659 102,'-9'0'204,"3"1"-205,2 3-1,4 1 20,0 1-9,0 1-9,0-1-2,0 1 2,0-2 0,4 0-1,7-2-1,-1-1 1,5-1 2,0-1-3,6-1 2,-4-6 4,5-1-1,-4-1-1,-3-2 0,-2 1 0,-2 1 3,-7 1-2,-1 2 2,-3 1 2,0 1 0,-7 1-6,-8 3 5,-5 0-5,-2 7-1,-2 5-1,0 2 2,4 3 3,2-1-1,10-4 5,6 3-2,2-7-5,6-1-2,13-3 0,9-4 3,0 0 2,2-2 2,2-7-4,-3-3 3,-2-1-2,-8-2-1,-3-1-1,-10 0 1,-6 0-7,0 0-10,-2-3-20,-13 2-44,-2-1-132</inkml:trace>
  <inkml:trace contextRef="#ctx0" brushRef="#br0" timeOffset="-117213.07">3208 3782 62,'0'0'37,"0"0"-23,3 0-7,1 0-31,-1 0 25,-2 0 22,-1 0 63,0 0-48,0 0-22,0 0-3,0 0 0,0 0-6,0 0-2,0 0-1,0 0 4,0 0 3,0 0 6,0 0-1,0 0-4,0 0-1,0 0-4,0 0-1,0 0-3,0 0 0,0 1-2,0 3-1,0 3 0,0 5 5,-1 1-1,-2 6-1,-1 1-1,1 3 0,-1 1-1,1 2 1,2 1-2,-4 2 2,3-3-4,2-1 5,0-4-3,0 1-1,0-2 2,0 0-2,0 2 1,7-1 0,1 2 0,-1-1 0,0 1 0,-3 0 1,3 2-1,-7 0 0,1 1 0,2 1 0,-3-2 0,2-1 0,-2 0 0,5-3 0,-1 1 0,-2-1 0,5 1 1,-3-2-1,0 0-1,-1 0 2,1-1 0,-3 2 0,-1-3-1,3-1 1,-3 0 0,0-3-1,0 0 1,0-3-1,0 1 2,0-1-2,0 2-1,-4 1 2,0 0-1,4 3-1,-6 0 1,6-2 1,-1 3 1,1-1-2,0 1 1,-3-3 0,3 0 5,-1-2-4,-2-4 1,3 2-1,0-4-1,0-1 0,-4-1-2,4-2 2,0-1-1,-2 1-1,2 1 2,-2 2-5,2 2-7,0 1-9,0 2-7,0 2-10,0 0-9,0-2-13,0-3-21,0-2 3,0-6-8</inkml:trace>
  <inkml:trace contextRef="#ctx0" brushRef="#br0" timeOffset="-115603.98">3173 3778 68,'0'0'3,"3"0"-8,5-3 26,5 1 8,-2 1-10,3 1 2,1 0 12,2 0-4,2 0-9,6 0-5,3 0-3,-1 0-3,6 2 1,2 1 3,-2 0-3,6-2 3,-2 0 3,5-1-3,4 0 1,4 0-3,4-1-9,-1 0 3,-3 1-4,-6 0 1,-1 0-4,-3 2 2,-2 0 3,2 1-4,-2-1 2,-1-2-1,1 0 2,-4 0-1,0 0-1,-4 0 3,1 0-4,1-5 4,0 3-3,0-2 3,-3 2-3,-4 1 0,0 1-2,-8 0 1,1 0 0,0 1-1,-3 2 2,0 0 1,-1 2 0,4-3-2,-2 0 1,1 1 1,3-3-1,-2 2 0,3-2 2,4 0 1,-4-1-2,1-3 2,3 2-2,-8-2 0,2 2 0,-5 1-2,-3 0 1,-5 1 0,-4-1-1,3 1-2,-1 0 1,3 0 2,4 0-1,-3 0 1,6 0-3,-2 0 1,4 0 1,2-2 2,-1-2-2,-2 2 1,0 0-1,-1 2-1,-7 0 0,1 0-1,-2 0 0,1 0 0,0 0 3,-3 0-2,3 3-9,-7-2-6,4 1-6,-4 0-3,0-2-1,0 2 1,0-1 6,0 0 3,0 0-2,-7-1 6,3 1 3,0-1-16,4 1-10,-3-1 11,3 0 13,0 0 7,0 0 4,0 0 1,0 0 0,0 0 1,0 0-1,-2 0 1,0 0-1,0 0-4,0 0-12,-1 0 12,-1 0 4,4 0 1,-2 0 7,-2 2 4,4 1 0,-3-1 2,3 2 1,-1-2 4,1 2 1,0 2 2,0 0-7,0 0-2,0 1 0,0 4-2,-3 0-3,-1 4-6,-3 2 6,0 1 2,3 3 0,0 4 4,4 1 3,0 3-2,0 2-1,0 1-4,1-1-3,5 0-1,-2-2-2,-4-1 0,0-4 2,1-3-1,2-1 5,-3-1-7,0 0 5,0-1 2,0 0 0,0-1-2,0 0-3,0-1-1,0 1-1,0-1-1,0-2 0,0-1-1,3-4-1,1 0 2,0-1-1,-1-3-1,1-2 1,-4 1-1,4-2 1,-2-1-1,-2 2 1,4-1 0,-4 2 2,0 0-2,0 0 0,0 3 1,0 2 1,0 0-1,0 2-1,0 1-1,-4 1 0,2 0 0,-2-1 0,1 0 0,2-1 0,-2-1 0,3 0 0,0 0 0,0 1 0,0 2 0,0-1 0,0 1 0,-3 0 0,2 3 1,-3-1-1,-2 1 0,5-1 0,-2-1 0,3-1 0,0-3 0,0 1-1,0 0 1,0-2 0,0 2 0,3-2 0,1 2 0,-1 0 0,-2 2 0,2-1 0,-3 1 0,0-1 0,0 0-1,0-3 1,0-3 1,0 0-2,0-1 0,0-3 1,0-2-1,0 0-2,0 0 2,0 0 1,0 3 1,0 0 0,0 0-1,0 3 3,0 2-1,0-2-2,-3 0 0,2 1 0,-5-2 0,5-2-2,1-2-2,0-1-4,0 0-30,0-3-51,-3-7-143</inkml:trace>
  <inkml:trace contextRef="#ctx0" brushRef="#br0" timeOffset="-115152.94">3404 5099 243,'0'0'64,"4"-1"-71,4-1 4,3 1 34,9 0-6,4-1-15,6 2 1,6 0-9,-1 0 1,8 0-1,1 0-1,4 0 1,0 3-2,2 0 2,6 0 0,1-2 1,8 0 3,5-1 2,2 0-2,7-3 1,0-3-7,3-1 1,-10 1 0,2 0-3,-9 4-12,-12 0-14,-2 2-9,-9 0-3,-11-1-19,-8 1-16,-6 0 15,-9 0 6</inkml:trace>
  <inkml:trace contextRef="#ctx0" brushRef="#br0" timeOffset="-113284.82">13396 8291 13,'-3'1'71,"2"0"-78,1-1 10,0 0 18,0 0 40,0 0-23,0 0-18,-3 0 9,-8-2 9,-2 1-1,-5 0-4,-5 1 4,0 0 2,-3 0-3,4 0-10,-3 0-8,0 2-9,-2-1-3,4 0-6,-1-1-2,-2 0-4,1 0-7,0 0-12,-9 0-11,0-3-14,-12-1-11,0 0-21,-3-1-46</inkml:trace>
  <inkml:trace contextRef="#ctx0" brushRef="#br0" timeOffset="-113028.83">12297 8183 201,'-12'-2'113,"1"1"-108,2-1 4,0 0 12,0 1-12,-5-1-10,3 0-2,-3-1-10,-1-2-5,-3 1 2,-2-3 2,-3 0 7,-2 0-12,-1-1-11,-5 0-5,-1-1-9,-6 1-8,-3-1-24</inkml:trace>
  <inkml:trace contextRef="#ctx0" brushRef="#br0" timeOffset="-112856.81">11337 7962 85,'-29'-5'180,"3"1"-155,1-1-8,3 0 18,-2 0-7,6 2-22,3-2-5,-3-1-14,1 3-23,2-2-43,-10 0-89</inkml:trace>
  <inkml:trace contextRef="#ctx0" brushRef="#br0" timeOffset="-112702.81">10525 7798 9,'-35'-4'249,"-1"1"-258,3-2-45,5-1 48,0-2 5,3-1-57,-1 0-59</inkml:trace>
  <inkml:trace contextRef="#ctx0" brushRef="#br0" timeOffset="-112532.8">9969 7633 6,'-16'-5'-5,"-2"-1"7,1 0 107,3 0-73,-1-3-32,0 2-4,3-3 0,0 0-1,-3-1-15,3-2-49</inkml:trace>
  <inkml:trace contextRef="#ctx0" brushRef="#br0" timeOffset="-112364.79">9307 7343 76,'-21'-4'144,"-1"-1"-106,0-1-38,5 0-4,0 0-2,0 0-33,0-3-35,-3 1-15</inkml:trace>
  <inkml:trace contextRef="#ctx0" brushRef="#br0" timeOffset="-112196.78">8575 7080 203,'-22'-9'16,"2"0"-13,1-1 10,5 2 8,-1 0-12,4-1-6,-2 1-7,2-1-5,-3-1-24,-1 1-27,1-1-21,-4 0 1</inkml:trace>
  <inkml:trace contextRef="#ctx0" brushRef="#br0" timeOffset="-112030.77">7932 6794 13,'-21'-8'146,"0"0"-124,6-1-14,4 2 12,4-3-1,3 0-13,-1 1-9,3 1-11,0-3-37,-1 2-29</inkml:trace>
  <inkml:trace contextRef="#ctx0" brushRef="#br0" timeOffset="-111844.76">7582 6597 202,'-25'-3'55,"4"-1"-42,4 2-5,5 1 21,3-1 2,5 0-10,-1 0-16,5-1-6,-2 0-3,0-1-25,0-1-4,-2 0-4,4-3-15,-4-1-20,-3-1-30</inkml:trace>
  <inkml:trace contextRef="#ctx0" brushRef="#br0" timeOffset="-111671.75">7286 6455 39,'-26'0'35,"-1"0"8,8 0 11,-3 0-17,6 0-9,4 0-4,1 0-8,4-2-2,1 0 0,-1 0-7,-1-3-4,1-1-3,0 2 0,0-2-1,3 1-20,-3-2-42,3 2-34</inkml:trace>
  <inkml:trace contextRef="#ctx0" brushRef="#br0" timeOffset="-111500.74">6836 6311 187,'-25'-3'66,"4"1"-48,6 1 0,4-1 7,1 1-5,6 1-6,0 0-4,4 0-9,0-1-1,0 1-2,0-1-9,0-3-23,0 0-42,-5 0-1,3-1 4,-4-1-13</inkml:trace>
  <inkml:trace contextRef="#ctx0" brushRef="#br0" timeOffset="-111025.7">6571 6189 3,'-5'-1'50,"3"0"6,2 1 0,-2 0-30,2 0-16,0 0-5,-2 0-4,2 4 0,-2 1-2,2 1 4,0 1 2,0 1 1,0 1 5,4 1 4,5 1 0,6 3-3,3 0-3,6 1-3,2 0 0,4-2 1,4-2-3,-2-1 6,-3 0-3,-4-4-3,-10-2-1,-4-2-3,-4 0 1,-4-2 0,-3 0-1,0 0 2,0 0 5,0 0 0,-10-2-10,-1-4-1,1-3-1,-3-1 3,0-3-1,-2-3 3,4 1 3,0-2-3,0-1 1,-1 3-3,4 3 2,0 1 3,1 5 4,0 3-4,3 0 0,-3 3-3,7 0 0,-4-1 0,4 1 0,0 0-1,0 0 2,0 0-5,0 0-2,0 0-2,0 0-2,8 0 3,6 4 11,9 3 3,4 0-2,8 1-1,-2 1-2,2-1 4,2 1 3,-9-3-5,-3-1-3,-3-1-1,-8-2 0,-4-2 1,-10 0 1,0 0 2,0 0 8,0-2 3,0-6-12,0 0 0,0-1-3,0 0 1,-11 1 3,-2 2-1,2 0-1,-3 1 3,-1 4-4,0-1 1,2 2-4,-2 0-1,5 6-3,-1 4-1,7 4 1,4 1 4,2 0 2,15 2-1,5-4-2,5-1 0,-5 0 2,0-1 2,-9-1-1,-5 1 1,-5-1 1,-3 0-10,-15-1-8,-9-1 2,-3-1 3,-2 0-5,-1 0-30,-2-1-58</inkml:trace>
  <inkml:trace contextRef="#ctx0" brushRef="#br0" timeOffset="-109752.63">6879 6221 123,'0'0'34,"0"0"-37,3 0-3,1 5 11,0 5 18,0 2-11,-1 4-7,-3 3-3,0 0-4,0 1 3,-4 0-2,-13-1 1,-2 0 0,2-4 0,-1-2 0,3-3 1,8-3 0,1-5 2,6 0-1,-3-2 2,3 0 1,3-5 1,14-6-2,5-5-3,-2-3 0,6 1-1,-7-3 1,4 1-2,-4 1 3,-4 0 1,1 1-3,-5 3 0,-4 4 0,-3 4 1,-4 3 0,0 3 0,0 1 1,0 0-5,0 7-4,0 6 14,0 3 7,0 2-5,0 0 2,-4 0-3,-3 0-1,-4 1-2,0-2 1,-5 0-2,1-4 1,2-1-3,5-5 0,3-2 1,3-4 0,2-1-3,0 0 6,0-1-2,0-8 3,2-4-7,5-2-1,8-2 1,0-2 1,3 1-2,2-2 1,2 0-3,-1 1 1,1 1-9,-4 2 1,-7 4 1,-5 7 6,-6 2 2,0 3 3,0 1-1,-9 9-2,-10 4 0,-10 4 2,2 3 2,4 1 0,-1-1-2,2 1-1,5-3 0,2 0-1,1-5 2,6-2-2,2-4 1,5-4 0,1-3-1,0-1 2,0 0 2,0-6 5,0-6-8,4-2-1,3-3 2,0-2 1,-2-1 0,5 0-2,-4-2 0,3 0 0,4 0 0,-5 2 0,3 3 0,-1 7 0,-6 2 0,0 5-1,-1 1 0,-3 2 2,0 0-1,0 0 3,-5 2 0,-8 5-6,-2 3 4,-5 1 2,1 6 1,-2 2 0,0 1-1,3 0-2,3 0 0,4-2-1,0-1 0,0 0 0,1-4 2,3-1-2,0-1 0,-4-5 2,4-1-1,1-2 3,-3-3-1,7 1 0,-2-1 0,4 0 2,0 0-6,0 0 2,0 1-4,0-1-4,0 4 0,0-4 5,0 4 2,0-2 3,-3-1-2,2 0 11,-6-1 12,-4 2 0,-3-2-5,0 0 0,-7-3 1,2-4-2,-3-2-5,-1-2-5,2 0 1,2-2-2,1 1-5,0 1 3,1-1-3,2-1-2,4-1 0,0 1-1,4-1 0,1-1-4,6-1-9,0-1-13,4 5-19,12 1-21,-5 4-51</inkml:trace>
  <inkml:trace contextRef="#ctx0" brushRef="#br0" timeOffset="-109464.63">6532 6244 286,'0'0'6,"1"3"-31,28 1 17,10-1 18,21 0 11,18-3-6,16 0 0,5-6-3,5 0-10,-3 3 2,-6-2-23,-12 1-72,-20-2-130</inkml:trace>
  <inkml:trace contextRef="#ctx0" brushRef="#br0" timeOffset="-107112.48">3353 5214 27,'2'0'142,"-2"0"-115,2 0-29,3 0 12,-1 2 13,-2-1-15,2 2-6,-4-2 1,0 2 1,0-1 2,0 1-1,0 0 0,0-1 4,0 0 1,0-2-3,0 0-4,0 0-1,0 0-1,0 0-1,0 0-1,0 0 0,0-2 1,0 0 3,0-1 1,0-1-2,0 2 0,0 0-1,0 1 1,0 1 0,0-1 1,0 1 0,0 0-1,-4 0 0,4 0 1,-4 0-1,4 0 1,-2 0 1,2 0 2,0 0 2,0 0 5,0 0-4,0 0-2,0 0-3,0 0-2,0 0-2,-3 0 2,1 1 0,2 4-1,0 0 1,0 1 1,-2 3 0,0 2-1,2 4 0,-2 2 0,-1 1-2,2 1 0,-2-1-5,0 0-2,3-3-13,0-3-12,0 0-13,0-5-21,0-2-53</inkml:trace>
  <inkml:trace contextRef="#ctx0" brushRef="#br0" timeOffset="-106752.47">3386 5619 13,'0'4'136,"0"-1"-105,0 1-27,0 2 15,0 1-6,0 1-10,0 2-2,0 3-1,0-1 1,0 3 0,0 1-1,0 0 4,0 0 1,0-2-1,0-1-2,0-1-1,0-3-1,0 0-2,0-4-30,0-2-70</inkml:trace>
  <inkml:trace contextRef="#ctx0" brushRef="#br0" timeOffset="-106541.46">3351 6037 91,'-4'7'58,"1"1"-42,3-3 0,0-1-3,0 0-9,0 0-4,0 1-7,0-1-34,0 2-29</inkml:trace>
  <inkml:trace contextRef="#ctx0" brushRef="#br0" timeOffset="-106368.45">3318 6337 94,'0'13'64,"0"2"-57,4 2 0,0 2 14,-4 0-13,3 1-2,-3-1-6,0-1 2,0-1 2,-4-4-2,-3-3-1,4-5-2,-1-5-9,0-5-79</inkml:trace>
  <inkml:trace contextRef="#ctx0" brushRef="#br0" timeOffset="-105704.38">3262 5121 70,'0'4'-42,"0"-2"160,0 0-21,-4 0-71,0 0 11,0-2 20,0 3-22,-1-3-14,1 0-8,0 1-2,0 0 2,-3-1-5,0 0-5,-4 0-1,0 0 2,0-1-5,-2 0 1,-5-2-1,-1 1-2,-2 2-10,-4-1-10,1 1-12,-1 0-14,4 1-6,2 2-12,1 2-52</inkml:trace>
  <inkml:trace contextRef="#ctx0" brushRef="#br0" timeOffset="-105480.39">2786 5177 52,'-11'0'55,"-2"1"-55,-1 1 8,2-1 32,-1 1-16,-2-2-12,1 2-7,3-1 1,-2-1-4,5 0 0,-3 0-3,-3 0 1,3 0-5,3 0-28,-3-1-55</inkml:trace>
  <inkml:trace contextRef="#ctx0" brushRef="#br0" timeOffset="-105302.39">2369 5207 33,'-5'-2'0,"3"-1"19,-5 1 22,3-3-11,0 4-2,0-1-3,-3 2-5,4 0 2,-4-2-11,3 2-3,-2 0-9,-1 0-7,1 0-16,1 0-32,-2 0-37</inkml:trace>
  <inkml:trace contextRef="#ctx0" brushRef="#br0" timeOffset="-105132.38">2168 5186 76,'-17'1'93,"5"1"-83,1-2 12,-1 1 28,4-1-23,1 0-18,-1 0-5,1 0-4,-3 0-12,-1 0-52,0-1-99</inkml:trace>
  <inkml:trace contextRef="#ctx0" brushRef="#br0" timeOffset="-104938.38">1844 5194 135,'-11'0'37,"4"1"-37,0-1 22,3 1 33,-3-1-32,0 0-14,-1 0-4,-2 0-5,-1 0 0,0 0-8,-3 0-17,1 0-40,-6 0-55</inkml:trace>
  <inkml:trace contextRef="#ctx0" brushRef="#br0" timeOffset="-104770.36">1583 5195 2,'-11'0'77,"0"-1"-67,-2 1 29,5 0 23,-2 0-18,2-2-14,-1 2-8,-2 0-11,3 0-8,-3 0-3,-3 0 0,1 0 0,0 0-5,3 0-20,-4 0-39,0 0-76</inkml:trace>
  <inkml:trace contextRef="#ctx0" brushRef="#br0" timeOffset="-104117.32">3187 3765 88,'-3'0'168,"-8"0"-153,-1 0 7,-2 0 35,-1 0-29,2 4-22,-2 0-6,-1 1 0,1-1 0,1-2 1,2 1-1,1-1 0,-3-2 0,4 0-3,-5 0-1,4 0-2,-3 0-6,-3-2-10,-1-2-15,-1 3-10,-5-2-28,-5 3-18</inkml:trace>
  <inkml:trace contextRef="#ctx0" brushRef="#br0" timeOffset="-103936.31">2537 3790 24,'-8'-1'59,"-2"1"-56,2 0-8,-2 0 2,0 0-26,-5 0-20</inkml:trace>
  <inkml:trace contextRef="#ctx0" brushRef="#br0" timeOffset="-103680.3">2143 3814 60,'-11'0'33,"-5"0"-4,8 0 28,0 0-15,-2 0-22,6-1-8,-2-1-4,2-1-5,-1 2-5,-1 0-2,2-1-14,-3 0-15,0 0-6,3 2-4,-3-2-14,-4 1 2,5 0 42,-5-1 13,-3 0 0,3-1 3,-2 3 8,0-2 12,3 2-4,-11 0-9,6 0-10,-6 4 0,3 1 0,3 0 2,-3 0 9,9-1 6,-2-1 9,4-3 6,6 0-3,-6 0-5,7 0-10,-3 0-9,2 0-2,-2-5-5,3 0-15,0 0-51,-6-2-41</inkml:trace>
  <inkml:trace contextRef="#ctx0" brushRef="#br0" timeOffset="-103503.29">1583 3801 115,'-18'1'53,"10"-1"-37,3 1 22,4-1 5,1 0-35,0 3-16,0-2-13,8 0-16,1-1-112</inkml:trace>
  <inkml:trace contextRef="#ctx0" brushRef="#br0" timeOffset="-102857.24">3140 3697 73,'0'0'28,"0"0"-7,0 0 44,0-3-14,0 0-21,-1 0-5,-6-1-5,2 1-3,1 0-2,0-1 0,0 0-1,1-1-12,3 1-1,-1-3-1,-2 1-3,-1-1-8,-2 0-4,1-2-12,2-1-5,-4-2-19,-1-2-35,2-3-36</inkml:trace>
  <inkml:trace contextRef="#ctx0" brushRef="#br0" timeOffset="-102672.24">2997 3395 103,'-10'-4'7,"3"-1"-7,3 0 6,4-1 5,0-2-12,0 1-12,0 0-36</inkml:trace>
  <inkml:trace contextRef="#ctx0" brushRef="#br0" timeOffset="-102503.23">2933 3152 79,'-7'-9'-2,"-1"1"1,8 0 5,0 1-3,0-1-3,0-1-15,4 0-45</inkml:trace>
  <inkml:trace contextRef="#ctx0" brushRef="#br0" timeOffset="-102299.22">2929 2952 76,'-3'-4'44,"3"1"-44,0-1 8,0-2 8,3-1-12,5 1-4,3-2 0,0 0-2,-2-2-7,2-2-4,0 1-1,-4 0 3,1 2 0,-4-3 3,1 5 0,-5-2-3,0 1-5,0 0-1,0 1 14,-7-1 2,3-3 1,-2 0 1,-1 2 7,3 0 18,1 2 16,-1 4 8,4 1-14,-3 1-8,3 1-2,0 0-25,0 0-8,0 0-15,0 2-19,0 2-20</inkml:trace>
  <inkml:trace contextRef="#ctx0" brushRef="#br0" timeOffset="-101325.16">5022 3633 9,'-4'0'0,"4"0"219,0 0-152,0 0-32,0 0 7,0 0-6,0 0-12,0 0-11,0 0-6,0 0-2,0 0-2,0 0-1,0-4 2,0 1-1,0-1-5,0-2-7,0 1-26,0-3-42,-3-1-68</inkml:trace>
  <inkml:trace contextRef="#ctx0" brushRef="#br0" timeOffset="-101136.15">4954 3357 123,'-7'-5'46,"3"0"-43,0 1-5,4 0 2,0-2-4,0 1-3,8-1 2,-1 0 3,-4 0 1,-2 1 2,-1 0-1,0 0-9,0 0 1,0 0-11,-1-1-12,-2-1-18</inkml:trace>
  <inkml:trace contextRef="#ctx0" brushRef="#br0" timeOffset="-100967.13">4932 3184 64,'-4'-3'59,"2"0"-42,-2 1 22,4-2 4,0 2-15,0-2-14,0 0-10,0 1-4,0-3-4,0 2-32,0-2-47,0 0-37</inkml:trace>
  <inkml:trace contextRef="#ctx0" brushRef="#br0" timeOffset="-100775.13">4908 3037 3,'0'-3'93,"3"2"-73,1-2 2,-2-2 33,3 0-21,1-1-20,2-2-11,6 1-2,-6-1 0,2 0-3,-6 0-19,0-2-41,-4 3-54</inkml:trace>
  <inkml:trace contextRef="#ctx0" brushRef="#br0" timeOffset="-100603.13">4969 2855 36,'10'-6'31,"-2"2"-8,-6 0 22,2 4-12,-4-2-22,0 2-7,0 0-3,0 0-4,0-1-24,0-2-100</inkml:trace>
  <inkml:trace contextRef="#ctx0" brushRef="#br0" timeOffset="-97683.95">5250 3796 286,'0'1'98,"0"-1"-83,0 0-25,4 0-6,3 0 16,1 0-2,1 0-11,6 0-34,0 0-14,0 0 9,1 0 12,2 0 6,0 0 0,-2 0 12,2 0 3,-2 0-24</inkml:trace>
  <inkml:trace contextRef="#ctx0" brushRef="#br0" timeOffset="-97501.93">5608 3821 282,'0'0'50,"0"0"-56,3 0-2,-2 0 20,9 0-4,4 0-16,0 0 8,8 0-7,-5 0-25,5 0-16,2 0-30,-2-1-3</inkml:trace>
  <inkml:trace contextRef="#ctx0" brushRef="#br0" timeOffset="-97315.93">5978 3794 94,'0'3'58,"0"2"-57,0 1 28,0-1 11,4 0-31,3-2-4,4 1-5,1-2 1,4-2 2,6 0 0,3 0-5,0-6-17,4-1-9,-1 0-17,-3 0-24</inkml:trace>
  <inkml:trace contextRef="#ctx0" brushRef="#br0" timeOffset="-96619.89">5147 5121 258,'1'0'30,"6"0"-69,4 0 26,5 0 23,10 0-6,5 0-3,3 0-2,8 0-18,0 0-30,3-2-10,4-4 6,-3-1 5</inkml:trace>
  <inkml:trace contextRef="#ctx0" brushRef="#br0" timeOffset="-96435.88">5894 5102 40,'10'0'40,"-4"1"-30,5-1 32,2 2-2,3-1-20,-5-1-11,4 0-6,-2 2-2,2-2-2,-1 0-10,1 0-23,-5 0-21,4 0-29</inkml:trace>
  <inkml:trace contextRef="#ctx0" brushRef="#br0" timeOffset="-96268.88">6250 5117 111,'0'0'102,"0"0"-96,0 0 10,0 0 8,0 0-26,0 0-75</inkml:trace>
  <inkml:trace contextRef="#ctx0" brushRef="#br0" timeOffset="-95636.82">4989 5187 165,'0'0'28,"-6"0"-28,2 0 36,1 0 10,3 0-32,-3 2-18,3 3-2,0 3 6,0 3-1,0 0 1,0-1 0,0 1 0,0 0 4,0 1-4,3-1 0,-3-1-4,0 2-53,0 0-145</inkml:trace>
  <inkml:trace contextRef="#ctx0" brushRef="#br0" timeOffset="-95468.83">4947 5529 26,'-6'9'65,"1"0"-76,5-1 1,0 0 8,0-2-27</inkml:trace>
  <inkml:trace contextRef="#ctx0" brushRef="#br0" timeOffset="-95219.8">5000 6055 50,'-4'5'98,"1"-2"-88,3-2-10,0 2-3,0-1-14,0 2-19,0 0-12</inkml:trace>
  <inkml:trace contextRef="#ctx0" brushRef="#br0" timeOffset="-95012.8">4976 6211 1,'-4'6'8,"1"-1"108,2 3-48,-6 1-54,4 3 1,-1 1 13,-3 4-13,1 2-6,1 0-4,1 0-3,0 2-2,2-2 0,2 0 0,0-4-2,0-2-8,0-5-32,0-3-47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8:00:44.07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3147 2147 11,'-4'8'263,"-5"3"-269,5 7 2,-1 5 33,3 4 19,2 4-20,0 1-10,0-1 2,0 1-2,0-1 0,-4 0-3,-3 0-7,-1-3 0,-3 1-2,-3-2-2,-3-1-2,-1-1 1,-1-3-1,1-1-2,5-8-3,5-5-3,5-4-10,3-4-18,0-3-32,14-13-29,5-7 31,1-10-105</inkml:trace>
  <inkml:trace contextRef="#ctx0" brushRef="#br0" timeOffset="443.02">3108 2143 72,'0'-6'51,"0"0"-45,0 0 16,4 2 14,9 0-15,-2 2-7,0-1 4,7 1 3,1 2 4,8-1 8,10 1-3,5-1-6,5 0-7,13-2-4,5 2-6,3-2-1,2 0-3,-1 3-1,-2 0-1,-6 0-1,-4 0 0,-11 2-1,-7 3-1,-10 1-13,-11-1-5,-8 0 0,-6-1 4,-4 1-11,0 0-2,0-2 30,-10 1 5,3-1-4,0-2 1,3 1 0,0-2-3,4 0 4,0 0-1,-3 0-1,3 0 0,0 1-1,0 1 1,0 1-3,0 2 2,0 4 6,0 7 7,0 5-1,0 4 3,-4 4 2,-5 4-8,3 2 1,-3 1-3,5 5-3,-7 0-3,4 0 5,-4 0-5,4-4 3,-1-3-4,3-4 0,1-3 1,-4-6-1,1-5 0,0-4 0,0-2-5,-5-5-11,-6-5-28,-9 0-63,-9-12-158</inkml:trace>
  <inkml:trace contextRef="#ctx0" brushRef="#br0" timeOffset="681.03">2976 2675 264,'0'0'28,"0"0"-28,0 0 29,0 0 19,7 0-30,11 0-9,10 1 14,7 0 2,16-1-1,7 0 0,10 0-3,9 0-6,-1 0-9,5 0-2,2 0-3,-4 0-4,-9 0-13,-6 0-37,-20 0-74,-12-2-123</inkml:trace>
  <inkml:trace contextRef="#ctx0" brushRef="#br0" timeOffset="1300.08">3088 2087 15,'-5'2'7,"5"-2"55,0 1-42,0-1 26,3 1-27,9-1 16,9 0 16,4 0-3,11-4-23,3-7-6,7-3-3,7-3-3,4-3-3,4-2-3,-3 2-3,-1 0-3,-8 2 0,-8 3-3,-7 2-14,-8 2-22,-11 3-19,-6 2-11,-5 5-5,-4 1-26</inkml:trace>
  <inkml:trace contextRef="#ctx0" brushRef="#br0" timeOffset="1672.09">3825 1906 33,'-2'0'38,"0"0"-10,0 0 58,2 0-33,0 0-42,0 1-11,0 0-1,4 0-2,9 1 16,9 0 8,2 0 12,12-2 4,4 0-16,2 0-15,2 0-2,-2-2-4,-1 0-10,-3 0-11,-3 2-9,-5 0-11,-2 0 0,-3 0-2,-1 0 0,-5 0-6,-4 2-7,-1-1 10</inkml:trace>
  <inkml:trace contextRef="#ctx0" brushRef="#br0" timeOffset="1972.11">4405 1948 8,'0'0'35,"-2"1"-10,-7 2 1,-6-2 2,-3 4 4,-3 2-3,-8 2-4,-6 3 7,-9 5-16,-6 0-12,-3 1 0,-1 1-1,-2-4 1,12 2 0,2-4-1,13-3 2,9-3-3,12-5-3,8-2 1,0 0-7,17-5-65,12-8 47,10-1-9,2-3-23,4 4-18</inkml:trace>
  <inkml:trace contextRef="#ctx0" brushRef="#br0" timeOffset="2288.13">4289 1942 3,'0'-2'20,"0"1"7,0 1 10,2-2-20,0 2-14,1 0 0,1 0 12,-2 0 3,0 0-3,1 0 6,-2 0-2,2 0-2,1 8 8,-4 1 23,0 8 5,0 5-29,0 7-3,-4 7-3,0 4 0,-3 6 0,0 1-6,1-2-5,2-5-2,0-4-3,4-7-1,0-4 1,0-2-1,0-5 0,0-3 0,0-2 0,0-2-1,-6-4 0,2-4-10,-4-1-34,-6-2-57,-3-1-134</inkml:trace>
  <inkml:trace contextRef="#ctx0" brushRef="#br0" timeOffset="2584.14">3825 2605 154,'-2'1'59,"0"-1"-57,2 0 75,0 0 6,0-1-31,6-7-30,7-4-19,5-3 4,8-2 6,13-4 3,13-3 1,9-1-4,7-1-10,3 2-2,4-1-9,-10 1-66,-1-2-264</inkml:trace>
  <inkml:trace contextRef="#ctx0" brushRef="#br0" timeOffset="6339.36">3568 3942 135,'-10'0'93,"2"0"-31,1 0-62,7 0 14,0-2 35,0 1-24,0-4-16,15 2-14,3-2 8,4-1 3,2 2 1,0 1-1,-2-1 3,4 4-2,-2 0-1,5 0 1,6 5 6,-1 2-1,4 6-2,3 3-4,3 3 6,-4 3-8,-1 1 1,-2 2-3,-6 2 1,-5 4 1,-6-1 1,-8 2 0,-2-2 0,-6 0-1,-4-4 1,0-2-2,-3-2 0,-5-2 1,-3-1 0,0-2-1,2-2-1,1-4-1,5-1 0,2-6-1,-2-1 1,3 0 0,0-3 3,-3 0-1,3 0 1,0 0-5,0 0-10,0-2-16,0-3-36,0-1-105</inkml:trace>
  <inkml:trace contextRef="#ctx0" brushRef="#br0" timeOffset="7288.41">3511 3970 27,'0'0'75,"0"0"38,0 0-104,4 0-12,3 0 9,3 0 3,3 0-8,0 0 4,1 0-3,-2-1 2,4 0 1,-1-1 7,-1 0 1,1 2 2,-2-1-2,2 1 0,0 0-4,5 1 1,-1 6 2,6 2 1,-1 1-1,5 2-3,-1 1-3,-2 3 0,-2-3-4,1 0 3,-3-1-2,-5-1 4,2-2 5,-1 1 0,4-2 1,-2 2-1,2 0-5,-1 2-2,1 1 1,2 3 1,-2 1-4,-4 0 2,1 0-1,-3-2-3,-5 0 1,-3-1 0,-1-2 0,-7 0 0,0-3 0,0 2 1,0-2-2,-4 0 3,-3-2-2,0 0-1,3-2 0,0-1 2,1 0-2,3 0-1,-4-2 0,2 1 0,-1-2 0,1 1 2,-2-1-2,4 1 0,-2-2 0,2 0 0,-3 0-2,2 0-12,-3 0-18,-6-2-44,2-5-52,-3-1-124</inkml:trace>
  <inkml:trace contextRef="#ctx0" brushRef="#br0" timeOffset="7968.45">3851 4118 46,'7'-2'7,"-4"0"47,1 0-3,3-2-25,-7 3-7,4 0 4,-4-3-2,0 4-4,2 0 3,-2 0-1,0 0 6,0 0 5,0 0 2,0 0-6,0 0-3,-9 4 0,-2 2-22,-4 4-5,-9 6 0,-2 4 4,-9 1 0,2 2 1,-5-1 0,3 0 0,-5-1 0,1 0 0,-2 0-2,-2 1 1,1-3 1,3-2-2,6-1 2,2-5-10,9-1-11,5-3-12,8-4-7,4-1-5,5-2-23,0-2-58</inkml:trace>
  <inkml:trace contextRef="#ctx0" brushRef="#br0" timeOffset="8339.46">4033 4131 30,'0'-3'66,"3"3"-74,-3-1 13,0 1 31,0 0-9,0 0-14,0 0 3,0 0 10,0 0 12,-7 0-17,-3 1-9,-2 2-3,-5 3 4,-5 1 4,-7 4-4,2 4-3,-3 3 2,-2 2 0,-7 5-1,-8 0-3,-3 1-4,-3 1-3,0-1 3,2-3 3,5 0-3,0-2 1,8-4 1,5-1 0,9-4-3,7-4-1,8-4-2,5-3-3,4-1-16,0-4-49,17-9-40,9-5-59</inkml:trace>
  <inkml:trace contextRef="#ctx0" brushRef="#br0" timeOffset="9324.53">3314 4447 51,'0'0'56,"0"0"-53,0 0 37,0 0 14,0 0-37,0 0-9,0 0 0,0 0 0,0 0 2,-3 0 0,3 0 2,0 0-3,0 1-7,0 1-1,0-1 1,0 0 0,0-1 5,0 1 0,0-1 4,3 0-3,-2 0 0,-1 0 3,3-1 3,-3-6-1,0 1-6,-3-3-2,-7 0-1,-1 2-1,3 4-1,1 2 1,1 1-8,5 7-33,-3 7-64</inkml:trace>
  <inkml:trace contextRef="#ctx0" brushRef="#br0" timeOffset="10500.6">3732 3055 53,'-6'-8'162,"0"1"-139,2 4 11,2 0 27,2 3-17,-2 0-30,2 3-14,0 7 0,0 9 11,4 8-1,2 6-1,1 7 1,-3 2 5,3 1-3,-4 0-3,-3-3-8,0-1 2,0-3-2,-11-3 0,1-5-2,2-6 1,-1-5-4,5-5 1,1-5-5,2-3-11,1-3-15,-6-1-16,-2-5-18,1-6-137</inkml:trace>
  <inkml:trace contextRef="#ctx0" brushRef="#br0" timeOffset="10716.61">3626 3435 171,'0'0'70,"0"0"-64,0 0 2,0 0 2,4 3-13,6 4 12,7 6 22,-6 3-2,7 3-3,-1 1-4,-2-2-5,0-2-6,0-3 1,1-1 0,-1-3-2,0-6-1,-1-1 5,-3-2 0,2-2 3,2-9 5,-1-6-5,-3-8-11,1-3-5,-7-5-8,6 1-18,-11-4-69,1 5-158</inkml:trace>
  <inkml:trace contextRef="#ctx0" brushRef="#br0" timeOffset="12655.72">3686 5084 46,'-7'16'70,"4"5"-49,2 6 12,1 3 19,1 4-9,9 4-8,2 3-1,2 5-7,-8 4-7,-2 2-7,-4 3-8,0 0 1,-17 0-4,-9-3 0,-7-5-4,-2-4-1,7-7 0,3-6-2,4-7-2,6-6-9,-3-6-15,14-6-26,1-5-43,3-5-25</inkml:trace>
  <inkml:trace contextRef="#ctx0" brushRef="#br0" timeOffset="12916.74">3414 5669 74,'5'0'119,"3"4"-117,8 5 18,2 7 44,3 4-23,1 3-17,4 3-9,-6-3-3,-1 0-2,-4-3-1,1-2-2,-1-5 1,-1-5 0,-6-3 3,-1-3 3,1-2-1,5-7 7,9-8 16,5-10-14,2-5-14,3-3-4,-3-3-4,6 3-10,-1 0-24,4-1-48,-3 4-130</inkml:trace>
  <inkml:trace contextRef="#ctx0" brushRef="#br0" timeOffset="15275.87">3946 6575 80,'-16'-1'118,"1"-4"-57,0 2-60,4 0 4,-2 2 46,2 0-28,0 1-16,0 0-5,0 0-2,-2 0 3,-9 2 5,2 4 6,-3 2 3,-2 3 0,-3 6-4,-1 3-4,1 5-4,-1 3 5,7 5-3,5-4-1,10 0-3,7-3 0,0-4-3,20-6 1,13-2 0,2-4 1,9-4 3,6-2 8,7-4 3,1-1-3,2-8-7,-3-4 2,-7-2-2,-8-2-1,-5-2-2,-12-2 1,-8 1 0,-10-4-1,-7 0 5,-17-2-6,-13 0 2,-12 0-3,-4 3-1,-4 7 0,0 4-1,4 10-3,2 2-4,1 15-14,-2 10-25,0 7-66,-8 3-161</inkml:trace>
  <inkml:trace contextRef="#ctx0" brushRef="#br0" timeOffset="15935.91">3668 6913 3,'7'-8'120,"-3"-4"-59,3 1-55,-3 0 11,0 2 19,-1 2-15,1 1-10,-2 1 2,-2 5 8,0-1 17,0 1 5,-6 1-6,-8 12-33,-1 10-8,-3 8 8,5 9 8,2 6 5,3 4-5,1 0-3,4-1-3,-1-4 2,0-6-8,4-6 1,0-2 0,0-6-3,7-3-14,4-7-38,0-2-56,-3-11-152</inkml:trace>
  <inkml:trace contextRef="#ctx0" brushRef="#br0" timeOffset="16471.94">4222 6899 93,'0'7'247,"-3"5"-256,-1 5 5,4 5 19,0 5 3,0 5-12,7 3 2,7 1 0,1 1 0,3-3 1,0-1-1,-1-5 4,-2-1 0,2-5 2,-7 1-3,1-3-5,0-1 5,4-2-7,-1-1-2,-4-2 0,5-2-2,-5-1-1,-5-3-7,2 0-12,-7-4-3,0 1 5,0-3 9,-8 1-5,-8-3-11,-1 0 8,0 0 16,-1 0 4,2 0 0,4 0 2,-3 0 2,1 1 1,1 3 0,2-1 3,-3 2-3,-1-1-1,-4 1-3,-5 0-2,-7-1 1,-2 2 2,-6-2-3,-5 0 1,-5 1 3,2-3 14,-3 1 2,6-2-6,2 0-4,4-1-5,11 1-2,3-1 1,13 0-2,1 0 2,9 0-3,1 0-4,0 0-1,0 0-12,8 0-1,17 0 7,3-1 5,11-3 0,5-2-16,5 1-3,1-1-4,1 0-17,-2-2-88</inkml:trace>
  <inkml:trace contextRef="#ctx0" brushRef="#br0" timeOffset="16930.96">3740 7581 24,'0'0'332,"-7"0"-324,0 0-21,1 5 39,2 5-17,-3 7-9,5 5 2,-2 3 0,4 1-1,0 2-2,0 1 2,2-2 0,0-1 1,5 0 0,-5-3-1,-2-1-1,0-2 1,0-3-2,0-3-6,0-4-14,0-2-30,0-6-74</inkml:trace>
  <inkml:trace contextRef="#ctx0" brushRef="#br0" timeOffset="17564.02">3911 7553 10,'0'0'234,"0"0"-164,0 0-64,0 0 4,0 3 14,0 8-5,0 4-2,0 7-2,0 2-2,0 2 7,0 0-3,0 2-5,0 1 0,0 0-3,1-1 2,6 0-5,3 0 1,-5 1-3,9-5-1,-4 0-2,4-3-1,0-2 1,-4-5-1,-1-4 0,-7-4-1,2-4 0,-4-2-1,0 0 2,0 0 1,0 0 2,0 0 5,0 0-2,0 0-3,0 0-1,0-2-1,0 2-2,0 0 2,0 0-2,0 0 3,0 0 1,-4 0 0,-3 0-1,1 0-2,-5 0 1,-4 0 3,-3 0-2,-3 0 2,-7-1-1,3-2-2,-11 0 1,4 1-1,-1 0-1,1 2 0,5 0-1,5 0 0,8 0-1,3 0 0,7 0 1,3 0-4,1 0 1,0 2-6,1-2-2,13 0 10,4 0-15,7 0-30,4-7-41,-1-6-101</inkml:trace>
  <inkml:trace contextRef="#ctx0" brushRef="#br0" timeOffset="18123.06">4047 7607 26,'-11'-2'67,"4"-2"85,-4 2-135,7-1 4,-3 3 24,5 0-22,2 0-16,-5 0-2,5 5 3,-2 11 8,2 6-12,0 8 13,0 6 7,9 0-4,-2 3-6,1-2-7,-4-4 0,-1 2-3,-3-7-1,0-3 1,0-2 1,0-8 2,0-3-1,0-4-1,0-5 0,0-3-1,0 0 1,0 0 1,0 0 5,0 0-1,7-5-7,-3-1 0,3-1-3,1 1 0,-1 3 0,-5 2 0,2-1-2,0 2-2,3 0 0,4 0 2,3 0 1,0 0 1,4 0 1,0 0-1,10 0 3,5-3 0,6-7 0,5-1 0,-2 0-3,-3 1 0,-4 1 0,-2 4-2,-5 1-1,-3 2-9,-6 2-36,-6 0-62,-11 2-144</inkml:trace>
  <inkml:trace contextRef="#ctx0" brushRef="#br0" timeOffset="18396.05">4357 7516 1,'0'0'411,"0"0"-402,0 5-14,0 12 20,0 11-2,0 10-1,7 7 1,1 3 1,-1 1-8,0 0 0,-7-3 0,4-6-5,-3-5 2,-1-8-2,0-7-5,0-6-12,0-8-24,0-6-64,-8-11-196</inkml:trace>
  <inkml:trace contextRef="#ctx0" brushRef="#br0" timeOffset="19208.09">3629 6975 2,'1'0'40,"2"0"188,-3 0-172,0 0-29,0 0 13,0-1-11,-4 1-15,-7 0-1,0 0 0,-9 0-9,-5 0-1,-5 1-4,-9 4 1,-3 3-1,-5 0 2,-2 1-1,1 3 1,6-3-1,6 3 0,4-5-1,13 0 1,6-3-1,9-1-1,4 0-4,0-2-5,0 2-6,4 0-4,7-1-5,0 0-19,-1 0-29,-1 0-14,0 0-2</inkml:trace>
  <inkml:trace contextRef="#ctx0" brushRef="#br0" timeOffset="19620.12">3165 7112 222,'0'1'23,"0"-1"-24,0 0 35,0 0-5,0 0-26,0 1-10,0 3-1,0 1 10,0 2 8,0 1-2,0 1-3,7-1 5,-3 1 0,2-1-4,3-1-3,-3-1-1,-3-2 3,3 0-4,-4-1 0,1-1 0,-3-1 0,0-1 2,0 0 2,0 0 4,0 0 4,0 0-1,1 0-3,-1 0-1,0 0-1,0 0-3,0 0-2,0 0-4,0 0-3,0 0 0,0 0 0,0 0 0,0 1 1,0-1 4,0 2 2,3-2 0,-3 0-1,3 0 6,1 0 0,7 0 1,4-3 8,9-4-3,9-1-5,3-2-4,6-1-1,0 3-3,-2 0-5,-1 2-19,-2 2-38,1-2-27,-9 2-80</inkml:trace>
  <inkml:trace contextRef="#ctx0" brushRef="#br0" timeOffset="20323.16">3180 7132 0,'-14'0'6,"2"0"131,-3 0-115,-1 0-15,4 0 22,-2 0-6,3 0-2,4 0-5,-1-1-1,1 0 0,1 1-3,2 0-1,-6 0-4,2 0-5,-6 5-1,4 0 1,-4 2 2,2 1-1,5 0-1,0 3-2,3-2-1,4 0 1,0-1 1,0-1-1,4-2-1,10 0 1,1-3 1,4 1 14,4-2 5,0-1-4,4 0-8,-1 0-1,-5-4-3,-3-2 0,-3 1 0,-4-1 1,-2 0 0,-2-2-2,-3-1 0,-4-2-2,0-2-2,0 2-3,-11 0-2,-4 1 0,2 0-14,-1 4-19,2 4-38,-4 2-134</inkml:trace>
  <inkml:trace contextRef="#ctx0" brushRef="#br0" timeOffset="20956.18">4228 6994 38,'0'0'48,"0"0"208,0 0-221,0 0-16,0 0 3,2 0-15,11 0-16,12 0 11,5-1 6,12 0-2,4-3 1,4 2-1,0-4-3,4 2-2,-5 0 1,-5 0-2,-5 3-5,-13-3-35,-6 4-55,-16 0-51</inkml:trace>
  <inkml:trace contextRef="#ctx0" brushRef="#br0" timeOffset="21173.21">4251 7100 123,'10'0'243,"1"2"-268,4 0 23,0 0 26,5 2-17,-2 1-6,3 0 1,1 0-2,-2-3 0,2-2-2,-3 0 1,1-1-3,-1-5 1,2 0-5,-4 0-16,-2 2-21,-1-1-41,-9 5-60</inkml:trace>
  <inkml:trace contextRef="#ctx0" brushRef="#br0" timeOffset="21627.26">4832 6984 14,'-18'-3'58,"-2"2"-23,1 1-15,-5 0 55,-2 0-33,1 0-30,0 1-1,-2 4 5,2 0-2,3 0-4,3 3 10,4 1 1,2 2 1,3 3-8,9 2 0,1-1 1,0 3 1,11-2-7,8-1 2,8-2-7,6-6 2,6 1 3,0-6 5,3-2 0,2 0-1,-5-5-1,0-7 1,-10-1-2,-5-1-5,-9-3 0,-4 1 0,-11-1-7,0-1 10,-9 1-3,-14 3-6,-5 3-6,-1 5-12,-4 6-18,-6 0-33,-3 8-72</inkml:trace>
  <inkml:trace contextRef="#ctx0" brushRef="#br0" timeOffset="32616.86">2506 9380 6,'0'-8'1,"0"-3"121,-2-1 3,-5 0-115,7 3 14,-4 0 18,4 4-9,0 2-12,-2 2 3,2 1 4,0 0-7,0 0-8,0 4-5,0 6-20,13 8 17,1 6 4,1 3-2,0 1-3,-5-1-2,0-1 0,-6-3-1,-4-3 2,0-2-7,0-4-11,0-5-19,-7-4-15,3-5 7,-3-3-13,3-10-95</inkml:trace>
  <inkml:trace contextRef="#ctx0" brushRef="#br0" timeOffset="32871.88">2530 9281 106,'0'-3'138,"3"1"-118,-3 1-1,0 1 7,6 0-15,5 0-10,4 0 12,6 0-2,4 0-8,4 0 0,6-1 2,4-4-1,1-1-1,0-1-3,-2 1 0,-9 3-4,-6 3-4,-7 0 3,-8 7-7,-5 7 11,1 9 4,-4 2 3,0 7-1,-4 0-1,-7 1-1,0 1-2,2-5 0,-2-2-1,-2-5 0,4-4 1,3-5 0,2-3-1,-1-4 0,5-3 0,-4 0-1,2-1-7,-9 2-35,0-2-48,-9 2-72</inkml:trace>
  <inkml:trace contextRef="#ctx0" brushRef="#br0" timeOffset="32979.88">2580 9608 1,'-1'0'296,"1"0"-272,0 0-17,0 0 10,8 1-14,10 2-8,3 2 9,8-3-3,-1 3-4,-2-2-42,1-3-107</inkml:trace>
  <inkml:trace contextRef="#ctx0" brushRef="#br0" timeOffset="33451.91">2533 9244 201,'-10'0'28,"6"0"-28,3 0 41,1 0 5,0 0-39,0 0-9,0-1-2,11-1-3,4-1 13,6-3 12,5-2 5,5-3-9,0 1-9,2 0-4,-5 0 1,-2 1-3,-5 1-3,-7 2-7,-5 1-4,-3 3-3,-3-2 4,-3 4 7,0 0 8,0 0-5,-3 0-23,-1 0-8,0 2 2,-5 2-3,2 1-24,2-1-19</inkml:trace>
  <inkml:trace contextRef="#ctx0" brushRef="#br0" timeOffset="33655.92">2841 9143 2,'9'-2'11,"-3"2"0,3-3 3,2 3-3,-4 0 0,8 0-5,-2 0-4,2 0 2,5 0-2,2-2 5,0 1 6,-3 0 2,1-1-5,-5 0-6,-4 1-2,-4 0-2,0 1 0,-3 0 0,-2 0-2,-2 0-18,0 0-7,4 0-8,-4 0 16,3 1 12,1 0 4,-2-1-1,3 1-4</inkml:trace>
  <inkml:trace contextRef="#ctx0" brushRef="#br0" timeOffset="33904.93">3187 9132 3,'0'0'16,"0"2"-7,0-1-4,0 0-4,0 0 6,0 0 5,0-1-3,0 3 5,-5-1 6,-1 3-5,-5 1-9,0 0 1,-7 0-2,1 0 3,-5 1-3,0-1 2,-6 1-2,6-1 7,0-1 1,-2 1-1,6-2-2,1 0 0,6 0 2,4-3 1,4 0-6,3 0-4,0-1-5,0 0-5,6 0-6,5 0 16,6 0-3,1-4-7,-2 0-34,5-1-26,-4-2-45</inkml:trace>
  <inkml:trace contextRef="#ctx0" brushRef="#br0" timeOffset="34439.96">3150 9166 30,'1'-1'38,"3"0"-32,3-1 20,-3 1-7,2 0-14,-2 1-1,-2 0 4,-2 0-5,0 0 3,0 0 12,0 0 13,0 0 4,0 0 0,0 0-15,0 0-16,0 0-4,0 0-2,0 0-6,0 3 1,0 2 9,2 1 9,0 1-3,-2 1-1,0 2-1,0 1 0,0 0-1,0 1 0,-2 0-3,-6 1 2,-3 1-1,1-1-2,-1 0-1,3-1 2,1 0-2,5-5 1,0-1-1,2-2-1,0-2 0,0-2 0,0 1 0,0-1 2,0 0 0,0 0 2,0 0 1,0 1 2,0 1-2,0 0-5,0 1 3,0 1 1,0 1-3,0-3 1,0 0-1,0-2 0,0 0 0,0 0 2,0 0 2,0 0 1,0 0 6,0 0 0,0 0 0,0 0-1,0 0 0,0 0-3,0 0 0,0 0-5,0 0 1,0 0-3,0 0-3,0 0 1,0 0-3,0 3-2,0 2 5,0-1 3,0 1 0,-2-2 0,-1 0 0,2 1 1,-6-3 0,0 2 1,-1 0-1,-2-1 1,0 1 0,-4 1-4,-1 2-1,0 3 1,-2-1 0,2 4 0,-3 0 0,0-2 1,5 1-3,1-3 1,2-1-3,6-2-9,4-1-13,0-3-12,0-1-39,0 0-103</inkml:trace>
  <inkml:trace contextRef="#ctx0" brushRef="#br0" timeOffset="34988.03">2637 10014 92,'-4'0'234,"0"0"-236,1 0-1,2 0 40,1 8-26,0 5-19,0 4 4,0 4 6,0 2 0,0-1 0,-6 1-2,2-2 1,-4 1 3,2-4-2,-1 1 1,3-5-1,0-2-2,-2-3 0,5-3-1,1-2-24,0-4-60,-3-3-34</inkml:trace>
  <inkml:trace contextRef="#ctx0" brushRef="#br0" timeOffset="35484.05">2615 10028 74,'0'-2'70,"0"0"-52,0 0 0,0-3-5,14-2 2,5 1 0,5-4-2,5 2-2,-5 1-2,5 0-7,-1 2 0,1 3-2,-6-3 0,-6 5 1,-3 0-1,-10 0 0,-1 0 0,-3 0 4,0 6 16,0 2-8,0 3-7,0 2-3,-4 1 0,4 1-2,0 1 1,0-2 4,0 1-3,4-1 0,7 1 5,-3-1 2,1 0 0,-5-2-2,0 1 4,-4-1-2,0-2-2,0-1-2,0-1-1,-1 1-2,-6-1-1,1 3 0,1 0-1,0 4 0,5 0-2,0 2 1,0 0 0,0-1 1,3-1-3,-3-4 1,0-1 0,0-4 2,-7 0-1,-5-6 1,-9 0-3,-7 0-7,-7-6 2,-5-4 8,0 1 1,4-2 4,5 2 7,7 4 5,9 1 5,4 4-1,3 0 1,5 0-11,3 0-10,0 1-9,0 4-2,0 0 6,0 0 0,10-1 1,0-2-4,5-2 1,3 0-1,6-1-5,2-5-8,7-5-8,2 0-24,4 2-41,1-2-62</inkml:trace>
  <inkml:trace contextRef="#ctx0" brushRef="#br0" timeOffset="35935.05">2618 9925 7,'-7'2'291,"3"-1"-287,4-1-14,0 0 20,0 0-7,4 0-19,11-4 17,6-3 8,0-5-2,8 0-6,-3-1-3,5 0-10,-3 0-17,1 0 0,-1 1 9,-6 2-7,0 3-3,-5 2-3,-2 3-2,-4 1-12</inkml:trace>
  <inkml:trace contextRef="#ctx0" brushRef="#br0" timeOffset="36208.07">2876 9835 7,'3'0'17,"2"0"9,0-3 10,4 0-8,-3 0-15,1 1-2,4 1-5,-4 0-1,8 1-2,-2 0-1,6 0 0,-1 0 0,2 1-2,-5 0 0,3-1 1,-3 0 1,-6 0-1,-1-2 2,-1-3-2,4 0 0,-4-1 0,1 0-1,1 2 0,0-1-3,0 2-21,-5 1-23,4 1-9</inkml:trace>
  <inkml:trace contextRef="#ctx0" brushRef="#br0" timeOffset="36475.08">3191 9809 10,'2'0'42,"-2"-2"11,4-1-35,-1-2-9,1-1-9,-4 4 1,2-1 2,-2 2-1,0 1 4,0 0 12,0 0-1,0 0 4,-5 4-19,4 0-3,-6 0 3,3 0 3,-1 0 4,1-1 2,-3-1 4,-1 2-2,-3 2-5,-3 0-7,-5 1 4,-5 1-5,0 2 1,-6-1-3,-1 2 2,-2 0 1,4-3-1,1 2 0,6-1 0,5-2-1,6-1-1,4-3 2,7-2-3,0-1-16,7 0-18,8-3 11,2-4 1,1 0-17,0-2-56</inkml:trace>
  <inkml:trace contextRef="#ctx0" brushRef="#br0" timeOffset="37091.11">3182 9836 50,'-2'2'30,"0"-2"-11,2 0 19,-2 1-9,2-1-19,0 0-2,0 0 6,0 0-3,0 0 1,0 0-1,0 0 1,0 0-5,0 0 4,0 0 1,0 0 0,0 4 0,0 6 10,0 4-6,0 4-6,0 3-7,0 2 3,0 1-2,0-1 0,0 0-3,0-1 3,2-3 0,0-4 1,0-1-2,-2-3 1,5-2-1,-5-5-1,2 1-1,-2-4-1,0 1 1,0-2 0,0 0 3,0 1-3,0-1-1,0 1 0,0 1-1,2 2 1,0-1-2,-2 0 0,4-2 1,-4-1 1,3 0-4,-3 0-1,0 0 2,0 0 3,1 0 0,-1 0 0,0 0 1,0 0 0,0 0-2,0 0-2,0-1 2,0 1-3,0-3-3,0 1 1,0 2 1,0 0 2,0 0 2,0 0 1,0 0 3,0 0-1,0 0-1,0 0 2,0 0 1,0 0-3,0 0 3,0 0-3,0 0 0,0 0 1,0 0 3,0 0 2,-4 5 8,-4 3-15,-9 5-2,3 3 2,-1 3 0,-3 0 0,8 1 0,-8-3 0,7 1 0,0-3 0,0-2 0,2-1 0,1-5-3,1-2-15,0-5-7,3 0-15,1-4-51,3-6-49</inkml:trace>
  <inkml:trace contextRef="#ctx0" brushRef="#br0" timeOffset="37708.15">3444 9593 320,'-12'-1'64,"3"0"-63,7 1 41,2 0 11,0 0-46,0 0-8,0 2 1,0 3 0,11 1 3,1-2-3,9 0 2,4-1 3,7-3 2,3 0 0,4 0-4,-2-4 1,2-2-5,1 1-11,-5-1-19,-3 2-31,-7 1-16,-8 1-35,-13 2-36</inkml:trace>
  <inkml:trace contextRef="#ctx0" brushRef="#br0" timeOffset="37948.17">3619 9525 378,'0'-1'1,"0"1"-17,10 0 13,5 2 6,9 3-1,5 2-1,3-1-1,3 3 2,-5-2 0,-1-1-2,-2 1 0,-5-2 1,-5 2 0,-6-1-2,-7 1 5,-4 2 1,-4 2 6,-14 3-5,-3 2-1,-4-2-2,-3 3-3,-1-3 0,1 0-2,6-3-11,5-1-13,8-3-13,7-1-26,2-5-80</inkml:trace>
  <inkml:trace contextRef="#ctx0" brushRef="#br0" timeOffset="38545.19">4300 9469 175,'2'18'145,"3"8"-153,-1 5 0,7 3 15,-3 1-7,2 0 3,-4-3-4,3 0 1,-7-3 0,5-7-6,-6-4-4,2-7-11,-2-6-4,2-5-18,0-1-49</inkml:trace>
  <inkml:trace contextRef="#ctx0" brushRef="#br0" timeOffset="38852.21">4341 9472 314,'3'0'11,"3"2"-33,8 1 17,2 0 13,15 0-4,5 0-1,4 2-2,5-5-1,3 0-2,-5 0-5,2 0-8,-11 0-11,-3 0 3,-9 0 3,-9-3 12,-6 3 0,-7 0 6,0 3 7,0 5 3,-11 4-2,-5 2 4,4 1 3,-2 0-3,6 2-4,3-2 5,5 3 6,0-1-1,5 2 7,7-3-7,2 2 3,-1 0-8,-2 0-7,0 0-1,-3-2 0,-1-1-3,-4-1-2,-3 0-6,0-3-13,0 0-11,-7-4-25,-11-1-61</inkml:trace>
  <inkml:trace contextRef="#ctx0" brushRef="#br0" timeOffset="38981.21">4429 9847 125,'7'0'271,"8"0"-297,9-4 19,6-2 35,8-2-18,8-4-9,2 0-6,1 0-45,-6-1-110</inkml:trace>
  <inkml:trace contextRef="#ctx0" brushRef="#br0" timeOffset="39480.25">4251 9498 278,'0'0'12,"0"0"-33,10 0 31,8-1 16,10-5-15,5-5 8,2-1-10,4-3-6,2-2-3,1-2-8,-3 1-18,-2-1-15,-2 2 3,-6 3 12,-5 3 8,-9 4 8,-8 5 5,-7 2-3,0 0-15,-7 4-34,-12 5-17</inkml:trace>
  <inkml:trace contextRef="#ctx0" brushRef="#br0" timeOffset="39708.25">4580 9359 28,'-4'1'2,"0"-1"28,4 1 26,0-1-26,0 0-24,0 0-4,1 0 9,12 0 13,5 2 0,4 0-5,6-1-1,5 1-7,6 0-8,5 0 1,2-1-2,0-1-2,-4 0-8,-5-1-18,-2-5-32,-9 0-18,-6-2-26</inkml:trace>
  <inkml:trace contextRef="#ctx0" brushRef="#br0" timeOffset="39991.28">5086 9349 23,'8'-1'11,"-4"1"-7,3 0 0,-5 0 3,5 0-3,-3 0 2,-4 0 6,2 1 13,-2 0 16,0 2-6,-6 1-6,-7 0-15,-2 2-3,-6 0-3,0 1-5,-4 2-3,2 1-1,-5 1 2,-1 0-1,1 0 0,-1 0 0,5 0 0,2-5 1,9-1 1,6-3-2,5-2 1,2 0-4,0 0-33,15-1 3,-1-3 30,5 0-12,-4 1-69</inkml:trace>
  <inkml:trace contextRef="#ctx0" brushRef="#br0" timeOffset="40551.31">5120 9366 8,'12'-3'19,"-8"2"-13,0 0-6,-4 1 4,0 0 11,0 0 27,0 2 12,0 1-30,-4-1 4,-3 1 6,3-1-4,-3-1-8,7 0-1,-4 0 0,4-1-3,0 0-4,-5 3-3,3-2-5,0 4-6,-2 1 7,4 5 0,-4 4-1,-1 4 1,3 3 0,-5 2 5,3 0-3,0 0 0,1-2-4,-1-1 1,4-3 0,-3-4-5,2-2 2,1-5-2,0-2 1,0-4 0,0 0 0,0-1 2,0 0 2,0 0 2,0 0 6,0 0 0,0 0-1,0 0-7,0 0 1,0 0-6,0 0 0,0 0-1,0 0 0,0 0 0,0 0-1,0 0 1,0 0 0,0 0 0,0 0-1,0 0 1,0 0 0,0 0 0,0 0 0,0 0 0,0 0 0,0 0-1,0 0 0,0 0-3,0 0-2,0 0 5,0 0 1,0 0 0,0 0 0,0 1 0,0-1 2,1 0 1,-1 2 0,0-2 2,0 1-3,0 2 1,0 2-2,-8 2 0,-3 2 0,-2-1 1,-5 1-1,-6 0 0,-2 0 1,-7 1-4,-6 2 6,-3-4 0,-4 2-4,5-3 1,3-2 0,12-3-3,16-1-21,10-1-67,0-1-220</inkml:trace>
  <inkml:trace contextRef="#ctx0" brushRef="#br0" timeOffset="42271.41">3397 8190 8,'0'0'7,"0"0"12,-11 1 193,-7 3-163,-2 4-31,-2 2 12,-4 3 1,2 4-14,-2 5-10,5 3 3,-4 2 6,3 5 6,5 3 3,-4-1-4,9 3-4,5-2-7,5-3-1,2-3-9,0-2 1,9-4-2,6-1 1,3-4-10,-1-2-16,1-4-33,-6-4-46,-5-5-103</inkml:trace>
  <inkml:trace contextRef="#ctx0" brushRef="#br0" timeOffset="42520.44">3020 8594 122,'0'9'197,"0"4"-210,6 3 11,12 2 15,4 2-10,5 1 2,5-3-4,1-1 3,0-2-4,-2-5 0,1 0 1,-3-5 1,2-3-2,-1-2 2,1-3 2,6-9-1,-2-6-24,0-6-106</inkml:trace>
  <inkml:trace contextRef="#ctx0" brushRef="#br0" timeOffset="43295.47">4493 8888 53,'0'-5'219,"0"-2"-217,7-1 2,-3-3 29,4-2-23,5-1-8,5-4 2,4-1 0,-1-3 3,1-4 1,-1-3 3,-7-2-5,-3-4 3,-8-2-5,-3-3 0,0-3-3,-18-1 0,-9 1-4,1 7 0,1 9 4,3 8-2,4 10 9,5 4 11,5 5-1,1-2-12,4 2-4,-1 0-7,0 2-4,1 4-2,-1-1-5,2 2-9,0 0-31,-1-3-48,-3-1-41</inkml:trace>
  <inkml:trace contextRef="#ctx0" brushRef="#br0" timeOffset="43783.5">4432 8380 0,'0'-3'21,"0"1"1,0 1 22,0 1-7,0-1-15,0 0-1,0 1 10,0 0-7,0 0 2,0 0-10,0 0-4,0 0-4,0 0 5,0 0 4,0 0 4,0-1 7,0 0-4,0-1-9,0 2-2,-3-1 4,-1 1 3,4 0-5,-3 0-4,-1 1-7,0 8-8,-3 5-2,-3 2 6,0 3 1,2-3-1,-2 1 0,5-4 0,-2-2 1,5-1 1,-3-5-1,1-1 0,4-2 1,0-2 0,0 0 2,0 0 0,0 0 1,0-5 1,0-1-8,0-3-2,0-1 1,0 1 1,2 0-3,-2 2 3,2-1 1,-2 2 0,0 1 1,5-1-1,-3 4 0,2-2-2,7 0 0,0-1 0,0 0 2,4-1 1,-2-1 0,1 0 1,-2-1-1,-2 5 1,0 0-1,-3 2 1,4 1-1,4 0 5,3 5 1,-1 3-2,5 2-2,2 1 0,2-2-1,-1-1-1,-1-1 1,-2-2 1,-5-2-2,-2-3 0,-1 0 0,1 0-14,-8-5-55,-1-7-166</inkml:trace>
  <inkml:trace contextRef="#ctx0" brushRef="#br0" timeOffset="54296.1">7694 7277 109,'6'-2'282,"-6"0"-265,0 2-21,0 0-4,0 10 10,-7 9 5,-4 5 1,0 10-3,0 3-3,-5 4 1,4 2 3,-4 0-1,3 0 1,3-3-1,0 0-4,3-7 2,6-2-2,1-5-1,0-3 0,0-5-5,4-3-22,7-4-28,-4-8-50,4-3-89</inkml:trace>
  <inkml:trace contextRef="#ctx0" brushRef="#br0" timeOffset="54799.13">7671 7272 123,'0'-6'105,"0"0"-123,11 0 16,1-1 30,9 1 4,0 0-10,8 0 2,6 0 1,4 1 1,8-2 5,10 1-9,4 1-9,2 0-5,11 2-1,-1-1 4,6 4-9,-8-1-1,-3 1-2,-9 0-5,-8 0-18,-10 0-24,-10 1-9,-9 0 2,-14 1 20,-3 0 14,-5-2 11,0 1 9,0-1 7,-2 0-7,-2 1-2,4-1-19,0 0-22,0 0-16,0 1 28,0 0 25,10-1 9,1 0 0,0 0 4,0 0 9,0 0-5,-4 0-4,-1 0 3,1 0 8,-7 0 0,0 0 1,0 0 6,0 0 12,0 0-1,0 4-13,-3 1-2,-1 6 2,2 1 1,2 4 2,0 6-1,2 5 8,5 5-7,4 8-9,-3 2-5,3 5-1,-7 2-4,6-4 1,-6-2-6,-2-5 1,0-5-1,2-3 0,-1-5 0,-1-6-1,2-5 1,-2-4-1,0-3-4,1-3-8,-3-4-32,0 0-59,-20-9-140</inkml:trace>
  <inkml:trace contextRef="#ctx0" brushRef="#br0" timeOffset="55095.14">7571 7933 201,'-14'2'111,"5"0"-107,7-2 35,2 1 18,0-1-40,7 3-15,16-3 12,13 1 15,12-1-4,13 0-4,7 0 2,7-1-2,10-2-7,2 1-7,5-1-3,-2 0-1,-5-1-6,-2 2-12,-8-4-19,-7 1-46,-10-2-96</inkml:trace>
  <inkml:trace contextRef="#ctx0" brushRef="#br0" timeOffset="55685.18">7772 7499 38,'-7'-2'226,"0"1"-221,3 1-2,0 0 34,0 8-20,-3 4-17,4 4 9,1 5 6,2 2-2,0 0-5,2 0-2,8-2-3,1-1 2,0-3-2,-1-1 0,-3-3-2,-5-4-1,0-2 1,-2-3-4,0-3-10,0-1-8,0-6-19,-4-5-41,-3-7-22,1-2 31,2-1 12</inkml:trace>
  <inkml:trace contextRef="#ctx0" brushRef="#br0" timeOffset="56119.2">7778 7485 24,'7'-8'30,"-5"2"9,0 0-9,2 2-13,-1-2 5,1 2 4,3 1-8,0-1-2,1 2 6,5-2-2,9 2 4,4-1-1,9 1 0,7 1-8,12 1-1,8 0-8,8 0-2,3 0 1,7 0 1,-1 5-6,-6-2 0,1 2-3,-13-4-6,-10 2-2,-6-3-1,-17 0 8,-6 0 3,-11 0 1,-4 0 1,-6 0 0,-1 0 0,0 0 0,0 0 6,0 0-6,0 0-2,-1 4-4,-6 0 3,3 2 2,1-1 0,-1 0 0,1 0 0,2 2-1,1-2 1,-3 4 0,1-1 2,0-1 0,2 2 3,-2 0 0,2 0 3,0 2-2,0 2-1,0 1 2,0-1-3,0-1-3,0-1 3,0-2-2,0-1 3,0-2-2,0-1 1,0-2 0,-9 1 2,-1-1-1,-8 1-1,0-1-2,-3 2-2,-4 3-1,3 1 0,-2 2 1,5 3-2,-1-2 2,5 0-1,4-2 0,1-2 0,6-2-4,-2-4-13,1 0-26,-5-2-46,-8 0-111</inkml:trace>
  <inkml:trace contextRef="#ctx0" brushRef="#br0" timeOffset="56340.21">7658 7806 66,'8'0'232,"8"0"-244,2-2 11,3 0 28,5 1-13,5 1-4,5 0 10,3 0-10,4 0-4,10 3 0,2-2 0,3 0-2,8-1-1,-5 0-3,5 0 1,-3-1-1,-3-3-8,-8-2-30,-4-1-44,-8-1-75</inkml:trace>
  <inkml:trace contextRef="#ctx0" brushRef="#br0" timeOffset="57084.27">8146 7513 77,'-11'-3'159,"6"2"-152,3 1 31,-4 0 21,6 0-36,-4 4-23,-3 5-3,3 4 0,-3-1 4,3 0-2,-2-3 0,5-3 0,1-3-5,0 0 5,0-3-1,0 0 1,0-1 3,7-5 0,-3-1-3,-4-4-5,0 0 3,0-1 2,-11 1-2,4 2 3,1 2 1,-3 2-2,3 4 5,2 0-1,-2 1-1,2 0 1,0 0-2,4 3-1,0 1 0,1 1 1,16-2-2,0 1 3,6-2 1,4-2 0,3 0 1,1 0 0,5 0 2,-2-6-2,0 2-2,-6 0-1,-2 0-1,-6 2 2,-9 2-1,-7 0-1,0 0 2,-4 0 3,0 0 1,0 3 4,0 1-2,-4 2 0,-3 1-3,-4-2-2,1 0-1,-5-2 1,1 3-1,-4-3 2,-2 2-2,-2-2 0,-1 3-1,0-1 1,0-1-2,-1 2 0,-2 0 0,4 0 0,2-1-1,6-4-2,6 2-6,8-3-11,0 0-7,0 0-5,11-4-14,7-3-5,-3 2-46</inkml:trace>
  <inkml:trace contextRef="#ctx0" brushRef="#br0" timeOffset="57882.32">7793 7169 75,'-10'0'76,"-1"0"-78,0 0 12,4 0 47,-1 0-16,5 0-6,0 0-3,3 0-8,0 1-2,0-1-13,0 0-4,6 0-4,13 0 5,9-4 11,8-5 5,10-2-6,8-3-3,-1 0-8,4-1-3,0-1-2,-7 2-4,0-1-13,-4 1 4,-6 3-8,-8 1-1,-7 1 2,-9 6 6,-4-1 0,-8 2 0,-2 2 6,-2 0 2,0 0-9,0 0-33,0 0-12,0 0-20,-4 0-14</inkml:trace>
  <inkml:trace contextRef="#ctx0" brushRef="#br0" timeOffset="58183.32">8428 6987 2,'0'0'25,"0"0"8,0 0-13,-7 0-6,3 0-5,-2 1 7,-4 1 4,2 1 17,1-2-2,-1 1-5,5 0-7,1 0-11,2-1-4,0 3-2,5-2 7,10 2 3,3-3 4,7 3-3,7-1 1,7-1-1,2 0-4,3-1-8,4 1-1,-6 0-2,4-2-1,-3 0 2,-3 0-4,3-2-7,-5-1-12,-4-2-35,0 0-36,-12 3-26,-7-2 15</inkml:trace>
  <inkml:trace contextRef="#ctx0" brushRef="#br0" timeOffset="58891.36">9117 7038 140,'4'0'-2,"3"1"-17,-3-1 19,3 0 0,-3 0-15,-1 0-15,1 0 6,0 0 9,-1 0 13,-3 0 7,0 0 24,0 0 6,0 0 7,0 0-4,0 0-3,0 0-6,-3 0-11,-1 0-4,-7 0-7,-5 6-6,-7 3 0,-6 0 3,-6 7-3,-7 1 2,-1 1 4,-5 0-7,-1 0 0,2-4 0,5-1 3,5-2 2,13-6 0,9 0-1,8-4-4,7-1 2,0-1-8,19-8-2,8-1-6,7-3-15,1 0-28,0 0-15,-2 0 13,-2 2 13,-5 1 28,-2 1 15,-2 3 4,-7 2 10,-4 3 7,-2 0 2,-5-2-3,1 3 6,-1-2-4,1-1 21,3-1-11,-1 0-11,0-2-13,0 2-1,-2 0-3,0-1 0,-1 3 1,-4-1 1,3 3 5,-3 0 10,0 0 5,0 0 0,0 0-2,0 0-4,0 5-6,0 2-4,-7 4 2,1 1 6,3 2 1,2 3 3,1 2-8,-3 0 0,3 1 3,0-1-6,0 3-3,0-2 0,3 3-3,2-2 0,4 1 0,-6-2 0,3 0-1,-1-4 0,0 0 0,1-4 2,-5 0-1,-1-2 2,0-2 2,0-2 5,0-4-4,0 0-2,0-1-3,0-1 0,0 0 1,0 0-1,0 0 4,0 0-4,0 0 0,0 0 1,0 0 2,0 0 1,0 0-1,0 0-1,0 0 4,0 0-6,0 0 0,0 0-1,0 0 1,0 0-3,0 0 2,0 0-3,0 0-9,0 0-12,0 0-13,0 2-18,0 1-18,0 2 13,-1 2-6,-2 1 6,-1 0-1,1-1-22</inkml:trace>
  <inkml:trace contextRef="#ctx0" brushRef="#br0" timeOffset="59280.42">9033 7618 169,'6'-4'88,"2"1"-91,3-3 25,0 4 3,-2-2-20,-1 2-5,-1 1 1,-3-1-1,0 2 0,-1-1 0,0 1 5,-2-1 0,-1 1 11,0 0 14,0 0-2,-1 1-3,-17 6-12,0 8-6,-10 5 2,-5 3-2,-6 4 0,0 0-4,-4 0-2,-3-1 2,4-2-3,3-2 2,5-3 0,10-5 1,6-3-3,7-4 0,11-3-1,0-4-11,14-3-43,7-9-68</inkml:trace>
  <inkml:trace contextRef="#ctx0" brushRef="#br0" timeOffset="60371.45">8640 7100 107,'3'-1'36,"-2"-2"-14,-1 0 20,5-1-3,-5 2-12,2 0-7,-2-1 5,0 3-4,0-2-2,0-1-2,-4 1-11,-7 0 5,-4 0-1,-3 0-2,-2 2 4,-2 0-4,-2 0-5,-2 0 0,0 2-1,-2 2-1,-1 1-1,8 1 6,-7-1-9,9 0 1,2 0 1,-1 0 1,9 1-1,3-3-1,1 1-2,1 1 2,2 0-2,2-1 2,0 1-1,0 1 3,0 0-1,8-2 0,3-1 0,0 1 1,3-2 1,7-2-1,4 0 3,3 0 0,5 0-1,-5-3 0,8-2-2,-4 3 0,-3 1 0,-1 1-3,-5 0 2,-2 0-3,-8 0-2,-2 0-1,-3 0 2,-1 0 3,-7-1 0,0-1 2,0-1-1,0-1-11,-10-3-17,-2-2-18,-5 0-48,-8-1-32</inkml:trace>
  <inkml:trace contextRef="#ctx0" brushRef="#br0" timeOffset="62295.56">8421 6413 41,'0'0'283,"0"0"-256,0 0-42,0 0 14,7 6 10,1 7-3,2 6 4,1 6 0,-3 7 1,-1 3 5,-1 2-6,-4 2-1,0 0-1,-2 1-2,-2-1-2,-9-2 1,0-4-3,-1-2 1,0-5-2,6-3 0,1-6-1,5-5 0,0-6-2,3-2-6,5-4-14,1 0-15,-2-4-24,-3-7-61,-4-4-69</inkml:trace>
  <inkml:trace contextRef="#ctx0" brushRef="#br0" timeOffset="62615.57">8605 6467 0,'9'-3'11,"-2"1"-7,1 1 2,-1-3 100,0 2-61,3 0-42,-3 0 10,4 1 6,-6 0-9,1 1-4,-6 0 2,0 1 6,0 8 15,0 7 10,0 8-3,0 4-1,0 10-8,0 4-2,0 4-6,0 0-10,0-1-3,0-4-2,0-4 1,-3-4-4,-1-3 0,1-7 0,2-4 0,1-3 0,-3-6 1,3-5-2,-2-2-2,2-3-10,0 0-20,0-8-34,0-7-31,-6-4-127</inkml:trace>
  <inkml:trace contextRef="#ctx0" brushRef="#br0" timeOffset="62984.61">8450 6427 48,'-11'0'-15,"4"0"149,-4 0-50,7 0-73,4 0 29,-2 1 0,2 1-25,0 0-8,0 2 7,0-2-2,4 2 2,13-2-3,12-1 6,6-1-2,7 0-3,-2 0-8,3-3-2,-4-1-11,-10 2-39,-5-1-51,-16 1-103</inkml:trace>
  <inkml:trace contextRef="#ctx0" brushRef="#br0" timeOffset="63411.62">8522 6450 80,'-3'1'115,"3"0"-123,0 2 1,6-3 16,11 1-2,5 1 1,6 1-2,-2-2-1,5 0-2,-5 0 1,0-1-2,-6 0 1,-8 0 1,-1 0 2,-5-5 2,-6-1 9,0 1-2,-3-4-8,-16 2-5,-12-2-1,-6 0 0,-5 2 0,3 2 0,-3 3 0,5 2-3,2 0 2,-2 7-3,13 4 0,2 1-7,7 2-42,6-3-98</inkml:trace>
  <inkml:trace contextRef="#ctx0" brushRef="#br0" timeOffset="64747.7">8546 6350 33,'0'0'7,"4"0"-11,-1-2 6,-2 0-1,2 0-1,-2-1 3,2 0 15,-3 2-6,3-1 30,-3 0 9,0 0-23,4 0-1,0-2-3,-1 1-7,1 0-10,-1-2-6,2 2 0,0-3 0,-1 1-1,1-3 1,-3-1-2,-2-1 2,0-2-1,0-1 1,0 1 1,0-3 0,0 2-1,0 3 0,-2 0-1,-3 5 2,1 1 2,-6 1 3,3 3 0,-4-1-5,-3 1 0,1 0-2,2 0 1,3 2 0,1 0 1,7-1-2,0-1-1,0 0-1,0 0-1,14-4 5,3-3 4,6-3-3,4-1-1,-4-2-2,-2-3 1,-2 3 1,-3-1 0,-5-1-1,-4 1 0,-7-3-2,0 1 2,0-3-5,-7 2 1,-11-2-1,3 5 4,-2 1-3,0 4 3,7 3 2,1 4 3,5 2-4,2 0-2,-2 0-8,4 5 3,0 2 4,0-2-2,8-2 3,9 0-1,5-3 3,5 0 0,6-3 4,2-5 0,2-3-1,-5-2 1,-1-1-3,-5-2-1,-5 1-1,-4-2 0,-6-1-1,-7-2 0,-4 0-1,0-1-2,0 1 7,0 0-5,-4 2 2,-1 3-1,3 3 1,2 5 0,0 1 0,0 4-3,0 2-2,8 0 0,2 6 5,5 2 4,2 2-1,2 1 0,9-2-2,4-2 2,3-3 1,5-4 1,3 0 6,-4-4-4,1-7 8,-1-2-6,-4 0-4,-6-4-3,-5 0-1,-13 1 2,-3-3-2,-8-1-3,0 3-3,0 0 5,0 3-3,-6 3 1,1 2 0,1 4 2,0 2 0,4 3 0,0 0-11,0 0-3,0 6 13,0-1 1,8 2 1,6 0 0,5-3 2,8 0 0,0-2 1,9-2 3,2 0-3,-3-6 2,-3-2-2,-2-2-2,-3-2 3,-5 1-4,-4 1 2,-6-1-1,-1 2-1,-6 0 1,-1 0 3,-4 0-4,0 2 0,0 5 0,0 1 1,0 1 0,0 0-4,0 0-9,0 3-1,4 4 10,6-1 2,9 1 0,1-1 0,6-2 2,0-4 2,2 0-3,-1-1 2,-5-6-7,-4-1-18,-7 1-36,-11 0-99</inkml:trace>
  <inkml:trace contextRef="#ctx0" brushRef="#br0" timeOffset="69171.95">7500 8863 34,'4'-6'57,"3"3"117,-7 0-174,0 3 0,0 0 21,0 8-14,0 8-1,0 9 6,0 7 3,0 2-2,0 3 2,3-2-4,1-1-2,0-5-4,-1-5 0,-2-1-4,5-5 0,-5-3 2,2-4-3,-3-5-1,0-5-3,0-1-17,0 0-17,0-8-49,0-7-61</inkml:trace>
  <inkml:trace contextRef="#ctx0" brushRef="#br0" timeOffset="69395.95">7546 8900 8,'11'-4'-8,"0"-1"164,3 1-114,5 0-40,2 2 17,7 2 6,4 0-21,3 0-3,5 0 0,0 4-1,9 2-2,-3 0 0,5 2 3,-4 3 0,-5 3 1,-3 3 8,-13 3 0,-5 5 5,-11 3 2,-10 2 4,0 0-2,-4 0-5,-13-2-7,-1-1-4,0-3 1,4-1-4,-4-3 0,7-3 0,-7-5-4,5-1-3,-5-5-16,-3-1-41,-4-2-65</inkml:trace>
  <inkml:trace contextRef="#ctx0" brushRef="#br0" timeOffset="69529.02">7559 9326 272,'16'0'154,"6"-1"-176,6-5 23,11 1 13,8-1-13,-1 1 0,4 0-4,-3 0-49,2 3-125</inkml:trace>
  <inkml:trace contextRef="#ctx0" brushRef="#br0" timeOffset="70587.03">7593 8865 10,'-18'0'-10,"7"0"10,0 0 172,2 0-149,1-3-16,4 0 27,-3-1-6,0 2-6,7-2 5,-4 3 0,4-1 10,0 1-3,0 0-13,0 0-11,0 0-7,11 0-1,8-2 2,8 0-2,5-1 0,8 0-1,-1 1-1,0-4-5,5 0-14,-2-1-15,-3-1-9,-2-2-13,-5 3 1,-3 0-6,-5-1 22,-13 6 19,-4 1 16,-7 2 4,-4 0-3,-14 3-9,-3 5-6,-4-1 5,1-1 12,5 2 4,5-2 5,3-3-2,5 1-2,6-4-4,0 2 0,0-2 0,0 0 5,13-2 5,5-4-3,3 2 1,1-1-7,-4 2-2,-3-2-13,-2 5-5,-5-1-9,2 1 2,-10 0 15,1 0 9,-1 0 2,0 1 4,0 1 10,0-2 10,0 3 2,0-3 0,0 0 2,0 0-7,0 0-10,7 0-11,3 0 6,4 0 4,4 0-3,0 0-5,1 0-3,8 0 1,1 5 2,9 2-3,2 2 2,7 1 0,1-3 1,-4-2-4,3-3 4,-11-2-2,-2 0 0,-9 0-1,-9-4-4,-4 0-9,-10-2-41,-1 3-55</inkml:trace>
  <inkml:trace contextRef="#ctx0" brushRef="#br0" timeOffset="71368.09">8478 8810 3,'11'0'-3,"0"0"71,-3-4 18,-2 2-88,-5 0 1,2 0 5,-3 1-1,0 1 5,0 0 8,-4 0 9,-10 0-11,-1 0-6,-2 4 5,-8 1 3,-3 4-2,-5 1 0,-5 1-3,-3 2-3,-3 1-1,3-1-3,-1 0 1,9-1-2,8-2-1,3-1 0,12-3-2,6-4 0,0-2-1,4 0-5,4 0-4,14 0 5,8-7 0,2-3-8,7 1-10,1 0 8,0-1 6,-4 3 6,-3 1 2,-1 0-1,-5 5 1,-3 0-2,-5 0 1,-2-1 1,-6 2 1,-3-1 1,3 0 1,-6-1 3,5 2 8,-6-2-4,8 0-2,-1-2-5,4 3 2,-5-3-1,5 2-1,-4 1-1,-2-2 1,1 3-3,-6 0 1,0 0 1,0 0 6,0 0 4,0 3 3,0 0 1,-7 1-6,-2-1 3,3 0-4,3-2 0,1 1-7,0 0 5,-2 0-2,2-1 0,-2 0 8,1 2 0,-1-1-4,0 0 1,1 2-3,-1 1 1,0 1-2,-6 2-3,0 3 0,-1 1 0,0 2 0,1 5 0,9-1 4,1 3 1,0-2-5,0 1-1,7-2-1,1-1 1,1-5-1,0-2 1,-5-3-1,2-4 1,-3 0 1,-3-3 3,1 2-2,-1-2 5,0 0 1,0 0 4,0 0 1,0-5-6,0 2-8,-1-1 0,-2 3 1,-1 0 0,4 0-1,0 1 1,0 0 0,0 0-2,-2 0 1,2 0 0,0 0 1,0 0 1,-2 0-1,2 0 3,0 0 1,0 0 1,0 0-1,0 0-5,0 0 1,-2 0-2,-5 0-1,-5 2 0,-6 3-1,-7 1 1,-7 0-1,-3 1 0,-9 0 0,2 0 4,-4-1-2,5 0 2,3-1-1,6-3 0,10 0-1,9-1-8,8 1-19,5-1-27,0 1-69,7-2-88</inkml:trace>
  <inkml:trace contextRef="#ctx0" brushRef="#br0" timeOffset="72016.11">7636 9622 33,'0'5'315,"-9"5"-315,-2 6-5,3 4 16,-2 2-2,5 4-9,-2-1 0,0-2 0,0 0 0,3-3 0,0-3 1,-3-3-1,5-4 0,0-3 0,2-6-1,0-1-26,0 0-30,0-1-70,0-9-1</inkml:trace>
  <inkml:trace contextRef="#ctx0" brushRef="#br0" timeOffset="72431.15">7564 9622 3,'7'-4'174,"4"3"-87,0-3-87,10 1 7,4-1 9,5 1-8,5-1-6,7-2 0,1 3 0,1-4-2,2 0 2,-4 1-3,-5 2 0,-2-2 2,-14 4-2,1 2 0,-11 0 1,-7 8 4,2 5 36,-6 4-12,0 5-12,0 1-6,0 2-3,-10 0-1,6 0-3,0-6 1,4 1-2,-3-3 2,3-4-1,0-3 0,0-1 3,0 3-1,0-3 0,0 3-5,0 1 1,0 3-3,0 2 1,0-1-14,0 0-9,0-3 3,0 0 8,0-5 1,-4-2-2,-7-2 12,0-1 6,-6-3-2,-8-1 2,-3 0 0,-5 0 0,-6 0 3,0-2 3,-1 2 8,-3 0-2,5 4-3,1 2-6,5 2-2,3 0-3,6 0-2,7-2 0,4 0 0,6-4 2,4-2 0,2 0 0,0 0-1,6-4-6,12-6 7,4-3-5,2-5-53,-9 1-118</inkml:trace>
  <inkml:trace contextRef="#ctx0" brushRef="#br0" timeOffset="72893.16">7643 9525 36,'-10'4'17,"4"-3"212,4-1-202,2 0-18,0 0 22,0 0-19,7 0-17,15-1 19,2-6 14,9-2-8,2-4-9,4 1-6,1 1-5,-1 0-1,0 2-8,1 0-9,-4 2-11,-5 1-14,-5 2-35,-8 3-10,-11 1-25</inkml:trace>
  <inkml:trace contextRef="#ctx0" brushRef="#br0" timeOffset="73173.18">8084 9440 138,'0'0'64,"2"0"-68,5 0 23,-3 0 20,3 0-24,0-2-12,4 2-3,0 0-1,2 0 2,6 0-2,5 2 0,6 0 1,4-1-1,3-1-1,-2 0 1,4 0-8,-9-3-13,2-4-33,-8 0-23,-9 2-19</inkml:trace>
  <inkml:trace contextRef="#ctx0" brushRef="#br0" timeOffset="73476.2">8586 9419 1,'1'-1'128,"4"0"-119,-5 1-10,0 0 2,0 0-3,0 0-2,0 0 2,0 4 11,0 0 3,-6 0 0,2 1 14,-3-1 0,0 0 8,0 2-5,-1 0-6,-3-1-6,-5 2-8,-3 1-6,-3-1 0,-6 3-2,-8-3 0,1 2-1,-7 2 0,-3 0 0,3 1-1,0-2 1,10-1 0,6-3 2,8-1-2,7-3 0,9-1-1,2-1 1,0 0-5,4 0-37,12-7 23,6 0 10,-1 0-1,4 1-9,-6-1-18,5 1-13,-6 1 5,0 1-19</inkml:trace>
  <inkml:trace contextRef="#ctx0" brushRef="#br0" timeOffset="74051.23">8458 9466 0,'3'0'0,"-3"0"0,0 0 122,0 0-106,0 0-24,0 1 16,0 0 7,0 3-5,0-2 3,0 2 11,-4-2 4,4 1 2,-3 0-6,3 0 1,-4 1 1,4 1-9,-3 0-4,2 4-6,-5 0-2,5 2-3,-4 2-3,3 0 3,-2 2-1,2-3 0,-3 1 0,5-2-1,-2-2 1,2 0-1,0-1 2,0-2-2,0-1 0,0-1 0,0 0 0,0-1 0,0-1 1,2-1-1,-2 0 1,0 0 1,0 2 1,0-2 2,0-1 0,0 1-3,0-1 0,0 1-2,0-1-1,0 0 0,0 1 0,0-1 1,0 0-1,0 0-1,0 0 2,0 1-1,0 0 1,0 1 4,0 0-2,0-1-2,0-1 1,0 0 0,0 0 0,0 0 0,0 0 0,0 0 0,0 0 1,0 0 4,0 0 0,0 0 0,0 0-2,0 0 1,0 0 1,0 0-4,0 0-1,0 2-2,-2-1 0,2 0 2,-2 1 4,2 2-1,-2 1-2,-2-3-1,4 2-1,-4-1 1,4-1 1,-3 0-1,-4 1 2,-4 0 0,-2 4 0,-6 0-2,-6 4-2,-5 2 2,-1 1-1,-5 2 1,0-1 1,4 2-2,1 2-2,5-5 1,1 0 0,10-3 1,2-3-16,2-5-52,0-3-125</inkml:trace>
  <inkml:trace contextRef="#ctx0" brushRef="#br0" timeOffset="74864.27">8846 9249 11,'-7'0'260,"-4"0"-153,7 0-86,2 0 23,2 0 0,0 0-35,0 0-10,2 0 2,9 0 7,8 0 3,7 2-4,5-1-1,4-1-4,1 0-2,0 0-5,4-3-17,-1-5-12,0 1-17,-1-3-32,-11 2-39,-3 0-31</inkml:trace>
  <inkml:trace contextRef="#ctx0" brushRef="#br0" timeOffset="75095.28">8990 9199 21,'0'-2'33,"0"-1"133,9 0-157,6 3-9,3 0 24,1 0 1,5 0-4,-2 5-8,2 3-4,1 4 0,-3 0-4,-5 1 5,-1-1-5,1-2 1,-9 1 1,-4-3-2,-4 1 3,0 0 0,-12 0-2,-10 0 0,-6 2-8,-5-2-14,-2 1-6,2-2-3,-2 1-14,10-5-46,8-1-30</inkml:trace>
  <inkml:trace contextRef="#ctx0" brushRef="#br0" timeOffset="75596.33">9553 9107 29,'4'17'109,"7"6"-11,0 9-90,4 8 9,-1 7 17,-3-1-18,-1 3-10,-8-2-5,-2-2 2,0-5-4,-6-3 2,-8-9 3,3-4-2,-4-6 1,13-7-3,-6-4 0,8-7-5,0 0-64,-3-13-141</inkml:trace>
  <inkml:trace contextRef="#ctx0" brushRef="#br0" timeOffset="75951.34">9500 9159 47,'0'1'257,"0"-1"-226,0 0-45,22 0 4,13 0 25,11 0-2,11-2-8,5-1 1,2-4 2,1 2 9,2-1 4,-4 0-10,-1 2-5,-8 1-6,-11 2 0,-10 0-1,-6 1 0,-15 0 0,0 0-4,-12 2 4,0 5 4,0 3 1,0 2 3,-6 1-2,-4 4 1,6 3 1,4 1 2,0 5-2,0 0 3,0 3-3,3-2-3,1 2 1,-4-2-3,0-2-1,0-1 0,0-2-1,0-2 1,0-1-1,0-1-1,0-3-1,1 1-5,6-2-7,-4 1-6,-3 1-18,0 0-14,-4-2-11,-10-1-14,-5 0-9,-5-4-23</inkml:trace>
  <inkml:trace contextRef="#ctx0" brushRef="#br0" timeOffset="76112.35">9646 9673 241,'0'0'190,"9"0"-196,15 0-1,7-4 36,13-3-11,6-1-13,7-3-2,4 3-4,3-3 0,-3 2-11,0-1-31,-4 1-57,-4-2-75</inkml:trace>
  <inkml:trace contextRef="#ctx0" brushRef="#br0" timeOffset="76592.37">9589 9160 33,'-4'2'272,"4"-2"-223,0 0-45,0 0 34,7 0 2,8-5-31,7-3-4,2 0-3,5-1-1,3-1-2,1-2 2,2 2-2,0 1-6,-2 0-13,2 0-17,-6 3-20,-4 2-15,-7 4-29,-7 0-24</inkml:trace>
  <inkml:trace contextRef="#ctx0" brushRef="#br0" timeOffset="76931.39">9987 9033 14,'0'2'39,"0"-2"149,0 0-150,3 0-39,3 0 5,9 0 14,6-2-2,9-2-11,5-1 1,4 1-3,3 0 0,4 4-3,-2 0 0,-1 0-2,-1 0-9,-1 0-11,-2-1-26,-1-3-4,2 0 3,-8-2-4,-1-2-13</inkml:trace>
  <inkml:trace contextRef="#ctx0" brushRef="#br0" timeOffset="77227.4">10633 8999 3,'2'0'8,"5"-2"-4,4-2-2,0 2 1,-4-1-4,-3 2 1,-4 0 3,1 1 5,-1 0-19,0 0 11,0 0 1,0 0 95,0 0-47,-1 0-39,1 1 11,-4 0-2,4-1-14,-3 3-4,-1 0 2,-10 2 8,-1 1-2,-6 1-4,-8 3-4,-6 0 0,-4 2 2,-5 0-1,-2 0-2,0 0 2,0-1-2,6-2 2,8-1-1,10 0-2,11-4 0,9-1-3,2-2-33,2-1-41,17 0-9</inkml:trace>
  <inkml:trace contextRef="#ctx0" brushRef="#br0" timeOffset="77340.45">10576 9036 9,'0'0'-8,"0"0"10,2 0 5,2-1 0,3-2-10,4 1-11</inkml:trace>
  <inkml:trace contextRef="#ctx0" brushRef="#br0" timeOffset="77871.45">10671 9019 20,'0'0'64,"0"3"17,-7-1-53,0 2-14,0-1 17,-4 2-4,2 1-15,3 1-5,1 4 6,5-2-1,0 2-2,0 2 3,0 2-2,0 1-6,0 1 3,0 1-5,0-1-2,0-1 2,-4-1-3,0-2 2,0-1 2,4-1-1,0 1 0,0 0-2,0-2 1,0-1-2,4-2 0,-1-2-1,1-2 2,0 1-3,-4-4 1,2 0-1,-2 0 3,0 0 2,0 0 6,0 0-2,0 0-3,0 0 2,-2 0-4,-2 0 0,4 0 2,-4 0 1,4 0 0,-3 0-1,3 0 2,0 0-3,0 0 4,0 0 2,0 0 4,0-1 1,-3 0-5,3-1 0,-1 1-5,1 0-1,0 1-3,-3 0 1,3 0-2,0 0-1,0 0 1,0-1-3,0 1 0,0 0 0,0 0 1,0 0-1,0 0 4,0 0 0,0 0 0,0 0 2,0 0 0,0 0 1,0 0-3,0 0 4,0 0 0,0 0 1,0 0-4,-1 0-1,1 0 0,-3 0-1,3 0 1,0 0 0,-4 5 1,1 1 1,-5 3 1,-3 3 0,-9 3-1,-11 3 0,-3 2-2,-8 3-1,-2 0-3,1 3 2,-3-2-3,4 0-3,0-3-4,8-2-4,5-5-7,8-5-35,7-9-103</inkml:trace>
  <inkml:trace contextRef="#ctx0" brushRef="#br0" timeOffset="80551.6">5510 7481 142,'-5'-3'49,"1"-1"-39,0 2 33,1 2 24,2-1-24,-2 0-3,3 1-2,0 0-8,0-1-9,0 1-5,0 0-9,0 0-6,18 0-7,11 1 8,20 1 1,15 0 0,15 0 0,12-2-1,14 0 2,3 0-1,3 0-1,-1 0 0,-2 0 1,-2 0-3,-3 0-5,-7 0-10,-9 0-17,-12 0-18,-14 2-20,-19 0-16,-20-2-10,-11 0-18</inkml:trace>
  <inkml:trace contextRef="#ctx0" brushRef="#br0" timeOffset="80883.62">6757 7369 207,'0'-6'83,"0"0"-87,0 1 19,4 2 25,10-1-27,5 1-4,5 3 0,0 0-2,6 2 4,-4 8 5,3 3-4,2 5-5,-3 2-5,1 1 1,-5 0-1,-2 0 4,-11-1-4,-7-2 1,-4 0 0,-8-1 2,-14-2 2,-19 1-3,-4-1-1,-1-2 0,-4 0-3,8-4-1,5-5-2,10 0-18,15-4-52,5 0-61</inkml:trace>
  <inkml:trace contextRef="#ctx0" brushRef="#br0" timeOffset="86951.97">8179 8211 29,'1'-7'-9,"4"0"237,-3-4-204,5 1-19,-1 0 24,1 0 15,1 3-10,-1 0-5,-4 3 2,-2 2 4,-1 2 0,0 0-3,0 0-4,-4 0 1,-11 0-17,-9 9-14,-9 3-3,-2 9 0,-2 2 4,-2 6 0,0 4 1,5 3 0,1 1-1,7 0 1,5-3-1,7-3 0,6-3-1,8-10-2,0-3-14,11-7-17,10-2-20,4-6-35,-2 0-54,-3-8-67</inkml:trace>
  <inkml:trace contextRef="#ctx0" brushRef="#br0" timeOffset="87123.98">7972 8360 99,'-6'2'216,"0"4"-217,4 0-7,-1 5 9,3 2 15,0 5-11,9 2-5,4 3 2,3-2-2,5 0 2,1-2-1,4-3 0,1-3 1,2-5 2,-4-3-3,0-4 0,3-1 1,-6-6-1,0-4-27,-11-6-95</inkml:trace>
  <inkml:trace contextRef="#ctx0" brushRef="#br0" timeOffset="87897.02">9287 8569 52,'3'0'366,"-3"-1"-340,0 1-25,0 0 25,0-2 2,0-3-23,0-1-5,0-4-1,0-3 1,0-2-2,0-4 2,-4-3-1,-10 0 1,-5-3 1,-4 0 0,0-3-2,-6 1 1,8 0 1,-6 0-1,8 2 0,-2 4 0,6 4-1,2 4 1,1 5 0,5 1-1,0 3 0,4 3-3,2 1-4,1 0-11,-6 0-20,1 5 0,-2 2 7,-2 1-11,3 1-36,0-1-34,3-3 9</inkml:trace>
  <inkml:trace contextRef="#ctx0" brushRef="#br0" timeOffset="88316.05">9060 8192 24,'-6'0'14,"2"0"-3,-3 0 1,4 0-2,2 0-3,-2 0 6,3 0 13,0-1-4,0-1-4,0 0 7,0 0 1,0-2-17,0 2 0,0-1 5,-3 1-3,-4-1 5,-1 0 1,0 2-3,-3 0-2,2 1 2,-5 0 3,2 5-13,1 5-2,-2 4 0,2 4 5,4 1-3,3 0-1,4-2-2,0-3 0,0-3 0,0-4-2,0-2 1,4-5-1,-1 0 1,-2 0 2,5-3 4,-2-6 0,-3-3-8,2-1-18,-3-4-8,0 2 0,-7-1-7,-1 1 21,5 1 3,0 3 6,3 1 1,0 4 5,3 4 4,4 2 2,6 0 5,5 0 14,4 4-1,14 3-1,4 0-5,2-2-3,-3 0-6,2-2-5,-2 1 4,-4-4 3,-3 0-7,-8 1-1,-9-1-4,-4 0 1,-4 1-1,-3 1-7,-4 4-27,0 6-59,0 6-91</inkml:trace>
  <inkml:trace contextRef="#ctx0" brushRef="#br0" timeOffset="104155.95">4650 1319 66,'0'13'-42,"-2"3"55,-3 3 3,5 0 83,0 1-47,0 0-35,0-1 4,7-3-5,0-1-9,1-4-1,2-1-3,-5-3-1,2-1-1,-4-2-2,3-2-10,-6-2-49,0 0-109</inkml:trace>
  <inkml:trace contextRef="#ctx0" brushRef="#br0" timeOffset="104432.98">4861 1301 30,'0'16'11,"-6"6"55,1 3 34,-5 0-45,6 0-20,4-2-19,-3-2-5,3-3-7,0-5-2,0-1 0,0-5 0,0-2-1,0-3-1,0-2-4,0 0-7,0-7-9,0-5-44,0-5-22,-8-1 29,-3-3-6</inkml:trace>
  <inkml:trace contextRef="#ctx0" brushRef="#br0" timeOffset="104754.98">4707 1325 12,'-11'-5'54,"5"4"-8,-1 0 5,7 0-9,0 1-19,0 0-27,7 0-1,12 0 9,12-3 4,8 0 5,7-1 0,4 0 8,3-2 4,-2 1-7,-5 0-7,-3 0-1,-10 0-5,-9 1-2,-6 1 1,-14 1-1,0 2 1,-4 0 7,-8 0 13,-13 3-7,-11 4-19,-4 4 2,-3 1 4,4-2 3,9 1 0,11 0-4,6-1-4,9 1 0,0 1 0,13-1-2,12-1 2,3 0 5,2-1-4,1-1 3,-2 0-4,-8-2 3,-6 2-1,-5 0 1,-9 1-1,-1 1 2,-13 2 2,-15-1 1,-10 1-1,-5-2-2,-3-1 1,3-3-1,7-3 0,5-2 0,8-1 1,9-3-6,8-6-13,6-4-34,11-2-71,20 0-74</inkml:trace>
  <inkml:trace contextRef="#ctx0" brushRef="#br0" timeOffset="105022">5197 1278 271,'-3'-2'4,"3"1"-4,0 1 25,0 0-6,3 7-31,4 5 25,4 5 15,-1 0-8,-3 3-2,-3 1-1,-4-3-2,0 2-8,0 0 2,-9-2 1,-2-2-6,-1-4 1,1 0 1,0-5-3,4-1 0,3-4 0,-1-1 1,3-1 4,2 0-2,-2 0-2,-2-3-22,-3-5-76,-1-1-169</inkml:trace>
  <inkml:trace contextRef="#ctx0" brushRef="#br0" timeOffset="105396.03">5343 1417 218,'0'0'19,"3"0"-11,-3 0 52,0 0-14,0 0-27,-3 6-16,-11 3-2,-4 4 2,0 0-2,3-1 6,2 0-1,3-2 0,6-1 0,4-3-3,0 0 1,0-2-3,7-2 4,7-1 6,5-1 7,5-1 0,0-5-1,-1-3-11,0-1 1,-8-1-1,-8-2-2,-7 2 0,0 0 0,-11 1-2,-9 3-2,-8 4-2,-2 3-4,-4 0-4,4 11-6,3 2-10,8 2-16,8 1-37,7-1-90</inkml:trace>
  <inkml:trace contextRef="#ctx0" brushRef="#br0" timeOffset="105672.03">5575 1440 135,'0'-2'45,"0"1"-45,0 0 61,0 1 0,0-1-30,-4 1-18,-7 0-3,-2 4-10,-7 4 0,-3 4 2,-2 1 1,3 1 0,1 2 4,10-2 2,1-2-3,9-3-4,1-1-3,0-3 1,11-2 0,4-2 1,2-1 1,8-1 4,-3-9-1,3-2-19,0-3-35,-6-2-52,-3-1-93</inkml:trace>
  <inkml:trace contextRef="#ctx0" brushRef="#br0" timeOffset="106012.07">5700 1269 20,'0'0'151,"0"0"-153,0 0 9,0 0 34,0 2-18,-4 6-28,-9 7 1,-2 4 9,1 4 0,3 3 4,4-1 1,7 2-6,0-3 4,0-1-2,0-4 0,11-1-3,-1-2 1,-5-3-2,1-4 0,-2-2 0,-3-5-2,-1 0 1,3-2 4,0 0 7,3-6 7,0-5-10,3-5-7,2 0 0,0-1-1,0 1-1,0 2 0,2 5-1,-5 2-1,-1 3 0,-4 4-1,1 0-2,-4 0-2,1 0 3,5 6 6,-6 1 2,0 1 2,4 1 9,-2-1 2,4-1-1,7 0-9,5-1-5,8-3 2,12 1 2,1-2-5,11 0-8,-6-2-80,-5 3-223</inkml:trace>
  <inkml:trace contextRef="#ctx0" brushRef="#br0" timeOffset="126307.22">5980 2261 46,'9'-2'-9,"-5"0"17,4 1-7,-2 1-1,-2-2 5,-4 2 17,0 0-11,0 0-1,0-1 25,0 1 8,-11 0-24,0 0-5,0 0 8,-5 1 5,1 2-6,-3 0-4,-1 1 1,-1 0-2,1 1-6,-5 2-3,3 0-4,-2 2-1,3-2-1,1 1 0,1-3 0,7 1-2,5-3 1,6 0-1,-3-3 0,3 3-2,0-2 0,4 0 1,7 0-3,2 0 2,2-1 2,-1 1 1,0 0-1,-4 0 1,-3 1-2,-3-1 1,3 3-1,-7-2-2,0 3 4,0 0-1,0 0 2,0-2 1,0 1-1,0-1-1,0-2-1,0 2 1,0-1-2,0 0 1,0 1 1,4-1-2,7 0 2,-4 0-1,6-1 0,-2 2 1,-3-1 0,3 0 0,0 0 0,-4 1-1,0-2 0,-3 2 1,-4-2 0,2 3 0,0 1 0,3 0 0,-4 2 1,6-1-2,0-1 1,4-1 0,4-1 0,-2-2-1,5 2 1,0-3 1,1 0 0,1 0 1,-1 0 0,-5-3 0,-1 1-2,-7 0 0,-1 1 0,-1 0 0,-3 1-2,2 0 0,0 0 0,1 0 1,0 6 1,3 0 1,1-2 0,5 1-1,1-3 1,1-2-1,0 1 2,2-1-1,4 0 3,-4-3-1,-2-3 0,-8-2-1,4 1 0,-7-1 0,3-1 1,-3 1-2,-1 1 0,-2 1-1,2 4 0,-3 0 0,0 0 0,2 2-1,0-2 0,1-3-2,3 3 2,-2-4 1,7 2 1,-7-3 1,0 0-1,2 1 1,-6-2-1,0 2 0,0-3 1,0 2-1,-7 1 1,-4 2-2,0 0 1,0 2 1,-1 2 2,1 0-5,3 0-2,-3 0 2,7 0 0,-2 0 1,1 0 0,-1 0 2,6 0 2,-3 0-2,3-1 2,-1 1-2,-2-2-2,3 1 2,-4 0-1,1 0-1,0 0 3,2 0-2,-3 1-1,4-1 0,-3 1 1,-1 0-1,4-2 0,-3 2 1,3 0 0,-1-3 0,-2 2-1,1-1 0,0-1 0,-2 0-1,2-1 0,-3 0 2,3-2-1,-2 2 0,-3 0 0,-1-1 1,-2 0-1,-1 1-1,1-1 1,-5 2 1,4-2-1,0 2 0,0 3 0,-2-1 0,6 0 1,-1 1-1,1 0-1,1-1 1,2 1 0,0 0-3,0 0 2,0 0-1,-3 0-1,3 0 3,-3 1-1,2 0 2,1-1 0,-3 1 1,3-1 0,-3 0-1,3 0 1,-2 0-2,-1 0-3,-4 5-21,-7 2-50,-5 2-120</inkml:trace>
  <inkml:trace contextRef="#ctx0" brushRef="#br0" timeOffset="129197.38">5947 2318 29,'-7'2'9,"6"0"-12,1-2 8,0 0 8,0 0-12,0 0-3,0 0 5,0 0 0,4 0 1,3 0 2,-2 0 0,2-1-3,0-3-1,-4 1 0,1 1-2,-4-1 5,0 1-2,0-1-2,0 2 21,0-1-14,0 2-6,-11 0-2,0 0-2,0 0-1,-4 2 2,-1 2 1,1 1 2,4-1 3,0 0 2,4 1 3,3-3-2,4-1-4,0 2-4,0-3 0,0 0-1,11 0 5,4 0 3,3-3 2,2-4-4,2 0-2,0 0-3,-5 1 1,-2-1 0,-4 0 0,-4 3 0,-1 0-1,-6 3 1,0-1 2,0 2 0,-9 0-5,-3 0-1,-6 3 0,-2 2 1,-2 0 2,3 1 0,-1 0 1,5-2 0,4 0 1,1-1 1,6-1 1,4-2-4,0 0-3,0 0-2,3 0 4,12 0 6,4-4 0,5-3-3,1 1-3,-1-1 2,-2 1-2,-4 1 2,-6 2-1,-1 1 0,-6 0-1,-5 2 0,0 0 3,0 0 0,0 0 3,0 0 1,-11 1-5,-6 3-2,-1 0 1,0 0 1,5 1 5,2-1-3,3-1 1,1-3-4,7 4 1,0-4-2,0 0 0,0 2-1,7-2 2,8 0 3,-2 0-1,6 0 2,-1-3-3,-5 0-1,-2 1-1,-3 1-2,-3 1 1,-5 0 0,0 0-3,0 0 3,0 3 4,-9 3 1,-8 2-2,-2 1 2,1-1-1,2-2 3,-3 1 1,8-1 0,4-1 3,3-1-3,4-3-4,0-1-5,0 0-1,15 0 7,10-4 4,3-3-3,7-1 1,-2-2-4,-1 3-1,-3 0 0,-5 1 0,-6 2 0,-7 3-1,-7-1 0,-4 2-4,0 0 3,-15 4 4,-5 5-1,-12-1 1,3 4 0,-7-2 0,4-1-1,3-2 1,3-1 2,9 0 4,6-5-3,11 2-4,0-3-1,0 0-6,19 0 4,9-4 8,5-3-4,2-1-1,5-1-2,-9 2 1,1 0 0,-7 1 1,-4 4-3,-8 0 1,-7 2-2,-3 0-2,-3 0-2,-3 4 7,-11 0 4,-8 4-4,-5-2 3,1 1-1,-3-1 0,1 0-1,6 0 0,3-2 2,7-1 3,7-3-4,5 0-2,0 0-4,10 0-7,12 0 13,7-6 1,3-1-1,1 0-3,-2 2-1,-8-1 0,-3 4-2,-9 1 0,-4 0-1,-7 1 2,0 0-2,0 0 7,-7 2 3,-8 5-4,-6-1 3,-1 0 1,-2 0 2,2 0 1,4-2-3,7-1-1,6-1 1,4-2-4,1 0-1,4 0-10,16-2 6,8-3 7,5-3-1,4 0-5,-2 1 0,-4 1-3,-5 2 0,-2 2-4,-11 0 0,-4 2 6,-9 0-2,0 0 0,-4 4 8,-16 2 1,-6 1-1,-5-1 0,2 1 0,-1-2 2,6 1 0,4-1 2,7-3-1,8 0-1,4-2-4,1 0-5,0 0-9,17 0 14,5-4-2,4-1-9,2-1-8,-3 1-3,-4 2-1,-2 0-6,-2 1 1,-7 1 15,-3 1 10,-7 0 1,0 0 2,0 0 10,-5 0 6,-7 0-2,-5 4 6,1 0 11,-2-1 2,1 2-10,0-4-5,7 2-2,4-1-5,1-1-9,5-1-1,0 0-5,0 0-1,0 0-2,6 0 5,5 0 3,3-1-3,-1-2-4,-2 0-3,-3 1-5,-3 1 2,-3-2 0,-2 3 5,0 0 8,0 0 6,0 0-1,-2 0-5,-9 6-2,-2-1 5,4 0 5,1-2 0,2 2-4,5-2-2,-2-2 0,3 1-1,0-2 0,0 1 1,0-1 3,0 0 1,0 0 2,0 0-1,0 0-3,0 0-2,0 0-3,0 0-1,0 0-3,0 0-4,0 1 7,3 1 1,4 0 0,0-1-1,-3 0 2,0-1 0,-4 0-2,0 1 2,0 0 5,0-1 1,0 0 3,0 0-2,0 0-6,-8-4-1,-2 2 0,2-1 1,3 3 2,-1 0-1,-1 0 1,1 0-3,-4 0-3,5 0-2,-2 4 3,3-1-1,4 1 1,0-2-1,0 0 0,0-1 1,0-1-1,0 0 2,0 0 1,1 0 0,3 0 1,2 0 3,-2-3 0,-3 0-2,2-2-1,-3-1 0,0 0-2,-3-1-3,-8 1 2,3-1 0,-7 2 0,4-1 1,0 1 1,-1 1-1,4-2 0,-3 1 0,3 0-1,1-2 2,5 1-2,-5 0-3,5-1 2,2 2 3,-2 0-3,-1 2 1,2-1 2,-2 2-1,-5 1 2,5 0-2,-5 1-2,1 0-2,3 0 1,4 0-2,0 0 3,0 0-3,0 0-2,0 0 1,0 0-2,0-1 5,11 0 4,-3-1 0,3 0 0,0-2-2,-4 1 0,-3 1-1,-4 0 0,0 1 3,0-1 1,0 0-3,-2 1-1,-9 0 2,1 1-1,-8 0-2,2 0-2,-2 0 4,2 2-2,2 2 1,1 0-1,2-2 1,7 1-1,0-3-1,1 1 0,3 1-6,0-2 0,3 0 7,5 0 2,5 0 2,0 0-2,3 0 1,-5 0-1,0 0-1,-5 0-1,-2 0-1,-1 0 3,-2 0 0,2 0 1,-3 0 1,0 0 1,0 0-2,0 0 4,0 0-1,0 0 3,0 0 2,0 0 2,0 0-1,0 0-7,0 0-3,0 0 1,0 0 1,0 0 1,0 0-1,0 0-1,0 0-3,0 0-5,0 1-1,0 4 11,0 2-2,11-2 1,0 1-2,0-1 2,0 0 3,-1-2-3,-3 1 1,0-4-1,-6 1 1,5-1 1,-6 0 0,4 0 1,-4 0 1,7 0 0,-3-1-2,-2 0-1,3-1 0,-5-1 0,0 1-2,0-3-1,0 2-1,0 2 2,0 0 2,0 0-3,0 0 2,0 1-1,0 0 0,0 0-1,-3 0-2,3 0 1,0-1-2,0 1 1,0 0 1,0 0 1,0 0 0,0 0 0,0 0 0,4 0 3,7 0 0,1 0-2,-1 2 0,0-1 1,-6 1 0,0-2-1,2 2 0,-7-2 0,0 0 0,0 0 3,0 0 3,0 0 1,0 0 2,0 0-6,-7 0-3,-3 0 0,3 0 0,-4 0 0,0-2 0,-2 1-1,4 0 2,-4 0-1,3 1-1,5 0-2,-2 0-19,3 0-32,-3 0-124</inkml:trace>
  <inkml:trace contextRef="#ctx0" brushRef="#br0" timeOffset="133569.63">5691 2770 23,'2'0'1,"1"0"8,-3 1-4,0-1 95,0 1-35,2-1-50,-2 0 4,0 0 20,0 0-9,0 4-9,0-2 3,0 5 13,0-1-11,-9 3-9,-4-1-2,-2 0-8,-3 1-1,-3 0-6,-4 1 3,-3 1-6,2 0-9,1 0-11,1 1-11,5 1-22,-3 0-33,6 0-66</inkml:trace>
  <inkml:trace contextRef="#ctx0" brushRef="#br0" timeOffset="133843.64">5065 3168 25,'-19'9'58,"2"1"-58,-1-2 24,5 0 19,2-1-21,4-2 0,3-1-5,0-1-1,0 0-5,-3-2 1,4 1 0,-4-2-3,3 3-7,-2-1-2,-1 1-1,3 2-14,-4 1-28,-3 2-22,0-1-50</inkml:trace>
  <inkml:trace contextRef="#ctx0" brushRef="#br0" timeOffset="133991.65">4764 3389 182,'-17'11'3,"-1"-2"-3,7-1 42,-2 0-2,2-2-20,-3-2-7,3 0-3,-1 0-6,1 0-2,-1-1-3,4-1-7,0-1-11,1 2-32,0-3-37,3 3-5</inkml:trace>
  <inkml:trace contextRef="#ctx0" brushRef="#br0" timeOffset="134108.66">4543 3535 1,'-13'9'26,"-2"-2"9,-6 0 0,6-1 0,0-2 2,-1 0-1,4 0-12,-2 1-8,-1 1-15,5 0-3,-4 2-8,0-1-59,2 0-92</inkml:trace>
  <inkml:trace contextRef="#ctx0" brushRef="#br0" timeOffset="134232.67">4215 3725 292,'-18'6'-4,"3"1"1,4-1 9,2 0-4,1-3-9,8 1-44,-4-4-103</inkml:trace>
  <inkml:trace contextRef="#ctx0" brushRef="#br0" timeOffset="134692.69">4216 3589 283,'6'0'73,"-6"3"-108,1 8 23,4 6 26,-3 3-2,-2 4-12,0 0 4,0 0-1,0-4-2,-4-2 1,0-5-1,-2-4-1,6-3 0,0-2-2,6-4 0,17-1 6,16-10 6,14-6-6,13-3-8,6-4-25,-4 1-48,-7 1-115</inkml:trace>
  <inkml:trace contextRef="#ctx0" brushRef="#br0" timeOffset="135492.76">5961 2895 35,'-18'15'12,"0"3"21,-3 3-3,0 2-3,0 2 8,-1 4-4,-7 3-7,4 7-2,-8 4-6,-2 6-5,-7 5-9,-6 0 4,2 5-14,-4-1-15,1 0-10,8-2-19,6-6 9,8-5 14,9-6 13,8-8 10,4-5-8,3-5-36</inkml:trace>
  <inkml:trace contextRef="#ctx0" brushRef="#br0" timeOffset="135948.77">5300 3858 52,'-7'6'146,"-2"2"-155,3 2 3,6 0 12,-5 4-6,4 0 0,-4 1 0,-1 2 2,0 0-3,1 0 3,-5-1-1,-1 1-1,-2-1 2,1 1 1,-2 0 5,-1 2 6,0 1 0,-1 3-4,1-1-6,-3 2-2,4 1-2,-4-1 0,3-1-3,-3-4-2,5-1-3,-2-1 3,4-2 2,-5-2 4,4-1 0,-2 1-1,-1 0 0,4 1 0,-2 2 0,2 1 0,0 1 0,0 3 0,2-1 0,0 1-2,-1 0 4,0-2-2,-2-3 0,1 1 1,-3-2 1,0-1 1,0 0-1,-1-1-2,1 1 0,0 3 0,3 0-1,-3 1 1,3 1-3,0 2 3,5 0 0,-1 2-1,-1-2 1,5-1 0,-1-3 0,-3 0-2,3-3 1,-7-1 1,0 1 0,2-1-6,1 1-5,-3 0 3,4 2-12,0 0-11,3 2-17,0 1 8,1 0-5</inkml:trace>
  <inkml:trace contextRef="#ctx0" brushRef="#br0" timeOffset="136095.77">4500 5188 11,'-18'16'22,"4"1"5,0 1 1,3-2-7,0 0-10,-3 2-7,7 1-5,-1 0 1,-1 0 0,1 1-5,1-2 0,-3 0 1,2-1 4,-3 1 0,1 0 0,0 1 1,2 0-4,1-1-5,0 0-11,1 1 1,2 1-15</inkml:trace>
  <inkml:trace contextRef="#ctx0" brushRef="#br0" timeOffset="136352.79">4140 5964 29,'-8'18'35,"1"1"-3,-2-1-19,2 3-6,2 0 1,-1-2-2,2 0 5,3-2 14,-2-2 1,3-2-7,0-4-8,0 0-4,0-3-4,0-1 1,0-1 1,0 2 0,0-1-1,0 1 2,0 0-4,-4 1-2,1-1 0,-1 2-2,0-1-7,1 2-3,1-2-4,2 0-10,0-1-23,-2-5-35</inkml:trace>
  <inkml:trace contextRef="#ctx0" brushRef="#br0" timeOffset="136688.81">4026 6125 227,'-8'-6'31,"5"3"-65,3-1 33,0 0 1,0 3-4,0 1-4,3 0 4,4 0 0,-3 4 4,3 2 8,-2 1 10,1 2 2,-2 2 1,0 0 6,-4 1 0,2 2-3,-2 1-2,0 0-8,0 1-7,0 0-2,0-3-4,0-1 0,0-3 2,0-4-3,0-1 1,0-4 0,0 0-2,0-4-3,7-7 17,4-3-1,7-3-5,-2-2-3,7 0 2,3 0 0,-2 1-1,5-1 0,1 1 1,1 2-2,-1 2-4,-2 2-4,1 1-14,-2-1-39,-2 1-43,-7-4-93</inkml:trace>
  <inkml:trace contextRef="#ctx0" brushRef="#br0" timeOffset="210111.02">3918 4117 9,'0'-1'2,"4"-1"-4,-4 2 4,0 0-2,0 0 1,0 0 1,0 0 1,0 0 26,0 0-14,0 0-10,-3 2-4,-1 0 2,0 1 1,-3 1-3,-2-2 1,1 3 0,-6 0 3,6-1 7,-6 1-3,3 1 6,-4 0 1,1 0-4,-3 1-2,2-1-2,0 0-3,2 0-4,5-2 2,-3 0-4,4 1-1,0-1 1,5-3-2,2 1 1,0-2-7,0 0-9,0 0-4,9 0 10,2-1-4,7-5 5,1-1 5,1 0-2,2-3-5,-5 3 2,1-1 9,-3 2 2,0-1 1,0 1-2,2-1 3,0 1 0,-3 0 1,0 1-2,-6 1 4,2 0 4,-6 0 5,0 4 6,-4-2 10,0 2 2,0 0-4,-3 0-3,-2 0 1,-9 0-20,3 2-9,-6 4 2,-1 2 1,-4 1-1,1 1 1,0 1 1,2-1-1,-1 0 0,1 0-1,-1 0 1,5-2-4,1-2-6,7-3 5,6-1-1,1-1 3,0-1-1,0 0-12,11-4 2,6-2 12,2-4 1,6 1 0,-3 1-1,-2 1 0,-1-1 2,-1 2-1,2 0-2,-5 2 3,2-1 0,-2 2 0,-4-1-1,-4 3 1,-4 1 1,-3 0 2,1 0 3,-1 0 19,0 0 6,-4 0-8,-10 2-13,-3 4-11,-2 1 0,-3 0 2,0 3-2,-1-1 2,2 1-2,-1 0-1,0 0-3,0 0-6,1-3-7,3 0 4,5-1 2,4-4-1,3 0-5,6-1-3,0-1 0,6 0-34,9-5 49,6-3 6,4-1 0,0 0 1,3-2 0,-6 1 2,0 0 4,-5 3 7,1 1 3,-6 0 2,-1 2-2,-4 2 0,-7 1 0,0 1 2,0 0 8,0 0 6,-8 3-4,-10 4-26,-4 3-3,-5 2-1,2-1 2,-4 2-1,-4 1 0,-2-1-1,3-1-1,-4 2-3,1-2-2,9-1 1,1 0 2,4-2 1,6-2-1,9-4-2,1-2-11,5-1-12,7 0-2,12-4 15,3-4 17,6-3-4,4-1 2,0-1-1,-1 2 1,-5 3 0,-4 0 1,-5 3 1,-8 2 1,-4 1 4,-5 1 9,0 1 7,0 0 6,-5 2 6,-8 6-21,-8 3-10,-4 2 1,-2 0 2,1 1-4,1-2 0,-4 0 0,2-1-1,1 0-1,0 0 1,5-3 0,3-1 0,5-2-1,4-2 1,3-3-1,6 0-1,0 0-8,0-5-30,0-2 16,15-2 17,-2 2 1,2 0 3,-1 1 1,-8 5 0,3-2 1,-5 2-1,-2 1 1,-2 0 1,0 0 0,0 0 10,0 0 14,0 4 9,-13 2-18,-5 0-9,-1-1 0,1 1-1,-3-2-3,-1 2-1,2 1-2,1-2 1,1 1-2,0 0 1,8-1-1,0 1-1,3-2 0,6-1-10,1-2-25,0-1-74</inkml:trace>
  <inkml:trace contextRef="#ctx0" brushRef="#br0" timeOffset="-35076.19">4268 2451 9,'-3'0'30,"3"0"-23,0 0-7,0 0 6,0 0-3,0 0 4,0 0-3,0 0-4,0 2 1,0-1-1,0 4 7,-4 0 57,-3 1-58,-4 2-5,-2 3 6,-5 2 4,-1 3-8,-1 3 0,-2 0-2,-2 2 1,2-1-2,3-2 0,-1-2 0,5-2 0,0-3 2,4-4-1,1-1 0,6-3 0,2-3 0,2 0 0,0 0-5,0-3-25,0-6-51</inkml:trace>
  <inkml:trace contextRef="#ctx0" brushRef="#br0" timeOffset="-34460.16">4215 2470 39,'0'0'22,"0"0"-11,0 2 11,-4 3 0,-7-1-9,-3 4-2,-1 2 0,-2 0-3,-4 3-1,0 2-7,-5 1 0,2-1 1,-2 0 0,1-1-1,4 1 1,-4-5-1,8 1 0,-1-3 0,6 0 1,5-1-1,3-5-1,1 0 1,3-2 0,0 0-4,0-6-10,14-3 13,1-4-1,2-3-7,8 1-3,-4-3-6,5 1-7,-1 1 7,-4 1 10,-2 2 4,2 1 4,-4 2 1,-2 1 4,-1 5 1,-7-1 8,-6 4 3,-1 1-4,0 0 9,0 2 18,-8 6-17,-9 5-12,-6 3-2,-5 3 2,-5 0-2,-1 2-6,5 0 1,-3-1-2,3-2 0,0-2-1,5 0 1,-1-3-1,10-1 0,2-4-2,9-5 1,4-2 0,0-1 1,0-1-10,13-8 4,9-2 11,6-7-5,9-3-5,1-4-10,-1 0-9,5 1-14,-10 3-4,4 2 19,-8 4 20,-9 5 2,-5 1 1,-4 5 1,-8 2 7,1 0 6,-3 2 14,0 0 15,-5 5-14,-12 4-23,-4 3 1,-2 2-3,-5 1 0,-3 2-3,-2-1-1,1 2 0,-1-1-1,5-3 1,-1 1 0,5-3-1,9-2 0,4-4 2,4-2-2,4-4 0,3 0-6,4-3-7,21-6 13,6-6-8,10-5-13,4 0-15,-5-1-15,4-2-8,-5 2-11</inkml:trace>
  <inkml:trace contextRef="#ctx0" brushRef="#br0" timeOffset="-34141.12">4243 2477 8,'7'-5'33,"-7"5"10,0 0 27,-11 2-10,-9 7-32,-9 4-12,-7 4-4,-6 3-4,-4 1 1,2 3-4,1-1 3,1-2-2,0 2-2,8-4 0,5-2-2,5-2 1,6-3-3,3-4 1,11-4-2,4-4-4,8 0-9,17-10 2,10-5 8,2-5-8,2-4-12,4-1 2,-3-1 6,-1 2 4,-4 1 3,-3 3 5,-4 3 6,-6 5 0,-7 4 2,-9 5 6,-6 1 5,0 2 3,0 0 16,0 0-3,-4 4-15,-9 2-12,-5 1-2,-1 4 1,-5-1-1,2 2-2,-2 0 0,-1-1 0,4 1 0,2-1 0,1-1-2,4-1-5,6-2-5,1-5-5,7-1-15,0-1-17,0 0-16,7-7 26,8-2 15,0-3-17,0-1 1</inkml:trace>
  <inkml:trace contextRef="#ctx0" brushRef="#br0" timeOffset="-33729.11">4075 2526 11,'0'0'35,"4"0"0,-4 0-3,0 0-8,0 0-3,0 0-3,0 0-9,0 0-4,4-1-3,6-3 0,1-1 5,1-3 0,4 1-4,-1 0 1,0 1-3,-2 0 0,1 2 0,-3 0-1,-7 1 0,3 0 2,-3 1 0,-4 1 2,1 0 7,-1 1 6,0 0 7,0 0 4,0 0-15,-8 0-4,-3 0 4,-11 0 0,-2 4-12,-4 5-5,-5 1 4,0 3-1,2 0 0,1 1 1,3-2-1,8 0 2,8-4-2,5-1-1,3-3-1,3-3-5,3-1 0,14 0 5,9-7 0,7-5 2,6-5 1,6-2-4,-5 0-6,2 1 1,-6 3-2,-4-1 4,-6 5 4,-6 2 2,-2 2 0,-14 6 1,-4 0 2,0 1 5,0 0 17,-15 1 0,-5 7-25,-13 1-1,-2 5 4,-4 1-1,-3 1 1,2 0 0,4-1-3,0-1 2,7-2-1,4 1-1,5-3 2,12-4-4,8-4-29,0-2-86</inkml:trace>
  <inkml:trace contextRef="#ctx0" brushRef="#br0" timeOffset="-32089.02">3873 2656 14,'-1'0'19,"-9"0"-23,6 2 8,-4-2 12,-2 1-7,0 2-6,-4-1 2,2 2 10,-6-2 0,3 0 6,-2 1 4,-1-3 1,0 2 2,-2 0-3,2 1-6,-1-1-8,-1 2-6,1-2 0,1 1-2,1 0-2,2-2-2,4-1 4,0 0 1,4 0-1,5 0 0,2 0-3,0 0-4,0-1-5,0-2-5,6 0 10,8 1 1,1-1-3,7 1 4,2 1-4,2 0-5,2 0-9,1 0-6,-1 0-2,1-1 3,-1 1 2,-3-3 4,-1 1 6,-5-1 11,-1-1 2,-1 2 2,-6-1 1,0 0 2,-7 1 4,-4 3 3,0-2 6,0 0 9,-7 2-6,-8 0-8,-4 0-3,-5 0-1,-5 0-5,-6 0 1,-1 0 1,-6 2 1,2 0 0,-2-1 2,5 0 7,1 2-1,1-1-2,6 0-2,1 0 3,6-1-1,4 0-7,5 3-2,5-4-5,2 2 2,5-1-3,1 0-3,0-1-6,4 0 8,9 2 0,9-2-4,3 0 3,3 0 3,2-3-1,5 0-3,2-1 3,8-2-1,-6 1-1,-2-1-9,-1 2-1,-2-1-1,-8 1-3,-4 0 2,-5 0 11,-10 1 4,0 2 1,-7 0 2,0 1 4,0 0 12,-14 0-13,-3 0-4,-5 0 2,-7 3 4,-6 1 0,-4 2-5,-2-2 3,-5 1 6,1-1 0,2 1 5,3-1-2,1-1-3,9 1-1,6-3-3,2 0-3,9 2-1,4-3-2,3 0-2,3 0 1,3 0 0,0 0-9,0 0-3,3 3 9,7-1 4,8 1-6,4-2-11,4 0-6,5-1 8,4 0 6,2 0 0,-2-1 6,2-4 2,-2 1-3,0-1 3,0 0-2,-5-1-2,-5 3-1,-8-1-4,-6 2 1,-7 2 2,-4 0 7,0 0 10,-3 0-2,-9 0-4,-8 0 5,-2 0 6,-4 2 1,-5 0-5,-1 2-4,-4-1-1,0 1-1,1 0-3,-5-1-1,5 2 0,-2 0 0,9-2 4,-1 2-3,5 0 0,2 0-2,0-2 1,9 1-3,2-1 2,4 0-1,6-3-1,1 2-5,0-2-6,0 1 9,11-1 1,4 0-3,6 0-1,4 0-2,7 0 7,4-2-2,-1-2 1,6 0-6,-3 0-3,1 0-5,-4-2-12,-9 2 6,-4 0 4,-9-1 11,-5 2 6,-5 2 5,-3-1 3,0 0 11,-11 0-1,-9 0 3,-9 2-9,-6 0-2,-4 0-2,-5 4-2,-2 2 0,-1 1 1,-6-1 2,5 3 3,0-1-1,4 0-5,5-1-3,6 0-1,9-3-2,6-3 2,11-1-1,7 0-5,0-7-94,18-4-104</inkml:trace>
  <inkml:trace contextRef="#ctx0" brushRef="#br0" timeOffset="-30732.95">3880 2235 35,'0'-1'35,"0"-1"-34,0 1 2,0-1 13,0 1-7,0-1-7,0-1-1,0 0 1,0-1 4,4 0-2,1-1 0,-1-1 2,0 1 0,0 2 10,-1-2 0,0 0-4,-3 1 4,0 1 2,0 0 0,0 0-6,0 1 0,0 0-1,0 1 3,0 1-3,0 0-4,0 0-1,0 0-4,0 0-3,0 7-7,0 6 19,4 4 3,0 6-3,3 2-4,-3 4-3,-4 3-2,3 1 1,-3 1-2,0-5 0,0-2 0,0-4 0,0-2-1,0-4 1,0-3-2,0-1 1,0-5 1,0-3-2,0-1 2,0-4 0,0 0 2,0 0 4,0-1 4,0-6-5,0-4-8,-3-5-4,-1-1 0,-7-4-1,4-2-6,0-1-7,-1-2-3,1-1 10,3 2-2,-1 0 0,4 4 4,-2 5 11,3 3 0,0 4 1,0 4 1,0 1 0,0 1-2,0 3 2,0-2-1,0 1-2,0 1 2,0 0-2,0 0-1,0 0 0,0 7-5,0 1 16,0 5 5,0 4-7,0 2-3,-4 3-1,-6 1 2,5 1-2,-2-2 0,-2 2-1,2-3-2,1-3 3,0-3-1,6-5-2,0-1 0,-3-6-2,3-1 0,0-2 1,0 0 2,0 0 5,0-3 1,0-5 3,0-5-6,3-3-4,-2-3 1,-1-1 2,0-1-3,3-3 0,-1-2-3,7-3 3,-3-1-7,2 0-5,6 3-4,-3 5 8,-7 5 6,1 6 1,-5 5 4,0 3 1,0 1 0,0 2 3,0 0 5,0 1-3,-2 8-11,-8 5 2,2 3 1,0 5 0,1-1 2,3 2 3,-3-1-1,5 2 1,-1-2-2,1 1-2,2-2 0,0 1 0,0-1-1,0-1-3,0 0-16,0-3-29,5-5-73</inkml:trace>
  <inkml:trace contextRef="#ctx0" brushRef="#br0" timeOffset="-21031.39">11540 1419 214,'-15'19'171,"7"5"-166,-3 7-10,4 7 8,7 1 14,0-1-4,0-1-4,7-5-4,10-4-4,-1-5-1,1-6 3,-4-3-7,-4-4-10,2-6-31,-10-4-64,-1-1-97</inkml:trace>
  <inkml:trace contextRef="#ctx0" brushRef="#br0" timeOffset="-20876.35">11442 1456 463,'-6'-3'0,"6"3"-10,0 0-1,0 0 14,13 0-3,17 0 8,14 0 1,8 0-4,9 0-4,3-3-5,-3-2-12,-6-1-30,-7-2-92,-16 2-111</inkml:trace>
  <inkml:trace contextRef="#ctx0" brushRef="#br0" timeOffset="-20751.37">11390 1582 359,'6'1'-10,"23"-1"-16,14 0 51,14-9 9,11-3-25,7 1-4,-1-3-5,-5 2-10,-5 1-36,-10 0-124</inkml:trace>
  <inkml:trace contextRef="#ctx0" brushRef="#br0" timeOffset="-20516.36">12092 1424 327,'0'-2'50,"0"1"-34,0 1 36,0 3-25,0 8-30,0 7 14,0 8 1,-7 2-4,-3 2-5,-1-2 1,0-1-2,1-1-2,6-4-2,4-4-9,0-2-11,0-4-21,3-5-25,5-5-37,-1-2-56</inkml:trace>
  <inkml:trace contextRef="#ctx0" brushRef="#br0" timeOffset="-20157.33">12206 1598 6,'4'-7'69,"0"3"8,-4 3-2,0 1 7,0 0-28,0 9-41,0 5 4,-6 6 8,2 3-7,-1-2-8,5-2-4,0-3-3,2-3-1,11-2-2,-2-2 0,3-3 0,1-3 1,-4-3 1,2 0 1,5-8 8,-1-3 2,-2-3-10,-1 1-5,-3 1 0,-6 2-2,1 4 3,-6 4 1,0 2-2,0 3-10,4 8-8,2 4 31,1 2-2,4-1-7,1-1-2,5-2 0,-1-2 3,7-3-5,-4-4-4,3-1-17,-6-3-47,-4-3-58,-8-8-114</inkml:trace>
  <inkml:trace contextRef="#ctx0" brushRef="#br0" timeOffset="-19984.33">12240 1522 401,'-7'-1'8,"6"1"-13,1 0 14,1 0-7,17 0-26,13 0 24,9 0 3,3 0-13,10 0-32,-7-1-11,0 0-5,-7-2-48</inkml:trace>
  <inkml:trace contextRef="#ctx0" brushRef="#br0" timeOffset="-19640.31">12739 1551 151,'3'-1'25,"1"1"-29,-3 0 28,-1 0 11,0 0 5,-5 0-11,-18 5-15,-4 4-12,-11-1 3,1 2 1,-1 2 8,3-1 10,8 0 4,7 1-9,5-3-6,4-1-7,11-2-5,0 0-2,0 0-1,11 0 4,6-1 3,6 2 3,4-2-2,-5 1-4,3 0 3,-9 0-6,0 2 1,-9 0-4,-7 0 0,-3 1 3,-19 0 3,-2 0 1,-4-5 2,2 0-3,-3-4 2,8 0-1,3-2-7,11-8-27,7-1-70,0-2-64</inkml:trace>
  <inkml:trace contextRef="#ctx0" brushRef="#br0" timeOffset="-19363.29">12935 1579 403,'-21'0'9,"4"2"-16,3-2 24,3 4-7,-1 0-11,1 3-4,-2 3 1,2 1 0,-4 1-6,4 0-1,-3 1 5,5-1 4,4-1 0,-1-1 2,6 0-3,0-1 1,7-1 1,8-2 0,5-2-1,5 0 2,-4-1-1,5 2-7,-6-1-25,-7-2-20,-7 1-6,-6-3 3,0 0 18,-15 0 18,-6 0 9,-8-3 8,1-1 6,-3-3 0,8 3-4,-1 0-15,10 1-23</inkml:trace>
  <inkml:trace contextRef="#ctx0" brushRef="#br0" timeOffset="-19165.29">13087 1609 51,'-4'0'101,"4"0"-96,-2 0 33,2 0 4,0 5-14,0 1 0,0 2-4,0 0-5,0 1-6,0 0-6,4 3-5,3-3-4,-3 2-21,-3-3-94</inkml:trace>
  <inkml:trace contextRef="#ctx0" brushRef="#br0" timeOffset="-19044.27">13074 1507 279,'2'-1'-7,"3"-1"-14,6 2 21,-6 0-6,9 3-63</inkml:trace>
  <inkml:trace contextRef="#ctx0" brushRef="#br0" timeOffset="-18692.25">13336 1678 178,'-8'0'143,"4"2"-155,4-2 23,0 0 19,0 0-16,0-4-15,0-5-23,4-5-6,0 0-7,-1 0-26,-3 0 12,0 2 36,0 3 18,0 2 9,0 5 21,-3 0 16,-4 2 2,-1 2-15,-3 7-30,1 4-1,0 4 15,6 0-3,1 2-4,3-1-4,0 0 2,10-2-4,5-1-2,5-3-2,2 0 0,-3 0 0,1-2 0,-5 0-4,-7 2 4,-2 3-3,-6 1 5,0 5-1,-18 0-1,-7 2-3,0-1 1,-4-3 0,1-2 2,3-6-1,4-2 4,3-4 2,0-3 6,1-2-3,2-3-3,0-9-7,4-3-19,4-5-67,7-5-129</inkml:trace>
  <inkml:trace contextRef="#ctx0" brushRef="#br0" timeOffset="-18293.23">13667 1424 264,'2'-7'17,"0"4"13,1 3 39,-3 0-42,0 14-33,0 8 24,0 8-5,-12 5-6,0 1-2,-3-1-4,2-2 1,8-3 0,0-4-2,5-6 0,0-3-1,0-9-1,0-2 2,0-5-1,0-1 2,9-3 0,2-7 7,7-6-10,-1-2-7,-5-2-10,5 1-1,-6 4-7,-1 1 7,-3 8 10,-3 3 10,-2 3 0,0 3-1,2 5-5,3 4 23,3 2-2,5 0-11,-2-1-3,9-2 3,0 0-2,2-5-5,-1 0-1,-1-6-17,1 0-9,-7-1-12,7-7-34,-8-2-22,-1-2-12</inkml:trace>
  <inkml:trace contextRef="#ctx0" brushRef="#br0" timeOffset="-17953.21">14036 1622 8,'3'0'73,"-3"0"-2,0 3-20,1 4-8,9 1 8,-2 1-18,3-2-8,2-2 4,1-2-2,-3-1-6,2-2-3,-2 0-2,4-1-3,-4-5-5,0-1-2,-4-4-6,-7 2-7,0-1-2,0 2-2,-7 1 1,-4 3 6,-9 4 1,1 0-1,-6 8-7,-3 6 8,6 1 4,4 3 0,10-2 5,8-1-1,0-3-3,11-1-1,7-5 2,10 0 2,1-4 2,3-2-1,1 0-1,-1-3 0,1-6-4,-6-1-8,-5 0-6,-5 0-3,-8 2 2,-3 2 10,-2 3 6,-4 2 1,0 1 4,0 1-2,0 6-5,0 5 4,-1-1 3,1 2 0,0-3-5,4-2-1,10-2-1,-2-3 2,3-2-1,2-1 2,1 0-10,-4-7-24,-1-4-46,-7-4-49,-1-3-88</inkml:trace>
  <inkml:trace contextRef="#ctx0" brushRef="#br0" timeOffset="-17832.21">14453 1401 289,'1'0'24,"2"0"-32,-2 0 21,5 0-12,-2 0-4,0 4 5,-2 1-29,0 0-56,0 0-65</inkml:trace>
  <inkml:trace contextRef="#ctx0" brushRef="#br0" timeOffset="-17136.16">14496 1456 75,'0'12'28,"0"3"-4,0 3 29,0 1-18,0 3-14,0-2-14,0 2-2,7-3-3,4-2-1,-3-1-1,1-4 0,-5 1 2,-4-4-2,0-2 2,0-1-1,0-1 1,0 0 0,-4 0 3,-2 1 2,1 0 0,-1-2 7,-1-2 0,3 2-7,-3-4 0,7 1 6,-4-1 11,1 0 14,-1 0-4,-3-4-11,-1-2 4,3-1-5,1 1 1,1 1-8,2 1-4,1 1 0,0 1 1,0 0-5,0 1-1,0 1-4,0 0 3,0 0-4,0 0-1,0-1 1,0-1-1,0 1 0,0-2 1,0-1-1,0 1 0,0-2 0,0 1 1,0-1-1,0 0-1,0 2 1,0-1 1,0 2-2,0 2 0,0 0 1,0 0-1,0 0 0,0 0-4,0 0 1,0 0 0,11 0 2,2 0 4,6 2 2,6 0-2,4-2 5,5 0-7,-1 0 1,-5-4 1,1 1-3,-6-2-1,0 0-5,-7-2 3,2 1 2,-7 1 0,-2 0 3,-9 4 0,0-1 2,0 1 2,0 1-2,-15 0-7,-9 0-6,-5 9 2,-3 2 5,-1 2 3,9 1-1,6-1-1,7-1 0,7-1-1,4-1 3,2-1 0,13-5 0,8 1 3,5-4 3,5-1 0,2 0-1,4-6-3,-6-2 1,-1 0-3,-3 0-3,-5-1 0,-2 2 1,-7 1-1,-4 3 4,-7 0-1,-1 3 0,-3 0 1,0 0-3,0 4-3,0 2 2,0 1 6,0 1 1,0-2 0,6-2 0,9-1 1,6-3 5,2 0-1,8 0-1,-3-5-5,1-3 1,-1 0-3,-9 2-4,-8 1-13,0 2-15,-6 3-11,2 0-36,-5 0-17,-2 9 21,0 3-11,0 1-37</inkml:trace>
  <inkml:trace contextRef="#ctx0" brushRef="#br0" timeOffset="-15120.05">15701 1539 370,'-11'2'90,"3"-1"-101,8 0 11,0 0 31,0-1-15,11 1-19,10 1 9,10-2 4,13 0-4,3 0-3,9-2 1,-4-1-3,-2 0-2,-4 2-10,-7 0-17,-1 1-21,-5 0-26,-8 0-34,-3-1-47</inkml:trace>
  <inkml:trace contextRef="#ctx0" brushRef="#br0" timeOffset="-14880.03">16011 1470 6,'-5'0'231,"2"0"-167,3 0-67,0 0 7,3 0 22,12 2-23,13-1 4,9 4-4,5-1-2,-1 1-1,-3 2 1,-3 2-1,-7 0-1,-9 2 2,-4 0-1,-2 0 2,-12-1 3,-1 1 3,-7 0 5,-15-1 7,-3 1-5,-8-2-5,5-1-2,-1-3-2,7 1-5,5-1-8,7-1-54,3-3-137</inkml:trace>
  <inkml:trace contextRef="#ctx0" brushRef="#br0" timeOffset="-13079.93">16999 1412 1,'0'-9'372,"0"3"-359,-6 4-12,5 2 4,1 6 5,0 10-15,1 11 14,13 5-2,0 8-1,3-2-3,5 0-1,-3-2-2,8-5 2,-4-4-1,4-7 1,-5-5-2,-8-7 2,0-2 4,-7-6 5,-1 0 7,3-9 12,5-10-5,-2-7-13,1-8-7,2-4-2,2-1-2,4-3 1,2-3-1,6-1-3,6 1 0,-2 6-2,1 12-14,-11 12-27,-3 10-31,-9 5-58,-10 7-105</inkml:trace>
  <inkml:trace contextRef="#ctx0" brushRef="#br0" timeOffset="-12784.92">17750 1582 41,'0'-5'146,"-4"0"-126,-6-1-14,-4 2 27,2 2 13,-6 0-28,0 2-5,-2 0-3,1 4-3,1 3-4,5 5-1,2-1-1,7 0 1,4 3 7,0-3 0,8-2 4,15-1 2,10-3 1,2-3 5,2-2-7,-2-4-1,0-7-5,-9-3-1,-8-3-2,-10-1-1,-8-3 1,-8 1-5,-21 1-1,-3 5 0,-8 3-4,1 6-9,0 5-13,-1 5-18,1 11-10,4 1-33,7 1-44</inkml:trace>
  <inkml:trace contextRef="#ctx0" brushRef="#br0" timeOffset="-12604.91">18029 1320 29,'0'0'375,"-2"5"-371,-10 9-31,7 6 28,-6 7 7,1 3-4,6 4-2,1 0-2,2 1-5,1-3-23,0-2-29,4-2-53,4-7-33</inkml:trace>
  <inkml:trace contextRef="#ctx0" brushRef="#br0" timeOffset="-12283.89">18142 1526 265,'-8'0'3,"-1"2"-11,2 6 35,0 4-11,3 4-10,3 2-3,1 1-1,0-2 1,0-1-2,11-4 0,6-2 0,0-2-1,6-3 4,-2-4 2,1-1 0,2-3 8,-2-6-4,1-1-7,0-2 0,-8-2 1,-1 1 0,-9 0-1,1 4-1,-6 3 3,0 3-1,0 2-1,0 1 2,-10 2-7,2 8-1,1 4 3,5 3-1,2 2 2,2-5-1,16 2 0,1-7 0,5 1 0,1-3-14,-2-5-28,0-2-42,-11 0-78</inkml:trace>
  <inkml:trace contextRef="#ctx0" brushRef="#br0" timeOffset="-11914.86">18525 1582 214,'-4'13'12,"0"3"-11,4-1 15,0-2 0,0 0-8,0-4-3,11 0-5,0-4 2,2-2-2,-2-3 4,5 0 0,5-5 3,-1-5-1,2-3-3,-5-2-1,-2 2 0,-1 0-1,-3 1 2,-7 3-3,3 2 6,-3 4 0,-3 1 3,-1 2-3,3 2-4,-1 8 13,5 2 3,-1 2-8,-1 0-1,6-1 1,-6-1-2,5-3-2,-3-1-2,-1-5-1,0 0 2,1-3 1,-2 0 6,0-1 2,2-5-4,3-5-6,-5 1-2,7-1-4,-1 2-3,0 1-4,-4 4-3,-3 1-5,-3 3 5,-1 0 1,0 9 6,0 3 3,0 3 2,0-1 1,6-2-1,6-1-1,5-5-13,4-1-47,-4-4-88</inkml:trace>
  <inkml:trace contextRef="#ctx0" brushRef="#br0" timeOffset="-11456.84">19184 1597 300,'0'8'11,"0"0"-8,2 1 32,13-3-10,8-3-7,0-1-1,5-2-3,-1 0-6,-5-4-1,-3-5-2,-3 0-3,-5-3-2,-11-1-2,0 1-2,-7-1 3,-13 3-4,-3 3 3,0 2 2,-6 5-1,1 0-3,1 12 3,-7 2 0,5 6 2,8 2 0,13-1-1,5-3 1,3-4 1,17-4 0,12-2 0,4 0 4,2-6-3,1-2 2,-2 0 0,0-4-1,-5-5-1,-2-2-3,-8-1-1,-3 0-2,-4 1-2,-8 2 3,2 3 2,-6 3 1,0 1 1,0 2-1,0 2-4,-7 5 0,-2 3 4,7 2 2,-2 0 2,4-2 2,0-2 1,15-3 1,0 0 0,3-3 2,2-2-3,-4 0-2,7 0 1,-6-5 1,0 0-4,-1 0-2,-5 1-1,0 2 1,-4-1-2,-3 3-1,3 0-1,1 0-3,1 4 4,2 3-5,2 0 4,3 0 1,1-2-4,6-1-2,5-4-28,0 0-28,2-6-89</inkml:trace>
  <inkml:trace contextRef="#ctx0" brushRef="#br0" timeOffset="-11008.77">20004 1352 315,'-13'8'84,"-4"3"-93,6 7 20,4 3 27,0 2-18,3 3-11,4 2-4,0-2-2,0-2-1,4-2-1,-1-3 0,1-2-1,-4-5 0,0-5 0,0-3 1,2-2-1,3-2 0,-1 0 1,10-6-1,1-3 2,2-1-1,5-1 0,-3 3-1,3 2 0,1 2 0,-6 4 1,-2 0-1,-3 10 0,1 1 3,-8 3 0,-2 2 0,-3-2 2,0 1-3,-11-2 2,-11-1-2,-9-2 3,-2-3-3,-2-1 2,0-5-2,5-1 4,2 0-5,6-6 0,4-1-2,14-4-10,4 1-34,0 0-94,12-1-105</inkml:trace>
  <inkml:trace contextRef="#ctx0" brushRef="#br0" timeOffset="-10620.79">20481 1592 254,'-4'0'33,"-1"0"-21,5 0 66,0 0-50,0 0-27,2 0 0,2 0 5,6 0 4,1-2-1,-4-2-5,3-1-2,-6-2-1,-2 0-1,-2 0 0,0 0-1,-6 4 2,-10 0 0,-3 3-1,-5 0-2,-2 7 1,-7 5 0,-1 3 1,11 2 1,0 1 1,15-3 1,6-1-2,2-3 2,5-3-3,13-2 0,3-3 0,1-2 2,2-1 1,-2 0-2,-3-5-2,-5-3-6,-3-1-10,-5-2-2,-6 3-8,0 1 18,0 3 7,0 2 2,0 2 1,-4 0-3,-1 6-6,3 2 8,0 1 3,2 1 3,7-2 1,10 0-4,8-4-1,-4 0 1,2-3-1,0-1-8,0 0-21,-1-7-52,1-3-58</inkml:trace>
  <inkml:trace contextRef="#ctx0" brushRef="#br0" timeOffset="-10395.77">20757 1542 34,'6'-8'50,"-4"1"12,0 4 8,-2 1-32,0 2-13,0 0 3,-4 3-7,-5 5-14,3 2-2,0 2 1,6 1-3,0 0 1,1-2 0,15 2 0,6-4-2,1 0 0,0-1 3,-4-2-3,-4-1 0,-4 0 0,-4-1-1,-2-2-1,-5 3 5,0-1 4,-16 3-3,-3-1 1,-8 0-4,5-1-1,3-2-1,-3-2 1,11-1 0,5 0-4,-1-2-18,7-3-42,0-4-57,8 1-41</inkml:trace>
  <inkml:trace contextRef="#ctx0" brushRef="#br0" timeOffset="-10259.77">21036 1595 324,'-18'7'41,"2"5"-40,-2 2 42,2 1-6,5 0-21,3-2-11,5-2-3,3-1-2,0-2-1,0-4-8,0 0-26,7-4-31,4-3-42,0-8-79</inkml:trace>
  <inkml:trace contextRef="#ctx0" brushRef="#br0" timeOffset="-10152.77">21002 1465 207,'-7'-17'63,"3"6"23,-1 5 1,3 4-38,2 2-20,0 0-21,0 7-17,0 2 7,0 5-2,0 3-36,11 0-61,-3-2-180</inkml:trace>
  <inkml:trace contextRef="#ctx0" brushRef="#br0" timeOffset="-9716.75">21161 1654 404,'-7'4'41,"3"1"-46,4-1 27,0 0 9,0 1-20,9-3-8,4 1-2,3-3-2,3 0-14,1 0-7,-1-5-3,2-1-6,-2-1-6,-2 0 11,-2 2 9,-4 0 15,-4 1 3,-2 1 1,-1 1 11,-4 2 7,0 0 1,-7 0-1,-13 0-10,-3 6-10,-11 2 1,2 2 0,-1-1 2,1 2-1,6-1 1,8-1-1,2-2 5,12-2-2,4-1-2,0-2-2,7 1 2,14-1 2,8-2 0,6 0-1,7 0-2,-1-3-2,1 0-3,-12 0-5,-2 0-2,-8 2 4,-2 1 3,-7 0 1,-4 0 0,-6 2 2,2 1-1,1 0 2,-1-1-2,-3-1 3,0-1 2,0 0 6,0-1 12,0-5 0,0-5-7,0-3 7,0-4-3,0-1-3,4-1-6,0 0-2,5 4-2,-5 3-4,4 3-1,2 3-2,-2 3-1,3 2-2,0 1-4,5 1-26,0 0-43,5 0-127</inkml:trace>
  <inkml:trace contextRef="#ctx0" brushRef="#br0" timeOffset="-9535.74">21770 1327 490,'-6'2'5,"6"8"-17,0 5 36,0 9-3,7 6-11,3 3-7,-5 4-1,1-2-2,-5-1-2,-1-2-5,0-2-15,0-4-30,0-5-30,-7-2-3,-8-7-15,-4-4-23</inkml:trace>
  <inkml:trace contextRef="#ctx0" brushRef="#br0" timeOffset="-9423.74">21606 1664 33,'-22'-13'148,"2"-1"-27,5 5-26,8 1-10,3 3-21,4 1-11,0 2-17,18 1-24,14 0-14,16 0 2,18 0 0,7-1-1,11-2-2,-1 0-11,4-5-37,1-3-61</inkml:trace>
  <inkml:trace contextRef="#ctx0" brushRef="#br0" timeOffset="42924.27">6094 2314 28,'2'0'5,"2"0"8,-1 0-1,-2 0 57,-1 0 5,0 0-47,0 0-7,3 0 5,-1 0 1,3 0-4,-5 0 3,0 0 1,0 0-1,0 0-2,0 0-3,0 0-3,0 0-4,0 0 1,0 0-3,0-2-3,0 1-4,1-2-2,-1 0 1,0 1-2,0-4 0,0 5 1,0-1-2,0 1 2,0-1-2,0 2 0,0 0 1,0-1 0,0 1 1,0 0-2,0 0 1,0 0-2,0 0-1,0 0-3,3 0 0,1 0 2,3 3 3,4 0 0,2-2 0,2-1 0,-1 1 0,1-1 1,-2 0 0,-2 0-1,0 0 1,-3 0-1,-5 0 0,1 0 0,-4 0-1,0 2 2,0-2 0,0 0 0,0 0 1,0 0 0,0 0 2,0 0 4,0 0-4,0 0 3,0 0-5,-10 0-2,6-2-1,-4 1 1,1-1 1,-1 0-1,-1 1 0,1-1 0,1 1 1,3 0 0,1 0 0,3 1 0,0 0 0,0 0 0,-4 0-2,4-2 1,0 2-1,0 0-1,0 0 0,0 0-4,0 0 2,0 0 1,0 0-5,0 0 2,0 0-18,0 4-17,-3-1-52,-8 0-203</inkml:trace>
  <inkml:trace contextRef="#ctx0" brushRef="#br0" timeOffset="169127.48">17079 1014 114,'3'2'179,"-3"0"-172,0 1-18,2 1 24,2 2 18,1 2-14,-3 0-6,2 2-8,-2 0 3,-2 1 3,5-2 2,-5 1-8,0-2 1,0 0-3,0-1 3,-5 0-3,-1-2-6,-1 1-12,1 0-29,-4-3-58,5-3-102</inkml:trace>
  <inkml:trace contextRef="#ctx0" brushRef="#br0" timeOffset="169523.5">16976 934 34,'-2'-5'40,"0"-1"6,2 0-41,4 0 11,19-2-1,9-2-10,12 0-4,9-2 2,-2 1-2,5 2-1,-5 3 9,-2 3 0,-7 3 1,-9 0-2,-9 0-2,-9 0 1,-4 3-1,-10 3 4,-1-2 7,0 1 10,-12 3 4,-9 1-16,-8 2-5,-2 1-1,1 1 2,6-2 1,2 0 0,11 0-3,0-2-6,8 2-2,3 0-2,0 1 1,7 0 2,5-1-1,9 3 3,-1-1-1,2 0 3,-3 0-5,1-1 0,-8-2 0,-1 0-1,-5-5 2,-6 1 0,0-3 1,-14 2 7,-14 0-2,-14-2-5,-5-1 2,0-2 0,0 0-3,-2-7 1,5-1-1,12-2-2,5-1-6,9-1-12,10 3-31,4-1-43,4 0-93</inkml:trace>
  <inkml:trace contextRef="#ctx0" brushRef="#br0" timeOffset="169727.51">17575 882 53,'6'8'49,"-2"4"-35,3 3 27,1 2 49,-1 3-44,1 0-29,1 1-6,-1-1-6,-1 1-3,0-3 0,-3 0-2,3-4-3,-3-2-12,-1-2-25,-3-3-48,0-5-44</inkml:trace>
  <inkml:trace contextRef="#ctx0" brushRef="#br0" timeOffset="170075.53">17817 1035 13,'0'-2'94,"0"2"-24,0 0-32,0 0 11,0 0-2,-6 1-18,-2 5-20,-5 2-10,1 3 6,-2 0 0,0 0 0,8 0 2,2-1 2,4-1 0,0-2-3,0-1 3,9-2-1,3 0 1,6-4-2,2 0 2,5 0 0,-4-7-1,1-2-3,-7-2-4,-5-1 2,-6-3-5,-4 0-1,0 0 3,-17 3-5,1 2 2,-8 5 1,-5 4-3,3 1-8,-2 5-11,3 5-6,4 2-36,10-2-89</inkml:trace>
  <inkml:trace contextRef="#ctx0" brushRef="#br0" timeOffset="170651.58">18206 984 70,'0'-2'118,"-11"2"-116,1 0 13,-7 0 16,-2 8-20,-2 1-8,-1 5 3,-3 0-1,1 2 5,5 1 2,1-1 3,8-2-7,4-3 4,6-1-9,0-2 2,10-1-4,3-5 0,2-2 4,10 0 0,-4-2 4,2-8-5,4-4-2,-4-4-10,-5-2-14,-2-3-15,-5 0-2,-4-3-10,-3-1 3,-3-2 4,2 2 10,0 2 18,1 4 14,-4 6 7,1 7 28,-1 4 14,0 4 4,0 0-30,0 9-14,0 5 22,0 6-2,0 4-17,0 1-5,0 2 2,0 0 5,0 0 0,6-4-6,0 0 4,3-2-6,-1-5 1,1 0-6,-1-5 1,3-3-3,-1-3 1,-3-3-1,5-2 2,5 0 4,5-8-2,1-3-8,-4-1-12,-4-2-11,-4 3 10,-2 4 12,-9 3 6,2 4-4,-2 0-8,5 7 5,2 5 37,1 6-7,6 2-15,-2-2-8,8 1 0,-1-4-25,6-3-91</inkml:trace>
  <inkml:trace contextRef="#ctx0" brushRef="#br0" timeOffset="173135.72">18931 808 138,'-7'0'-86,"0"0"280,3 0-168,-7 0-22,4 1 26,1 3-1,-5 1-18,1 5-6,-1 3 7,3 3 4,-3 3 9,-5 6-3,4 4 1,-3 5 1,1 3-2,4 1-11,3-1-6,7 2-2,0-3-3,8-4 0,12-2-7,2-2-10,2-3-13,2-2-19,0-6-28,1-6-63</inkml:trace>
  <inkml:trace contextRef="#ctx0" brushRef="#br0" timeOffset="173559.73">19083 1052 33,'0'14'0,"0"4"132,0 1-114,0 2-3,5 1 21,-1-1-19,3-3-10,4-2-4,0-3 0,-1-4 0,-1-4 0,7 0 0,-5-5 3,1 0 5,4-6 2,-5-5-7,4-4-1,-7-3-4,2-1 1,-9 0-1,2 0-3,-1 1 0,2 5-3,-1 2 2,1 5 3,-4 6 1,0 0-8,0 2-11,4 7 19,4 4 16,6 1-2,0 0-6,0-2 0,1-3 3,6-1-6,-2-3 2,4-2-2,-8-2 2,2-1 3,-6 0 2,1-6 4,-2-5-2,-3-3-10,-3-3 0,-4-2-2,0-1-1,0-1-3,0 0-1,0 0-8,2 1-12,0 4-29,1 3-35,-3 7-54,0 4 8</inkml:trace>
  <inkml:trace contextRef="#ctx0" brushRef="#br0" timeOffset="173950.75">19816 1067 79,'6'-4'31,"-1"0"-32,-1-2 3,-4 0 3,0 0 2,0-1-6,-9 1 2,-3 0 3,-6 4 6,-2 1 8,-3 1-3,-2 2 2,-1 6 4,-2 4-2,1 4-11,8 1-3,1-1 4,11-1 0,7-4-4,0-1-1,3-2-4,9-3 1,9-2 2,-4-1 0,5-2 0,2 0 2,-2-8 2,-3-2-6,-1-2-1,-5-2-5,-2 0-11,-4 4-2,-3 0 1,0 4 3,-4 3 9,0 3 5,0 0-11,0 9-1,0 3 13,0 3 1,0-2 3,0-1-5,10-2-2,5-2 0,4-2-1,2-3 1,2-3-4,-4 0-18,-4 0-70,3-6-39</inkml:trace>
  <inkml:trace contextRef="#ctx0" brushRef="#br0" timeOffset="174175.77">20135 989 50,'3'8'16,"-3"3"3,4 0 37,-4 1-17,0 0-11,0 0-5,0 0-4,0-1-5,0-1 0,0-1-2,-3-1-4,2 0-3,-4-1 1,3 0-1,-2 0 1,-3 0-3,-4-2 1,-2 2-1,-2-1-1,-3 0-3,-2-2-6,2-1-10,6-2-3,1-1-8,5 0-22,1-5-40,5-4-1</inkml:trace>
  <inkml:trace contextRef="#ctx0" brushRef="#br0" timeOffset="174447.78">20303 1054 34,'11'-5'46,"0"0"-35,-1 0 49,1 2-11,-10 0-34,-1 2-11,3 1-1,-3 0 6,0 0 4,0 2-8,-14 4 2,-1 4-3,-4 2 0,1 0 2,2 1-1,5 0 3,5-3 2,1 0-1,5-2 1,0 1-3,0 0-6,5 0 3,1-1 0,1 1-1,0-3-1,0 1 0,-1-1-2,-6 0 1,0-1 2,0-2-4,0 0-2,-6-1-2,-9-2 0,3 0-3,-5-1-3,0-5 2,-1-3-15,2 1-20,5 1-43,10 0-3</inkml:trace>
  <inkml:trace contextRef="#ctx0" brushRef="#br0" timeOffset="174938.81">20466 1129 79,'0'3'23,"0"-1"-29,11 0 23,1 0 14,6-2-10,4 0-7,5 0-2,-6-3 0,3-3-6,-1-1 0,-6-1-1,-2 0-4,-4 0 4,-7 2-2,-4 1 2,0 2 2,-7 1 1,-5 2 5,-11 0-2,0 2-10,-6 8-1,-2 1 0,5 3 2,5 1-1,3-3 3,9 1 4,5-3 0,4-2-3,0-1 2,2-1-1,9-2 2,7-1 0,-1-2 0,0-1-1,7 0-2,-2-1 2,5-3-4,-5-3-1,-5 2-2,1 0 0,-6 1 0,4 1 0,-5 1-4,0 0 1,-4 0 2,-3 2-5,4 0 4,2 0 1,-2 0 1,1 0 1,-5 0 0,3 0 7,-3 0 2,3-2 10,-6-3 2,-1-4-7,0-1-4,0-2-1,0-2-3,0 3-1,0-1-5,0 1-1,0 1-3,0 3-4,11 0 0,7 1-12,2 1-13,5 3-20,3 1-22,-5 1-46,-1 0-14</inkml:trace>
  <inkml:trace contextRef="#ctx0" brushRef="#br0" timeOffset="175238.83">20771 832 88,'0'0'112,"3"0"-153,12 2 36,5 6 40,9 3-10,3 5-8,8 4 5,-4 1 4,2 4 10,-8 4-9,-3 2-6,-9 1-4,-3 3-1,-8-1-6,-7-1-3,-6-1-1,-15 0-2,-12 1 0,-4-2 1,-7-2-5,4-3 2,6-3 0,6-5-6,6-1-16,6-5-32,15-5-77</inkml:trace>
  <inkml:trace contextRef="#ctx0" brushRef="#br0" timeOffset="-203411">6893 2054 71,'-7'0'-24,"7"0"24,0 0 33,0 0 17,0 3-13,0 4-21,0 5 8,4 3 58,0 4-22,3 4-16,0 0-5,-1 2-3,1 3-1,-1-3-15,-1-2-10,2-2-4,-3-2-4,0-4 1,-1 0 0,-3-3-2,0-2-1,0-2-3,0-3-14,0-4-27,4-1-52,2-3-102</inkml:trace>
  <inkml:trace contextRef="#ctx0" brushRef="#br0" timeOffset="-203196.98">6708 2079 46,'22'-1'64,"5"-1"-16,7-2-8,4 2-14,4 1 4,1-2-10,1-1-4,-2 3-11,1-4-3,-8 2-2,-5 0 1,-5 1-4,-8 1-20,-10 1-70</inkml:trace>
  <inkml:trace contextRef="#ctx0" brushRef="#br0" timeOffset="-203006.97">6960 2385 331,'2'2'-4,"7"0"-17,-1-1 34,2 1 2,5-1-9,2 1-2,1-2-5,0 0-31,1 0-71</inkml:trace>
  <inkml:trace contextRef="#ctx0" brushRef="#br0" timeOffset="-202141.91">7146 2087 61,'0'0'119,"7"0"61,-3 2-198,0 10-3,3 4 54,0 7-8,-2 5-13,2 1-6,-2 2 2,-3-3-1,0-2-3,-2-4-1,0-1 0,0-5 0,0-2-3,0-4 1,0-3-1,0-4 0,0-2-6,5-1-17,-1-4-17,2-6 11,-3-6-7,-3-5-41,0-4 0,0-5-15</inkml:trace>
  <inkml:trace contextRef="#ctx0" brushRef="#br0" timeOffset="-201892.89">7085 2062 107,'-7'-4'49,"7"3"3,0 1-2,7 0-52,12 0 4,10 0 14,7 2 2,9 0-5,-1 2-5,-2 1-2,-3 0-4,-7 2 1,-6 0-2,-5 1 0,-11 1-1,-5 1-1,-5 1 2,-5 1 1,-19 2 4,-4-1-2,-5 2-1,5-2-1,-1 0 1,7 0 0,5 1 9,6 1-1,11 0-4,0-1 6,12-1 4,12-1-7,8-3 4,3 0-1,4-3-1,-2-2-6,-2-1 1,-6-2-2,-1-1-2,-2 0-15,-4 0-33,-5 0-78,-7-4-174</inkml:trace>
  <inkml:trace contextRef="#ctx0" brushRef="#br0" timeOffset="-201524.88">7639 2284 167,'-3'0'73,"-1"0"-76,4 0 22,0 1 17,0 1-35,1 0-6,16 1 18,-3 0 9,8-1-3,3-2 0,-4 0-4,8 0-1,-1-3 0,-3-4-5,-6 1-4,-6-2-2,-2-1 0,-11 1-2,0-2-1,0 1 0,-13 2 1,-9 2 0,-3 2 1,0 3-5,-4 6-3,1 7 4,-4 3 0,9 4 4,2 0 3,7-3 1,10 0-4,4-4-1,4-3-1,11-2-1,9-4 2,5-1 0,6-3 4,5 0-3,3-6-18,-4-5-59,-3-2-132</inkml:trace>
  <inkml:trace contextRef="#ctx0" brushRef="#br0" timeOffset="-201175.85">8139 2170 124,'0'-4'24,"0"2"3,0 0 47,0 2-26,-11 0-13,-6 0-16,2 8-12,-3 0-2,1 5 1,-1 0-1,4 1-2,6 0 5,1 0-2,3-2-3,4-1 0,0-1-1,0-1 3,0 1-2,9 0 0,-3-1-1,-2 0 1,0-1-2,-1 2 1,-3-3-2,0 2 3,0-1-3,-8 0-2,-4-4-6,1-1 2,-4-1-9,0-2-5,0-1-24,-2-7-51,6-4-103</inkml:trace>
  <inkml:trace contextRef="#ctx0" brushRef="#br0" timeOffset="-190765.25">8355 2321 168,'3'-4'139,"-1"-1"-101,-2-2-34,4 3 16,-1-2 30,-3 3-23,0 2-9,0 0-8,0 1-3,-13 0-3,-2 0-5,-8 3-1,-3 5 6,0 2 2,-5 3 5,6 4 2,2 4 3,6 1-1,6 0-3,4-2-4,7-3-5,0-3-1,18-1-2,8-6 0,12-3 2,1-3 0,8-1 4,-3-10-2,-2-2-7,-7-6-19,-9-2-11,-11-2-3,-10 0-4,-5 0-15,-5 1-30,-14 7-27,-8 5-41</inkml:trace>
  <inkml:trace contextRef="#ctx0" brushRef="#br0" timeOffset="-190437.25">8668 2359 357,'-19'5'25,"2"3"-36,3 1 17,7-1 13,1 0-16,4-2-3,2-2-1,0-1 1,0 0-1,0-2 0,4 0-2,3-1 6,1 0-1,2 0 6,-2 0-1,1-1-1,-1 1-6,-1 0 0,4 2 0,0 3 6,3 3 0,-4-2-1,1-1-2,-3-1-1,-5-3 3,4-1 8,-3 0 18,0-5 14,6-6-13,-5-4-19,4-2-10,-4 1 1,-1 1-4,-2 1 0,6 3-2,2 2-8,1 4-14,0 3-19,-5 2-21,1 0-67,-7 6-69</inkml:trace>
  <inkml:trace contextRef="#ctx0" brushRef="#br0" timeOffset="-190128.25">8961 2372 166,'-4'6'27,"0"0"-24,2 1 45,2 4-14,0-1-13,0 0-5,0 1-3,0-1-5,2-2 0,5-3-4,-2-2 4,1-2 2,-6-1 5,1 0 16,2-5 9,1-5-2,-1-3-21,-3-4-3,0-1-1,0 0-3,0 1 1,0 2-2,0 3-6,4 3 1,3 3-5,5 2-2,4 2-2,2 2-4,3 0-2,2 1-16,2 6-33,-3 2-32,-1-2-28,0-2-71</inkml:trace>
  <inkml:trace contextRef="#ctx0" brushRef="#br0" timeOffset="-189845.22">9410 2280 77,'4'-8'71,"1"0"-44,-3 0 52,-2 2-19,0 1-25,0 0-5,0 4 1,-11-1-10,-6 2-9,-5 2-2,0 7-8,2 2-1,5 1 0,4 1 1,4-1 1,7-2-1,0 0 2,7 0 0,8-3 5,0 3-3,-1-3-2,-1 1 0,-9-3-4,3 0 2,-7-1 1,0-1 2,-11 1 0,-6 0-4,-8 0-9,-1-2-9,3-2-17,4 0-41,4-2-100</inkml:trace>
  <inkml:trace contextRef="#ctx0" brushRef="#br0" timeOffset="-189569.2">9522 2314 209,'-4'3'69,"-2"1"-75,5 2 16,1-2 23,0 2-17,11-2-8,4 0 2,5-2 0,2-2 7,2 0 1,4 0-4,-4-3-4,-3-5-3,0-1-2,-11-2-2,-7 1 4,-3 1-2,0 2 0,0 4 0,-13 1 2,-5 2-2,-8 5-6,-2 9 0,-1 4 2,8 1 5,10 2 1,11-4-3,0-3-1,19-4 0,12-3-2,15-5 4,10-2 2,10-9-9,2-9-46,0-5-148</inkml:trace>
  <inkml:trace contextRef="#ctx0" brushRef="#br0" timeOffset="47167.33">4757 1384 12,'0'0'1,"4"0"12,-4 0 22,0-2 29,0-2-41,0 2-16,0-1 3,-4 0 3,2-1-2,-2 0 7,0 0-2,-3 2 4,3-1-2,-2 2 3,2-1 0,3 1-3,1 0-1,0 0-6,-3 1-1,0 0-3,2 0-2,1 0-2,0 0-2,0 0-1,0 0-1,0 0 2,0 0 0,-3 0-1,-3 2 1,-1 3-2,1 4 3,0 3-2,-1 2 1,3 2 4,1 2-2,3 1 0,0-2-2,0 2 2,0-6 0,0 0-3,0-1 1,0-5 3,0 0-2,0-4 1,3-2 1,-3 1-1,0-2 4,0 0 2,0-2 2,0-5-2,0-3-9,-7-3-1,-4-2-1,0 2 0,4-4 1,-2 2-3,4-1 1,-2 0 4,3 4-5,1 0 3,3 5 0,0 1 1,0 4-1,0 1-1,0 1-2,0 0 2,0 1-2,3 7 7,8 2 8,-1 3 0,1 1-6,0 1 2,-4 0-4,-3-1 1,0-1 0,-4-2-2,0-1 0,0-2 0,0-1-2,0-2 3,0-1-1,0-3 0,0 0-1,0 1-2,0-2-3,0 0-6,0 0-17,0 0-31,0-5-86,0-5-93</inkml:trace>
  <inkml:trace contextRef="#ctx0" brushRef="#br0" timeOffset="47499.35">4383 1339 28,'0'0'25,"0"0"120,0 0-117,4 0-23,14 0 17,6 0 17,9-4-15,2 0-14,8 0 5,1-1-2,5 3-4,-2-2-6,-2 1 1,-2 1-2,-10 0-3,-5 1-7,-6 1-13,-11 0-14,-2 0-14,-9 0 1,0 0 9,0 3 0,-10-2 4,-8 1-20</inkml:trace>
  <inkml:trace contextRef="#ctx0" brushRef="#br0" timeOffset="47963.4">4383 1609 25,'-3'2'-1,"3"-2"161,0 0-100,0 0-40,0 0 3,0 0 0,7 0-12,11 0 2,9-2 16,3 0-1,5-3-6,4 2-6,1 0-2,-1 2-11,-4 1-1,-2 0-5,-2 5-10,-5 2-29,-9 2-65,-6-3-165</inkml:trace>
  <inkml:trace contextRef="#ctx0" brushRef="#br0" timeOffset="144736.53">5486 2289 22,'0'1'17,"0"-1"48,0 0-32,0 0-8,0 0 24,0 0 0,0 0-16,0 0-8,0 0-5,0 0-3,0 0 0,0 0 1,-4 0-4,-3 0-7,-4 0-3,4 0 0,-2 0 1,-2 0-2,3 1 2,-3-1-4,7 1 4,-3-1-3,0 0 0,1 0 1,-3 0-3,3 0 1,-5-1 0,0-1 0,-5 0 0,1 2-1,0-2 0,-3 1-1,1 1-1,-1-1-3,0 1-18,3 0-18,0 0-26,-2 0-111</inkml:trace>
  <inkml:trace contextRef="#ctx0" brushRef="#br0" timeOffset="145016.54">5103 2285 33,'0'0'29,"-5"0"-11,1 0 20,0-1-1,-3 1-22,-1 0-7,2 0-5,1 0 1,-5 0 0,4 0-2,-2-1 0,-3 1 3,1 0-2,-2 0-3,1 0 0,-2 0 0,-2 0-5,1 0-4,1 2-21,0 0-12,0-1-21</inkml:trace>
  <inkml:trace contextRef="#ctx0" brushRef="#br0" timeOffset="145166.53">4829 2287 6,'-4'0'16,"2"0"18,-5 0 2,5 0-15,-3 0-16,4 0-4,-3 0-1,1 0-3,-1 0-16,1-3-39</inkml:trace>
  <inkml:trace contextRef="#ctx0" brushRef="#br0" timeOffset="145296.53">4715 2275 3,'-8'0'16,"1"0"-2,-2 0 12,-3 0-4,1 3-15,-5-1-7,3 1 0,0-2-5,-5 0-36</inkml:trace>
  <inkml:trace contextRef="#ctx0" brushRef="#br0" timeOffset="145826.53">4696 2162 0,'-6'0'51,"2"0"-49,-3 0 9,3 0 18,-3 2-7,0-1-13,0 2-3,-4 1 2,1 1-2,-5 0 11,-3 1-2,0 1 0,1-1 2,-5 1-2,4 1 6,1 1-1,-1 0-6,3 0-7,-1 0-4,4-2-1,1 1 0,4-3-1,0 1-1,3-1 0,0-1-1,4-1 1,0 0 0,0 0 1,0 2 6,0-2 4,4 2 5,4-2 0,2 0-2,5 2-2,2-3-3,-2 3 0,6-1-5,-2-1 1,1 2-4,-1-3 0,-1 2 0,-3 0 1,1-1 0,-5 1-2,4-1 1,-9-2-1,1 2-6,-3 0-8,-4 1-20,0-2-23,0 2-73</inkml:trace>
  <inkml:trace contextRef="#ctx0" brushRef="#br0" timeOffset="147396.53">4657 2178 80,'0'-4'16,"0"1"-16,1 2 28,2-1 24,-3 2-15,0 0-19,0 0-13,0 7 3,1 4 15,2 5-3,1 2-6,-4 1-2,3 0-5,-3 0 3,0-1-2,-4-1-5,-3-2-1,-2-2-1,3-2 1,-1-3-1,-3-1 0,4-4-1,2-1 2,3-1 1,-2-1-1,-1 0-2,1-6-9,-1-4-9,4-3 8,0-3 6,0 0 3,4 0 0,6 0 0,2 1 1,-3 1-1,2 3 1,-4 0 1,-2 3 0,1 1 0,-6 3 1,0 0 2,0 2 1,0 2 3,0 0-1,0 0-1,0 0-3,0 0-8,0 5-3,0 6 8,0 3-1,0 2 0,0 1 1,4-2 2,0-1-2,-1-1 0,-3-1 0,0-3 1,1-1 1,-1-2-1,0-3-1,0-2 2,0-1-1,0 0 5,0 0 9,0-6-15,-8-2-10,-2-3 6,5 1 1,-4-2-1,4-1 2,1 1-2,-1 2 3,4 1 0,1 1-1,-3 1 1,2 5 0,1 0 2,-3 0 0,-1 2 0,1-1-2,2 1-1,-6 0-1,3 0 0,-2 0-1,2 0 5,0 0-2,0 1-3,1 1 2,-1 2-2,2 1 3,2 0-2,0-2 4,0-1-2,0-1 0,0 0 1,0-1 1,0 0 7,-2 0 4,-4 0 2,-1 0-11,-4-2-1,0-3 0,0-1 0,0 0-2,2 1 2,1 0 0,1 2 0,3-1 0,1 4 1,3 0 0,0 0-3,0 0-3,0 0-3,0 1-3,0 4 6,0 1 4,0-3-1,4 2-1,2-1-1,-1-1 1,1-2-2,-2 0 2,-4 0 0,0-1 1,0 0 0,0 0 0,0 0 2,0 0 2,0 0-2,0 0-1,0 0-8,-4 1-1,-6 0-2,2 1 1,1-1 1,3 2 4,1-1 2,3-1 0,0 0-1,0-1-1,0 0-5,0 0 0,3 0 10,8-1 4,4-4 0,-2-1-1,5-1-2,-3-1-1,-4 0-1,2 1 0,-5-1 1,1 3-1,-3 2 0,0 1 0,-5 2 1,-1 0-1,0 0 0,0 0-2,-4 7 3,-7 1 3,0 4-2,-4-1 2,-2 0-1,-1 0-1,1-3 1,2 0-1,1-3 0,3 0 1,0-1 0,5-2 0,2-1-1,4-1-1,0 0-2,0 0 2,0 0-7,12-6 4,8-2 2,-1-1-2,6-1-2,-1 0 1,-2 1-3,-3 0 0,-2 1 1,1 2 2,-7 0 2,0 2 2,-6 1 0,-4 3 0,-1 0 4,0 0 5,-1 0 4,-13 3-10,-6 6-7,-3 0 2,1 1 1,-2 2 0,0-5 0,2 2 1,1-2-1,7-1 0,3-2 0,4-1 0,6-2 0,1-1-1,0 0-2,0 0-7,8-1-2,9-6 15,5-2-3,2-2-1,5 1 1,-3-2-3,-5 1 1,1 2 1,-4 1 1,-2 1 0,-8 3 0,-4 3 0,-1-1 0,-3 2 2,0 0 2,0 1 10,-11 5-6,-4 2-6,-5 2 1,-2-1-1,0 1-2,1 0 2,-1-2-1,2-1 0,5-2 0,1 1 0,3-2 0,5-2-1,1-1 0,5-1 0,-2 0 0,2 0-2,0-1-9,9-5 3,9-1 8,-3-1-1,2 0-1,-2 2 1,-1-1 0,-3 3 1,-7 3 0,-1 0-1,-3 1 0,0 0 2,0 0 5,0 4 2,0 2 2,0 0-3,-5 0-3,3 0 2,-2-1-3,-2-1 1,2 1-3,0-1 4,0-1-3,1 0-1,3-1-1,0 1 0,0-1-1,0 1 0,0 1-1,0-1 2,3 1 0,4 0 0,-3-2 0,3 0 1,-3 0-1,0 0 0,-1-2 0,1 0 0,0 0-2,-2 0-6,0 0-9,3 0-8,-3 0-18,0-2-43,-2-2-30</inkml:trace>
  <inkml:trace contextRef="#ctx0" brushRef="#br0" timeOffset="147636.53">4458 2317 96,'8'0'22,"5"0"-24,1-1 8,4 1 10,-4 0-10,0 0 0,1 4-5,-4-2 2,0 3 0,-3-1-2,1-1-1,-5 1 1,3-1-1,-4 1 0,1-2-1,-4-1-2,0 1-20,4-2-24,-4 0-26</inkml:trace>
  <inkml:trace contextRef="#ctx0" brushRef="#br0" timeOffset="147756.54">4539 2297 9,'-14'0'1,"5"0"1,1 3 11,4-2-12,0 1-5</inkml:trace>
  <inkml:trace contextRef="#ctx0" brushRef="#br0" timeOffset="-96920.19">15362 3126 9,'0'17'213,"-5"4"-213,4 8 0,1 0 0,0 2 13,0-1-11,0 0-1,0-3-1,0-2 3,0-2 0,0-3-2,0-3 1,0-3 0,0-1 0,0-4-3,0 0 2,-7-3-18,3-1-69</inkml:trace>
  <inkml:trace contextRef="#ctx0" brushRef="#br0" timeOffset="-96730.19">14927 3208 111,'-6'0'275,"6"0"-275,0-4-26,30-3 12,18-6 23,24-5-7,10-1 1,14-3 0,0 1-3,5 0 3,-5 4-1,0 3 0,-6 3-6,-16 3-34,-15 6-111</inkml:trace>
  <inkml:trace contextRef="#ctx0" brushRef="#br0" timeOffset="-96380.19">15774 3294 172,'-14'0'21,"-1"0"-33,2 0 21,-2 2 16,1 5-18,-1 2-7,2 1 1,-1 2 7,9 1 5,2-2 1,3-2 1,0-2 4,8-3-4,13 0-1,7-4 1,7 0 6,-1-4-3,4-4-7,-2-3-5,-8-1-2,-6 2-3,-14-3 1,-5 1 3,-3 1-4,-11 0 1,-18 4-1,-10 2-1,-6 5 0,0 0-3,-1 11-1,3 3 0,5 5 0,8 2-3,7-1-16,15-2-34,8-5-84</inkml:trace>
  <inkml:trace contextRef="#ctx0" brushRef="#br0" timeOffset="-95890.19">16078 3275 205,'-7'0'31,"-4"0"-52,0 1 26,2 1 18,1 3-15,-3-1-9,0 1 1,0 3 3,0-2 2,4 2 4,1-2 7,2 0 3,4-1-1,0-1-6,0 0-2,8-2-2,12 0 7,-1-2-1,6 0-3,-1 0-2,-6-4-2,-2-2-2,-4-1-2,-8 1 1,-4-1 0,0 0-1,-11 0 3,-10 1-5,-13 3 0,4 2-2,-3 1-2,5 1-1,3 10-2,1 1-2,9 3-7,4 1-21,11-2-59,0-5-109</inkml:trace>
  <inkml:trace contextRef="#ctx0" brushRef="#br0" timeOffset="-95700.19">16246 3078 305,'-11'22'-13,"11"3"3,0 6 14,0-2 3,7 1-5,5 2 3,4-2-3,-1-1-2,-1-4 1,-2 0 0,2-3-6,-1-3-22,-2-4-60,0-5-84</inkml:trace>
  <inkml:trace contextRef="#ctx0" brushRef="#br0" timeOffset="-95050.19">16795 3169 172,'-5'24'100,"5"4"-122,0 2 23,9-3-1,5 1 4,2-4-4,1-2 1,-5-2-1,4-3 0,-5-4-1,-3-1-5,-5-6-14,-2-4-8,-1-2-27,0-4-28</inkml:trace>
  <inkml:trace contextRef="#ctx0" brushRef="#br0" timeOffset="-94830.19">16688 3161 236,'-11'-5'29,"11"0"-29,0 0 16,6 2 3,21 0-16,10 0-1,11 0 0,3 0-3,6 3 1,-6 0 0,2 0 1,-7 6-1,-4 2-1,-9 2 2,-12 1-2,-10 0 1,-11 2 5,-2 3 5,-21-1 2,-11 0-7,-6-1-1,0 0-2,-7-5 2,1-1-4,3-4 3,10-1 0,5-2-4,8-1-3,11 0-5,4 0-16,5 0-34,9 0-87</inkml:trace>
  <inkml:trace contextRef="#ctx0" brushRef="#br0" timeOffset="-94430.19">17349 3312 66,'-7'2'196,"4"2"-205,3-2 3,0-2 10,0 2 2,7-2-2,1 0 3,2-4 6,-2-5 3,-3 1-9,-1-3-5,-4 3 5,0-1 0,-4 3 6,-9 1 3,-2 2 1,-7 3 1,-2 0-9,-5 9-5,-3 4-3,-2 3-1,5 3 3,6 2-1,3-1 0,8-1-2,-1-4 1,13-1 1,0-5-3,13-1 1,8-5-1,-3-2 1,8-1 1,-2-1 3,-1-9 3,4-2-4,-4-2-2,1-1-4,-7 1-11,-5 1 0,-2 5 1,-6 3 6,-3 4 5,5 1-2,-6 1-8,7 9 7,-2 2 7,6 1 1,5 0-2,2-1-2,3-3 2,1-3-2,-4-1 1,1-3 1,-3-1 0,-1-1-3,0-1-17,-4-6-79,-2-3-111</inkml:trace>
  <inkml:trace contextRef="#ctx0" brushRef="#br0" timeOffset="-94210.19">17596 3434 20,'11'6'-10,"-5"-1"79,1-4-18,-1-1-24,3 0 30,-2-5 1,0-4-33,-3-2-18,-4-2 0,0 0 3,-11-1-1,-7 1 6,1 1 5,-1 0-1,7 2 1,0 4 1,9 2-2,0 2-10,2 2-6,0 0-7,0 0-9,22 0 8,0 0 1,6 0-14,1 0-23,0 0-38,0 0-72</inkml:trace>
  <inkml:trace contextRef="#ctx0" brushRef="#br0" timeOffset="-93820.19">17959 3374 8,'8'-3'18,"6"-4"11,4-4 31,-3 2-56,2-1 4,-2 1 2,-4 0-7,-1 0 0,-6 4 0,0 0 12,-4 1 4,0 2 8,-8 1 3,-10 0 2,-2 1-4,-6 1-18,-3 8-5,1 1 1,-5 3 4,5 4 4,-1-3 1,8 2-1,3-3-5,11-4-1,4-1-5,3-2-1,0-3 1,3-1-6,11-2 6,1 0 5,4-2 2,1-5 3,-2 0-9,-4-3-6,-4 2-9,-2 2-2,-5 1 7,-2 4 5,-1 1 2,3 0-4,-2 6-6,5 5 12,-1 3-1,7-1 2,3-2-4,0-3 2,6-1 1,0-3-3,1-3 0,-3-1 3,4-2-2,-1-7-18,-3-4-32,-4-1-35,-5-3-86</inkml:trace>
  <inkml:trace contextRef="#ctx0" brushRef="#br0" timeOffset="-92290.19">18179 3247 247,'0'-2'85,"0"2"-85,0 2 0,0 9 21,0 6-8,0 5-4,6 3-7,-6-1 1,0-2-1,0-1 1,0-2-1,0-5 0,0-4-2,0-4 1,0-4-2,5-2 2,4 0 0,5-4 5,2-7 3,7-2-6,-1-4-5,1 0-2,0 1-5,-5 1 1,-3 3 3,-4 7 1,-5 1 2,-6 4 1,2 0-2,-2 5 8,5 5 8,-3 5-11,4-2 3,2 1 0,2-2 0,1-1 1,0-3 0,2-3-5,-2-2 3,0-2-2,1-1 4,2 0 2,-1-2 3,5-5-3,0-2-7,-4-1 0,0 3-2,-3 0 2,0 3-2,-5 1 0,0 3-2,3 0-1,-5 0 1,6 3 5,1 2 0,4 2-2,2-2 0,1-2 0,4 0 0,2-3-3,-5 0-14,1 0-26,-3-7-37,-1-3-51,-5 1-47</inkml:trace>
  <inkml:trace contextRef="#ctx0" brushRef="#br0" timeOffset="-92040.19">18867 3341 190,'0'6'10,"1"0"6,9 1 33,-3-3-13,5-3-16,1 1 1,2-2 7,1 0-1,-1 0-2,-4-5-10,0-3-7,-3 0-4,-2-3-3,-6 2-2,0-1-1,0 3 0,-17 1 1,0 0-4,-5 6-2,-1 0-6,-5 10 4,-1 6 6,2 6 3,4 1 1,5 0 2,7-2 2,11-5-1,0-4-1,8-2-3,10-4 2,8-4 5,5-2 0,4-2-1,5-7-1,-1-4-9,2-5-21,-2-1-33,-4-1-55,-6-1-84</inkml:trace>
  <inkml:trace contextRef="#ctx0" brushRef="#br0" timeOffset="-91900.19">19225 3122 158,'-12'28'142,"0"5"-141,3 3 0,3 1 11,2-3-5,-3 0-5,3-6-2,4-2 0,0-5-7,0-5-27,7-3-39,-3-6-14,0-4-11</inkml:trace>
  <inkml:trace contextRef="#ctx0" brushRef="#br0" timeOffset="-91430.19">19024 3314 237,'-4'5'27,"4"1"-32,4 0 16,10 0 9,7 0-13,1-2-4,7-3 1,-1-1-1,5 0-1,-3 0-2,3-4-3,-4-1 3,-1-3-2,1 1 2,-6 1-1,-1 0 1,-2 0 0,-5 2 1,-1 1-1,-4 0 0,-1 1 1,-4 2-1,0 0-1,2 0 2,-1 0-2,-1 0 1,0-1 0,0 1 0,-1 0 1,-2 0-1,-2-1 2,0-2 1,0 3-2,-16-2 2,4 2 0,-10 0 4,-1 2 12,0 8-7,-1 2 2,2 4 6,2 1-5,11 1-4,0-3-3,9 1-4,0-5-2,16-1-2,2-4 1,5-4 0,4-2 4,3 0 6,5-6 1,0-2-2,1-5-6,-8 0-1,1 0-1,-8 0-1,-3 1-1,-3 1 0,-7 3 0,2 2 0,-10 1 1,1 1 1,-1 2 1,0 0-2,0-1 1,-1 0 1,-4-1-1,-1-1 1,3 0 2,3-3 4,0 0-6,0-3 1,9 0-3,8 1-3,7 0-4,3 4-18,-4 2-26,2 4-54,-5 0-182</inkml:trace>
  <inkml:trace contextRef="#ctx0" brushRef="#br0" timeOffset="-90580.19">15090 3801 207,'-11'0'105,"6"0"-111,5 0 6,0-3 15,0-1 6,16-3-15,15-1 1,11-1 9,10-2 4,16 1-7,13 0 2,18-1 0,23-1 3,22-1-5,30 0-1,23-4 0,17 0 2,14 0-4,19 0-1,6 1 2,25-1 8,11 3-2,-2 1-7,-5 2-4,-20 5-4,-28 4-3,-26 2-5,-31 0-13,-30 0-7,-28 0-10,-24 0 9,-32 0 15,-23-2 7,-25 0 2,-15 1 7,0-2 12,-21 2-10,-6-2-8,-3 0-8,-12-1-48,-2-1-137</inkml:trace>
  <inkml:trace contextRef="#ctx0" brushRef="#br0" timeOffset="-90070.19">15644 4283 391,'9'1'88,"6"3"-120,12-1 26,7 1 15,11 1-2,5-1-7,4-1-5,3-3-4,2 0-23,-2 0-60,-4-5-191</inkml:trace>
  <inkml:trace contextRef="#ctx0" brushRef="#br0" timeOffset="-89750.19">16432 4062 58,'0'0'349,"-3"0"-365,2 6-6,1 9 40,1 5-7,10 8-7,3 4-1,-1 2-2,-2 1 1,0-3-2,-3 0 2,1-3-1,-2-2-2,1-4-4,2-4-18,-6-6-32,3-6-54,-3-7-81</inkml:trace>
  <inkml:trace contextRef="#ctx0" brushRef="#br0" timeOffset="-89600.19">16694 4066 306,'0'17'13,"0"6"-21,2 4 10,5 3 8,0 1-3,-6-1-6,6-1 0,-3-1-1,2-3-9,-5-3-14,-1-3-35,0-4-57</inkml:trace>
  <inkml:trace contextRef="#ctx0" brushRef="#br0" timeOffset="-89460.19">16403 4264 363,'-15'0'14,"5"0"-1,10 0 52,0 0-39,10 0-30,19 2 3,3-1 2,11-1-1,0 0-1,3 0-7,-1-3-14,4-3-25,-3 0-25,0-1-61</inkml:trace>
  <inkml:trace contextRef="#ctx0" brushRef="#br0" timeOffset="-89120.19">17042 4275 106,'7'12'46,"-6"-3"-33,5-2 59,-1-2-10,1-5-27,-1 0-10,5 0 8,-4-7-12,5-4-12,-4-2-5,-3 0-1,-4-2 0,0 0-2,-4 4 4,-12 0-3,-2 2 2,-4 4-2,-1 4 3,-5 1-4,-1 9 3,1 4-3,-1 4-1,5 1-1,2 2 0,9 0 2,5-3-1,8-1 0,0-4-1,0-2-1,17-4 1,5-5 1,6-1 7,1 0-2,3-10 0,-3-1-2,-1-2-3,-3 2 1,-9 1-5,0 3-1,-9 3 1,-3 3 4,-2 1-5,3 0 1,-5 6 2,5 6 4,2-2-2,4 0 0,0 0 0,3-5 1,-1-1-2,-2-4 1,4 0 0,-2 0 1,0-4-3,-1-5-12,-1-2-31,-6 0-40,-2-2-88</inkml:trace>
  <inkml:trace contextRef="#ctx0" brushRef="#br0" timeOffset="-88930.19">16774 4121 411,'-7'-2'13,"2"2"-18,5 0 33,2-1-8,16 1-21,10-2 3,9 0 0,12 1 1,1-1-3,3-1-1,-2 3 1,5 0-22,-11 0-39,0 0-57</inkml:trace>
  <inkml:trace contextRef="#ctx0" brushRef="#br0" timeOffset="-88670.19">17307 4271 235,'0'1'15,"0"4"-9,0 1 24,0 2-7,0 3-13,3-1 5,1 3 0,2-2-3,-2-3-3,1 0-3,-1-4 8,1-2 0,-5-2-3,1 0 3,-1-2 14,0-5-8,0-4-14,0-3-3,0-3 2,-1-1-3,-4 1-2,3 0 2,2 2-4,0 2 0,11 2-6,4 2-9,0 4-10,7 3-30,-6 2-37,2 6-81</inkml:trace>
  <inkml:trace contextRef="#ctx0" brushRef="#br0" timeOffset="-88430.19">17801 3996 75,'0'0'166,"0"0"-65,0 3-102,-2 7 8,2 7 3,-7 4-4,3 4 0,0 3-5,-2-1 0,-1 3 1,-3-4-2,9 0-3,-6-3-5,3-5-9,-1-4-9,1-1-17,2-6-49,-5-1-26</inkml:trace>
  <inkml:trace contextRef="#ctx0" brushRef="#br0" timeOffset="-88060.19">17617 4223 321,'-8'-2'34,"2"1"-33,3 1 48,0-1-7,3 1-32,0-2-15,0 2 4,10-1 0,-2 0 0,3 1 0,5 0 2,3-1-1,3 0 0,6 0 1,-1-1 1,2 1-3,-1 1 1,-5 0 0,4 0 1,-4 0-2,5 2 1,-9 2-1,2 0 1,0-1 0,-4 1 0,2-3 1,3-1 0,-4 0-1,2 0 1,-1-6 3,-3-1-1,2-1-4,-3-2 4,-2 1-2,2-2 0,-7 0 0,2 1 0,-6 1-1,-1 2 1,-3 2 0,0 4 2,-14 1 2,-10 5-4,-6 6-2,-9 5 3,1 2 7,1 5-4,6-2 5,5 1 2,11-4 2,8-2-7,7-5-1,7 0-7,15-7 1,8-1 1,12-3 0,4-1-3,11-9-10,-3-3-50,-7-4-142</inkml:trace>
  <inkml:trace contextRef="#ctx0" brushRef="#br0" timeOffset="-86500.19">15695 5008 300,'11'0'91,"7"0"-103,9 0 9,11 0 18,9 0-1,9-2-8,1 2 2,4-2-8,-3-1-1,-2 2-7,-6-3-17,-13 2-35,-20 1-171</inkml:trace>
  <inkml:trace contextRef="#ctx0" brushRef="#br0" timeOffset="-31390.19">16790 4821 207,'-5'-2'163,"-6"2"-159,4 0-2,0 0 30,3 1 4,1 7-20,1 4-8,0 2 3,2 4 3,-2 4 2,2 2-3,0 2-1,0 0 2,0 0-3,0-2-4,2 0-4,-2-5-2,2 0 0,-2-5-2,0 0-7,0-3-19,0-1-21,0-4-19,-6-4-75,-5-2-121</inkml:trace>
  <inkml:trace contextRef="#ctx0" brushRef="#br0" timeOffset="-31130.19">16532 4917 83,'-13'-6'281,"2"0"-270,9-3-11,2 0 2,11-3 9,18 1-8,6-1-3,13 4 1,6 0 0,8 4 0,-1 4-2,0 4 2,-8 6 2,-8 6-3,-6 2 0,-12 2 2,-9 2 3,-17 2-4,-1 0 3,-23 1 0,-12-2 1,-8 1 2,-9-2 0,-3 0 3,-5-2-1,-1-5 0,7 0-5,2-5 0,11-5-1,3-4-1,13-1-3,10-2-8,11-7-23,4-3-46,10-4-116</inkml:trace>
  <inkml:trace contextRef="#ctx0" brushRef="#br0" timeOffset="-30940.19">17078 5016 30,'0'6'239,"0"3"-218,4 1-22,2 2 22,5 1 15,0 0-23,-3 0-9,3-2-2,-1 0 1,-4-4-1,0 1-2,-1-4 0,-5-1 0,0 0-4,0-3-13,0 0-40,-7-2-93</inkml:trace>
  <inkml:trace contextRef="#ctx0" brushRef="#br0" timeOffset="-30820.19">17164 4921 41,'0'0'294,"-1"-1"-281,-2 1-8,1 0 15,2 0-5,0 0-23,6 0-3,8 2-37,-7-2-108</inkml:trace>
  <inkml:trace contextRef="#ctx0" brushRef="#br0" timeOffset="-30560.19">17410 5027 30,'1'0'-8,"2"0"14,-3 0 19,3 0 10,-2 0-11,2 0-6,-3 0 0,0 0 25,0 0-3,-15 0-7,-3 3 2,-6 2 1,-2 4 0,-1 3-6,2-1-4,4 3-4,3-2 0,6 3-4,8-4-4,4 0-6,0-3-5,12 0 0,10-3-2,9-2 1,4-3 0,11 0-2,5-8-6,-5-2-18,4-3-32,-11-2-61,-6-2-144</inkml:trace>
  <inkml:trace contextRef="#ctx0" brushRef="#br0" timeOffset="-30230.19">17665 4802 53,'0'0'76,"-5"0"54,-2 3-127,-3 3 0,3 2 18,3 3-2,-2 2-7,2 3 5,-1 6 12,1 1-1,0 4-7,-5 2 1,5 1 0,-6-1-6,9-2-3,1 0-8,0-6 0,0-1-3,0-4 1,1-2-3,9-6 1,-3-2-1,1-3-4,3-3-3,3-5-9,3-6 4,-5-3-4,2-3 1,-1 1 3,-2 0 2,0 3 5,-3 2 5,-3 6 2,-1 4 1,-4 1-1,5 6 8,-1 8 8,5 3-7,-2 3-2,1 0-4,3 1-1,2-4 0,0-1-3,3-4-2,6-1-3,-3-3-19,1-3-23,-5-4-89</inkml:trace>
  <inkml:trace contextRef="#ctx0" brushRef="#br0" timeOffset="-29960.19">18095 4839 11,'5'-10'11,"2"2"80,-3 4 71,-4 3-123,6 2-4,-6 9-8,1 10 0,2 6-5,-3 3-10,0 5-6,0 0-3,0 2-2,0-3-1,0 1 0,7-5-1,-6 0-6,-1-5-17,3-3-27,-3-5-51,0-4-66</inkml:trace>
  <inkml:trace contextRef="#ctx0" brushRef="#br0" timeOffset="-29600.19">17913 5092 26,'-7'0'241,"3"0"-166,2 3-72,2 3 5,10-1 15,15 1-17,7-1-3,5-2-1,2-2 0,1 0-3,-2-1-3,-3 0-10,-1-1-14,-6-3-10,1-2 1,-6 1 6,-4 1 26,-4 2 5,-4 1 6,0 1 7,1 0 12,-1 3 9,-3 1-1,3 1-12,0-1-7,2-2-5,-1 0-1,6-1 2,2-1-5,-1-1 2,8-5 0,-5-5-3,-3-2-1,4 0-2,-12-1 0,-3 0-1,-5 1 0,-3 2-2,-7 1 1,-13 5-1,-9 4 4,-5 1-5,-1 9 4,-4 9 4,3 5 6,4 3-2,14 2 1,9-3 0,9-4 0,9-3-5,16-6-5,14-6 2,2-2-1,9-4-1,0 0-3,0-6-22,-4-9-56,-8 0-189</inkml:trace>
  <inkml:trace contextRef="#ctx0" brushRef="#br0" timeOffset="-51333.65">15594 5729 96,'33'0'177,"7"0"-133,10-4-78,7-2 32,11-1 6,0 1-4,-7 1-18,-4 0-130</inkml:trace>
  <inkml:trace contextRef="#ctx0" brushRef="#br0" timeOffset="-50913.65">16653 5667 74,'0'35'346,"0"3"-341,0 5-10,0 1 10,0-2 1,0 0-1,1-4-1,5-4 0,-5-4-3,5-7 1,-6-7-3,4-5 1,-4-7-13,0-4-18,0-10-44,0-9-61</inkml:trace>
  <inkml:trace contextRef="#ctx0" brushRef="#br0" timeOffset="-50753.65">16553 5590 7,'5'4'377,"2"0"-381,9 0 0,2 5 7,3-3 5,12 2-5,2-2-3,9 0 2,2-1-1,0-3-1,-1 0-1,-3-2 0,-7 0-27,-7 0-76,-13 0-75</inkml:trace>
  <inkml:trace contextRef="#ctx0" brushRef="#br0" timeOffset="-50603.65">16568 5804 14,'0'10'307,"0"-3"-295,19-1-11,14-1 37,7-3-6,6-1-18,4-1-12,7-2 1,-3-4-1,-1-5-3,-3 2-8,-2-1-30,-6 1-72,-14 1-151</inkml:trace>
  <inkml:trace contextRef="#ctx0" brushRef="#br0" timeOffset="-50173.65">17367 5921 88,'0'0'356,"0"-4"-345,-3-2-13,3 0 9,0-1-1,0-3-6,0 1-1,0-2-4,-4-2-18,-6 2-38,-7 2-28,-5 4 17,-8 4 22,-4 1 25,0 7 25,-5 6 12,4 3 21,-3 2 2,9 3-7,7-2 2,10-2-9,5-2-6,7-3-4,0-4-3,18-3 1,5-3-3,11-2 2,-1-1-1,7-9-5,5-3-1,-4-1-1,-2 0-3,-10 3-4,-2 2-4,-15 3 6,-3 5 5,-7 1-1,-2 4 2,0 8 8,-2 2-1,-2 3-5,-1-1-3,5-2 3,0-2-3,9-5 0,6-3-2,6-2-1,-2-2-14,2-4-32,7-8-50,-7-2-34</inkml:trace>
  <inkml:trace contextRef="#ctx0" brushRef="#br0" timeOffset="-49943.65">17677 5790 33,'0'0'-22,"0"0"225,0 3-144,-12 4-56,7 4 21,-2 3 6,3-1-10,1 2-4,0 0 4,3-1-2,0-3-6,11 1-6,9-3-1,-1 3-1,9-4-1,0 0 3,-5 0-2,2-1-2,-11 1 1,-1 1-1,-13-1 0,0 0 2,-18 2-2,-10-1-2,-8-1 1,-2-1 1,4-4-1,-5-3 0,4 0-1,4-3-5,2-7-13,11-2-27,6-1-54,8 1-75</inkml:trace>
  <inkml:trace contextRef="#ctx0" brushRef="#br0" timeOffset="-49223.65">17963 5896 24,'-4'4'-8,"-2"-2"249,6-1-213,0 0-24,0 1 21,0-2 3,6 0-14,9 0-4,3 0-1,4-1-7,2-5 0,-2-1-2,-3 0-2,-2-1-7,-3 0 4,-7 3 2,-3-2 2,-4 3-4,0 1-4,0 1 2,-15 2-1,-8 0-2,0 5 4,-6 6 5,1 1 1,-1 1 0,9 2 1,2 0 0,7-2 1,10-1 1,1-2 3,4-2-2,14-1 1,6-3 1,2-2-1,5-2-3,3 0 3,4-1-3,-1-5-2,-5-1 0,-3 0-4,-8-2 0,2 3-4,-12-1 2,0 2 3,-4 2 1,-7-1 2,0 3 2,0 1 3,0 0 5,0-2 2,0 2-1,0 0-1,-7-2 4,7 0-1,-3 0 1,3-1-2,0-5-9,3 1 1,8-3-3,1-1 0,2 1-2,1 1 1,1 1 0,2 1-1,-2 1 1,0 2 0,-5 3 0,0 1 0,2 0 0,-4 6 0,-1 3 3,-1 4 6,-2 0 3,0 1-1,2-2-1,3 2-2,-6-2 2,4-1-5,-3-2-1,-1-2-1,-2 0-2,3-3-1,-1 1 0,0-2-4,6 0-15,-6-3-27,-3 0-73,2-2-155</inkml:trace>
  <inkml:trace contextRef="#ctx0" brushRef="#br0" timeOffset="-49093.65">18471 5715 162,'-15'-4'323,"5"1"-321,9 2 0,1-1 2,1 2-2,10 0-5,4 0-3,5 0-44,1 0-121</inkml:trace>
  <inkml:trace contextRef="#ctx0" brushRef="#br0" timeOffset="-48373.65">18821 5861 20,'7'3'-3,"-1"-2"200,0-1-153,3 0-11,5-5 16,-3-2-20,0-1-21,-1-1-4,-3 0-1,-1-2-2,-1 3 1,-5-1 0,0 3-1,0 0 3,-5 2 5,-8 3-1,-3 1-1,-6 0-2,-6 5-1,-2 6 6,-3 2 1,5 1-2,1 0-7,8 0 3,5-2 2,8-2 2,6-2-3,0-2-1,6-1-4,9-1 0,7-2-1,6-2 0,0 2 0,0-2 0,1 3-1,-8 3-1,-6 5 2,-4 5 0,-7 4-1,2 4 0,-6 2 0,0 4 0,-7 2 1,-7-1 0,-5-2 0,2-4 2,-1-6 7,-4-4 11,0-2 9,-1-2-1,2-5-3,2-1-10,-2-4-9,4-1-3,2-3-3,4-6-14,4-1-22,6-2-31,1-4-42,0-4-131</inkml:trace>
  <inkml:trace contextRef="#ctx0" brushRef="#br0" timeOffset="-48033.65">19122 5623 363,'0'13'1,"0"5"-2,0 5 6,0 2 3,0 4 4,0 0-10,-4 0 1,-3-1 0,3-1-3,-3-2 0,6-2 0,1-4 0,0-4 0,0-3 0,0-6 0,0-3-3,0-3 0,1 0-3,13-9-12,-1-2 6,6-3-8,2 0 5,-4 1 8,5 2 4,-4 2 1,-3 3 2,-7 3 2,1 3 0,-7 1 3,-2 9 7,0 3 0,0 2-4,-2 2-5,-5 0 5,3-3 2,4-2-4,0-4-4,4-1-3,7-3 1,3-2 1,3-2-3,0 0-9,6-8-17,-1 0-30,1-6-33,0 1-24</inkml:trace>
  <inkml:trace contextRef="#ctx0" brushRef="#br0" timeOffset="-47673.65">19518 5873 26,'0'8'117,"0"-1"-62,0 3-16,0-3 8,0-1-3,5 0-14,6-4-6,-5-2-4,7 0-9,1 0-3,-2-6-4,8-1-3,-6-5-2,-2 0 0,-2-1-3,-4 0 2,-1 2-2,-5 2 0,0 0 2,-5 7 3,-11 2 1,-3 0-2,-8 9 4,-1 5 2,5 3 2,-2 1 3,7 1 7,10-1 0,2-2-2,6-1-6,0-5-3,17-2-3,1-2 0,5-4-2,4-1-2,1-1 0,5-7 1,-4-3-5,3-4-2,-3-1-1,-5 2-4,-2 1 0,-5 1 1,-6 4 5,0 3 4,-4 2 0,-6 2 1,5 0 1,-6 0 3,0 7 7,0 2 1,0-1-1,4-1 2,2 2-3,5-4-6,0 0 0,1-2-1,5-3-3,-5 0 0,1-3-3,1-4-22,-2-5-36,-2 0-94</inkml:trace>
  <inkml:trace contextRef="#ctx0" brushRef="#br0" timeOffset="-47463.65">20124 5498 114,'-10'-4'305,"-1"3"-288,7 1 24,-2 3-6,1 9-10,-2 1-6,-4 2-2,6 0 2,3 0-7,0 2-4,0 0-3,-3 3-4,3 3-2,-4 0-10,-1 3-21,0 1-10,3 0-12,0 0-34,4-2-71,0-4-62</inkml:trace>
  <inkml:trace contextRef="#ctx0" brushRef="#br0" timeOffset="-47063.65">20042 5819 79,'-7'0'130,"3"0"-75,-2 5-5,1 1-6,-2 2-11,-2-1-10,1 0-1,1 0-1,3 1-7,-6-2 2,9 2-2,-5-2-1,6 1 1,0 1-6,0 3 1,0-3-1,0 3-4,0 1 0,0 0-2,0 1 1,0-1-1,0-1-2,3-1 0,-3 0-1,3-3 2,-2-2-2,5 0 0,-6-3-3,0-2-5,0 0-3,0 0-7,0-9-4,0 0-10,0-3-4,-6-3-1,-2-2-2,-7 0 0,-1 0 0,1-4 3,0 1 24,4 1 15,-2 0 9,-1 5 8,6 0 25,4 5 7,4 1 5,0 3-11,4-1-11,15 1-8,8 0-4,6 0-1,6 0 0,7-2-11,4 1-7,0 0-2,3 0-1,-7 0-1,-1 0-7,-5-1-24,-9 0-69,-12-3-274</inkml:trace>
  <inkml:trace contextRef="#ctx0" brushRef="#br0">15802 6686 54,'9'2'190,"-1"1"-128,8 0-62,-1-2 37,5 4 9,2-1-16,4-1-11,5 0-4,3-2-2,0-1-3,-2 0-3,-7 0-3,-4 0-4,-10 1-8,-11 1-74,0-2-248</inkml:trace>
  <inkml:trace contextRef="#ctx0" brushRef="#br0">16881 7435 126,'0'-2'345,"0"-1"-327,0 3-16,0 0-6,4 0 7,-3 0 14,5 0-12,-2 0-5,4 1 0,-1 3 0,2 2-1,-5-1-13,-2 3-23,-2-1-60,0 0-126</inkml:trace>
  <inkml:trace contextRef="#ctx0" brushRef="#br0">16572 8060 7</inkml:trace>
  <inkml:trace contextRef="#ctx0" brushRef="#br0">16010 7472 107,'0'2'318,"0"-2"-299,0 2-22,0-1-5,0 2 9,18-2 5,3 2-3,9-1-2,9-2-2,6 0-4,-5 0-15,6-6-25,-10 0-36,-4-2-87</inkml:trace>
  <inkml:trace contextRef="#ctx0" brushRef="#br0">16782 7300 61,'0'-3'64,"0"0"169,0 3-221,0 3-11,0 8 13,0 9 19,0 6-15,0 5-10,0 1-7,0 1 1,0 0-1,3-1 1,-3-4-2,0-1 1,0-4-1,0-3-1,0-3-5,0-6-15,0-2-20,1-5-18,-1-4-51,0-4-54</inkml:trace>
  <inkml:trace contextRef="#ctx0" brushRef="#br0">16535 7376 47,'-7'0'260,"3"0"-191,4 0-66,0 0-9,11 1 10,12 0 13,18 0-9,9-1-5,11 0-3,3-5 1,-2 0-1,-1-1-13,-5 2-45,-10-3-76</inkml:trace>
  <inkml:trace contextRef="#ctx0" brushRef="#br0">16553 7557 76,'0'6'138,"4"-6"-14,17 0-153,12 0 8,10-5 24,13-4-2,2-2-29,3 1-71,-4-2-2</inkml:trace>
  <inkml:trace contextRef="#ctx0" brushRef="#br0">17575 7557 26,'3'4'294,"-3"-2"-259,0-1-37,0 2 0,3-3 7,8 1-2,-3-1-1,5 0 0,-2-5-2,-4-3-2,-2 0-8,-5-1-5,0-1-1,-5 1 0,-13 2 9,-3 3 7,-4 3 0,-6 1 3,1 4 0,-2 7 6,-4 5 7,5 1-1,1 2-2,6 1-4,4-1 1,11-2-1,9-4-4,0-2-4,9-5 1,12-3-1,6-3 2,3 0-2,4-4 1,-1-5 0,-5-4-1,2 0-2,-8 2-10,-5-3-3,-6 6-4,-4-1 10,-4 7 7,-3-1 2,0 3 3,0 3-2,0 5-2,0 3 7,0 1 3,0 1-4,1-1 1,15-4-3,-1-1-4,3-3 1,1-2-1,4-2-4,-1 0-27,-1-5-49,-3-4-76</inkml:trace>
  <inkml:trace contextRef="#ctx0" brushRef="#br0">17897 7605 20</inkml:trace>
  <inkml:trace contextRef="#ctx0" brushRef="#br0">17931 7622 110,'11'2'127,"0"-1"-116,1-1 10,5 0 30,0-1-22,-1-5-15,2-2-11,-2-4 1,-8 0-4,-4-2 0,-4 0-2,0 0-3,0 0-1,-8 3-2,-3 0 7,-4 4 0,2 4 1,-8 3 1,2 1-2,-2 8 0,0 4 1,2 4 2,3 0 3,8 0 1,5 1-2,3-1 4,6 0-3,10 0 3,8-3-3,3 4-3,0-3 1,1 2-1,-4 0-2,-8-1 1,1 1-1,-13 0 0,-4-1 0,0 1 1,-15-3 0,-10-1 2,-3-1-1,2-4-1,-8-3 2,7-2 0,-1-3-2,-1-3 2,2-5-3,8-5-1,5 0-1,10-3-6,4 0-27,2-4-34,14-1-79</inkml:trace>
  <inkml:trace contextRef="#ctx0" brushRef="#br0">18206 7576 12</inkml:trace>
  <inkml:trace contextRef="#ctx0" brushRef="#br0">18218 7599 20,'11'6'3,"6"-4"-3,-3 1-1,0-3 1,-2 0 0,5-5 2,-7-1 1,1-5 9,0 3 9,-4-4 31,-3 0-2,-1 3-14,-3 0 2,0 3-10,0 2-14,-7 1 5,0 3 1,-4 0-3,-2 4-4,-2 5-6,-6 2 0,2 3 1,2 3 1,3-3 4,6 2 0,-1-4-2,7 0-2,2-2-1,0-3-2,0-2-1,15-1-2,5-2-3,2-2 2,7 0 1,-6-6-2,5-1 0,1-1-1,-2-3-1,-5-1-8,-5-1-9,-6 4 1,-4-2 0,-3 3 2,-3 3 10,-1 1 5,0 4 3,0 0 0,0 0-1,0 7 4,-1 3 5,1 3-1,0 0 3,0 2-1,0-2-2,11 0-5,2-3 0,0-1 0,3-4-2,-4-1-2,2-2-2,1-2 2,-1 0 1,3-3 0,-5-5-1,4-1 0,2-2-1,-3 1-1,-2 0-2,2 3-6,-1 1 3,-3 2 2,0 3 1,-3 1 2,1 0 1,-3 5 0,3 2 1,-2 0 3,4 2 2,-5-4 3,5-1-3,-5 1 2,6-5 0,-1 0-3,0 0 1,1 0-5,8-1 1,-2-5-4,4 0-11,-3 0-28,-2 0-48,1 0-85</inkml:trace>
  <inkml:trace contextRef="#ctx0" brushRef="#br0">19049 7622 25,'1'0'-3,"2"0"241,-2 0-142,4-5-89,6-1 3,0-2 14,7-1-17,-6 1-6,4-1-2,-5 0-6,-7 1-10,-1 3-5,-3-3 4,0 6 9,-12 1 8,-5 1-1,-7 3 2,-4 7 2,2 5 4,-8 1 12,11 3 7,-2 1 1,8-3-9,6 0-1,7-4-4,4-1-3,0-5-2,15-1-4,9-4 0,-1-2-1,8 0 1,1-4-1,2-5-2,-3-1 1,0-2-5,-8 0-9,-1-1-6,-6 2-6,-5 0 4,-10 5 16,5 0 5,-6 4 3,0 2 4,0 0 3,-6 8-4,1 1 2,-2 1 1,7 0 1,0 0-3,0-2-1,1-2-2,10-3-1,0-1 0,7-2-1,-1 0-1,4-2 0,-4-5-2,1-1 1,-2-3-4,2-1-5,0 0 0,-2 0-7,0 2-3,-2 1 0,-1 3 7,-2 3 5,-4 1 2,0 2 3,-7 0 2,0 8 1,0 1 4,0-1 12,0 1 4,-7-1-1,1-1-2,5-2-2,1 0-8,0-3-5,8 2-2,8-2-1,-3 2 0,7-1 0,-2 1-1,-1 0-6,5 0-3,-7 2-10,3-2-4,-5 1-4,-2-3-9,-3-2-25,2 0-37,-6-1-25</inkml:trace>
  <inkml:trace contextRef="#ctx0" brushRef="#br0">19810 7369 70,'11'-8'167,"-10"2"-111,4 6-15,1 0 2,-1 7-21,-5 9-8,0 6-7,0 8-3,-11 3-2,2 4 1,-3-1-1,-1 1-2,5-3 1,0 0-1,5-6-2,3-3-8,0-5-13,0-4-14,0-4-17,0-7-14,0-4-22,0-1 8</inkml:trace>
  <inkml:trace contextRef="#ctx0" brushRef="#br0">19717 7699 12,'-24'-19'84,"5"0"37,-1 0-39,9 2-7,4 3-20,7 0-21,0 4-11,11 2-6,12 2-7,-1 1-7,6 0-3,-2 4 0,2-2-3,4 2-10,-5 1-23,7 0-38,-6 0-73,-5-1-58</inkml:trace>
  <inkml:trace contextRef="#ctx0" brushRef="#br0">20131 7430 21,'-9'-1'298,"-2"1"-264,3 0-24,4 7 7,-3 6 4,3 6-4,-3 2-14,2 2-1,0 1 1,1-3 0,-2-1 0,2-3-1,-1-4 3,5 0-1,0-3-2,0-5-1,0-2-1,0-3 0,0 0 0,0 0 2,0-1-2,9-6 1,6-3-1,8 1 0,0 1 1,8 2 0,4 3 0,4 3 4,1 0 0,1 10 2,-8 2-4,-4 2-1,-14 1 1,-8 1-2,-7-1 0,-10 0 1,-16-1 0,-12-1 2,-2-1-2,-4-5 2,-2-3 2,0-3-2,3-1 0,7-4-3,4-4-1,14-4-1,7 2-10,11 1-13,13-1-16,20 1-22,8 4-32,8-1-39,1 0-9</inkml:trace>
  <inkml:trace contextRef="#ctx0" brushRef="#br0">20579 7627 30,'0'4'295,"-11"3"-243,3 4-16,1 2 22,3 0-20,0 3-21,4-1-14,0-2-2,0-2 1,8-2-4,0-4-7,4-1-17,-1-4-17,0-1-38,0-9-89</inkml:trace>
  <inkml:trace contextRef="#ctx0" brushRef="#br0">20645 7472 336,'0'-4'88,"0"4"-83,0 0 5,0 0 9,0 6-15,0 1-4,11 3-2,-3-1-14,3 1-38,-1-1-76,0-1-92</inkml:trace>
  <inkml:trace contextRef="#ctx0" brushRef="#br0">20870 7369 28,'0'0'18,"0"0"268,-6 5-264,-2 9-22,1 4 22,-3 6-2,4 1-12,1 5-5,4 1 0,1-2-1,0 0 0,0-4-1,0-2 0,0-3-1,0-3-1,0-2-4,0-4-21,0-3-18,0-4-32,0-4-51</inkml:trace>
  <inkml:trace contextRef="#ctx0" brushRef="#br0">21177 7662 113,'0'1'161,"0"-1"-117,0 0 3,0 0 4,0 0-21,4 0-20,0 0-6,4-3 2,-1-2-5,3-2-3,-6 0-11,-4-2 0,0 1-1,0 1-4,-8 0 3,-9 2 5,0 0 6,-5 4 5,-4 1 0,-5 3 0,-2 6 3,-2 4 9,1 1 10,0 4-1,6 1-9,9 0-3,8-2 0,7-4-2,4-3-4,4-3 1,11-4-3,9-3 0,5 0 1,6-7 0,-1-6-2,1-4-1,-4-4-3,-2 0-12,-6-3 1,0-3 1,-8 0 7,-1-3 4,-6-2 0,-4-2-2,-2-3-2,0 1-4,-2 6 5,0 5 5,0 12 3,0 6 10,0 7 7,0 7-1,-4 12-9,-4 8 2,4 7-8,-3 5 4,4 3-1,0 0 1,3-2-8,0-3 1,0-6 0,7-4-1,9-3-1,2-6 0,-3-5-18,3-6-18,-6-4-34,4-3-102</inkml:trace>
  <inkml:trace contextRef="#ctx0" brushRef="#br0">21395 7574 7,'0'-8'255,"-2"0"-200,-2 3-38,1-1 9,3 2 23,0 4-13,0 0-17,0 0-15,0 4 2,5 5 10,-1 3 1,1 2-4,-3 1-3,0-1-1,3-1-2,-1 0-3,0-3-2,3-2 1,0-1-5,-3-3 2,0-1 2,0-3-2,1 0-2,4 0 0,-1-7 0,4-3-1,3-1-2,-4 0-1,-3-3-3,3 2-1,-1 0 5,0 1 1,4 4 0,-6 1 2,0 5-3,-3 1 4,-1 2-1,0 9 2,-1 0 2,-3 3 0,4 0 1,-1 0-1,1-1 2,3-4-1,4-1 0,-3-3-1,5-4-2,2-1-1,0 0 2,1-2-1,2-8-1,0 0 2,1-3-8,1-2 1,-4 0-5,1-1 1,-7 4 1,1 2 0,-3 1 3,-2 3 2,-5 5 3,2 1 1,-3 1-3,0 9 3,0-1 2,7 2 1,1 0 1,5-1-3,2-1 0,0-2 0,3-1-1,-5 0 0,5-4 0,-6-2-1,5 0 1,-3 0 1,1-4 1,-1-4-2,0-1 1,-2 0 0,-1 0-2,2-2 1,-2 2-1,-1-1-2,-5 2 0,2 2-2,2 4 2,-2 2 1,-3 0 2,0 0-1,3 8 2,0 3 4,4 0 4,-1 6-3,1-4 1,7 4 1,0-3-3,3 0-3,5-3 0,-2 1-1,2-1-1,1 0 0,-4 1 1,-2 0-2,0 3 2,-6 1-1,-4 4 1,0 3-1,-5 1-1,-5 1 1,-1-1 0,-1 1 0,-17-3 1,0-3-1,-3-4 4,-4-5 3,3-4 7,-5-5 5,6-1 1,-2-10-8,-6-4-5,6-4-2,0-3-3,5-2 1,7-1-2,7 0-1,4 1 0,13 1-1,18-2-2,5 1 0,13 1-4,1-1-8,2 2-11,-6-2-46,-19-3-160</inkml:trace>
  <inkml:trace contextRef="#ctx0" brushRef="#br0">17082 6623 14,'6'0'8,"-4"0"219,-2-1-176,5-3-45,-1-3 24,3 1 24,4 1-19,-3-1-17,2-2-9,2-3-2,-1 2-4,-2-2 0,2-1-1,-10 0 2,-1 1-2,0-1 3,-1 0-3,-21 2 0,-5-1 0,-3 4 0,-9 2-2,0 5 1,-6 0-1,0 6-1,-1 11 2,0 3 5,2 5 2,6 6-2,9 2-4,1 3 2,11-3-4,6 0 1,10-5 0,1-2-1,0-5 0,21-4 0,8-5 0,1-4-1,8-4 1,-3-4 1,-1-2-1,0-9 1,-4 0 0,-3-3-1,-6 1-1,-3 1-2,-7 4 4,-7 4-1,-4 4 0,0 0-1,0 9 3,0 7 1,-4 9 4,-6 4-3,2 2 2,-3 0-2,5-2-2,2-1-2,-2-1 0,6-3 0,-1-4 0,1-1-1,0-4 2,0-2-14,-3-5-14,3-3-21,0-4-48,0-1-105</inkml:trace>
  <inkml:trace contextRef="#ctx0" brushRef="#br0">17217 6781 99,'-6'-2'236,"1"0"-230,5 2-6,0 0 8,0 5 14,7 7-7,4-1-8,0 1-3,-4-3-3,4-1-1,-7-2 3,2-2-2,-4-1 0,-2-2 1,5 0-2,-5-1 8,0-2 1,0-7-6,-7-5-2,3-3 2,-2-3-1,6 1 0,0-1 6,0 2-1,0 3 0,12 5-2,5 3-1,0 3-4,-1 4-1,2 0-3,2 7-16,2 3-40,-3 2-69,-3-4-120</inkml:trace>
  <inkml:trace contextRef="#ctx0" brushRef="#br0">17617 6782 353,'0'4'10,"0"-1"-19,0 1 10,9-3 7,0-1-6,2 0 3,3 0-1,-4-7-1,-3-1-3,-1-2 0,-6-3-3,0 2-1,-9 1-1,-11 0 5,1 4 0,-5 3 3,-1 3-1,-5 3 3,2 10 4,-5 5 0,2 4 3,5 2-4,5 1 4,10-2-4,4-3-2,7-2-3,0-5 0,12-3-2,11-4-1,3-4 0,0-2 0,2 0 2,0-8 0,-5-5 0,-2-1-2,0-3 0,-4 0-3,-6 3-3,-3 1 1,-2 4 3,-5 4 0,2 3 4,-3 2 1,0 2-3,0 8-1,-7 2 1,3 4 1,4-2-1,0 0 0,0-4-1,7-1 1,4-2 0,6-2-2,-2-3-7,0-2-26,0 0-27,-1-3-24,-1-7-34,-2-1 22</inkml:trace>
  <inkml:trace contextRef="#ctx0" brushRef="#br0">17790 6806 38,'2'-1'97,"1"1"-29,-1 0-34,0 6-4,2 2 12,0 3-16,0 1-14,3-1-8,-1-2 1,-2 0-2,3-2-2,-3-3-1,4-1 3,1-3-3,-2 0 0,4-2 3,1-6 1,-1-2-3,5-2 0,-4 0 0,5 1-1,-5 0 0,-3 4 0,-2 2 0,-3 3 1,-2 2-1,-2 0-3,5 7 6,-5 5 4,0 1 2,1 1-1,2 0-1,1-2-3,3-1-2,0-2 0,0-2-1,-2-5-2,7 0 2,-1-2-1,4 0 2,-1-6 0,0-2-5,0-3-11,-3-1-11,0 1-11,0-1-4,-1 2 8,-3 2 5,-3 4 17,-2 1 11,-2 3 3,0 0 8,2 7 24,1 5 0,-3 1-9,4 3-11,-4 0 0,1-1-4,6 0-7,-1-4-3,-1-2 1,5-2-2,3-3-1,-2-4 0,0 0 1,0-4 0,1-4 0,4-4-2,-1-1-5,-1-1-10,-3-1-6,1 2 3,-3 1 5,-1 4 7,-2 3 7,-2 4 1,-4 1 6,0 1 7,0 9 18,0 4-7,0 2-11,0 2-4,0-1-1,0 0 2,1-4-7,9-1 0,-3-5-4,3-1 1,-3-3-1,4-3 0,-3 0-1,-1 0-5,1-8-21,2 0-40,-4-4-76</inkml:trace>
  <inkml:trace contextRef="#ctx0" brushRef="#br0">18688 6623 331,'0'0'26,"0"9"-27,-6 9 29,0 7 6,0 5-25,-5 2-5,-1 0-4,1-1 2,-1-1-1,-6-3-1,3-3-1,2-3-1,2-3-3,7-2-8,-1-4-4,5-6-15,0-3-22,0-3-55,5-2-50</inkml:trace>
  <inkml:trace contextRef="#ctx0" brushRef="#br0">18821 6888 19,'11'0'-8,"2"0"12,-1-6-2,9-1 27,0-1-23,4 1-7,-3-3 2,-3 3 17,-3 0-2,-5 0 1,-6 1 4,-2 0 9,-3 2 6,0-1-4,-4 2-10,-7 1-10,-4 1-1,-3 1 1,-3 1-5,-4 8-2,-2 2 7,5 2 8,1 2 3,2 1-3,1-1-1,2 0-2,8-1-5,4-4-3,4-1-5,0-3-2,10-3-1,5-1 0,6-2-1,0 0 3,4-9 0,-3-1-1,-1-1-2,4-1 0,-9 1-8,0 2 1,-5 3 2,-10 2 4,5 2 1,-6 2 1,4 2-2,-4 6 3,4 3 5,-1 5-3,-3-3-3,5-1 3,2-3-3,4-1-2,5-5-1,-1-3 1,3 0-3,1-6-14,4-7-54,-2-8-140</inkml:trace>
  <inkml:trace contextRef="#ctx0" brushRef="#br0">19256 6861 38,'-9'-8'127,"5"2"-8,1 3-106,3 1 15,0 2 19,0 2-32,0 11 0,5 1-2,-1 4-6,-1 1-4,-3 0-2,0-3 2,0-3-3,0-2 2,0-7-2,0-1 1,0-3-2,-3 0 10,3-5-3,0-6-6,0-4 1,0-3-1,0-2 1,3 1-1,3-1 0,10 2-1,-1 1 1,4 5-1,-2 1 0,5 4 1,3 4-4,-4 3-7,1 0-11,1 2-10,-4 5-2,1-1-8,-2-2 0,-2-1 6,1 1 14,-7-2 5,-3-1 14,-1-1 4,0 0 3,0 0 6,-2 0 21,-3 0 10,-1 3-1,0 3 1,0 2 15,0 5-27,0 3-17,0-1-5,0 3-2,-1-4-3,-9 2-2,4-6 0,0-1 0,6-2 0,-3-6-3,3-1-9,0 0-21,3-6-35,3-7-101</inkml:trace>
  <inkml:trace contextRef="#ctx0" brushRef="#br0">19713 6577 353,'-4'-3'86,"-5"0"-87,9 3 2,2 0 0,16 3-3,0 1-24,-3-1-103</inkml:trace>
  <inkml:trace contextRef="#ctx0" brushRef="#br0">19989 6633 369,'-21'23'60,"0"3"-66,3 3 10,6 2 15,1-2-10,6 1-7,-1-1-7,1-4-16,3-5-20,0-3-21,2-4-15,-2-5-15,-3-2 7</inkml:trace>
  <inkml:trace contextRef="#ctx0" brushRef="#br0">19754 6850 191,'-12'-6'74,"2"0"-33,9 5 26,-2-2-8,3 2-28,0-1-21,15 1-3,10-2-5,3 0-1,7-1-1,1 1-3,4-1-17,-2 1-15,-1-1-24,-4-2-42,-5 2-65</inkml:trace>
  <inkml:trace contextRef="#ctx0" brushRef="#br0">20161 6801 0,'10'11'61,"-10"-4"91,1 0-104,2-2 11,-1 1 6,2-5-27,3 1-18,0-2-3,4 0-3,0-2-1,6-5-10,-2-1-2,-1-2-2,1-2-9,-7 1-8,1 2-6,-9 0 0,0 4 6,-11 4 12,-13 1 4,-7 3-1,-6 7 2,1 5 4,-4 4 2,2-1 8,8 3 0,6-2 2,13-2-3,4-1-6,7-4-4,7-4 0,11-2-1,5-4-1,5-2 1,6-3 1,-4-7-1,1-4-1,-2 1-1,-8-3-10,-2 3-5,-8 3 3,-1 2 8,-10 5 5,0 2 5,0 1 3,-3 3 4,-5 7-1,1 2 4,7 1-1,0 0-2,2-3-2,14-3-3,1-3-3,2 1-3,3-5-1,3 0 0,-1-6-7,0-5-31,-9-2-52,-7-5-134</inkml:trace>
  <inkml:trace contextRef="#ctx0" brushRef="#br0">20153 6669 354,'-11'0'161,"2"0"-162,9 0 8,9 0 25,15 0-20,9 0-10,10-2-2,4-1-6,-1 1-40,0-5-45,-7-3-141</inkml:trace>
  <inkml:trace contextRef="#ctx0" brushRef="#br0">20782 6563 38,'0'8'361,"0"3"-294,-8 5-67,-5 5 16,2 4 20,3 3-26,-6 0-7,0 1-2,0-2-3,-1-1-12,-3-5-7,3-3-14,6-3-19,0-5-18,-1-1-12,0-7-39</inkml:trace>
  <inkml:trace contextRef="#ctx0" brushRef="#br0">20545 6790 66,'-12'0'184,"6"-1"21,-1 1-178,5 0 23,2 0-2,2 0-27,16 2-13,4-2-3,8 0 0,9-4-4,6-5-1,2-2-11,2-6-43,-5-4-103</inkml:trace>
  <inkml:trace contextRef="#ctx0" brushRef="#br0">17106 7551 53,'-7'9'194,"1"-1"-171,-3 4-15,7 1 24,-2 1 2,-2 1-15,6 1-12,0 1-1,0-1 3,0-2 2,0-2-1,6-4 2,-2-2 1,-2-4-1,0-2-2,2 0 3,-1-5 7,3-6-3,-4-6-3,3-2 0,-1-1-3,-3-1 2,6 1 3,-1 3 0,-1 3-1,5 6-4,0 2-3,4 3-5,8 2-2,-1 1-3,8 5-1,6 2-9,-1 0-43,0-3-59,-8-4-196</inkml:trace>
  <inkml:trace contextRef="#ctx0" brushRef="#br0">13947 3323 23,'2'-3'280,"-2"-1"-248,0 4-32,4 0 14,1 0 11,1 2-3,1 5-4,1 2-5,-2 4-4,-6 2 0,0-1-2,-3 1-3,-8 0 0,0 0-4,0-2 2,1-3-1,-1 2-2,1-2-2,2-4-27,3-1-36,3-5-48,2 0-44</inkml:trace>
  <inkml:trace contextRef="#ctx0" brushRef="#br0">13879 3268 297,'-14'-6'46,"9"2"-41,-1 1 11,6 0 30,0-1-19,10 1-25,14-4-7,6 0 4,8-3 0,-1 2 1,2-1-2,-2 5 1,-2 0-5,-4 3-2,-6 1-3,-4 0 3,-6 5 2,-7 1 4,-8 2 0,0 2 5,-5 1-1,-18 1 4,7-1-2,-7 3-1,6-2 2,0 1 2,3-1-1,5 2-2,7 0 0,2 2-2,0 1-1,8 0 3,9-1-2,0 1-1,-2-2 0,3 0 0,-7-2 1,-3-1-3,-4-3 3,-4-1-1,0 0 3,-6-2 2,-14 0 0,-6-1-2,-6-2 2,-8-1-1,-2-2 0,-1 0 0,4-5-6,1-3 2,12 0-2,4-2-13,11 2-15,6-1-23,5 1-51,9-1-101</inkml:trace>
  <inkml:trace contextRef="#ctx0" brushRef="#br0">14457 3233 376,'0'0'56,"0"0"-67,0 10 0,0 3 16,0 3 2,0 5-6,0 2 0,0 0 0,0 2-1,0-2 0,-3-2-4,-5 2-7,4-7-12,-3 1-16,4-4-23,3-3-31,0-4-34</inkml:trace>
  <inkml:trace contextRef="#ctx0" brushRef="#br0">14632 3427 16,'8'-5'48,"-1"1"20,-1 0-21,-6 2-8,0 2 1,0 0 8,0 0-5,0 0-8,-8 0-15,-8 4-11,-2 2-4,-1 4-3,2 0 3,-1 1 1,3-2 1,4-1 1,5-2-5,1-1-1,5-3-3,0-1-1,0-1-1,0 0 3,11 0 1,0 0 2,0-1 4,0-5-3,-4-2-6,-1-2-7,-6 1-3,0-1-6,0 2-8,-13 1-4,2 4-26,-4 3-35,-3 0-58</inkml:trace>
  <inkml:trace contextRef="#ctx0" brushRef="#br0">14818 3435 59,'0'-1'154,"0"0"-148,0 0 2,0 0 50,0 1-22,0 0-23,-3 0-11,-1 0 4,-4 0 3,-3 0-2,-3 4-7,-6 4 1,2 2 3,2 1-1,-2 0 4,2-2-1,8 0 4,1-2-3,3-4-1,1 1-4,3-2-2,0-1 1,0 0-2,0-1-1,7 0 2,7 0 2,3-2-5,1-6-9,1 1-14,1-4-2,-5 0-8,3-3-2,-7-2 0,0 0 2,-5-1 7,2 1 24,-3-1 6,4 4 2,-8 1 5,-1 5 12,3 4 3,-3 1 1,0 2-6,0 0-14,3 4-7,-3 3 16,0 2-8,0 1-3,0-1-2,0 0 1,0-2-1,0-2 0,0 0 2,0-1 1,0 2-3,0-3 0,0 1 0,0 0-1,4-1 0,0 0 0,5-1-1,-3-2-2,6 1-16,-1-1-17,0 0-12,0-5-28,1-2-8</inkml:trace>
  <inkml:trace contextRef="#ctx0" brushRef="#br0">15063 3266 14,'15'-19'47,"-4"3"-6,0 2 8,-4 6 3,-6 3-1,4 3-6,-5 2-9,0 0 1,0 0-5,0 6-14,0 6-13,0 5 7,0 4-3,0 3 0,-6 2-4,-4 1-2,-1 2-1,-1 0 0,-2-1 1,-1-4-3,2-3 2,2-4 1,4-4-3,3-3 1,4-6 0,0-1 0,0-3-4,11 0-1,8-4 4,8-5 1,2-4-1,-1-2-1,1 3 1,-8 2-3,-3 3 1,-6 3 0,-2 4 2,-9 0-3,4 5 2,0 7 3,-5 4 0,1 1 4,2 2-4,-1-2 0,5-2-1,-3-2 0,7-2-2,0-4-3,2-1-3,2-2-23,0-4-40,-1 0-89</inkml:trace>
  <inkml:trace contextRef="#ctx0" brushRef="#br0">15275 3012 33,'8'8'295,"-1"3"-296,2 6 0,9 7 8,-3 7 8,2 5-5,-4 3 3,0 1-10,-9 0 1,-4 2-2,-1-1 0,-20 2 1,-3 4 0,1-2 0,-4 0-4,-2 0 2,6-1 0,2-1-2,7-5-19,3-3-64,0-8-136</inkml:trace>
  <inkml:trace contextRef="#ctx0" brushRef="#br0">6582 3893 8,'4'-1'2,"0"-2"12,-1 2 34,-3-1 10,0 2-37,1 0-21,-1 0 0,3 0 6,-3-1 6,0-1 7,0 2 9,0 0 6,0 0-6,-4 0-3,-7-1-8,4 0 2,-4 1-4,0 0-6,5-2-2,-5 0 2,0 2 3,4-2-5,-2 0-1,1 1 0,1-2-2,-1 1 0,-3 0-3,4-1 2,-4 0 0,4 2-1,1-1 3,-3 1-1,3-1-1,-1 1 0,-3 1-1,2 0 0,0 0-2,-3 0-1,-2 1-1,-1 4-2,2 1 2,-2 1-1,-1 0 2,2 2 1,-2-1 0,4 0-1,-2 1 1,2-1-2,1 3 1,2-2-1,4 3 0,1 1 2,3 2-2,0-2 0,0 0 1,0 0 1,0-1-1,11-1 1,-1-1 0,0 2 0,-1-3 0,1 0 1,0-2-2,1 0 2,0-1 0,0 0-1,-3 0 3,5-1-2,1 0 1,1-2 0,2 1 1,-2 1-1,0-2 1,-1-1-2,-6 1 0,5-2 0,-2 1 1,3 0 0,-1 0 0,-4-1-2,-3 0-1,1 2 1,1-2 1,-1 0-1,0-1 0,0 1 0,-3-1 1,2 1-1,3-1 1,-3 0-1,-2 0 1,6 0-1,-5 0 1,5 0 0,-3 0 0,-1 0-1,3 0 3,-3 0-1,1 0 0,-5-2-2,3 2 1,-1-2 1,0-1 0,-1 2 0,-2-2 0,2 1 0,-3 0 1,4 0-2,-4-1 2,3 0-2,-3 0 0,0 1 0,1 1-1,-1-3 1,3 1-1,-3 0 1,2 0-1,-2 1 0,0-1 0,0 1 1,0-1 0,0 1 0,0 2 0,0 0 0,0 0 3,0 0 0,0 0-2,0 0 2,0 0-4,0 0 2,0 0-1,0 0 0,0 0 0,0 0 0,0 0-1,0 0 0,0 0-1,0 0-1,0 0-1,0 0 1,0 0-4,0 0 3,0 0 1,0 0 1,0 1 1,0 0-1,0 3 2,0-3-2,0 0 2,2 1-1,1 0-2,1 0 1,2 0 1,-2 1-1,0-1 1,6 2 1,-3-2-1,1 1 0,-1 0 1,-1-1-1,1 1-1,-1-1 1,3 0 0,-2 0 0,1-1 0,2 0 1,-2-1-1,3 0 1,-1 0 0,1 0-1,3 0 1,-1 0 0,-4 0 0,1 0-1,0 0 2,1 0-1,-3 0 1,0-2 3,4-3-2,-1-2 3,0 0-3,-4-2-2,-3 1 0,3 2 0,-3 0 1,0 1 0,-2-1-1,0 2 0,-2-1 1,3 0 0,-3-1 1,0 1-3,0 0 2,0 0-1,0-2 0,-5 0 0,3-2-1,-5 1 0,3-2 0,-3 2 1,-1-3-2,5 3 1,-1 1-1,1 0 2,2 2 0,-4 0 0,-1-1 1,1 4 1,-2-2-2,-1 1 1,1-1-1,-4 0 0,3 0-1,-3 0 0,0 0-1,2 0 2,-2-1-1,0 1 0,3 0 0,-1-1 1,0 0-1,3 4 0,-5-2 1,4 1-1,-4 1 0,0-1 0,0 0 0,1 0 0,-1 0 0,0 0 0,-1 0-1,0 0 1,1-1 1,0 1-2,4 1 1,-4-2 0,2 2 0,2 1 0,-1-1 0,1 0 0,0 1-2,-4 0-2,3 2 0,-5 5-1,-1 3 2,3-1 3,3 0 0,1-6 0,6 2-3,-2-3-1,0 2 1,3-3-1,0 1-2,0 0-1,0-1-1,0 0 2,0 0-1,0 1-7,7-1-27,-4-1-70,-3 0-160</inkml:trace>
  <inkml:trace contextRef="#ctx0" brushRef="#br0">6558 3902 0,'0'0'3,"2"0"0,-2 0 44,0 0 51,0 0-70,2 0-22,-2 0 11,0 0 7,0 0 1,0 0-6,0 0 3,0-1 7,0-1-4,0-2-15,0-1 0,0 1 4,-7-1-1,3 0-1,-4 1 3,5 0-1,-1-2-1,0 2-1,-2-2 0,5-1-3,-2 0-3,2-4-2,1 2-1,0-3-3,0 0 0,0 1 0,1 3 0,2 1-1,4 1 1,-3 0 1,3 2-2,1-1 0,1-1 0,2 1 0,0 0 2,0-1-1,-4 3 0,-3 0-1,2 3-1,-6 0-6,5 3-19,-4 9-7,-1 5-41,0 0-210</inkml:trace>
  <inkml:trace contextRef="#ctx0" brushRef="#br0">7575 3506 36,'0'0'5,"0"0"1,0 0 1,1 0-14,2 0 60,0 0-1,-3 0-36,0 0-4,0 0 30,0 0 4,0 0-24,1 0-12,2 2 5,-3 2 8,1 0-7,-1 3-7,0 1 2,0 5-4,0 2 0,0 7-3,0 0 8,-4 3 2,3 1-11,-5 0 0,5-1-2,-2-3-1,2-2 2,1-3-2,0-4 2,0-1-1,0-4-1,0-3 0,0-1-11,0-2-36,0-2-52,0-5-120</inkml:trace>
  <inkml:trace contextRef="#ctx0" brushRef="#br0">7439 3510 96,'0'0'16,"4"-1"-23,7 0 53,3 0 11,3-3-16,6 2-17,2 1-2,-1-1-4,2 1-13,1 1-3,-5 0-2,0 0 1,-5 3-13,-5 3-20,-2 2-53,-10 0-55</inkml:trace>
  <inkml:trace contextRef="#ctx0" brushRef="#br0">7468 3815 198,'8'0'-9,"3"0"4,5 0 23,3 0 21,1 0-16,9-2-8,-2-3-9,4-1-4,0 2 4,-2 1-7,3 0-1,-7 1-23,-3 1-68,-5 1-79</inkml:trace>
  <inkml:trace contextRef="#ctx0" brushRef="#br0">7857 3481 249,'0'0'0,"0"0"-18,0 8 8,0 6 39,7 9 0,4 4-18,-4 5-6,1 2 25,-4-2-21,-2 0-4,5-3-2,-3-2-1,0-4-2,3-3 1,-3-2-1,-1-4-2,4-3-6,-6-4-16,2-3-22,1-4-49,-4 0-69</inkml:trace>
  <inkml:trace contextRef="#ctx0" brushRef="#br0">7746 3544 154,'8'-6'49,"3"0"-59,2 1 31,5-1 40,0 1-29,7 0-16,4 1 1,4-1-2,2 3-10,0 0-4,2 1 1,-1 1-2,2 0-5,-5 0-26,-5 3-56,-10 0-82</inkml:trace>
  <inkml:trace contextRef="#ctx0" brushRef="#br0">7875 3800 168,'8'1'32,"1"-1"-43,6 0 25,7 0 39,0 0-24,4-3-14,5-4-8,0-1 0,-3 1-6,1 0-14,-7 3-79,-12 1-102</inkml:trace>
  <inkml:trace contextRef="#ctx0" brushRef="#br0">8161 3524 194,'-4'1'29,"4"2"-48,0 3 8,0 5 20,0 3 6,0 8-11,0 0-1,8 6 9,2-3-8,0 0-2,-4-1-1,6-2 0,-4-2-5,-1-3-14,0-3-23,-6-3-26,-1-4-37</inkml:trace>
  <inkml:trace contextRef="#ctx0" brushRef="#br0">8050 3681 175,'-10'0'107,"6"3"-118,4-1 0,0 1 22,0 1-3,3 0-8,12-2 3,7 1 1,-1-2 2,6-1 5,6 0-5,-1 0-2,4 0 0,3-3-2,-4-2-1,2 1-1,-6 1 0,-1-1-1,-6 2-8,-2 1-6,-4-2-2,-3 3 6,-6-1 5,2 0 0,-6 0 4,-2 0 3,1 0 1,-1 0 1,0 0 0,-3-2-1,4 0 3,-4 1-1,0 0 4,1 2 3,-1-2-1,0 2 2,0 0 0,0-1-4,0 0-6,-5 1 1,-5-1-4,-5 1-1,-2 0-1,-1 1-2,-2 6 2,1 4-1,1 1 4,3 1-1,2 1 4,4 0-2,7 0 1,2-3 0,0 0 0,9-3-4,7-3 4,8-1 1,1-3-1,0-1 1,0-1 2,4-6 0,-5-2 0,-1 0 0,-2-3-3,-8 1-1,0 0-5,-7 1-9,-2 1-1,-1 4 5,-3 2 8,0 3 2,0 0 2,0 0-3,0 2-6,-7 6-5,3 2 14,4 1 3,0 1 1,0-2-3,7-2-1,4-1-1,7-2 0,-4-3 2,4 0 0,-3-2-1,0 0 0,1 0 5,-5-6-1,0 0 0,-3-1-5,2 0 0,-6 1-2,-2 4-3,-2 0 2,0 2 0,0 0-4,2 0-3,5 0-6,-5 6 11,9 2 12,1-1-4,5 0 0,-3-1 0,1-2 2,2 0-3,-5-2-2,1-1 2,-4-1 1,0 0-2,-1 0 0,-1-3 0,0-2-20,-3-2-28,0 3-41,-4-1-79</inkml:trace>
  <inkml:trace contextRef="#ctx0" brushRef="#br0">1572 4038 11,'0'-5'42,"0"4"132,0-3-143,0 3-22,0 0 30,0 0 4,0 1-15,0 0-8,0 0-3,0 0-1,0 0 0,0 0 2,0 0-2,0 1-3,0 6-2,3 10 3,-3 3 9,4 7-12,-4 3-7,4 1-1,-4 3-1,3-1 0,-2-3-1,2-4 1,4-2-1,-3-4-2,3-1-3,-6-5-3,2-2-7,-3-4-13,4-3-35,2-5-46,1 0-59</inkml:trace>
  <inkml:trace contextRef="#ctx0" brushRef="#br0">1833 4065 46,'4'-1'-22,"-4"1"178,0 0-78,0 0-78,2 2 3,-2 10 10,0 7 14,5 8-10,-5 1-5,1 3-7,-1-2 2,3-2-3,-1-3-2,2-2-1,0-1-1,3-3 1,-3-3 0,3-2 1,-3 0 0,2-3-2,-2-4-4,-4-4-13,0-2-26,0 0-68,0-6-50</inkml:trace>
  <inkml:trace contextRef="#ctx0" brushRef="#br0">1666 4108 54,'0'0'287,"0"0"-268,0 0-38,4-2 24,12-4 13,13 0-9,6-1-7,6 0-1,5 1-2,3 2-28,-6 3-69,4 1-113</inkml:trace>
  <inkml:trace contextRef="#ctx0" brushRef="#br0">2226 4240 10,'0'0'-4,"0"0"19,0 0 215,0 0-198,0 0-34,-11 0 13,0 0 18,-4 0-14,-5 6-5,2 2-5,-1 4 4,2 3 5,6 1 3,0 1-4,8-1-2,3-2-1,0-2-3,10-2-3,6-3 0,5-2 2,3-2 3,2-3 2,0 0 1,1-1-3,1-8-3,-2 0 2,-6-3 0,-8-1-4,-5 0 0,-7-3-3,0 3-3,-15-1 0,-2 3-5,-8 3 1,0 4 0,-4 4-3,2 3-14,1 7-9,0 3 4,6 3-4,8-1-30,5-1-54,7-4-47</inkml:trace>
  <inkml:trace contextRef="#ctx0" brushRef="#br0">2458 4267 10,'-7'4'-2,"3"-1"57,-7 0 41,2 1-86,3 2-10,-3 1 10,2 1 0,3 2 2,0 3 4,4-3 4,0 1 1,0-1-1,14-3-5,1-1-2,6-2-4,4-1 2,-2-3-2,4 0 3,1-3 2,-5-4-2,2-1-5,-8-2-1,-3 1-1,-6-1 0,-8 0 3,0-1-1,-11 2-2,-8 0-1,-9 2-3,1 4 2,-2 0-6,-1 3 1,-1 4-7,5 7-4,2 3-8,5 1-25,8-3-55,0-1-100</inkml:trace>
  <inkml:trace contextRef="#ctx0" brushRef="#br0">2511 4042 26,'7'8'15,"4"5"124,-1 5-105,5 7 2,0 3 6,2 5-14,-2 0-14,-5 1-3,-3 0-6,0-2-1,-3-3-2,0-2-1,-1-5-1,1-3-4,3-3-10,-3-5-22,2-4-52,1-7-75</inkml:trace>
  <inkml:trace contextRef="#ctx0" brushRef="#br0">1465 4022 45,'-11'3'151,"0"-3"-75,5 0-75,-4 0 44,9 0 22,-2 0-27,3 0-19,0 0-3,0 0-4,0 0-2,0 0-5,11-1-4,7-2-3,6 1 1,7 2-3,3 0-1,1 1 2,3 5-16,-5 1-62,-3 0-75</inkml:trace>
  <inkml:trace contextRef="#ctx0" brushRef="#br0">1583 4536 88,'-4'0'240,"1"0"-242,3 0 9,0 0 51,0 0-28,3 0-28,8 0-2,7 0 16,10 0 2,5-3-2,10 1-6,-1-1-6,5 2-1,0 0-12,-5 1-66,-10-4-164</inkml:trace>
  <inkml:trace contextRef="#ctx0" brushRef="#br0">20545 4283 122,'-7'0'85,"2"-2"-70,5 2 0,0 0 20,0 0-6,0 0-15,0 0-6,0 0 3,0 0 10,13 0 14,1 0-4,3-1-4,5-2-6,3 3-4,0-2-8,4 2-4,2 0-3,2 0 0,-1 2-1,5 4-1,1 0-1,1 0-3,-4 2-16,5 0-20,-4-1-27,1-1-37,1-3-91</inkml:trace>
  <inkml:trace contextRef="#ctx0" brushRef="#br0">21381 4094 240,'-10'8'-8,"6"4"-30,0 4 39,-2 0 14,5 3-3,1 1-5,0 0 1,0-4 8,0 0-5,1-1-7,6-1-2,3 0 0,-2 0-1,-4-3-2,3 1 1,-5-2-5,0 2-25,-2-4-63</inkml:trace>
  <inkml:trace contextRef="#ctx0" brushRef="#br0">21153 4076 236,'13'-10'9,"-2"2"-11,11-1 3,1 0 5,4 2 8,10 1-11,2 1 0,10 1 0,-3 3 2,4 1-5,-4 7 3,-2 5 1,-4 4 3,-2 3 3,-2 6 2,-15 1 2,-3 2 4,-14 0 1,-4 0 2,-10-1-3,-13-2-4,-12 1-3,-8-2-4,-2 0-1,-3-3 0,-2 0 3,4-4-4,3-2-1,3-5-1,8-3-1,9-3-2,11-4 0,2 0-11,10-9-27,0-2-41,16-3-62</inkml:trace>
  <inkml:trace contextRef="#ctx0" brushRef="#br0">21759 4239 258,'-7'2'31,"7"1"-41,0 0 5,0 2 23,4 4-4,4-2-6,9 0-2,-6 1 2,4-3 4,-5-1-3,4-2-4,-2-1-2,-1-1 1,5 0-2,-5-1 3,3-4-3,-3-3 2,-1-2-2,1 0-2,-4-1 1,-2 1-2,-2 1 0,-3 2-1,0 2 1,0 2 1,0 3 1,0 0 1,0 0-4,0 8 0,0 2 5,0 5 2,3 0 4,8-2 0,0 2-2,6-5 0,1-1 0,-2-3-3,4-2-2,-1-1-1,-1-3 0,-2 0 0,-1 0-1,-1-6-4,-6-1-18,-1-4-33,-3-1-73</inkml:trace>
  <inkml:trace contextRef="#ctx0" brushRef="#br0">22227 4304 218,'1'3'2,"9"1"-1,-9-4 23,5 1 3,-5-1-11,2 0-3,-3 0 7,0 0 1,0-4-7,0 0-7,0-3-6,-4 0 3,-3 0-1,-4-2 0,2-1 0,0 2 6,0-1 4,8 2 1,-5-1-2,6 2-6,0 0-1,0 1-2,0 2-3,3-1-1,10 3-3,2 0 1,7 0 1,0-1-9,5 2-41,-4 0-54,-1 0-108</inkml:trace>
  <inkml:trace contextRef="#ctx0" brushRef="#br0">22532 4228 10,'0'0'49,"-5"-1"-11,-9 1 13,-1 0 2,-1 0-10,-2 4-9,-1 3-6,-2 2 0,-1 6-4,-2 0-4,2 2 4,4-3-5,7 2 0,5-4-7,6-4-2,0 0-7,0-4-2,13-1 2,5-2 0,4-1-3,6-2 5,5-10-2,2-1-3,-7-2-9,1-2-36,-10-1-54,-6-1-102</inkml:trace>
  <inkml:trace contextRef="#ctx0" brushRef="#br0">22585 4003 17,'-11'13'357,"3"4"-368,1 6 4,7 2 27,0 2-7,0 1-11,0 1 5,0-1 4,7-2-6,-1-5 0,4-3-6,3-1 2,-1-4 0,1-5-1,1-2 0,-3-3-1,1-3 1,2 0-1,-1-3 2,-1-7-2,5-1 1,-6-2-4,-7 1-3,2 2 4,-4 4 3,3 2 1,-5 2 1,0 2 0,0 1 0,4 8 1,0 4 10,4 1 2,5 3-4,-2-3 0,-1-1-3,3-1-3,0-2-4,2-4 0,1 0-2,-1-3-4,-1-3-22,-2 0-14,2 0-48,-4-8-55</inkml:trace>
  <inkml:trace contextRef="#ctx0" brushRef="#br0">23084 4298 73,'2'0'23,"5"0"-30,2 0 25,-1 0 14,3-3-17,3 0-10,-4-1 2,-3 0-1,0 1 1,-3 2 7,-3-2 9,2 1 7,-3 1 7,0-2 0,0 0-3,0-1-4,0 1-7,0-1-3,-4-1-4,-5 0-3,0 1-4,0-2-3,-2 1-4,0 0 3,0 2-3,-1 0 2,-4 3-1,-2 0-2,1 7-2,-6 6 0,1 4 2,4 3 0,1 1 1,7-1 0,9-6-1,1-1 1,0-1 2,4-6-4,7-1 1,2-3-1,2-2 1,5 0-1,-1-6 5,2-7-2,-2-2 0,-4-3-2,-4-2 0,-2 1 0,-2-3-2,-7 0 2,4-1-3,-1-4 0,-3-2-6,1-1-2,-1 2-1,0 4 5,0 8 4,0 6 4,0 5-1,0 5 1,0 0-1,3 11-4,-2 5 6,4 9 3,1 4-2,-1 1-1,1 1 1,1-4-1,2-4-1,-2-2-2,4-5 0,1-1-1,-1-2 0,5-3 2,-5 0-9,-3-4-13,3-1-15,-2-4-34,0-1-75</inkml:trace>
  <inkml:trace contextRef="#ctx0" brushRef="#br0">23367 4294 305,'-5'7'-16,"0"0"3,5-1 34,-1-2-4,1-1-14,0-2-1,0 1-1,0-2 5,0 1-5,0-1 0,0 0 2,0 0 0,0 0 5,0-3-2,0 2-3,0 1 2,0-1 2,0 1 0,0 0-1,0 0-2,0 0 3,0 0 0,0 0 4,0 0 0,-6-1 4,1-1-1,-1-2 0,-2-1-6,-1-2-2,3 0 1,1-4-1,5 0-5,0 1 1,0-1-2,13 1 0,2 2-1,3-1 0,0 4 0,2 1 2,-2 3-2,-1 1 0,2 1 0,-1 5 1,0 4 1,-4-1 0,0 1 0,-3 1-1,-3-2 1,-1-1 0,-3 1 0,1-2 0,-3 1 0,0-2 0,-2 1-1,0-1 2,0-2-2,0 1 0,0-2-2,-2 2 0,2-4-4,0 1-9,0-2-10,0 0-13,0 0-22,4-6-79</inkml:trace>
  <inkml:trace contextRef="#ctx0" brushRef="#br0">23438 4120 408,'-8'-1'14,"3"0"-15,5 1 9,0 0 3,5 0-15,6 0 0,11 0 3,4 0-3,2 1-49,1 0-123</inkml:trace>
  <inkml:trace contextRef="#ctx0" brushRef="#br0">23752 4267 249,'-10'10'60,"6"3"-83,2-1 28,2 1 17,0-2-14,2-1-6,6-3 1,2-1 5,-2-3-2,1 1-3,-4-4 3,-1 0 3,0 0 5,2-4 2,4-5-8,1-3-6,-4-1 1,-3-1-1,0 0 0,-2 2-2,0 3-1,2 3 0,-4 1 0,3 4 0,-3 1-1,0 0-1,0 4-1,0 4 3,0 4 1,0-1 1,0 1 0,0-2 0,0 1 1,0-4 1,0-1 2,0-2-5,2-1 0,5 0 1,4-2-1,1-1 0,9 0 1,3 0 0,-1-4-1,5-2-1,0-1 0,-3 0-11,-6-1-6,-2-1-23,-2 3 4,-7-2 18,-3 0 14,-5-1 6,0 2 1,0 1 1,-5 0 4,-1 0 5,-7 4 3,2 2 5,1 0-2,0 0 1,4 1-2,-7 6 0,3 3-2,5 3-3,-2 1-1,7 2-1,0 2 0,0 2-5,0 2 0,4 2-5,0 0 0,0 3 1,-4 2-2,5-1 1,-5 2-5,0 1-2,0-3-1,-9 1 4,-5-4 2,-5-2 2,-1-2 2,-3-4 2,-1-3 6,-1-5 5,2-6-2,5 0 4,-2-3-5,2 0-3,1-9-9,5-2 0,2-5-6,10-3-5,0-4-24,0 0-36,10-1-94</inkml:trace>
  <inkml:trace contextRef="#ctx0" brushRef="#br0">24288 4212 126,'0'0'32,"0"0"3,0 7 41,0 6-13,0 5-18,0 3-6,0 2-6,1-2-11,2 1-8,3-4-3,1-3-4,1-2-2,1-5-3,1-2 0,3-6-2,-1 0 1,4 0 0,-4-8 3,2-4-2,-3-3-1,-7-3-1,-4-1-3,0 2-2,-2-2-1,-4 2-4,-4 3-3,2 2-4,4 2 6,-3 5 2,7 4 8,-3 1 2,3 0-3,0 6-4,0 4 6,7 0 0,7 1 6,-2-1 0,4-2 1,2 1-5,4-3 0,-3-1 0,1-2-1,2-3 0,-5 0-1,1 0 0,-3 0-1,-2-6-2,0-1-2,-3 0-8,0-1-2,-3-1-8,-6 1-4,2 1 2,-3 1 6,1 2 12,-1 3 4,0 1 4,0 1 1,0 5-2,0 6 3,0 1 4,6 2 3,2-2 0,1-1-5,2-2-5,1-1 1,5-3 1,-1 0-4,0-4 2,-5-2 1,1 0 2,-2 0-1,-2-5 2,-1-2-1,-3-2-3,2 0 1,-6-3 0,0 2 0,0 0-1,0-1 0,0 1 0,0 1 0,0 2 1,0 2 0,0 3 1,0 1-2,0 1 3,0 0 0,0 4 3,0 5 12,0 3-3,0 1-10,7 1-1,-3 2-1,3-2 0,-3 2-2,2-1 2,-2 2-2,-4 0-1,0 1 2,0 1-2,0 0 1,0 4-1,-7-3 0,-1 4 0,-3-4 0,-3 1 0,-1-1 0,-1-4 3,-1-1 0,-1-7 1,3-1 12,-3-5 2,7 0-6,1-2-5,1-3-2,3-7 0,2-4-2,4-2-3,0-3 0,0-3 0,10 1 0,3 1-5,3 1-2,-1 4-8,3 1-5,-1 1-3,5 2-2,2-2 2,2 0-1,-2 0 3,2-2 12,-4 0 2,0 0 7,2-1-1,-4 0 1,2 0 0,-4 1 0,-3-1 3,2 1 7,-4-1 6,3 0 8,1 1 0,-4 2-3,0-1 3,1 2-3,-3 2-8,-3 1-8,1 4-3,-9-1 1,0 4-2,0-1 3,0 3 0,-11 0 1,-6 3-5,-1 2-2,-2 3 2,2 3 2,7 4-2,0 1 3,11 0 1,0 3 2,0-2-6,10 0 1,1 0-1,0-1 0,-3-2 1,1-1-2,-7-3 0,3 1 2,-5-3-1,0 0-1,-12-1 1,-4 1-1,-7-4-4,-1 0 3,4-2-3,1-2-14,1 0-30,5-4-77</inkml:trace>
  <inkml:trace contextRef="#ctx0" brushRef="#br0">23835 4926 190,'0'0'57,"0"0"-48,4-4-4,-2-2 47,0-2-7,3 2-24,-1-2-4,3-2 1,-3 1-3,3 0-5,-3 1-3,-4 0-2,0 0 2,0-1-3,0 2 0,-11 0-2,-4 0 1,-3 3-1,-5-1-3,0 5 2,-5 0-1,-1 3 0,1 6 0,2 4 0,-1 4-1,3 2 0,7 1 0,0 2 1,10-3-1,7-1-1,0-3 1,7-4 1,10-2-2,0-3 0,6-2 0,-2-3 1,1-1 1,2 0 1,-5-9-1,2-2-1,-5 0-5,0-4-4,-3 4-3,-7-1 3,1 3 3,-4 0 3,-3 5 2,0 2 3,0 2 2,0 1-2,0 10-2,-7 3 3,7 6 5,0 5 4,0 2 0,8 0-1,6 2 0,-3-3-2,-2 0-2,-8-1-2,-1-2 2,0-5-1,-6-2 5,-7-4 2,-10-1 0,0-5-3,-5-3-1,-1-2 0,-3-1-5,-3-6 1,2-7-2,2-2-2,5-4-2,6-3-2,9 0-8,9 2-26,2 2-33,11 2-87</inkml:trace>
  <inkml:trace contextRef="#ctx0" brushRef="#br0">24045 4946 66,'0'13'135,"0"-2"-169,0 1 11,4-5 30,3 0-4,1-3-2,1-3-1,-3-1 4,3 0 4,-2-4 1,0-5-3,-6-1-1,-1-1-1,0-4 5,0 2 6,-8-1 6,-3-3 7,0 1-3,2 1 0,2 1 2,3 1-12,4 4-8,0 2-7,0 4 1,4 1-2,6 2 1,-2 0-4,3 4 1,5 3-19,-1 3-33,2 1-68</inkml:trace>
  <inkml:trace contextRef="#ctx0" brushRef="#br0">24400 4877 152,'0'6'55,"0"-2"-58,3-1 2,0-1 11,1-2-5,0 0-5,0 0 4,1 0 6,-1-5 2,3-2-7,-6-2-4,-1 1 0,0-1-1,0 2 3,-12 2-2,-1 2 2,-2 3-2,-3 0 0,-4 3 1,-2 5-2,2 6 2,-5-1 6,8 4 13,4-3-7,4 3-1,5-3-5,6-4-1,0-1-4,0-6 1,6 0 0,9-3-1,7 0-1,0-6 3,2-5-3,1-2-1,-4-1-1,-2 1-4,-4 0-9,-3 2-9,-7 1-6,1 3 8,-6 4 12,0 3 4,0 0 5,0 1 0,0 7 2,0 3 4,0 0 7,0-3 5,0 2-4,0-2-3,11-3-3,1 0-4,2-3-2,1-1-4,-2-1 2,5 0-2,-3-6-6,0-1-35,3-2-50,-8-1-76</inkml:trace>
  <inkml:trace contextRef="#ctx0" brushRef="#br0">24674 4914 20,'0'2'200,"3"-2"-183,-2 0-11,5 0 38,-2-2-12,7-4-23,-3-2-4,5-2-2,-4 1 0,1-2-2,0 4 0,-3-4-1,1 4 1,-4-2-1,-1 3 1,-3-1 1,0 1 1,-5 2-2,-5 0 3,-7 3-1,-6 1-3,-1 0 0,-2 7 0,-8 4 0,6 2 0,-1 3 0,8 0 2,2 1 5,5 0 5,6-3-3,8-3-2,0-2-3,0-4 3,17-4-2,1-1 1,5-1 1,4-7 0,2-3-4,-6-3-3,4-3 2,-9 0-2,1-2 0,-4 0 2,-5-1-2,0 0 0,-3-2 0,-6 1 0,2-1-4,1 2-3,-2 6 6,0 4 2,1 7-1,-3 3 1,0 7 5,0 10 3,0 8 12,0 8 4,0 4 1,0 1 0,0-1-7,4-2-1,5-3-8,2-3-2,4-5-7,5-4-1,2-2-1,-3-4-20,8-4-21,-8-6-50,-1-4-169</inkml:trace>
  <inkml:trace contextRef="#ctx0" brushRef="#br0">16667 9993 47,'0'0'215,"-13"1"-156,8 9-60,-2 3 15,4 5 29,2 7-8,1 5-8,0 3-6,0 4-5,0 3-6,0 2 0,0 1-4,0-4-2,0-3-3,0-5 0,0-6-2,4-6-5,0-5-18,-1-4-32,-3-10-65,0-2-144</inkml:trace>
  <inkml:trace contextRef="#ctx0" brushRef="#br0">16896 10029 3,'7'-3'237,"-7"3"-144,0 9-84,4 8 7,-2 10 24,2 6-19,-4 8-15,0 3 0,0 1 2,0-1-4,0-2-1,0-3-4,0-3 3,0-4-1,0-7-1,0-8-2,0-4-4,0-8-15,0-5-9,0-2-39,0-14-30,-6-5-23,-5-6 47</inkml:trace>
  <inkml:trace contextRef="#ctx0" brushRef="#br0">16778 10268 74,'-11'-6'144,"4"6"-48,-2 0-44,7 3-14,2 3-8,0 2-8,0-1-11,13 0-4,3-1-1,5-1-4,4-3 0,-3-2-1,6 0 0,-2-3-1,5-4-3,-1-2-7,2-1-4,2 1-11,-1 1-5,2 2-1,-6 5 8,-4 1 16,0 0 6,-3 7 1,-1-1 1,-3-1 1,0 1 4,-6-3 7,4 2 2,-5-5 2,0 0-4,-3 0-7,3-4-2,-2-2 0,-1-3-2,2 1-1,-5-2-1,2 1 1,-4 1 1,-3 2-2,0 3 2,-15 2-2,-3 1 1,-9 0 1,1 8-2,-6 3 0,1 3 0,1 4 2,1 3 4,8 3 5,3 0 3,7 1-2,11-2-3,0-2 0,1-5-3,20-5-4,2-5 0,4-5-2,8-1 0,-1-5 1,4-7 0,-3-3 0,-2-4-1,-5-2-3,-3 1-12,-6-1-5,-6 1 3,0 5 1,-8 0 9,0 6 6,-5 3 1,0 5 2,0 1 5,0 7-1,0 7 5,0 6-3,0 2-3,0 2-1,10-3-1,1-1-1,-3-5-2,8-4 0,2-4 0,0-4-1,1-3 1,-2 0 0,1-7 1,-5-5 0,2-1-1,-3-3-1,5 1-1,-6 1-2,-5 0 3,5 4 2,-7 2-3,3 3 2,0 5 0,-2 0-1,1 7 1,1 6 2,-3 2 0,2 1 4,5-2 1,-3-3-1,6-3 0,-2-2-3,4-2 1,-3-3-2,-3-1-1,4 0 1,-4-5-2,-2-1 1,-2 0 0,1 0-1,-3 4-1,3 1 1,1 1-1,-1 1 0,3 6 1,-6 3-6,2 1-21,-2-1-41,-2-4-96,-2-6-79</inkml:trace>
  <inkml:trace contextRef="#ctx0" brushRef="#br0">16135 9966 15,'-7'-6'73,"3"3"157,-6 3-223,9 1 4,1 10 25,0 8-11,12 11-4,5 7 0,-3 7-5,5 3-6,2 1-3,-6 1-1,-2 4-2,-2-2-1,-7 0-1,-1-2-2,-3-2 1,0-2 1,-11-5-1,4-5-2,-4-6-2,5-6-5,3-8-19,-1-7-37,1-8-60,-2-4-81</inkml:trace>
  <inkml:trace contextRef="#ctx0" brushRef="#br0">16089 9882 11,'1'-4'155,"4"-1"9,0-1-161,8-1 11,9-1 38,10 1-19,8 2-21,13 2 0,8 3-1,11 0-4,9 0-1,6 1-3,5 2-1,11-1 0,8-2-1,5 1 1,7-1 1,-5 0-4,1 0 1,-6 3-5,-13-3-4,-7 5-7,-15 0-8,-6 4-8,-15-1 17,-11 3 13,-12-3 0,-11 1 2,-8-1 0,-8-1 2,-2-1-1,-2 2 0,1-1-1,2 3-2,-2 0-43,-3 1-61,5 1-41</inkml:trace>
  <inkml:trace contextRef="#ctx0" brushRef="#br0">18128 10005 12,'0'-2'136,"1"-2"-126,4 1-3,-1 1 26,-2 1-22,3 0-10,-1-1 3,3 0 6,-2 0 7,2 0 0,3 0-2,-3 0 5,-3 1 5,2 1 1,1 0-6,-3 0 3,3 4-6,-6 4-1,2 6 2,4 4-7,-7 3-1,4 6-1,-3 4-3,-1 3 0,0 6-3,0 2 0,0 3-3,0 4 2,0 2-1,-1 1 0,-2-2-1,2-4 1,1-2 0,0-3 0,0-8 1,0-2-2,0-5 1,0-3-1,0-6 0,0-6 0,0-4 0,0-5-5,1-2-17,2 0-26,1 0-19,-1-2-25,-2-1-15,-1-1-13</inkml:trace>
  <inkml:trace contextRef="#ctx0" brushRef="#br0">18095 10785 4,'-5'1'-4,"0"0"11</inkml:trace>
  <inkml:trace contextRef="#ctx0" brushRef="#br0">18054 10821 11,'-15'5'-9,"3"0"235,-1-1-180,2 1-41,-6-2 20,1 2 5,-7-1-16,-7-1-3,-13 1 7,-13-1 8,-12 1 3,-17-2 4,-13 2-7,-13-1-4,-14 1 1,-10 2 0,-4 2-1,2 0-2,7 1-8,17-1-1,12-2 3,17 1-8,13-1-3,14-3-5,22-2 0,23-1-16,12 0-20,21-7-29,20-3-33,15-3-104</inkml:trace>
  <inkml:trace contextRef="#ctx0" brushRef="#br0">18206 11029 19,'12'23'199,"6"3"-161,2 7-38,9 2 2,1-2 2,9-1-2,0 0-5,-1-1-7,2-3-7,-8-2-16,0-8 4,-4 1 20,-6-5-1,-1-1-27,-10-2-46</inkml:trace>
  <inkml:trace contextRef="#ctx0" brushRef="#br0">18274 11512 102,'4'5'302,"10"-2"-287,5-2-24,12-1 17,6 0 10,2 0-13,0 0-2,-1-5-1,-1 1-3,-6 0 1,-3-4 1,-6 0 1,-4-5 2,-7-1 1,-7-1 1,-4-2 3,0-6 2,-14 1-3,-5-1-2,2 0-2,6 5-4,8 4-1,3 6-4,4 2-13,16 6-19,5 4-19,3 8-41,1 5-135</inkml:trace>
  <inkml:trace contextRef="#ctx0" brushRef="#br0">18985 11598 80,'0'31'308,"0"10"-299,0 7-18,0 2 10,4-1 1,-1-8-3,-3-1-3,0-5-13,0-5-25,0-8-11,0-9 19,0-7 11,0-6-17,0-6-41,0-12-15</inkml:trace>
  <inkml:trace contextRef="#ctx0" brushRef="#br0">18856 11566 292,'0'-16'26,"0"3"-11,1 3 28,20 1-1,7 1-26,12 2-9,6 4-3,5 1 0,5 1-3,-5 3 0,0 8 0,-5 3-1,-8 3 0,-10 2 0,-13 1 1,-12 4 1,-3-1-1,-18 1 1,-14-3-1,-4-1 2,-8-2-1,0-4 2,-3-4 0,-4-4 4,7-5-4,4-1-1,12-4-3,12-4 0,3 0-2,13 0-9,0 0-8,21 3-25,3 2-53,-2 3-121</inkml:trace>
  <inkml:trace contextRef="#ctx0" brushRef="#br0">19442 11787 93,'-11'14'289,"0"-1"-268,0 2-21,9-3 3,2-3 16,8-4-13,8-2-6,-4-3 3,5 0 0,-5-5 0,-1-6 1,1-1-2,-8-3 0,-3-1-1,-1 1 2,0-1-2,-10 4 4,-8 2-1,-1 4 4,-6 3-1,0 3-1,-4 5 2,1 7 2,2 6-3,-1 5-1,8 1-1,5 1 1,6-1-3,8-1 0,0-4 0,4-4-1,8-6-1,16-3-1,-4-5-1,9-1 2,-4-8 0,3-4-1,-7-3 0,-4-1-4,-6 0-4,-7 1-1,4 2 4,-8 3 3,-4 4 0,0 5 2,0 1 1,0 2-1,0 8-2,0 3 2,0 4 0,1-1 0,10-1 2,6-4-2,0-2 1,1-3-1,-2-4 0,2-2 0,2 0-1,-2-3-1,-3-7-17,0-1-36,-2-1-53,-5-3-101</inkml:trace>
  <inkml:trace contextRef="#ctx0" brushRef="#br0">19772 11874 258,'9'7'54,"-2"-1"-46,4-1 29,0-1-4,-3-1-26,3 0-1,-2-1-3,-1-1-2,-4 0-1,2 0 1,-6 0-1,0-1 0,0 0 1,0 0 1,0 0-1,0 0-1,0 0 0,0 0 0,0 0 1,0 0 1,0 0 1,0-2-2,-11-2 0,-1-3 1,1-3 1,-1-1 4,1-1 0,4-2-1,4-1-4,3-1-1,0 2-1,10 2 0,5 3-1,2 2 0,2 4-4,4 2-28,-6 1-50,3 0-89</inkml:trace>
  <inkml:trace contextRef="#ctx0" brushRef="#br0">20260 11879 90,'3'0'69,"1"0"-49,-3-4 36,2-4-8,-3-2-28,0-1-14,0 1 1,-8-1 3,-4 3-4,-5 1 4,0 3 8,-4 4 0,2 0 5,-2 4-6,-2 7-9,4 5-3,-2 4 1,6 1 2,2 0-5,7-1 1,4-4-1,2-3-1,0-2-1,13-6-1,5-4 0,1-1 0,2-6 1,1-6-1,0-1 1,-2-3-1,-6 0 0,1 1-5,-7 2-2,1 3 3,-5 0-1,-1 5 2,-3 3 4,0 2 0,0 0 0,0 7-2,-5 4 1,3 3 0,2 1 1,0 0-1,0-3 1,2-2-1,7-2 0,6-4 0,0-4 0,1 0 0,3-1 1,-2-8 0,-1 0 0,0-2-1,-5 0 0,-3 0 0,2 4 0,-4 0 0,-2 3 0,3 4-1,-7 0 0,2 4 2,-2 6 0,2-1-1,5 4 1,-3-4 0,4 0-1,2-3 2,2-3-1,0-2 0,3-1 0,-4-3 1,4-4-2,-2-4 1,-2 1-1,3 0 0,-6 3 0,0 2-1,-1 0 1,-4 5 0,-3 0-1,0 5 2,0 5-1,2 0 0,0 2 1,2 0 1,5-4-2,-2-1 0,4-4 0,1-2 0,4-1 0,6-1 0,-4-8 0,3-1-2,-2-5-3,2-1-11,1 1-15,-3-1-11,4 0-2,-4 1 11,-2 2 9,-2 0 11,-4 1 10,-2 1 4,-4 3 2,-3-1 5,-2 3 14,0 0 2,0 2 4,-7 0-1,-2 4 8,1 0-6,4 8-5,4 7-4,0 4-5,11 4-7,13 5-5,2 4 0,4 1-2,4 2 1,-2-3-2,3-1 0,-6-2 1,-7-4 0,-10-3 2,-7-1-3,-5-7 8,-2-2 17,-13-5 4,-6-5-8,-3-2-9,1-5-10,-2-5-4,5-3-14,9-2-44,3 0-91</inkml:trace>
  <inkml:trace contextRef="#ctx0" brushRef="#br0">17931 11254 113,'-11'-11'67,"4"2"-57,2 4 15,3 3 25,0 2-16,2 0-17,0 7-12,0 9 10,4 6 12,12 10-4,2 7 2,5 8-3,5 6-4,6 6 1,6 7-3,0 6-9,6 5-4,3-1 2,-4 1-4,4-8 1,-7-11 1,-3-7-3,-2-9 2,-2-5-1,-5-6-1,4-2-2,-11-5-5,1-6-13,-2-4-19,-8-6-43,-2-7-84</inkml:trace>
  <inkml:trace contextRef="#ctx0" brushRef="#br0">18360 12444 96,'-17'-4'85,"6"2"-70,5 1 27,4 1 26,0 0-27,2 5-22,6 6 0,19 3 6,10 4-4,4 1-3,5-1-3,2-3-5,0-1 1,-3-6-4,4-1 0,-11-3-2,-1-4 0,-10 0 0,-8-9-2,-8-3 1,-9-6 0,-3-3-3,-16-4-1,-12-1-1,1 0-2,-5-1-4,6 4-6,7 3-22,12 5-26,7 6-26,1 5-42</inkml:trace>
  <inkml:trace contextRef="#ctx0" brushRef="#br0">19225 12440 33,'0'0'282,"-7"6"-158,-5 10-126,1 8 3,6 5 7,5 3 3,0 1-9,-2 2-1,0-2 1,0-2-1,-4-1 1,-1-2-1,0 0-1,-4-2 0,3-2 0,1-2-7,7-3-14,0-2-47,0-8-115</inkml:trace>
  <inkml:trace contextRef="#ctx0" brushRef="#br0">19483 12457 133,'0'-1'131,"0"0"-130,0 1 5,0 0 13,0 1-11,0 4-4,0 1 14,0 4 10,0 1 1,0 3 3,0 6 1,2 5-3,1 5-5,-3 4-8,0 3-6,0 0-7,-7 1-2,-3 1 0,-1-3-1,-6-2-2,5-5-4,1-4-9,-5-5-13,11-5-10,-2-5-27,3-7-43,-6-3-60</inkml:trace>
  <inkml:trace contextRef="#ctx0" brushRef="#br0">19129 12748 52,'-8'-2'154,"3"-1"58,3 1-190,2 0-4,17-2 26,20-2-14,9 0-18,8 3-6,3-1-3,6 1-3,-8 3-3,1 0-21,-4 0-31,-1 0-52,-12 0-98</inkml:trace>
  <inkml:trace contextRef="#ctx0" brushRef="#br0">19715 12723 328,'-2'-2'41,"-7"2"-26,5 2 30,2 8-10,2 5-15,0 7-9,0-1-4,0 3-4,2-3-1,0-1-1,-2-3 0,5-1-2,-3-7-2,4-1-12,0-5-19,1-3-53,-3-3-99</inkml:trace>
  <inkml:trace contextRef="#ctx0" brushRef="#br0">19720 12546 34,'0'-9'4,"-7"1"316,-8 2-299,3 4-6,12 0 23,0 2-27,7 0-14,4 2-13,5 5-48,-5-2-100</inkml:trace>
  <inkml:trace contextRef="#ctx0" brushRef="#br0">19963 12437 228,'0'-10'78,"0"3"-59,0 3 30,4 4 3,0 5-33,0 12-5,2 9 0,-2 8 0,-4 4-8,1 3 1,-1-1-5,0-1 0,0 0 0,0-4-1,0 0 0,0-1-2,-4-4-6,3-3-10,-5-6-15,5-6-14,1-5-31,0-6-53,-7-4-31</inkml:trace>
  <inkml:trace contextRef="#ctx0" brushRef="#br0">19827 12746 281,'-13'-4'96,"2"4"-67,1 0 15,10 0 5,3 4-33,19-2-5,9 1-3,8-1 0,7-2-3,5 0-1,0-5-3,5-1-1,-6 0-18,3-2-50,-10-2-92</inkml:trace>
  <inkml:trace contextRef="#ctx0" brushRef="#br0">20474 12352 247,'0'-7'63,"-4"2"-59,0 3 17,-1 2 25,-2 0-30,-4 4-16,-1 8 4,-4 6 6,-1 6 6,-6 7 1,4 6 2,2 6 1,2 5 0,5 5 2,9 4-6,1 1-6,1 0-5,20-4 0,7-4-5,7-8 0,5-4-4,5-5-22,3-5-37,-2-6-75,-6-5-158</inkml:trace>
  <inkml:trace contextRef="#ctx0" brushRef="#br0">20628 12598 11</inkml:trace>
  <inkml:trace contextRef="#ctx0" brushRef="#br0">20610 12598 346,'-11'6'26,"2"4"-26,7 4 12,0 5 14,2 5-18,0-3-8,0 1 2,6-1-1,1-3 0,1-4-1,2-1 0,2-4-2,0-2-4,-4-2-10,1-3-19,-4-1-49,-4-1-65</inkml:trace>
  <inkml:trace contextRef="#ctx0" brushRef="#br0">20470 12598 218,'-4'-9'27,"4"-2"-19,4-1 20,19 0-8,6 0-16,9 1-3,5 2 13,6 4-1,3 4-2,-2 1-8,-1 7-1,-9 4-2,-6 2 1,-5 4 3,-12 2 3,-11 2 2,-6-1 1,-11 1-1,-18-1-6,-4-2 1,-7 0-3,-5-2 4,-1-2-2,2-3-3,2-5 1,4-1-1,10-4-2,11-1-20,7-2-41,10-4-53,0 0-62</inkml:trace>
  <inkml:trace contextRef="#ctx0" brushRef="#br0">21142 12793 93,'4'0'61,"-1"0"-38,-3-3 37,0-3-9,0 0-28,0-1-13,0 0-7,-7-1-2,-8 0 0,-5 1 0,-5 5 0,2-1-1,-1 3 2,2 0 1,-5 8 2,4 2 2,5 3 4,2 2 3,8 1-2,4-2-4,4 0-4,0-4 1,10-1 0,9-3-4,9-3 2,-5-3 0,4 0 0,1-2-1,1-5 1,-3-3-4,-5 0 2,-3 0-1,-7 2-1,-2 2 2,-5 3-2,3 1-1,-7 1 2,1 1-1,2 3 0,-3 4 1,7 3 1,-3-2-1,4 1 1,6-2-1,-1-3 2,5-1-1,-3-3-2,0 0 4,-4-7 1,-2-3 2,-2 0-1,-3-2-1,-3 0-1,-1-1-2,0 1 0,0-2-1,-1 4 0,-3-1-1,4 3-1,0 4-3,4 3-6,8 1-11,4 1-17,2 4-26,4 3-41,1-2-26</inkml:trace>
  <inkml:trace contextRef="#ctx0" brushRef="#br0">21724 12777 115,'-10'-3'150,"6"0"-128,-4 2 11,3-4 18,-1 1-28,-1-1-8,1-1 0,-1-1-5,0 1-3,-1 1-3,-6 0-3,-1 1 0,-2 3 0,-4 1-1,-2 2-2,-1 9 1,-5 1 2,4 5-1,0 0-1,5 2 2,9 0 1,4-3 0,7-2-1,0-6 0,0-1 0,17-4-1,2-3 2,5 0-2,0-7 1,2-2 0,-1-3-1,-8-1-1,1 1-4,-7 0-2,-3 3-3,-4 1 5,1 4 1,-5 3 2,0 1 2,0 1 0,0 6 0,0 3 3,0 4 2,4 1 3,5-2-1,4 2-5,1-5 0,5-2 0,-2-3-1,4-1-1,-5-4 0,4 0-1,-2 0-7,-6 0-18,4-5-28,-7 1-63,1-3-106</inkml:trace>
  <inkml:trace contextRef="#ctx0" brushRef="#br0">21882 12831 162,'0'0'127,"0"0"-105,0 0 2,0 4 10,3 3-19,0 2-11,-2-1-1,5 1-4,-2-1 3,4-3-2,1-1 0,0-2 0,4-2 0,-1 0 1,5 0 0,0-8-1,-5 0 0,9-2 0,-9 2-1,4 0 0,-5-1 1,-4 4-1,1 1 1,-5 0-1,-2 4 2,-1 0-2,0 3 2,0 5 0,0 0 1,0 4 1,0-1 4,0 0-3,0-2 1,6-2 0,4-1-4,1-3 2,1-3 0,5 0 1,-6 0-1,1-4-3,-1-2 0,1 1 1,-7-2-2,6 1-2,-4 0-6,4 0 2,-2 4 0,-2 0 0,-2 2 4,2 0 3,3 0 0,-3 4 0,3 1 2,1-1 2,0-1-1,1-3-3,5 0 1,0 0 0,1-2 0,-3-4 0,-3-2-1,0 0 0,-6-1 0,-1-2-1,-5 2 1,0 0 0,0 1 0,0 1 0,-7 2 1,-6 2 0,-2 3 0,0 0 0,-6 7 1,2 3-2,-4 1 0,6 4 2,1 0 2,5 0 1,4 1-1,0 0-2,7-2 0,0-4 1,8-3-5,13-2 2,-2-3 0,8-2 2,-4 0-2,4-2 0,-5-6 0,2 1-2,-2-1-1,-3 0-2,1 4-2,-2 0 0,-6 1 1,-1 1 5,-2 1-1,-2 1 0,-6 0 0,5 0 2,-5 0 0,2 1 0,-2 0 0,5 0-1,-2-1 0,4 0-6,1 0-17,2-3-14,-3-2-9,3 2-26,-1-2-9,-2 1 8</inkml:trace>
  <inkml:trace contextRef="#ctx0" brushRef="#br0">22627 12589 0,'-7'-9'0,"5"2"231,0 4-174,0 2-31,2 1 23,-3 4-20,3 12-13,-4 3-5,3 7-4,1 5-2,-7 3 1,7 4-3,-4-2-1,4 1-2,0-2-1,0-4-6,0-4-2,0-4-6,0-4-1,0-7 4,0-5 5,0-6 0,-6-1-3,-5-3-20,-1-7-20,-5-2 28,-11-4 20,5-2 5,-5-1 8,1-1 19,8 1 4,-2 3-3,9 3-2,0 4-2,7 2 1,-2 3-1,4 3-1,3 1-8,0 0-8,0 0-10,10 0 1,9 1 0,2 1-1,8-2-1,-1 1 0,3-1-11,-2 0 1,-1 0-3,1 0-3,-1-1 3,1-1 0,-7 1 5,3 1 3,0 0 2,-1 0 3,-2 0 1,0 3 0,2 1 0,-9 0 0,0-1 1,-4-1 1,-2-2-1,-1 0 1,-1 0 5,0-2-3,0-4-4,-3-1-1,-4 1 0,0-1-1,0 1-1,0 1-1,-7 1 3,-7 4 0,2 0 1,1 2 0,-6 7 2,0 5 3,5 1 4,1 2 0,11 0-4,0-3 0,0-1-4,8-3 0,6-2-1,5-4 0,1-2 0,-2-2 0,1 0 1,1-5 0,-2-3-1,-6-2-2,-1 1 0,-4-1-1,-3-1 1,-4 0-1,3 0-4,-3 0-4,0-1-13,0-1-20,-3-1-22,-2-3-49,-5-4-30</inkml:trace>
  <inkml:trace contextRef="#ctx0" brushRef="#br0">22885 12392 299,'14'12'36,"3"2"-26,9 4 16,9 0-5,0 4-17,-1 0-3,-2 3-1,-4 1-1,-6 2 1,-7 2 0,1 4 0,-11 3 1,1 2 0,-6 3 2,0 3-2,-10 0 1,-5 1-1,-6-4 5,-1-4 12,0-6 12,-2-5-5,6-5-13,5-5-7,6-3-7,3-4-25,2-5-69,-3-3-220</inkml:trace>
  <inkml:trace contextRef="#ctx0" brushRef="#br0">21695 12787 251,'-9'-1'326,"-9"0"-301,7 1-16,6 0 28,5 0-9,0 0-9,0 0-13,0 0-6,0 0-3,0 0-19,0 0-23,0 2-28,0 1-45,0 0-100</inkml:trace>
  <inkml:trace contextRef="#ctx0" brushRef="#br0">21656 12829 17,'0'2'82,"-11"-2"250,-5 0-303,4 0-19,2 0 33,9 0-18,1 0-21,0 0-8,0 0-34,0-2-41,0-2-129</inkml:trace>
  <inkml:trace contextRef="#ctx0" brushRef="#br0">21717 12817 279,'-31'4'288,"1"-2"-280,10 6-9,9 0-7,11 2-71,-7 4-236</inkml:trace>
  <inkml:trace contextRef="#ctx0" brushRef="#br0">19899 9124 41,'0'-3'53,"0"-1"208,0 3-243,0 1-12,0 3 6,0 11 7,0 6 1,0 6-6,0 6-1,0 2-4,0 4-2,0-2-2,0 3 4,-3-3 3,-1-1-1,0 0-2,4-3 0,0-3-7,0-4 0,0-1-2,0-5-1,2-4-10,4-5-16,5-4-27,6-6-52,-7 0-73</inkml:trace>
  <inkml:trace contextRef="#ctx0" brushRef="#br0">19532 9174 80,'4'5'293,"20"-1"-290,13 4-2,20-6 33,13 0 1,16-2-24,-1 0-8,6-3-1,-3-3-1,-5 2-1,-6 1-15,-5-1-22,-14 3-39,-13 1-98</inkml:trace>
  <inkml:trace contextRef="#ctx0" brushRef="#br0">20238 9400 3,'8'-7'7,"2"1"-10,-3-1 72,-7 1-12,0 0-24,0 3-14,-7-1 19,-4 4 4,-7 0-7,-3 0-9,-2 8-4,0 5 0,1 4-1,0 2-7,5 3 1,6-2-2,11-1 0,0-5-4,4-3-2,20 0-2,2-6-2,4-2 0,4-3 0,0 0-1,0-8 0,-6-4-1,-6 0 0,-5-5-2,-11 3-3,-6-3-5,-8 3 3,-18-1-4,-9 4 3,-3 5 0,-2 3-7,6 3-11,3 10-6,10 3-14,3 5-13,10-2-27,2 1-14</inkml:trace>
  <inkml:trace contextRef="#ctx0" brushRef="#br0">20595 9380 25,'-9'0'104,"-9"0"31,-1 0-118,-3 0-1,2 0 22,-4 0-10,2 7-21,-1-1 4,0 4 2,1 0-3,3 1-2,3 3 1,5-2 2,10 1 1,1-2-1,8-2-2,12-1-1,6-1-2,6-4 1,6-2-3,3-1-1,1 0-2,-3-4 1,-3-3-2,-12-2 0,-13 1-5,-7-2-3,-4 1-1,-20-2 1,-10 2 3,-14-2-4,-7 6 5,-3 3 3,-1 2 2,6 7-1,9 7-1,9 3-4,12 2-16,8 0-36,8-3-98</inkml:trace>
  <inkml:trace contextRef="#ctx0" brushRef="#br0">20686 9106 74,'11'2'173,"5"13"-86,2 7-74,3 9 10,1 6 11,-4 5-20,-1 4-11,-6 2 2,-9 2 0,-2 0-5,0 0 1,-11-2 0,-4-4-1,0-8 0,5-7 0,9-7-4,1-7-17,1-8-37,9-7-92</inkml:trace>
  <inkml:trace contextRef="#ctx0" brushRef="#br0">19302 9163 59,'13'-3'-4,"3"3"142,-4 0-73,8 5-55,-2 9 8,4 6 0,-5 7-7,-4 5-6,-4 4-4,-8 5 2,-1 3-1,0 1 0,-12 3-2,-4-1 0,-6 0-2,3-7 0,-1-3-1,2-7 2,6-8-5,5-6-6,3-6-8,4-7-33,0-3-57,0-4-8</inkml:trace>
  <inkml:trace contextRef="#ctx0" brushRef="#br0">19302 9088 61,'0'-2'119,"6"0"-81,17-2-39,9 0 27,12 0 23,13-5-32,13-2-10,14-3 3,11-2-2,13-1-7,11-2 0,12 3 2,9 1-3,5 3-8,5 5-25,-7 3-46,-3 2-44</inkml:trace>
  <inkml:trace contextRef="#ctx0" brushRef="#br0">21296 9007 74,'0'13'116,"-1"2"-64,1 1-8,0 2-7,1 4-13,16 3-8,-1 2-2,11 6 3,-2 1-4,0 0-7,0 1-4,-4-2 1,-2-3-3,-1-2 0,0-1 2,-3-2-1,-2 0 2,-2 2 3,-1 2-2,-5 4 0,0 4-3,-3 1 0,-2 2-1,0 1-1,0-1-6,-8-4-5,-10-2 5,-4-4 4,-6-2 2,-12-6 1,-3-2 1,-10-4 1,-8 0-1,-7-4 1,-10-3 1,-12-2-5,-18-3 2,-5-3-1,-12-1 1,-9 0-1,-2-4 0,-1-3 1,6 0 2,8-1 4,16 1 7,18 0-2,10 1-9,17 1-2,21 0 0,13 2-1,23 1-6,5 0-29,24-1-117</inkml:trace>
  <inkml:trace contextRef="#ctx0" brushRef="#br0">18256 9741 86,'-15'0'141,"6"0"-23,1-6-110,8-2 2,0-2 23,17-2-5,5-2-7,11-4 0,10-2 1,10-1-2,11-1-3,8 0-6,6 5-6,4 0-5,-4 3 1,1 2-2,-6 0 1,1 1-6,-13 4-7,-4 1-10,-17 5-7,-6 1-6,-17 0-11,-8 0-9,-9 5-7,0-1-10,-18 5-38</inkml:trace>
  <inkml:trace contextRef="#ctx0" brushRef="#br0">18281 9622 0,'0'-8'174,"0"0"-72,0 3-96,1 1 19,2 0 15,-2 2-23,-1 2-10,0 0-1,0 0 7,-5 5-6,-13 4-6,-4 4 2,-2 3-2,-4-1 1,0 2 0,5 1 3,-1-2 4,6 2 3,3-1-2,9-2-1,2-2-4,4-1-1,1-2 0,22-4 0,11-2 0,15-4 4,9 0-1,15-4-1,3-5 1,6 0-6,-9 4-1,-5 0-2,-6 3-28,-17 1-35,-14 1-88</inkml:trace>
  <inkml:trace contextRef="#ctx0" brushRef="#br0">18828 9440 76,'-6'1'263,"6"-1"-256,10 0-15,21 0 14,12 0 21,11 0-16,8 1-6,4 6-4,-5-1-2,-4 6-2,-7-2-5,-10 4-3,-11-1 2,-11 4-1,-15 0 0,-3 3 5,-26 1 4,-13 1 2,-8 1 0,-3-1 1,1-2 2,6-4 0,5-4-3,15-2-4,9-7-17,14-1-89,0-2-85</inkml:trace>
  <inkml:trace contextRef="#ctx0" brushRef="#br0">20618 8977 26,'0'0'-12,"0"0"130,0 0 29,0 0-113,0 0-4,0 0 16,6 0-13,-1 3-10,9 3 6,6 0-1,3-2-9,11-1-3,5-3-3,5 0 0,6-2-5,3-5-1,-2-2-4,2 2-2,-4 1-2,-4 5-16,0 1-30,-6 0-79,-5 7-213</inkml:trace>
  <inkml:trace contextRef="#ctx0" brushRef="#br0">19726 9887 22,'0'0'87,"0"0"26,0 0-77,-6 0-21,-1-2 13,-2-1 3,1 1-14,-6-1-6,-3 0-1,-2 0 2,-6 0 2,-1 1-4,-9-1-1,-2 1-4,-5 1-1,-1 1-3,-2 0-1,2 0 0,6 0-4,9 0-11,6 0-31,4 3-72,2 0-90</inkml:trace>
  <inkml:trace contextRef="#ctx0" brushRef="#br0">20951 10185 231,'-6'5'-73,"-5"-2"217,6 1-139,5 3 4,0 1 17,0 4 7,9 5-12,2 2-2,3 6 8,1 0 4,9 2-2,-2 7 2,8 1-1,5 3-6,3 2-3,5 0-7,5-1-3,2-1-3,-1-5-3,1-7-3,-3-7-3,-4-6 2,-8-2-9,-7-5-7,-6-3-10,-8-2-14,-9-1-19,-5-5-21,-4-6-34,-26-4-58</inkml:trace>
  <inkml:trace contextRef="#ctx0" brushRef="#br0">21138 10624 180,'-17'4'42,"9"2"-19,8 1 14,0-1-4,7 1-13,12 3 1,8 2 4,6-1-1,10 1-3,1-2-1,11-3-6,-3-1-3,1-5-1,0-1 0,-3 0-2,-4-4-6,-7-3-1,-10 1-2,-8-1-7,-8-2-39,-8 0-100</inkml:trace>
  <inkml:trace contextRef="#ctx0" brushRef="#br0">21990 10348 375,'-11'3'62,"5"7"-69,6 8 4,0 6 15,4 8 1,5 7-12,0 3 2,-1 1-3,-5 1 1,-2-2-2,-1 0-2,0 0 1,-1-5-1,-9-2 2,2-3 1,1-6 0,3-3-1,4-7-13,0-6-34,0-9-52,9-2-77</inkml:trace>
  <inkml:trace contextRef="#ctx0" brushRef="#br0">22188 10387 38,'0'0'279,"0"2"-261,0 10-18,0 5 21,4 9 0,4 8-17,-1 5-3,-3 2 1,-4 0-2,0 0 0,0-2-5,-8 0 2,-3-4 3,-4-4 0,-1-4 1,3-3-2,0-6 1,2-5-13,0-7-30,-2-6-40,-6-1-55</inkml:trace>
  <inkml:trace contextRef="#ctx0" brushRef="#br0">21950 10743 105,'-4'-10'117,"4"4"-47,0 1-7,4 4-9,14 1-18,9 0-4,2 6-2,4 0-8,3 2-11,2 0-4,-2-1-4,0 1-1,-1-2-1,-3 0-1,4 0-6,-8-1-15,-2-1-27,-2-1-32,-5-2-68,-2-1-102</inkml:trace>
  <inkml:trace contextRef="#ctx0" brushRef="#br0">22498 10773 16,'-5'-5'111,"-1"0"-108,6 0-3,-2-1 18,-1 0 15,3 3-6,-1 0 19,1 2 7,0 1-15,0 0-3,0 1 5,0 8-12,0 6-6,0 4-5,0 2-8,1-1 0,-1 2-4,0-2-4,0-1 0,0-4 0,0-4-2,0-4-4,0-6-10,0-1-17,0-7-59,-1-9-84</inkml:trace>
  <inkml:trace contextRef="#ctx0" brushRef="#br0">22397 10485 271,'-9'-4'135,"3"1"-120,3 2 12,3 0 15,0 1-30,7 1-10,6 7 0,2 4-3,3 1-21,-3 1-36,1 1-74,-9-1-111</inkml:trace>
  <inkml:trace contextRef="#ctx0" brushRef="#br0">22645 10482 215,'0'-9'43,"4"2"-20,3 2 34,-3 4-13,3 1-20,-1 10 10,0 7-1,3 12-13,-2 2-8,0 7-3,-2 3-4,1 1-3,-2-1-1,-4-3 0,0 0 1,0-2-4,0 1-1,0-4-6,-7-5-11,3-6-5,0-5-15,-2-8-35,2-5-60,-4-4-41</inkml:trace>
  <inkml:trace contextRef="#ctx0" brushRef="#br0">22582 10748 277,'-4'-8'71,"4"4"-43,0 4 29,17 0-2,4 3-30,2 4-9,9 3-3,-4-1-4,2-1-5,-2-3-4,1 1 1,-2-3 0,-1 1-3,0-1-12,-3-3-19,-2 0-44,-6 0-179</inkml:trace>
  <inkml:trace contextRef="#ctx0" brushRef="#br0">23045 10341 10,'0'-1'-4,"-9"-2"288,-4 3-221,-3 0-44,5 0-3,0 7 11,-2 3-9,-2 7-8,0 3-7,-5 7 0,3 5 0,-3 6-2,5 9 1,4 3 0,2 6 1,7 5-3,2-1 2,2 0-2,13-3 1,9-8-2,7-6-2,6-10-22,6-8-40,-1-8-130</inkml:trace>
  <inkml:trace contextRef="#ctx0" brushRef="#br0">23386 10387 38,'10'-2'-1,"7"1"242,-2 1-203,9 0-20,4 8 27,6 6 1,4 7-19,-1 7-12,2 8-4,-1 3-1,2 5 3,-12 4-7,-2 1-1,-13 3-2,-6-1-2,-7 2 0,0-3-1,-17 1-2,-12-2-3,1-5-4,-5-7-5,-1-11-18,4-12-35,-8-10-97</inkml:trace>
  <inkml:trace contextRef="#ctx0" brushRef="#br0">20299 5138 193,'0'0'106,"0"0"-89,3 0-19,9 0 39,6-1 34,6 0-43,5 1-6,7 0 6,9-3-10,0 3-8,1 0-9,3 0 2,-6 0-2,-1 0-2,-2 4-29,-12 0-109</inkml:trace>
  <inkml:trace contextRef="#ctx0" brushRef="#br0">21546 4971 40,'0'-10'153,"-4"-3"-135,0 0-14,-2 0 31,1 2 17,-6 2-24,-1 1-13,-4 4 3,-7 3-3,-6 1-4,-5 1-8,-4 9 2,-5 5 6,1 5 5,1 4 2,9 4-5,3 3-2,9 1-4,6 1 0,10-1-3,4-2-2,4-5-2,19-4 1,0-4-1,6-5 1,3-2-1,2-5-1,-1-3-1,-3-2-3,-2-1-2,-1-6 0,-5-2-1,-4 2 1,-8 2 2,-3 3 4,-7 2 1,0 0 1,-7 5-1,-3 7-1,-4 4 1,3 1 1,3 2-2,3 1 1,5-1-1,0-2 0,0-1-11,0-1-43,5-2-37,3-5-74</inkml:trace>
  <inkml:trace contextRef="#ctx0" brushRef="#br0">21623 5151 223,'-12'8'4,"8"2"-7,3 2 10,-2-1 20,3 1-16,0-3-8,7-1 0,10-2-1,8-3-1,-3-2-1,6-1 3,1-2-1,0-6 0,3-2-1,-9-1-1,0-3 1,-11-2 0,-1 2-2,-9-2 1,-2 3 0,-2 1 0,-16 5 0,-1 2 3,-7 5-2,-2 3 0,-3 11 0,-2 6 6,5 4 5,2 1 1,8-1 3,9-4-1,9-2-5,0-4-3,20-3-4,3-1-2,11-6-2,-1-2 2,3-2-2,2 0-14,-5-8-22,-1-1-16,-6-4-17,-6-3 1,-5 0 3</inkml:trace>
  <inkml:trace contextRef="#ctx0" brushRef="#br0">21957 5154 54,'0'-2'62,"-1"2"6,-10 9-25,0 3-11,-1 5 1,6 1-2,1 3-5,5-2-11,0-3 0,5 0-2,4-4-3,5-2-2,7 0 0,-2-4-6,4-2 1,-1-3 0,-1-1 0,-3-4-1,4-3 1,-5-4 0,1 0-2,-7-2-1,-6 2-4,1 1 1,-5 2 1,2 2-1,-1 3 2,0 3 1,0 0-5,-2 0-1,7 7 6,-5 3 2,7 1 0,2-2 0,1 1 2,4-3-2,-3 0 1,4-6-1,1 0-2,-5-1 2,2 0 3,-4-4-3,-1-5 0,-4-1-1,-4-2 0,-2-3-1,0 2-1,0-1-1,-2 1-1,-3 2-4,5 2-4,0 5-5,0 2-8,0 2-6,5 0-16,1 4 0,1 2-16,-1 0-33</inkml:trace>
  <inkml:trace contextRef="#ctx0" brushRef="#br0">22481 5154 192,'0'6'39,"-3"7"-48,-4 5 16,0 3 23,3 1-22,-2 0-6,4-2-1,0-2 0,2-4-1,0-4-3,0-2-17,9-7-27,-4-1-31,6-2-31</inkml:trace>
  <inkml:trace contextRef="#ctx0" brushRef="#br0">22487 4989 25,'-17'5'303,"6"5"-307,-3 5-2,14 1 8,0 3-4,0 0-43,9-1-76</inkml:trace>
  <inkml:trace contextRef="#ctx0" brushRef="#br0">22734 5177 262,'-5'0'10,"4"0"-23,1 0 15,0 0 21,1 0-14,4 0-7,2-1 0,-7 0 1,0 0 0,0 1 3,-13 0-3,-2 3 3,-10 5 11,-1 3 11,2 4 0,-3 3 2,4 2-1,5 0-9,7-3-4,11-2-6,0-2-1,9-1-4,12-6-2,8-2 0,6-4 0,7-5-1,-1-9 0,9-5-3,-4-4-19,-1-2-30,-11-1-51,-7-3-47,-9-2-47</inkml:trace>
  <inkml:trace contextRef="#ctx0" brushRef="#br0">22927 4875 314,'-18'15'11,"8"6"-13,-1 2 19,1 3 18,2 3-18,1 2 0,5 1-3,0-1-5,2 0-4,0-5-3,4-2-1,10-3 0,2-4-1,2-5 0,3-2 1,3-7-3,-6-3-2,4 0-6,0-2-7,2-6-4,-3-1-6,-10 5 15,-3 0 11,-6 4 2,0 0-2,-2 4 2,0 7 10,0 5 8,0 5-1,0 0-7,0 0-5,0-3-4,5-3 1,7-4-4,5-4-3,-7-2-12,3-5-32,0 0-58,1-10-86</inkml:trace>
  <inkml:trace contextRef="#ctx0" brushRef="#br0">23289 4945 340,'-12'19'9,"-2"6"-10,6 5 28,-4 3 3,7 2-17,-1-1-6,6-1-3,0-4-3,0-4-1,6-4-14,-2-5-36,3-3-31,-6-3-41,-1-6-32</inkml:trace>
  <inkml:trace contextRef="#ctx0" brushRef="#br0">23143 5207 38,'-26'-21'64,"4"0"12,7 2 24,9 4-10,6 1-33,0 5-23,14 2-10,15 3-12,10 3-6,9 1-7,3 3 2,1 4-3,-10 2-59,-10-4-203</inkml:trace>
  <inkml:trace contextRef="#ctx0" brushRef="#br0">430 2740 70,'3'-9'54,"-3"2"16,0-1-60,4 2 10,-1 2 27,-2 1-15,2 3-21,-3 0-8,0 5-3,6 8 18,-2 8 7,1 4-10,1 5-3,-2 1-2,-1 1 1,1 2-4,0 0-2,3 2-1,-3-4-3,1 0 3,1-5-4,1-4-3,2-6-9,2-4-17,0-5-26,1-8-41,0-1-44</inkml:trace>
  <inkml:trace contextRef="#ctx0" brushRef="#br0">459 2714 172,'0'0'140,"0"-2"-145,0 1-16,13 1 22,2 0 1,7 0-5,-1 1 4,7 5 1,-7 3-3,4 5 3,0 4 0,-6 4-2,6 3 5,-8 5 1,4 2 3,-6 1 0,-4 1-5,-5-1-3,1-2 1,-3-5-3,3-3-6,1-4-14,-5-3-22,-3-4-62,0-5-39</inkml:trace>
  <inkml:trace contextRef="#ctx0" brushRef="#br0">566 3006 287,'-4'-1'24,"1"-1"-25,3 2-3,0 0 8,7 0-16,8 2 14,8 0 0,2 1 0,1-2 0,3 0-3,-2-1-11,-5 0-30,-1-2-35,-3-5-19</inkml:trace>
  <inkml:trace contextRef="#ctx0" brushRef="#br0">811 2767 17,'0'-17'49,"-2"1"-18,0 4 26,-1 4-10,3 3-19,-2 3-2,0 2-3,2 0-1,0 7-15,0 12-5,0 7 1,0 6-1,2 2 0,0-3-2,3 1 1,1-4 0,1 0-1,4-7 0,-4-3 0,1-5 0,1-6-1,-3 0 0,3-3 0,-2-4 0,0 0 1,-2-3 4,6-8 6,1-4-3,-1-4-3,1 0-3,-2 3 0,1 0-1,0 6 0,-5 5-1,5 3-3,-4 2-5,4 7 3,0 8 10,0 4 1,-3 4-2,-8 0-1,0-1 3,0 1-3,-8-3 3,-6-3-1,-1-3 6,0-4 5,2-2 0,2-4 1,0-4-5,4 0-6,-4 0-3,4-10-12,3-5-42,4-2-51,0-3-156</inkml:trace>
  <inkml:trace contextRef="#ctx0" brushRef="#br0">1061 2680 66,'0'-3'171,"0"3"-167,0 0 4,0 4 29,0 8-42,4 8 7,4 7 2,2 5-2,0 4 1,-1-4-2,0 2 3,-1-2-3,-1-1 1,0-4-1,0-2 1,-3-6-1,0-5-2,-2-2 2,2-3 0,-1-5-1,-2-4-1,2 0-1,-1 0 0,4-8 1,1-7 14,4-3-11,-2-4-4,2-3-1,-3 4-1,2 0-1,-5 5 4,2 5 0,0 4 1,-4 5-1,2 2-4,2 3-8,2 9 19,2 3 0,-3 2-2,2 2 2,-6 1 0,0-2-2,-4 0 1,0-1 0,0-3 4,-8 0 2,-3-2 2,-3-3-3,1-2 1,1-3-2,1-3-3,0-1-4,1-3-3,0-6-18,1-5-47,4-4-53</inkml:trace>
  <inkml:trace contextRef="#ctx0" brushRef="#br0">1529 2938 1,'1'-6'16,"-1"2"-6,0-4 65,0 2-38,-1-3-30,-9 1 8,-7 3 3,-1 1-5,-1 1-3,1 3 8,-3 0 9,3 4-6,-2 7-16,5 3-6,3 5 1,2 2 3,6-3-1,1 1 0,3-4 2,0-3-2,11-3-1,5-2-1,-1-2 1,4-4 1,2-1 2,0 0 3,-3-7 6,0-3-2,-7 0-5,-3-2-3,-2 0-3,-6 0-3,3 1-3,-3 4 2,0 3 3,0 2 3,0 2-2,0 0 0,0 3-8,0 6 0,0 1 8,8 3-1,2-2 1,1-4-1,0 0 0,1-4 2,0 0 0,-8-3 1,3 0 2,-3-1 5,3-7 2,4-1-5,-5-3-2,-2-1-2,-4 1-2,0-1-3,0 1 0,0 5 0,0 3 0,0 2 3,0 2 0,0 0-4,0 7-11,0 4 13,0 0 2,0 0 1,9-1 0,0-1 0,2-4-1,0 0 1,0-3-1,2-2 1,-2 0 2,0-1 0,0-6 5,0-1-4,-3-1-3,-2-4-4,-1 3 1,0 0-2,-4 3 1,-1 3 2,0 3 2,0 1-2,0 0-1,0 7-9,4 4 10,3 3 6,0 2-4,4-1-1,-2-2 1,3-2-2,2-1 1,0-3 0,-4-1 1,-4-3-2,-1-2-1,-1-1-8,-4 0-41,0-1-109</inkml:trace>
  <inkml:trace contextRef="#ctx0" brushRef="#br0">1913 2897 172,'-2'6'104,"-4"6"-118,6 6 8,0 5 14,0 5 4,13 2-5,-1 3-1,9 1-3,-4-3 2,-2-3-5,0 0 3,1-6-3,-1-2 0,0-5 0,-1-4 3,-7-3-5,4-5 3,-7-1-2,-2-2-3,-2 0-15,0-5-6,0-8 8,-6-4 10,-9-2-6,-6-6 1,-5 0 1,-2-3-1,-5-3-11,0-3-15,3 0-3,3 3 26,8 3 19,4 6 19,4 6 21,1 2-1,8 5-4,2 2-8,0 0-14,9 3-10,9 1-4,6 1 3,6 2 3,5 0-2,0 6-3,-2 4-2,-4 2 1,-4 1 2,-8 2-2,-5-2 2,-9-1-1,-3 2 3,0-2 3,-7 0 5,-8 0-4,-6-4-1,0 0-4,-1-4 1,-2-1-5,2-3 0,4 0-5,3-1-24,9-7-36,6-2-76</inkml:trace>
  <inkml:trace contextRef="#ctx0" brushRef="#br0">2141 2926 240,'0'12'9,"-2"2"-14,2 0 10,0 0 6,2-1-7,4 0-4,1-3 0,0-3 1,4-2-1,-4-2 0,-3-1-1,0-2 2,-4 1-1,2-1 3,-2 0 5,0-1 6,0-7-3,0-1-9,-2-4 0,-6 2 0,1-1-2,0 1 3,0-2-3,0 4 2,3-2-1,4 3 0,0-2-1,0 1-2,0 1 0,3 3-2,1 2-1,3 1-18,1 2-57,-1 0-44</inkml:trace>
  <inkml:trace contextRef="#ctx0" brushRef="#br0">2375 2931 83,'0'0'22,"-2"0"-25,-2 0 18,-1 0 25,3 0-18,-5 0 0,6 0 1,-6 0 1,0 0-1,-2 0 4,0 4-6,-1 2-5,-1 6-5,0 1-1,7 5-2,4-2 5,0 0 1,1-3-6,10-3-3,5-3-5,-1-2 1,3-2 1,-1-2 1,-2-1 1,-4 0 4,0-7 2,-4-1 4,0-3-5,-7-2-5,0-1-3,-7-3-2,-11 3-9,-1-1-2,2 4-17,-1 3-16,4 2-14,4 3-53</inkml:trace>
  <inkml:trace contextRef="#ctx0" brushRef="#br0">2655 2989 38,'0'0'128,"0"-2"-101,0-3-24,0-1 32,0 1-6,0-2-22,0-1-6,-2-1 0,0 0 1,-2 2-1,-2-2-1,5 3 2,-6 2 1,3 1 2,-3 1 10,0 2 11,-1 0-1,-3 0-7,-2 2-8,2 3-10,-3 3 0,2 2-2,5 1 1,-2-2 1,9 1-1,0-1 0,0-1 1,3 1-1,5-4-1,1 1-1,2-2 2,4-1 2,-4 1 3,4 0-3,1 1-2,2 1 1,1 3 1,1 4 1,3 2 2,-2 1-3,-4 5-1,-2-1 2,-4 0 0,-8-2-1,-3-1 2,0-1 1,-10-3-1,-2-2 2,-6-3 3,-2 0 16,1-4-5,-8-2-3,-2-2-7,0 0-2,-3-8-5,0-1-2,3-4-8,5-2 4,5 1-4,8-2-22,7 0-17,4 0-26,0 1-81</inkml:trace>
  <inkml:trace contextRef="#ctx0" brushRef="#br0">2775 2985 8,'7'9'9,"-5"0"92,0 1-66,-2-1-19,0-1 16,0-1-2,0-3-10,0-1-7,0-2-2,0-1 0,0 0 2,0 0 6,0-2 8,0-4-4,-6-5-21,-5-1 0,0-1 3,-3 0-3,3-2 3,3 4-3,4-1-1,2 3-3,2 3-2,0 2-6,4 1-35,9 3-22,5 0-41</inkml:trace>
  <inkml:trace contextRef="#ctx0" brushRef="#br0">2957 2964 55,'0'5'125,"0"-2"-122,0 0-7,0-1 4,0 0 1,8-1 1,2-1 1,-2 0 1,6-2 1,-4-4-1,1-2-1,0-1-2,-4-1 0,-6 2-3,-1-1-1,0 3-5,0 2 5,-1 0 3,-10 4 0,-2 0 1,-5 4 2,0 6 1,-1 1 6,-1 5 6,5 1 13,0 0-1,6-1-11,5-5 2,1-2-8,3-3-8,0-4-5,9 0 0,2 0 4,7-2 5,-1 0 3,2-6-2,3-3-2,-2 0-7,2-1-29,-4-2-51,-1 3-65</inkml:trace>
  <inkml:trace contextRef="#ctx0" brushRef="#br0">3250 2883 2,'4'-3'15,"-4"0"31,0 2 11,0 0-22,0 1 0,-6 0-8,-5 0-10,0 0 0,-3 4-6,2 0-5,-4 0 1,5 0 4,3 2 2,1 0-1,-1 3-2,1-2 7,3 2-1,-1-1-7,5 1 0,0-1-3,0-2 0,0 1-3,6-2 0,4-1-2,-2 1-1,6 0-1,-4-1 2,5 0 0,-1 0 0,4 0-1,-8 1 1,3-2 1,-4 1-2,-2-1 0,-3 1-2,-4-2-1,1 2-1,-1 0-2,0-1 0,-1-2-4,-10-1 1,0 0-6,-2 0-6,-2 0-9,4-3-22,4 0-37,0 0-25</inkml:trace>
  <inkml:trace contextRef="#ctx0" brushRef="#br0">3429 2881 60,'0'0'98,"-10"0"-91,-1 0-10,0 3 24,0 3-8,0 2-11,-5 0 1,4 1 2,-2 1 5,6-1 16,1 1 1,4-2-8,3 2-4,0-2 2,0 0-7,3 0-6,8-1 3,4 0-2,0-1-1,1-1 1,-5 0-2,-4 1-2,-3-1 1,-4 1 0,0 0 3,0 0 0,-7 0-1,-4 0-5,-2 0 2,-2-5-3,4 0-16,-4-1-28,1 0-56</inkml:trace>
  <inkml:trace contextRef="#ctx0" brushRef="#br0">936 3456 55,'0'-4'245,"0"2"-228,0 2-8,0 0 26,0 1-14,4 8-23,3 7 12,1 5 1,2 3-7,-6 0-1,-3 1-1,2-4-1,-3-1 0,0-3-2,0-3-6,0-6-20,0-4-37,0-4-57,0-4-71</inkml:trace>
  <inkml:trace contextRef="#ctx0" brushRef="#br0">914 3365 3,'0'0'318,"0"0"-312,0 0-23,0 2 9,2 5 4,7 2 4,-1 3-1,3-4-18,0 1-36,-1-3-68</inkml:trace>
  <inkml:trace contextRef="#ctx0" brushRef="#br0">1104 3481 258,'0'3'54,"0"2"-77,-2-1 24,2 3 8,0 1-8,0 3-3,0 3 2,0 1 1,2 1 0,5-4-1,-7 1 0,7-5 1,-3-2 1,3-3-1,-3-3-3,3 0 2,1 0 5,2-4 9,4-8 5,1 0-11,0-2-3,-2-2-2,1 2-2,-3 2 1,-3 3-2,2 2 1,-10 4-1,1 1 1,-1 2 1,0 0-2,0 0-3,3 1-4,1 7 3,2 1 10,1 3 0,0 0-4,1-2 1,-1 1 1,0-4 0,1-1-2,-1-2-1,2-1-2,-5-3 0,7 0 1,-3 0 2,8-9 6,-3 0-3,4-2-3,-3 1-2,-3-1-2,0 4 3,-7 2-2,-2 2 0,2 3 0,-4 0-1,0 0 2,3 1-5,1 7 0,3 4 9,1 0-2,2 1 0,0-2-1,-1-1 0,1-2-1,0-1-1,-2-2 0,3-4 1,-2-1-6,2 0-9,-5-4-41,-1-6-44</inkml:trace>
  <inkml:trace contextRef="#ctx0" brushRef="#br0">1738 3339 61,'2'12'195,"3"5"-193,1 4-1,4 4 7,1 0 0,0 0-6,-1 0-1,3-1 2,-4-3-2,-1-3 0,2-2-1,-6-6 0,3-2-4,-7-5-1,4-3-11,-4 0-26,0-6 5,0-5 17,0-5-15,-11-1 2,-7-3-16,-1-1 7</inkml:trace>
  <inkml:trace contextRef="#ctx0" brushRef="#br0">1704 3391 29,'-11'-16'48,"1"5"-1,4 0 1,4 5-4,0 2-9,2 0-10,0-1-9,0 0-5,10 0-7,8 0-2,4 0 1,2 0-1,5-1-1,-1 4-1,1-2 0,-5 4 0,-5 0-1,-5 0-3,-6 0 0,-4 4-10,-4 1 4,0 1 12,-1 2 2,-13 0-1,-1 1-2,-3 1 4,3 0-2,-2 0 3,3 1 5,3-2-1,7 1-4,4 1-5,0-1 0,8 0 0,10 1 1,7-2 2,0 0 0,4 0 3,2 0-2,-3 0-2,-2 1-1,-5-1-1,-6 0 3,-9-1-2,-2 0 4,-4 0-1,0 1 4,-9-1-3,-10-2 0,-6 1-4,-3-3 2,2-2-2,-6-2-3,3-1-3,7-5-11,6-1-17,12-1-20,4-1-17,0-1-41,11 0-14</inkml:trace>
  <inkml:trace contextRef="#ctx0" brushRef="#br0">2073 3306 16,'7'4'-1,"1"2"144,4 0-118,0 3 2,6 3 5,-5 3-13,5 1-10,-7 1-2,-3 1 1,-1 1-4,-5 2-1,-2-2 0,0 0-1,0-5-6,0 0-1,0-1-9,0-5-20,0-1-41,5-5-26</inkml:trace>
  <inkml:trace contextRef="#ctx0" brushRef="#br0">2421 3487 4,'5'-3'5,"1"2"61,-6-1 38,0 2-82,0 0-2,-2 0 15,-7 0-14,-1 0-6,-7 0 4,5 2-9,-8 5-6,1 3 3,1 0 0,0 1 2,5 1 6,6 0 0,0 1-3,7-1-6,0-3-4,6 1-1,6-4-1,6-2-1,2-1 2,-1-3 4,1 0-4,-2-1 0,-3-5-5,-4-1-17,-4-3-12,-7 1-15,0-2-12,-14 0-22,-4-2-9,-1 5 24</inkml:trace>
  <inkml:trace contextRef="#ctx0" brushRef="#br0">2679 3453 141,'0'0'104,"0"0"-91,-4 0 15,-3 0 11,-4 3-30,-2 4-12,-2 5 2,-3 2 1,5 3 3,2-2 0,3 0 4,5 0 1,0-4 4,3-1-7,0-1-4,3-4-1,7-1-3,2-2 2,-1-1 1,5-1 1,-1-1-2,2-7-10,5-4-15,-7-2-38,-1-1-76</inkml:trace>
  <inkml:trace contextRef="#ctx0" brushRef="#br0">2704 3275 16,'0'1'-2,"0"5"131,1 1-64,-1 3-63,3 2 22,1 3 16,0 1-19,3 4-10,-5-1 3,2 3-1,-4 0-4,0-1-4,0 1-3,-8-3 0,1 0 4,2-6 3,4-2 0,1-4-6,0-3-1,0 0-4,4-4 1,7 2-2,-1-2-1,8 0-2,4-6 5,2-2-1,-2 0 1,-2-2 0,-5 4 2,0 0 0,-4 3-1,-2 3-2,2 0-1,0 1 6,4 7 4,-1 0 3,-2 2-2,1 0-3,-2 0-4,3-2-1,-1-3 0,0 0-2,0-3-18,2-2-38,-4 0-115</inkml:trace>
  <inkml:trace contextRef="#ctx0" brushRef="#br0">187 2537 53,'0'-2'10,"-1"0"92,-5 1-82,6-1 1,-1 2 19,1 0-5,0 0-13,0 0-7,0 0-5,0 0-4,0 0 3,0 0 1,0 0 0,0 5-2,0 3 6,1 8 16,9 5-6,-3 4-11,-3 6-6,3 5 2,-1 5-1,-2 6 1,3 5-3,-1 4 2,0 4-6,-2 7 1,6 2 0,-3 2-3,0-3 2,-3-1 0,0-4 3,-4-7-6,0-2 2,0-6 0,4-1-1,1-4 0,-1-1 1,3-1-1,-3-1 1,3-1-1,1 0 0,-4-1 1,6-2 0,-4-3 3,2-4-3,2-3 1,-5-3-2,2-4 2,-3-4 1,-1-4-2,0-6 0,-2-2 0,2-3 0,-3 0 2,0 0 4,0 0 1,0 0-2,0 0 0,0-1-3,0 0 0,0-2-3,0 1 0,0-1-2,0 1 0,0-1 1,0-1-6,0-1-9,0 0-1,0 1-9,7-2-7,-3 0-6,0-1 0,2 0-4,-1-1 8,1 2 0,-3 1 8,-2 0 4,2 2 10,-3 2 12,0 1 2,0 0 5,0 0 2,0 0 9,0 4 2,0-1-14,-7 6-7,3-4 3,2 2 1,-3-3 0,3 0 4,0-1 5,2 0 3,-2-2-1,2 0-2,0-1-3,0 0-2,4 0 8,7 3 6,5-2-4,6 2 0,6 0 1,11 1-2,8 1-3,3 1-2,7-1-3,-7 0-4,-3 0-2,2 0 2,-5 0-2,-2-1-1,-3-2-1,0 2-3,1-2-16,-5-2-42,-8 0-66</inkml:trace>
  <inkml:trace contextRef="#ctx0" brushRef="#br0">273 2518 58,'-4'0'124,"4"0"-49,0 0-55,0 0 3,0 0 5,0 0-13,0 0-4,0-2 0,0 0 2,0-2 3,0 2 1,0-2-5,6 2-4,3 0-5,8-2 2,5 1-1,6-3-1,8 0 0,3 2-2,0-1 0,3 5-1,-8 0-8,-3 0-51,-6 2-67</inkml:trace>
  <inkml:trace contextRef="#ctx0" brushRef="#br0">2554 11306 88,'0'6'298,"0"3"-296,0 1-4,0 2 20,0 4 15,0 0-13,0 5-5,7-1 1,-3 2 1,3 2-4,-3-1-1,-1 4-1,4-2-3,-6 0-1,-1 0-2,3 0-4,-3-2 0,4 1 0,0-4-2,-1 0-3,-3-2-12,0-2-19,0-7-32,0-3-72,-14-6-110</inkml:trace>
  <inkml:trace contextRef="#ctx0" brushRef="#br0">2261 11435 11,'-20'-1'129,"1"-4"-43,5 1-75,4 0 36,1 1 1,4 0-17,4 0-5,1 2 3,0-1-8,0 1-5,8-1 5,12 0 3,2 1-5,10 0-1,4 1-5,0-1-6,9 1-3,-4 0-3,5 0 0,-4 0 0,1 1-1,-1 1-3,-2 1-14,-8 2-17,-3 1-28,-12 3-39,-6 1-102</inkml:trace>
  <inkml:trace contextRef="#ctx0" brushRef="#br0">2506 11896 59,'6'2'280,"1"-2"-249,0 0-44,4 0 36,2 0 28,6-2-11,6-1-10,-1 0-17,5 0-12,-1 1 0,2 2 0,8 0-5,-4 0-13,8 0-20,-7 2-40,-6 0-107</inkml:trace>
  <inkml:trace contextRef="#ctx0" brushRef="#br0">2936 11484 21,'0'0'18,"0"5"303,0 5-331,0 6 9,4 5 20,2 5-11,-2 2-6,3-1 0,-3-1-1,-1 1 0,-3-4 1,0 0-2,0-4 0,0 0 0,0-7-3,0-3-1,0-5-13,0-2-16,0-2-21,0-3-26,0-9 13,0-4 8,-7-3-8</inkml:trace>
  <inkml:trace contextRef="#ctx0" brushRef="#br0">2933 11574 4,'0'-17'68,"0"3"-20,0 4-1,3 0 14,7 4-27,3 1-15,4 3-3,1 0-7,4 0-3,-2 2-4,2 0-2,-1 0 2,-3 0-1,-4 2-1,-4 0 2,-6 2-1,1 1 0,-5 3 6,0-1 3,0 4-6,-9 1 0,-4-1-2,-2 2-1,1 0 0,-1 2 0,5 0 4,3 2 2,-3 0 8,6-1 3,0 3 0,4-1-2,0-1-1,0 0-3,11-4-3,0 0-2,2-4-4,2 0 0,-1-5-2,4-1 2,-4-1-1,4-2 1,4 0 1,0-2-3,2-4-15,-2-3-26,-3 2-39,-3-2-83</inkml:trace>
  <inkml:trace contextRef="#ctx0" brushRef="#br0">3344 11715 45,'0'6'-29,"0"-2"282,3 0-239,1 4-18,2-4 16,1 0 0,1-3-8,3 1-4,3-2 3,3 0 2,1 0 0,4-3 5,-1-5-5,-2-1 6,3-1-8,-1-2-2,-7 3 2,-3 0-2,-1 2-1,-10 3 1,4-2 1,-4 2 2,0 1-2,-14 1 3,-5 2-3,2 0 0,-5 2-3,0 7 0,1 5-3,3 3 3,-2 2 1,6 1 3,2 0-1,5 0 0,3-3 2,4-3 4,0-4-5,0-1-1,11-5-4,4-1 0,5-3 1,2 0 1,6-7 2,1-5-18,-3-5-76,-5 0-169</inkml:trace>
  <inkml:trace contextRef="#ctx0" brushRef="#br0">3897 11679 36,'-2'2'-23,"-11"3"182,0 0-11,-5 2-140,3 0 36,0 3 4,-2 0-26,3 3-11,-1 1 2,2-1 1,-1 2-5,9 0 1,-2-2 0,7-3-1,0-1-2,0-3-4,0-2-3,0-1-2,8-1-1,3-1 2,7 0 0,2-1 1,2 0-1,-1-2-5,5-2-25,1 0-42,-4-1-52,-2 3-114</inkml:trace>
  <inkml:trace contextRef="#ctx0" brushRef="#br0">4019 11733 13,'3'0'-3,"1"0"57,-4 2 186,0 3-209,3 5-18,1 2 26,-1 4-21,1-1-15,0 1 0,-1-2-2,1-1 0,0-3-2,-2-2-7,3-4-24,-3-3-35,-2-1-87</inkml:trace>
  <inkml:trace contextRef="#ctx0" brushRef="#br0">3946 11609 73,'-3'0'210,"3"0"-95,-2 0-116,2 0-5,0 0 4,7 3-2,10 1 5,-3 1-3,7 1-17,-3-3-41,-3 1-76</inkml:trace>
  <inkml:trace contextRef="#ctx0" brushRef="#br0">2808 12427 97,'0'0'300,"0"0"-272,-4 0-39,0 0 11,1 6 11,-1 1-2,1 5-4,-1 1 5,0 0 7,4 2-2,0 3-3,-2 1 2,-1 4 2,1 2 0,-7 2-3,4 4 0,-5 1-4,2 1-2,-2 1-2,4-2 1,2-2-3,2-4 0,2-1-1,0-7-1,0-3-1,4-6 0,7-4 0,4-2-1,9-3-1,5 0 5,4 0 0,2-1 0,-3-4 0,0 2-1,-3 0-2,3 3 0,-4 0 0,-2 0-1,0 0-1,-2 4-5,-2 1-8,-2 1-9,-2-3-21,-3 0-32,-4-3-71,-11-1-96</inkml:trace>
  <inkml:trace contextRef="#ctx0" brushRef="#br0">3020 12771 24,'0'8'158,"0"-2"-68,0 0-91,0 0 20,13-1 33,1 0-31,10-1-14,-2 0 7,6-4 1,2 1-3,-3 0-4,-1 0-3,-4 1-4,-4 1 0,-5 3 0,-5 4 1,-5 4 0,-3 5 3,0 3-3,-18 4-1,-3-1-1,-7-1 1,3-3 1,-4-2 0,1-2-2,2-3 1,8-6-6,7-2-14,6-4-26,5-2-66,0-3-134</inkml:trace>
  <inkml:trace contextRef="#ctx0" brushRef="#br0">3929 12636 40,'0'-1'74,"-10"0"163,-12 1-233,5 0-2,2 0 38,0 1-8,1 5-21,-1 0-1,-5 4-3,-4 4-5,-2 1-1,0 7-1,4 0 2,2 4-1,5 2 2,4 2 0,4-1 5,5 1 1,2-1 1,0-1-3,13-4-2,1-3-3,8-4-2,-5-2-1,9-6-1,5-2 0,-1-3-3,8-3-21,-1-1-24,-2-5-68,-13-7-126</inkml:trace>
  <inkml:trace contextRef="#ctx0" brushRef="#br0">4014 12918 96,'4'8'24,"-4"0"138,0 1-180,0 0 1,0 3 20,4-3-2,-4 1-2,7-1-2,-7-3 0,4-1-6,-4-2-5,3-2 4,-2-1-6,-1 0-7,0-2 6,0-5 27,0-5-3,0-1 4,0-1 13,0 0 6,0 1 4,0 1-5,0 0-1,0 2-8,0 2-5,4 1-9,3 3-5,2 1-1,2 0-4,3 3 1,2 0-12,2 0-27,2 0-35,-2 0-45</inkml:trace>
  <inkml:trace contextRef="#ctx0" brushRef="#br0">4405 12915 94,'2'0'22,"2"0"-13,-1-5 38,1-1-6,-4 0-18,4 0-9,-4 0 1,0 0 2,0 2-2,0-1-5,0 2 1,-6 1-5,-5 1-2,-4 1 1,-3 0 1,-4 4 4,1 3-4,-4 4-5,1 3-1,2 0 0,3 5 0,3-1 0,8-1 0,-2-4-1,10 0 0,0-6-3,0-2 3,3-3-6,11-2 5,3 0 1,2-4 3,3-5-1,-2-3 0,2-2-5,-4 1-15,-1-1-8,-9 3-23,-1 5 3,-4 1 16,-2 5 16,2 0 4,-3 5-1,0 4 18,0 3 3,0 2 5,0-2 2,8 0 6,-1-1-1,4-4-7,-2-3-2,2 0-5,0-3-1,4-1 2,2 0 0,1-5-4,4-4-14,-5-2-17,-2-3-66,-5-1-51</inkml:trace>
  <inkml:trace contextRef="#ctx0" brushRef="#br0">4657 12716 130,'-7'-18'16,"-4"2"-9,1 5 23,3 4 5,3 5-11,-2 1 10,2 1 11,-4 3-15,1 6-21,0 8-11,7 7 2,0 10 5,5 5 9,15 5 0,2 2 0,3 3-6,3 1-3,-7-2-5,1-1 2,-7-1 0,-2-3 0,-6-2-1,-7-8 0,0-3 2,0-7 0,-7-5-2,-2-4 4,-2-6-1,3-3 0,-6-5 0,-1-4-5,1-9-16,-7-7 6,6-7 6,4-5-1,1-3 0,7-3-13,3-2-5,0 3-2,0 2-3,13 0 7,-2 1-8,0 0-18,3 1-3,-6 1-16,0 0-19</inkml:trace>
  <inkml:trace contextRef="#ctx0" brushRef="#br0">4797 12702 0,'21'2'198,"-3"10"-142,4 4-39,2 6 18,-2 3 1,0 3-15,-9 1-7,2 0-4,-8 0-4,0-2-1,-3 0-1,-4-4-3,1-2 0,-1-6 0,0-2-5,0-6-20,0-3-29,-5-4-40,-13 0-25</inkml:trace>
  <inkml:trace contextRef="#ctx0" brushRef="#br0">4729 12914 159,'0'0'196,"7"0"-185,5 0-12,8 0 37,9 0 0,6 1-21,4 1-8,1 1-7,-1 0 1,-2-3-42,-13 0-136</inkml:trace>
  <inkml:trace contextRef="#ctx0" brushRef="#br0">5177 12558 62,'0'0'32,"-4"7"252,-14 8-281,-1 7-5,3 3 15,3 8 7,4 4-9,3 5-4,6-1-4,0 2 3,0-1-2,0 0-1,5-1 4,9-5 0,0-3-8,4-5 4,3-2-5,8-5 1,7-1 0,7-3-11,7-3-56,-4-4-125</inkml:trace>
  <inkml:trace contextRef="#ctx0" brushRef="#br0">5308 12976 64,'0'0'370,"0"1"-360,0 0-22,0-1 13,0 0 7,0 0-12,10 0-14,1 0-10,8-2-65,-10-3-139</inkml:trace>
  <inkml:trace contextRef="#ctx0" brushRef="#br0">5543 12989 116,'0'9'222,"0"-6"-141,-7 1-82,3-3 7,4-1 22,0 0-23,0 0-15,1 0-35,13-5-14,1 0 2,2-2-86</inkml:trace>
  <inkml:trace contextRef="#ctx0" brushRef="#br0">5772 12960 12</inkml:trace>
  <inkml:trace contextRef="#ctx0" brushRef="#br0">5775 12972 307,'0'4'65,"0"-1"-57,0-3 31,0 2-7,0-2-21,0 0-13,0 0-6,11 0-7,0 0-18,6 0-30,1-3-36,-3-3-28</inkml:trace>
  <inkml:trace contextRef="#ctx0" brushRef="#br0">5969 12926 7,'3'1'10,"1"1"222,-4-1-221,0-1-20,2 0 7,2 0-4,7 0-33,-4-3-41,0-4 5</inkml:trace>
  <inkml:trace contextRef="#ctx0" brushRef="#br0">5575 12596 20,'11'0'239,"0"-5"-186,7 3-49,3-2 40,11 3-5,4 1-30,6 5-5,9 7 5,-1 7 6,0 6-6,-3 6 2,0 3-5,-10 4 0,-3 0-1,-9 2 0,-8-1 1,-10 0 0,-7 0 0,0 0 1,-7 0-1,-7-2-3,-1-1-2,1-5-2,3-5-2,7-6-21,-3-4-50,3-9-86</inkml:trace>
  <inkml:trace contextRef="#ctx0" brushRef="#br0">4344 11763 6,'6'12'30,"3"0"116,-3-1-87,-3 1-58,4-1-2,-2 2 3,1 0-3,-5-1-17,2 1-11,1 0-1,-1 1-10,-3 0 4,4 0 27,-4-1 10,0-1 1,0 0 0,0-2 1,0 0 0,0-2 3,0 0-4,-4-4-1,-2 0 0,1-2 0,-2-2 0,0 0-5,-4-6 1,0-4-7,1-4-4,0-2 2,-1-2 6,3-1 7,-3-1 3,4 2 3,3 1 18,-2 1 9,6 2 13,-4 1 0,4 0-5,0 1-6,0 1-6,0 0-9,0 1 0,0 0-11,10 0-2,1-2-5,0 1-2,3 0-1,-2-1-1,1 2 0,5 0-1,0 1-1,1 0-4,1 3 1,9 3-4,-4 0-8,1 3-11,-1 0 8,-8 3 6,-2 3 4,-5 2 2,-4 2 9,-4-1 3,-2 1 6,0-1 4,-7 1 11,-5-4-3,-5 0-1,5-2-5,-5-2-2,-1 1-4,3-2-2,4-1-3,-1 0-8,8 0-8,3 0-23,1 0-52,-3 0-138</inkml:trace>
  <inkml:trace contextRef="#ctx0" brushRef="#br0">4675 11708 99,'0'6'363,"0"-2"-330,0-1-36,0 2 4,15-3 7,9 1-8,4 0 0,2-2-8,2-1 2,0 0-3,1 0-3,-2-4 3,1 1-2,-3-2 5,-6 0-3,1-1-11,-2-1-28,-2-1-27,-9-1-20,-7 1-45</inkml:trace>
  <inkml:trace contextRef="#ctx0" brushRef="#br0">4884 11746 36,'-4'19'-21,"4"-2"322,0-6-275,4-1-25,16-4 17,12-5 1,8-1-11,6-6-12,0-8-17,-5-5-60,-7-2-148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7-30T20:14:09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11390 6773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8-06T17:43:02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 4273,'27'0,"12"0,14 0,53 0,-13 0,12-13,28 13,-27-13,13-1,-27 14,14 0,-53 0,-27 0,1 0,-14 0</inkml:trace>
  <inkml:trace contextRef="#ctx0" brushRef="#br0" timeOffset="655.98">1799 4485,'27'0,"-1"0,27 0,0 0,40 0,-1 0,27 0,-53 0,0-14,1 1,-14 0,-14 13,-26-13,1 13</inkml:trace>
  <inkml:trace contextRef="#ctx0" brushRef="#br0" timeOffset="2280.25">1455 4987,'13'0,"1"27,-1 26,-13 0,0 0,0 13,0 0,0-40,0 1,0-1,-13-26,13 14</inkml:trace>
  <inkml:trace contextRef="#ctx0" brushRef="#br0" timeOffset="3617.36">1468 4961,'27'13,"-1"-13,14 13,0-13,-14 14,1-14,-41 13</inkml:trace>
  <inkml:trace contextRef="#ctx0" brushRef="#br0" timeOffset="4064.35">1442 5424,'26'0,"1"0,13-13,-14 13,-13-13,1-1,-1 14,0 0</inkml:trace>
  <inkml:trace contextRef="#ctx0" brushRef="#br0" timeOffset="4689.51">1812 5014,'14'13,"-1"66,-13-26,0 14,0 12,0-26,0 0,0-14,0-12,0-14,-13 0,13-39,0-1,0 1,0 13,0-14</inkml:trace>
  <inkml:trace contextRef="#ctx0" brushRef="#br0" timeOffset="5121.8">1720 5040,'13'0,"13"0,14 0,-13 0,-1 0,-13 0,1 0,-14 14,0 12,-14 0</inkml:trace>
  <inkml:trace contextRef="#ctx0" brushRef="#br0" timeOffset="5576.4">1720 5609,'39'0,"-25"-13,39-14,-14 27,-12-13,-1-13,-13 26,14 0,-27-13,13 13</inkml:trace>
  <inkml:trace contextRef="#ctx0" brushRef="#br0" timeOffset="6032.33">1998 5001,'13'13,"13"53,-12-13,-1 40,-13-41,13 1,-13-26,0 26,0-40,0 13,0-12,0-1</inkml:trace>
  <inkml:trace contextRef="#ctx0" brushRef="#br0" timeOffset="6416.16">2011 5331,'26'0,"14"0,-14 0,1 0,-1 0,-12 0,-1 0,0 0</inkml:trace>
  <inkml:trace contextRef="#ctx0" brushRef="#br0" timeOffset="7225.44">2302 5345,'13'0,"0"13,1-13,-1 0,0 0,0 0,0 0,1 0,12 0,-26-13,27-1,-27 1,0 0,0 0,0-1,-14 14,1 0,0 0,13 14,0-1,0 13,-13-26,-1 14,14-1,0 0,0 0,0 1,0-1,14 0,-1-13,-13 13,13-13,0 0,1 0,-1 0,0 0,0 0,-13-13</inkml:trace>
  <inkml:trace contextRef="#ctx0" brushRef="#br0" timeOffset="8776.32">2606 5292,'0'0,"0"13,0 0,13 14,-13-1,0-13,0 14,0-1,0-13,0 1,0-1,0 0,0-26,0 0,0-1,0 1,14 0,-14 0,13 0,-13-1,0 1,13 13,0 0,-13-13,14 13,-1 0,0 0,0 0,0 0,-13 13,27 0,-27 1,0-1,13 0,-13 0,0 0,0 1,0-1,0 0,0 0,0 1,0-41,0 14,0-14,13 27,-13-26,0 13,14 13,-1-13,-13-1,13 14,0 0,-13-13,14 13,-1 0,0 0,0 0,0 13,1 1,-14-1,13-13,-13 13,13-13,-13 13,0 0,0 1,13-1,-13 0,0 0,0 1,0-1,0 0</inkml:trace>
  <inkml:trace contextRef="#ctx0" brushRef="#br0" timeOffset="118685.8">10319 6628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21T13:44:55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18735 2719 195,'0'-1'170,"0"1"-161,0 0-19,-2 5 7,2 9 21,0 1-3,0 5-7,0 3-5,0 0-4,9-2 2,-2-3 0,-2-2-1,-2-2-1,0-4-3,-3-3-7,0-1-16,-7-2-50,-11-4-107</inkml:trace>
  <inkml:trace contextRef="#ctx0" brushRef="#br0" timeOffset="247.01">18620 2637 194,'-23'-6'252,"8"3"-248,7 1-8,8 1 10,0 1 8,17 0-10,16 0-12,21 0 5,10 2 4,5 3-2,-1 2-1,-4 2-11,-10 1-6,-8-1-5,-12 0-2,-19-1 4,-15-1-1,-11 3-1,-28-2 18,-18 1 9,-10-2 0,-11-1 5,-2-2 5,-6 1-1,3-3 2,16 2-4,15-2-5,25 2-5,20 2-5,7 0-20,23 2-34,19-2-82</inkml:trace>
  <inkml:trace contextRef="#ctx0" brushRef="#br0" timeOffset="463.06">19161 2655 152,'0'0'19,"0"3"-36,6 5 20,5 5 34,-3 5 23,1 3-17,-3 2-10,0 1-9,0 2-10,-6-3-5,4 1-4,-4-3-3,0-2-2,0-3 0,0-3 0,-3-4-16,-4-3-35,1-6-75</inkml:trace>
  <inkml:trace contextRef="#ctx0" brushRef="#br0" timeOffset="863.05">19381 2808 28,'-24'13'46,"3"1"-2,9 4-12,3-1-6,7-2-2,2 0-3,0-3-6,12-3-2,6-2-2,2-2-2,5-3 1,-4-2-1,-3 0-5,-3-2 2,3-6-4,-6-3-1,1 0-7,-3-1-13,-5 2 1,1 3 11,-6 5 6,0 0 1,0 2 7,0 2-11,-7 7 2,0 1 7,5 2 3,2-1 0,0 1-8,10-3 0,8-1 0,2-4-7,-2-1-51,0-3-129</inkml:trace>
  <inkml:trace contextRef="#ctx0" brushRef="#br0" timeOffset="1111.07">19671 2911 315,'-1'11'-3,"1"1"-2,0-1 11,4-3 1,7-1-3,2-1 0,-2 0-1,4-5-3,3-1-1,-6 0-2,4-3-5,-3-5-14,3 0-20,-4-1 3,-2 1 16,-4 2 4,-2 3-3,-2 3 21,-2 0 2,0 4 1,0 5 16,0 3 15,0-1-15,2 0-1,3-2 1,4-1-9,-2-3-5,4 1-2,-1-4-3,-3-2-7,4-2-50,-7-10-139</inkml:trace>
  <inkml:trace contextRef="#ctx0" brushRef="#br0" timeOffset="1394.08">20024 2928 222,'-4'3'156,"-3"-1"-196,7 0 23,0-1 26,0-1 1,12 0-12,13 0 7,3-1-3,3-3-4,-2-2-7,-1-2-7,-6 1-18,-3-3-4,-5 0 11,-12 1 19,-2 0 11,-6 3 1,-16 4 6,-7 2 17,-4 0-4,-1 5 3,-4 5 1,2 3-2,7 3-4,4 1-6,10-1-3,11-1-2,4-1-6,4-4-2,18-1 1,10-4 0,8-2 0,3-3 0,6 0-1,-8-5 0,-1-3-13,-6-3-39,-7-3-74,-5 0-124</inkml:trace>
  <inkml:trace contextRef="#ctx0" brushRef="#br0" timeOffset="1555.08">20466 2683 393,'-13'0'-2,"2"6"-10,0 6 23,0 6 15,0 4-17,2 3-5,2 4-1,3-2-3,1 1 0,3-3-3,0 0-15,0-5-28,0-3-47,3-4-74</inkml:trace>
  <inkml:trace contextRef="#ctx0" brushRef="#br0" timeOffset="1718.09">20263 2789 312,'-7'-2'121,"2"0"-123,5 2 3,0 0 22,5 0-15,13 0-16,11 4 11,14 1-2,3-2-2,4-3-13,0 0-17,-3 0-24,4 0-33,-5-6-2,-1-1 30,-6 0-23</inkml:trace>
  <inkml:trace contextRef="#ctx0" brushRef="#br0" timeOffset="1907.11">20804 2744 33,'7'-6'77,"-7"1"-12,0 1 19,-11 4-18,-8 0-35,-12 0-10,-5 4-2,-3 4-4,5 2-1,0 3-7,11 1-1,10 1-5,9 1-4,4 0 1,1 0 1,21-1 0,6-2 5,6-3-2,-5-1 1,-6 0 0,-7-4-1,-5-1-3,-11-1 3,0-1-1,-11-1 13,-14 0-4,-12-1-2,0 0-6,0-5 0,2-3-2,13-2-5,5-1-30,7 0-89</inkml:trace>
  <inkml:trace contextRef="#ctx0" brushRef="#br0" timeOffset="2595.15">18178 2566 274,'0'-4'4,"0"2"0,0 2 23,0-1 20,-3 1-29,3 4-22,0 10-5,0 9 20,0 5 10,0 9 0,0 4 5,0 3-4,-7 3-13,3-3-2,0 0-4,1-2-1,2-5-2,1-5 2,0-4-2,0-5-2,0-5 2,0-5-7,0-3-7,0-9-23,4-1-38,3-11-52</inkml:trace>
  <inkml:trace contextRef="#ctx0" brushRef="#br0" timeOffset="3038.17">18197 2539 81,'5'-4'54,"1"-1"-4,-1 1 16,6-1-3,1 0-20,6-1-16,6 0 2,7 0-11,13-1 0,13 1 0,11-1 1,8 0-3,12 0-4,3 1-1,10 1-3,1 3 0,5-1-8,10 3 3,1 0-2,4 6-2,3 2-1,-4 0-6,-6 0-6,-3-2-2,-4 1 1,-11-2 6,-3 2-1,-2-2 4,-4-3 4,-5 0 2,-2-2 0,-1 0 0,-1-3 0,-2-2 1,-2 1-1,-7 0 1,-7 1-2,-4-1 2,-11 4-1,-7-1-1,-6 1 1,-5 0-1,-6 0 1,-4 0-2,-7 1 2,-3-1 0,-1 0 2,-3 0-2,1 0 0,-1 0 0,0 0-5,4 0-16,2 0-25,-2 0-27,1 0-39,-2-1-50</inkml:trace>
  <inkml:trace contextRef="#ctx0" brushRef="#br0" timeOffset="3298.18">21303 2493 218,'-8'1'87,"-1"1"-91,2 3 6,1 3 38,1 5-10,4 3-10,1 5 3,0 3-9,0 5-3,0 2 0,-3 1 2,0 2-5,-2 2 0,-1-1-2,1-1-5,-2-1 4,7 1-3,-3-2 3,3-1-5,0-3 4,0 0-1,0-3-1,0-3-2,0-4-1,0 0 2,3-4-3,-3-2-3,1-2-13,2-6-19,-3-2-56,0-2-170</inkml:trace>
  <inkml:trace contextRef="#ctx0" brushRef="#br0" timeOffset="3850.22">18190 3147 203,'12'0'57,"4"-4"-67,12 0 10,7 0 29,4 0 13,6 0-4,12 2-1,11-1-9,9 2-6,10-1-2,12 0-6,11 1-7,5 0-5,13 1 0,11 0-1,15-1-1,4 1-1,9 0-1,4 0-1,-1 0 3,-6 0-2,-7 0 0,-5 0-4,-23 0 3,-15-2-1,-20-1 1,-27 2-3,-18-2 1,-16 1 2,-21 0 0,-5 2 2,-7-1 1,0 1 4,-8 0-4,-14 0-23,-9 0-45,-6 0-74</inkml:trace>
  <inkml:trace contextRef="#ctx0" brushRef="#br0" timeOffset="4651.26">18035 2784 151,'4'0'31,"-1"0"-38,1-1 8,-1 0 16,-3 1 6,0 0-17,0 0 22,0-1 15,-11-2-26,-12 3-7,-6-3 2,-3 0 4,-2-1 4,-7 0-1,7 0 5,-1 2-4,7 0 0,2 1-9,8 1-9,2 0 0,5 0-4,3 0-3,1 4-1,4 1 0,3-1-9,0 0-13,0 1-8,7-4-4,4 2-19,3-3-9,-1 0 3,-2 0-5</inkml:trace>
  <inkml:trace contextRef="#ctx0" brushRef="#br0" timeOffset="5162.33">17731 2777 13,'0'0'46,"0"0"5,0 0 18,0 0-6,0 1-23,0-1-19,0 0-11,0 0-7,0 0 2,0 0-5,0 3 2,0 0 5,0 2 9,-2 3-1,-2 3 0,0 3-2,0 2 3,-3 2-5,1 3-1,2 3 9,-3 6-1,2 3-4,-2 5-3,0 1-4,-2 4-2,4 3-3,-2 0 1,3 0-1,-3-2 7,-3-2-10,2 0 3,4-1 2,-3 1 6,3 0-1,-1 2-5,-2-1-1,3 1 0,0 0-1,-3-1-1,-1 0 1,3-1-4,1 1 4,2 0-2,-3 0 1,1 2-1,-4 0 0,-2 2-1,-2-1 2,-4-2-1,1-3 0,1-5 1,6-4 0,-3-5 0,7-2-1,-3 0 2,5-4-2,2 2 0,-2-1 0,2 3 2,-3 0 4,-3 3 4,2 2-4,-7 2 1,0 3-3,1-2 1,-2 0-4,3-2 1,1-6 0,-3-1 0,0-4-1,0-1 1,2 0 1,0-1 2,4 1-2,0 1 2,-1 0-4,6-1 1,-1-3-2,1 1-1,0-3 1,0-4 1,0-3-2,0-3-8,7-4-17,-3 0-21,-3-9-45,-1-9-136</inkml:trace>
  <inkml:trace contextRef="#ctx0" brushRef="#br0" timeOffset="5866.33">17342 4943 38,'0'-2'259,"0"0"-222,0 2-38,0-1 16,0 0 28,0 1-30,0 0-12,0 0-2,0 0 2,0 0-1,0 0 0,1 2 4,5 0 6,-1 2 7,1 3 9,-6 5-2,0 6-1,0 3-2,-6 7-4,-5 3-1,-1 6-7,-4 1-3,4 1-4,-5-3 0,5-3-1,3-5-1,3-3 0,6-6-3,0-6-2,0-5-11,4-8-30,3-2-91,-3-15-239</inkml:trace>
  <inkml:trace contextRef="#ctx0" brushRef="#br0" timeOffset="7994.46">21306 2842 201,'0'0'46,"0"0"-28,0 0 66,0 0-46,0 0-18,0 0-4,0 0-5,0 0 0,0 0 0,0 0 1,0 0 1,0 0-5,0 1 2,7-1-2,4 2 3,10 0 5,9-2 0,9 0-5,6 0-6,5 0-3,1-3 0,-1 0 1,0 1-2,-7-2-1,-5 2 0,-5-1-7,-7 0-4,-6 1-5,-2-1-2,-3 2 3,-2-1-4,-5-1 0,-4 2-5,-4 1-40,-1 0-67</inkml:trace>
  <inkml:trace contextRef="#ctx0" brushRef="#br0" timeOffset="44834.56">22684 2620 75,'6'-3'0,"0"1"112,0-1-38,-2 1-24,-4 0-10,0 0 15,1 0-17,-1 1-16,0-1-1,0 2 2,0 0-3,0-1-1,0 1 2,0 0 1,-5-3-6,-13 3-3,-9 0-6,-8 1-4,-10 9-5,-11 2 2,-1 1 0,-1 4 1,1 2 0,7 1 2,8 2-3,7 0 1,6 2 0,13 0-2,9 0 2,7-2-1,7-2-3,20-1 2,14-4-1,9 0 0,11-2 2,3-5-7,5-3-13,1-5-14,-7 0-21,-6-5-26,-8-9-83,-14-6-88</inkml:trace>
  <inkml:trace contextRef="#ctx0" brushRef="#br0" timeOffset="45222.58">22927 2612 53,'1'0'161,"3"0"9,-4 0-157,0 1-19,0 2 20,0 7 10,0 5-2,0 4 1,0 3-10,0-1-8,-5 3 0,0-3-1,3 0 2,2-3-4,0-4-1,0-1-3,0-4 2,7-2 1,-6-2-2,2-3 0,-2-2-2,5 0-1,1-5 0,5-5 4,3-4-3,8 0-4,-6 1 6,0 2-1,-6 5 1,-5 2 1,0 3-2,-6 1-1,4 1-2,3 6 10,-2 4 9,5 2-1,-2 0-5,1 2-6,2-3-2,3-2 0,-2 1 0,-1-4-4,2-2-16,-6 0-15,-3-4-46,-1-1-72,-3-6-35</inkml:trace>
  <inkml:trace contextRef="#ctx0" brushRef="#br0" timeOffset="45508.6">23235 2769 27,'3'0'152,"-3"0"-107,0 0-10,1 0 9,2 3-8,-3 3 1,0 4-4,0 1-13,0 2-11,1-3-5,6 2-3,2-3-1,2 0-1,7-3 0,-1-1 1,5-4 1,-4-1-2,4 0 2,-3-5 0,1-5-3,2-1 0,-7-5-3,-2 3-3,-5 1 1,-5 4 6,-3 2 3,0 4 3,0 2 7,0 0-2,0 2-7,0 8-5,0 3 4,-3 2 4,3-1-3,0 0-3,11-2 0,5-3-1,2-1-1,-3-3-11,3-3-17,-1-2-27,-6 0-34,-4-10-96</inkml:trace>
  <inkml:trace contextRef="#ctx0" brushRef="#br0" timeOffset="45798.65">23660 2791 93,'1'9'172,"2"-1"-94,-3 1-74,0 0 33,0 0 9,0-2-28,0 3-13,4-3 0,5 0-5,-2-1-1,4-3 0,-6-1-9,7-2-5,1 0 5,0-3 0,2-5-5,-1-5-12,-1 1-6,-5-1 17,1 0 13,0 2 2,-5 2 1,0 3 3,-4 4 3,0 0 2,0 2 1,0 0 2,6 10 7,-1 1 16,0 4-10,-3-1-10,1-2 1,-2 0-5,-1-1-4,5-2-2,-1-3-3,0-2-1,-1-2-1,1-2-3,0 0-4,0-1-20,6-10-35,-10-4-130</inkml:trace>
  <inkml:trace contextRef="#ctx0" brushRef="#br0" timeOffset="46190.64">24117 2577 281,'0'13'25,"0"3"-7,0 3 30,0 1-17,0 1-15,-3 3-4,-5 0-6,-3 1-1,-3-1-1,-3-3-4,-1-1 2,1-2-1,4-2 0,4-3-1,7-5-2,2-3-4,0-3-7,0-2-1,5 0 6,8 0 8,9-6 2,6-1-2,-5 0 0,4 0 0,2 0-1,-10 0 2,3-2-1,-5 2-1,-2-1 1,2 2-1,-9-2-1,-2 2 2,-6 3-1,0 3 7,0 0 2,-8 5-1,-3 5 1,-2 2 8,9 3 2,4 0-4,0 1-7,4-3-2,15 0-3,8-3-2,1-2 2,6-5-2,7-3-4,-2 0-23,1-7-48,-14-8-165</inkml:trace>
  <inkml:trace contextRef="#ctx0" brushRef="#br0" timeOffset="47078.68">24749 2628 45,'4'0'374,"-4"0"-345,0 0-12,0 0 35,-3-1-16,-1 1-25,-3 0-8,-3 0-1,-8 1-4,-5 8-2,-6 1 4,-2 1-1,1 2 1,2 1 1,1 1-1,12 1 3,7 1-1,8 0 0,0-2-1,15 1 2,13-3-2,11-3-1,7-1 3,2-1 0,-5-4-3,-5-3 1,-12 0 1,-11-1-1,-8 1 0,-7-1-1,-2 0 8,-19 0-5,-19 0-4,-6 0 0,-9 0 0,0 0 1,8 2 0,2 1-5,19-1-8,11 0-30,10-2-71,5-1-219</inkml:trace>
  <inkml:trace contextRef="#ctx0" brushRef="#br0" timeOffset="47806.75">22093 2476 46,'2'-6'244,"-2"0"-248,0 3 1,0 2 20,0-1 32,-2 2-21,-5 1-19,2 8-23,-6 8 19,-3 8 8,1 6 2,-1 7 0,3 5 10,6 6-2,-1 4 0,5 4-2,-3 3-11,-2 1-2,5-1-4,-4-3-3,-1-5 1,-5-3 0,2-5-1,1-5-1,-3-5 6,5-7-10,2-9 2,3-5-6,1-6-11,0-7-14,0-1-44,4-14-47,-4-9-107</inkml:trace>
  <inkml:trace contextRef="#ctx0" brushRef="#br0" timeOffset="48354.77">22213 2481 46,'-4'0'318,"2"0"-277,2 0-38,0 0 14,2-2 20,11 0-23,14-3-10,9 3 3,13-2 3,8 2-2,6-1 0,10 0 4,6 0-2,5 2 1,8 0 1,11 1-6,11 0-3,11 0-1,1 0-3,10 0 1,-2 0-3,-1 0-7,-2 0-4,2 0 2,-4-2-1,-5-4 5,-6 0 3,-11 0 4,-11 0 1,-13 0 1,-11 1 0,-11 1 2,-11 0 1,-5 0-1,-9 2 0,-4-1-1,-7 1-1,0 0-1,-2 0 1,1 1-2,1 0 1,-1 1 0,5 0 0,-4 0-1,0 0 1,-4 0 0,-6 0-1,-5 0 0,-9 0-1,-1 1 0,0 0 2,0 1-6,0 0-6,-4 1-11,-3 0-18,1 0-11,2 0-12,-1 0-30,3-2-33</inkml:trace>
  <inkml:trace contextRef="#ctx0" brushRef="#br0" timeOffset="48642.78">25184 2410 177,'0'-1'29,"0"0"1,0 1 25,0 0-16,0-1-25,7 1-7,-1 0 5,3 0-2,-1 2 2,2 3-1,-2 1 5,1 2 4,-7 1 0,3 1 1,-5 3 2,0 2-2,0 4-2,0 3-3,-5 7-3,-2 2 2,-1 6-1,0 3-6,-3 3-1,-6 2-3,3 0 1,-1 0-3,1-1 0,3-5 0,0-2 1,2-3-3,3-5 4,-3-2-2,1-2 0,-3-5 1,0-3-3,4-4 1,2-3-1,5-3-5,-1-4-15,-2-3-41,1-2-71,-14-10-227</inkml:trace>
  <inkml:trace contextRef="#ctx0" brushRef="#br0" timeOffset="49274.81">21964 3318 305,'9'0'72,"2"0"-75,7 0 28,9-4 33,11 2-22,9-1-13,10 0 2,17 0-9,6 0-4,15-2 0,12 0 1,16 2-8,18-1 3,18-1 1,15 2-1,1 0-1,0 1-2,-4 0-4,-9 0-1,-6 1-3,-17-2-7,-20 1-6,-24 0-6,-27 0 4,-27-1 5,-20 2 11,-11 0 5,-10 1 3,0-1 16,0 0 3,0-1-14,0 0-10,0 1-1,0-2-2,0 3-21,-10 0-33,-13-3-106</inkml:trace>
  <inkml:trace contextRef="#ctx0" brushRef="#br0" timeOffset="82386.72">24473 3283 6,'7'0'20,"-3"0"-12,3 0-9,-7 0 190,0-1-125,0 1-36,0 0 17,0 0 3,0 0-16,0 0-16,1 0-5,9 0-5,-2-1 1,7 1 1,8-3 2,3 1 0,2 1-3,8-1 1,-2 1-1,8 1-1,4-1-1,1 0-5,5 0 2,2 0 0,-1 0-1,1 0 0,-1-1 0,-3 0 0,-9-1-1,4 2 1,-13-2-1,1 0 1,-5 0 0,-6 1-2,-8 0 1,-9 2-3,-5-1-5,0 0-5,-23 1-25,-15 0-53,-16 0-116</inkml:trace>
  <inkml:trace contextRef="#ctx0" brushRef="#br0" timeOffset="193051.03">8219 5875 532,'-4'-2'9,"3"2"-36,1-1 25,0 1 9,15 0 6,7 0-6,10 0 1,14 1 1,11 1-2,14-1-5,1 0 1,4-1-2,5 0 1,0 0 1,3 0 4,7-1-4,6 0 2,3 1 0,3 0-4,-2 0 2,-5 4-2,-9 3-1,-10 1 0,-12 1 0,-12 1 0,-14-2-1,-6-1 1,-9-1 1,-6-2-1,-6 0 1,-2-3 0,-5 0 0,2-1 2,0 0-1,2-1-1,-3-4 2,3 0-3,-6 2-4,-2 1-9,2 2-13,-3 0-14,0 0-46,0 0-132</inkml:trace>
  <inkml:trace contextRef="#ctx0" brushRef="#br0" timeOffset="193675.07">8697 5400 350,'0'-2'82,"0"0"-104,-3 2 14,2 0 11,1 10 11,0 4-8,0 6 3,0 3-2,8 3-5,5-2 1,1-1-3,-2-1-1,5-4 1,-1-4 0,0-4 1,2-3-2,-7-3 0,-1-4-2,1 0-8,-4-3 1,5-5 3,5-6-7,-7 2-6,8 0 0,-6 1 2,-2 4 13,1 5 5,-5 0-1,0 2 0,3 3 2,-1 6 8,3 3 3,6 0 1,-5-1-5,4 0 4,-4-4-4,5-3 0,-3-2 3,1-2 2,0 0 3,2-4-1,-5-7-3,4-3-3,-5-4-6,0-2 0,-7-1-3,-4 0 0,0 4 0,0 3 0,0 6-3,0 3-2,0 4-9,0 1-15,-3 2-18,2 8-16,-6 2-15,0-1-56</inkml:trace>
  <inkml:trace contextRef="#ctx0" brushRef="#br0" timeOffset="193951.08">9390 5573 4,'7'0'72,"-4"0"-24,1-4 0,0 1 7,-4-2-11,0-1-13,0 1-7,0 0-2,-7 3 6,-5 1 0,-6 1 5,-4 0-11,-2 8-11,-1 2 1,0 2 3,4 2-4,9 0-3,5-1-4,7-5-2,0-1-3,18-2 0,8-2 1,-2-3 3,5 0 0,-4-3-1,0-5-2,-7-3 0,-4-1-8,-5-2-11,-7-1-12,-2 0-10,0 0-19,-4 4-23,-7 3-32,1 3-11</inkml:trace>
  <inkml:trace contextRef="#ctx0" brushRef="#br0" timeOffset="194260.1">9564 5551 17,'0'10'112,"0"0"27,0 4-138,0-1 3,4-1 10,3-1 10,-2-2-7,4 0-4,-4-4-8,-1-1-3,1-2 0,-1-2 4,0-1 6,-1-6 25,-2-5-18,-1-4-4,0 0-1,0-2-2,0-1-5,-1 3 7,1 4-5,0 0-2,0 5-4,0 4-4,11 0-3,4 3-1,0 0 0,5 3-7,2 5-22,-5 2-16,1 0-28,-7-1-56</inkml:trace>
  <inkml:trace contextRef="#ctx0" brushRef="#br0" timeOffset="194444.11">9878 5402 251,'-10'0'20,"0"6"-19,2 7 9,4 7 14,-3 4-12,4 5-5,3-2-2,0 1-5,0-1 0,3-3 0,9-4-2,5-2-7,-3-5-24,0-3-36,-3-7-34</inkml:trace>
  <inkml:trace contextRef="#ctx0" brushRef="#br0" timeOffset="194947.14">10118 5580 105,'-1'-3'193,"-6"2"-198,2-1-2,4-1 18,-4 1-5,3-2-6,-1 1 1,2-2-3,-3 1 3,-3 2 0,-4 0 1,0 2 7,-2 0 11,-2 0 8,1 8-1,-1 3-2,4 2-8,0-1 1,5 0-6,6-3-3,0 0-8,0-6 0,15-2-2,2-1 2,5-6 0,0-7 8,2-5-5,0-3-4,-6-3-1,-7-2-2,-6 1 1,-2-2 0,-3 2-1,0 2 0,0 6 3,0 5 1,0 7 3,-4 4 1,0 1-2,1 10-1,-5 10 9,-1 9 2,2 5 0,3 3-2,4-1-1,0-3-1,0-3-8,8-7 0,10-3-1,6-7-4,0-2-2,-2-8-29,-4-3-63,-11-10-248</inkml:trace>
  <inkml:trace contextRef="#ctx0" brushRef="#br0" timeOffset="196014.23">17399 5944 103,'-11'-5'353,"2"-1"-350,5 4-22,4 1 28,0-2 16,2 2-4,13 1-8,4 0 2,15 0-2,10 0-2,19 0 3,11 0-1,18 0 0,8 0 1,17-3-1,5-1 0,10 2-7,5 2 0,4-3-6,-6 3 1,-10 0-3,-14 0-6,-17-1-13,-17 1-4,-22-2-2,-19-1 5,-15 2 8,-15-1 9,-6 1 7,-9-1 3,-16 0-2,0 0-1,-11-2-4,0 4-1,-2 0-17,-3 0-52,-2 0-89</inkml:trace>
  <inkml:trace contextRef="#ctx0" brushRef="#br0" timeOffset="196790.24">17475 6321 231,'0'0'213,"-7"3"-241,-1 6 23,-3 7 20,0 4 2,1 2-8,4 2-2,5 1-1,-2 1-4,3-3 0,0-1-2,3-3 0,8-4-1,2-3 1,2-5 0,-4-2 0,3-5 0,-2 0 1,1-2 1,2-7 1,2-2 0,-3-3-2,-1 0-1,-1 2 0,-1 3 1,-6 2 0,1 3-1,-2 3-1,-2 1 0,2 0 0,3 8 2,-1 3 8,7 1 0,5 1-2,2-4-3,2-1 1,0-3 3,-1-3 2,4-2 0,-2-2 3,-2-6-3,0-6-5,-8-3-1,-4-3-2,-5-4 0,-4 2-1,0-1-3,0 0-2,0 5-8,-2 6-4,0 4 1,0 8-8,2 0-13,0 2-22,0 9 3,0 2-11,0 2-94</inkml:trace>
  <inkml:trace contextRef="#ctx0" brushRef="#br0" timeOffset="197079.26">18111 6488 2,'3'0'164,"-3"0"-44,0 0-107,0 0 23,-3-1 15,-2 0-16,-2 1-13,-2 0-8,0 0-8,0 0-3,-2 1 1,-1 4-2,1 3-1,-3-1 5,5 1 1,4 1 4,5-2-3,0 0-4,0-2-3,12-3 0,8 1 2,-2-3-2,3 0 0,-2-3 1,-1-4-3,-2-3-3,-5-1-8,-9-1-7,-2-1-7,0 2 9,-11 1 10,-4 5 7,0 2-1,-3 3 2,-2 0-4,5 4-4,1 3-10,6 1-22,8 0-21,0-2-52,0-2-23</inkml:trace>
  <inkml:trace contextRef="#ctx0" brushRef="#br0" timeOffset="197290.28">18235 6510 148,'4'1'95,"-2"1"-88,-2 0 22,5 2 13,-4-1-15,2-1-16,-1 0-7,2-1-3,-4 0 0,2-1 2,0 0 1,1 0 3,-3-3 4,2-3 3,0-3 0,-2-1 1,0-2 4,0 1-5,0 1 2,0-1-2,0 2 0,0 1-7,0 3-5,7 1-2,0 1-1,1 1-1,3 2-2,2 0-4,2 0-14,3 4-28,0 2-26,1-3-48,1-1-55</inkml:trace>
  <inkml:trace contextRef="#ctx0" brushRef="#br0" timeOffset="197499.29">18636 6299 415,'-4'9'29,"-11"5"-49,2 2 29,5 4 10,3 3-8,-1 2-3,-1 0-5,3 0-1,-2 1-4,1-4 0,2-1-6,-1-3-10,4-3-12,0-4-18,0-5-41,0-6-115</inkml:trace>
  <inkml:trace contextRef="#ctx0" brushRef="#br0" timeOffset="198034.31">18924 6463 78,'0'-2'162,"0"-3"-82,0 2-76,0 0 37,-7-1 9,-4 2-26,0-3-13,1 2-4,-1 2-5,0-2-2,-1 1 0,1 1 1,0 1-1,3 0-1,-3 0 1,1 2 1,2 3 4,4 3-1,-1 0 0,3 1-1,2-3 0,0-3-3,2 1 1,10-4-1,-1 0 1,4-5 3,2-3-3,2-6 2,2-4-2,-4 0-2,1-5 1,-3 2 1,3-3-2,-8 1-1,4 4-1,-3 4 3,-7 4 0,3 4 1,-7 5 1,0 2 0,0 2 6,0 9 8,-10 6 6,-1 6-4,0 6-3,-2 1-2,2 0-2,0 0-3,4-4-4,7-2-3,0-4-1,6-3-1,6-4-4,4-2-18,-3-4-37,-4-3-78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06:54.13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4619 3297 380,'0'-12'29,"0"2"-31,0 3 3,0 1 17,0 2 12,0 2-1,0 2-7,0 0-20,0 13-12,0 12 12,-1 14 18,-9 11-5,-5 10-6,-5 6-4,-3 6-2,-11-2 2,0 1-2,0-4-3,2-6 1,6-5 1,4-9-2,11-4-1,4-7-1,7-7-7,0-7-8,14-5-11,9-9-17,4-6-29,6-6-43,-7-15-111</inkml:trace>
  <inkml:trace contextRef="#ctx0" brushRef="#br0" timeOffset="453.02">4525 3360 316,'-21'-10'50,"11"1"-53,10 1-3,0-2 7,17 1 4,6 1 0,12-1-3,8 0-1,10-1 1,7 3 1,2 0-2,6-1-2,-1 2 4,0 1-3,1-1 1,0-1 3,-3-1-4,-4-1 1,-1 3-1,-6-1-4,-4 3 0,-10 2-1,-9 2-2,-13 0 5,-8 4-5,-10 3 5,0 1 5,0 5 1,-17 2 0,2 1 2,-3 0 0,7-1-3,5-3-1,1-2-2,5 0-1,0-2 1,0-1-2,2 0 2,7-3-1,-1 1-1,-1 0 4,4 0 0,-4 1 2,0 3 0,-2 4-2,1 5 5,-6 8 6,0 9 1,0 9-5,0 8 4,0 9-4,0 5-2,0 2-2,0 3 0,4-2-3,-2-5 5,0-7-8,4-5 3,-3-7-2,-3-5 1,4-1 0,-4-5 0,0-6-1,0-4-3,0-4-10,-7-4-10,-3-5-12,-11-4-28,-5-7-101</inkml:trace>
  <inkml:trace contextRef="#ctx0" brushRef="#br0" timeOffset="645.04">4355 4311 42,'-14'0'390,"9"0"-385,5 0-8,1 0 2,26-6 11,16-3-6,16 1 1,18-3 1,10 3-2,5 2 0,0 0-1,-2 2-4,-1 2 1,-6 0-6,-1-3-23,-8 0-27,-6-2-24,-14-2-74</inkml:trace>
  <inkml:trace contextRef="#ctx0" brushRef="#br0" timeOffset="1292.07">4726 3162 8,'-15'8'0,"0"-2"1,6-2 25,1-1 9,1-3 18,0 1-7,-1-1-13,-1 0 0,0 0 4,-1 0-3,-1 0-2,4-1 9,-4-1-16,4 2 16,3-1-21,1 1 6,3-2-6,0 2-6,0-1-6,0 0-1,0-2-3,18-4-5,15-3 3,13-7 1,15-5-2,7-2 2,9-2-3,2 1 1,-1 1-1,1 0-1,-4 2-1,-6 3-8,-8 1-16,-6 4-16,-14 3 4,-10 4-3,-16 4 4,-8 0 1,-7 3 3,0 0-4,-13 4 11,-6 4 13,-2 0-3,2 1-4,8-2 2,5 1 5,6-2 4,0-2-17,4-1-2,9-1 6,6-2-9</inkml:trace>
  <inkml:trace contextRef="#ctx0" brushRef="#br0" timeOffset="1813.13">5657 2898 55,'0'0'69,"0"0"-3,0 0-14,0 0-10,0 0-7,0 0-12,0 0-10,0 0-11,4 0-5,3 2-1,4 0 15,8 1 3,9-3 2,11 0-1,7 0-3,5-4-6,2-1-4,-1 0-1,-1 1-3,-8 0-14,-4 1-9,-3 1-18,-11 2-5,-3 0 5,-7 0-16,-5 0-4,-8 5 2,-2-1 24,0 0 22,0 2 14,0-3 4,0 1 0,-2 0-3,2-1 0,0-1-1,2-1 2,9 1 1,1-2 1,5 1 1,-5-1 6,1 1 1,-6-1-9,0 1 4,-3 0-2,-4-1 0,0 0 0,0 0 16,0 0 15,0 0 3,0 0-8,0 0-13,-4 0 1,4 0 0,-7 0 1,7 0 0,-4 0-3,-3 1-2,-2 0-4,-6 3-3,-7 2-4,-10 3 2,-8 5-3,-17 3-1,-6 4-1,-12 2 1,-4 2 1,-3 1-2,0 0 2,1 0 0,7-3 5,11-4 0,19-3 2,16-6-4,14-4 2,10-4-12,4-2 2,11 0-19,18-8 10,10-5-10,12-4-30,5-2-63,1 0-38</inkml:trace>
  <inkml:trace contextRef="#ctx0" brushRef="#br0" timeOffset="2177.12">6079 2959 94,'11'-5'11,"2"-2"-12,-2 1 38,4-1 3,0 1-12,-2 0-1,-2 2-4,-4 0-6,-3 3-4,-4 0-4,0 1 4,0 0 3,0 0-1,0 0-1,0 0 1,0 0 1,0 0-2,0 0-2,0 0 0,0 2-5,-4 4-7,1 2 2,-1 5 9,0 4-3,-1 2 1,-1 7 2,0 5 2,-4 9 1,-1 9-1,-1 8-7,-2 7 1,-1 4 3,-2 1-9,3-1 1,6-5-1,1-7-1,7-6 1,0-5-1,-2-8-1,2-3 2,0-4-1,0-5 2,0-6-2,0-3-3,0-6-4,-4-4-18,-1-5-28,-1-1-42,-9-4-58</inkml:trace>
  <inkml:trace contextRef="#ctx0" brushRef="#br0" timeOffset="2649.16">5989 3933 116,'18'-12'53,"-3"1"-53,6 1 57,1-1 7,-2 3-27,-1 0-7,-5 3-5,-7 2-11,-6 3-6,-1 0-2,-1 0 13,-20 10 4,-14 8-13,-12 8-6,-13 4 2,-5 4 5,0 2-1,-3 1-2,8 1-6,6-1 1,4-5-2,12-4 0,9-5-1,17-8-1,12-5-10,0-6-35,29-4-49,3-13-144</inkml:trace>
  <inkml:trace contextRef="#ctx0" brushRef="#br0" timeOffset="11152.63">6600 3233 33,'0'1'264,"0"-1"-226,-3 2-39,0-1 16,3 1 20,0 2-23,3 0-10,10 1 4,6-1 1,6-1 9,1-3 6,5 3-9,4-3-3,-2 0-1,2 0-3,-5 0-5,1 0 0,-3 0-2,-2 0-14,-4 0-29,-2 4-45,-9 1-57</inkml:trace>
  <inkml:trace contextRef="#ctx0" brushRef="#br0" timeOffset="11494.65">7153 2931 16,'0'0'1,"0"-1"18,0 1 159,0 0-91,0 0-65,0 0 3,0 0 11,0 0-14,0 0-16,0 9-10,0 8-1,0 11 21,0 8 4,0 4-9,0 6-1,-3 1-3,1 2 0,-2-1-2,1-1 2,2-4-8,-4-1 0,5-4 1,0-3 0,0-3-1,0-5 0,9-4-1,-3-4-5,1-3 0,1-4-7,2-4-12,-5-4-29,5-4-52,-4-6-99</inkml:trace>
  <inkml:trace contextRef="#ctx0" brushRef="#br0" timeOffset="11812.67">7196 2919 51,'-16'-1'162,"8"0"-151,1 0-6,7 1 51,0 0-6,0 0-39,0 1-17,10 4 0,9 1 20,8 2-1,5-3-4,9-1 2,8-2-1,4-2-4,-2 0 1,2 0-6,-7-2 1,-2-4-6,-2 3-33,-10-1-30,-2 2-16,-9 2-65</inkml:trace>
  <inkml:trace contextRef="#ctx0" brushRef="#br0" timeOffset="12112.69">7233 3235 81,'-1'1'196,"-2"-1"-194,3 1-9,0-1 32,0 2-6,3-2-15,12 2 14,6-2 7,5 0-1,8 0-8,-1-4-1,2-1-9,-1 1-5,0 1-3,-9 3-17,-3 0-35,-4 3-46,-14 7-96</inkml:trace>
  <inkml:trace contextRef="#ctx0" brushRef="#br0" timeOffset="12433.7">7157 3611 30,'4'0'5,"7"0"163,3 0-156,3 0 24,12-2 20,-1 2-27,9 0-8,2 0-8,3 1-7,-2 5-3,-1 0-2,-5 0 3,4-1-6,-3-1-1,-2-1-25,-5-3-73</inkml:trace>
  <inkml:trace contextRef="#ctx0" brushRef="#br0" timeOffset="13025.74">7911 2659 66,'0'4'219,"3"11"-190,-3 9-31,0 8 30,0 6 3,0 5-18,0-1-10,0-2 0,0 1-1,0-4 0,0-3-2,0-6-5,0-5-8,0-5-4,0-8-15,0-4-39,0-6-76</inkml:trace>
  <inkml:trace contextRef="#ctx0" brushRef="#br0" timeOffset="13576.77">8104 2825 272,'0'3'0,"0"8"-15,0 2 32,0 4 2,-4 1-11,4-1-5,-3 1 0,3-2-4,-1-2 2,-2-4-1,3-1 0,-3-4-1,3-3 1,0-2 0,0 0-3,0 0 2,0-3 2,0-6-7,-4-4-3,0-2 6,-2-3 0,-1 0 0,3-3 3,0-1-1,4 2 1,0 0 1,0 4 4,10 4 0,3 2 3,0 1-7,2 3-1,3 4 1,2 2-1,5 0 0,-4 4 1,5 4 1,-2 1-1,-5 1 1,-2 0-1,-6 0-1,-7 0 3,-4 0 0,0-1 0,-15 0 2,-3 2-2,-4-1 0,2 0-1,1 2 2,1-1 6,8 0 4,3-1-4,7 1-3,0-2-7,4 1-1,11-3 0,5 0 2,5-3 0,0-2-2,4-1-14,-5-1-33,-1-2-69</inkml:trace>
  <inkml:trace contextRef="#ctx0" brushRef="#br0" timeOffset="13860.8">8426 2956 236,'0'4'-15,"0"0"22,10-4 13,8 0-8,2 0 3,10-6-4,-1-3-6,-4-1-3,3-1 0,-9 1-2,1 0-3,-8 0 4,-2 2-2,-6-1 1,-4 3 5,0 0 0,-2 1-1,-14 4 5,-3 1-3,-3 1 1,-6 7-7,-1 4 3,-2 4 2,3 0 7,6-1-2,7-1 2,8-3-5,7-1-3,0-4-4,2-1-3,11-2 2,5-3 1,6 0 4,5-1-6,3-6-19,4-3-28,-4-4-41,1 1-51</inkml:trace>
  <inkml:trace contextRef="#ctx0" brushRef="#br0" timeOffset="14072.8">8812 2814 109,'3'-2'44,"-3"2"-2,0 0 49,0 0-29,-11 0-37,-3 2-17,2 4-7,-5 3 1,-1 1-2,3 4 0,4-3 0,4 4 1,5-3-1,2 0 2,0 1-1,0-3 0,6 0-1,1-3 1,-3-1-1,-1-1 1,1-3-2,-4 1 2,0-3 2,0 0 0,0 3 3,0-3-1,-7 0-6,-1 0-5,-1 0-7,1 0-19,1 0-47,3-6-146</inkml:trace>
  <inkml:trace contextRef="#ctx0" brushRef="#br0" timeOffset="15968.94">7936 3195 178,'0'-11'15,"0"5"0,0 0 67,0 6-16,0 0-28,0 0-17,0 0-10,0 9-7,0 7 3,0 5 6,0 5 4,0-1-12,0 0-5,-7-1 4,3 0-2,0 0-1,4-1-1,0 0-2,0-4-13,0-4-28,4-3-49,4-4-65</inkml:trace>
  <inkml:trace contextRef="#ctx0" brushRef="#br0" timeOffset="16672.95">8196 3232 138,'-2'15'60,"2"0"-65,0 0 7,0 0 20,2-1-10,6 0-4,2-3-2,-2-1-5,-1-4 0,-4-1-1,-2-4 0,-1-1-5,0 0-6,0 0-1,0-3-30,0-7-45,-7-2 36,-1-3 28</inkml:trace>
  <inkml:trace contextRef="#ctx0" brushRef="#br0" timeOffset="16876.96">8183 3208 13,'0'-16'37,"13"3"-7,5 2-18,1 0-1,5 5 3,-2 0 6,2 2-5,5 3-9,-6 1 2,1 0 2,-3 6-1,-4 1 1,-6 4 9,-7 1-4,-4 2 0,0 2-1,0 0 6,-13-1-5,-2 0 1,-3-1 2,1 1 1,2-2-2,4 1-8,8-2-5,3-1-4,0-1 1,14-1 1,3 0 1,5-3-1,8 0 0,-3-2 0,8-2-3,-6-1-15,-1-1-39,-2 0-84</inkml:trace>
  <inkml:trace contextRef="#ctx0" brushRef="#br0" timeOffset="17268.98">8776 3239 194,'-19'0'32,"1"0"-37,-2 0 32,1 0 7,-6 5-27,5 0-4,5 1 5,0-2 2,5 3 1,4-1-4,4 3-1,2-1-2,0 4 1,18-2-1,-3-1-3,5-1 2,-4 1 0,1-2-1,-6 0-2,-5 0 2,-6-1 0,0 0 1,-16 0 5,-7-1-2,-5 2-3,-4-2 2,0-1 1,1-2-5,5 0-2,8 0-4,10-2-39,8 0-54,0 0-126</inkml:trace>
  <inkml:trace contextRef="#ctx0" brushRef="#br0" timeOffset="17945.02">8539 3342 132,'0'0'17,"0"0"-7,0 0 53,0 0-35,3 0-24,9 0 2,6 0 1,0 0-2,6 0 0,-2 0 0,-1 0-1,4 0-1,-3 0 0,-3 0 3,-3-1 0,-4-3 4,-2-2 0,-4-1-1,-2-1-2,-4-2 0,0-1-1,-4-1 0,-13 1-2,0 3 2,1 0 1,-1 5-3,-4 2 1,2 1 3,-5 3 1,-1 8-8,-3 7 0,3 1-1,4 4 3,6-1 0,7-1 1,8-4 1,0-3 0,4-2-4,13-4-1,5-2 2,7-1 1,3-5-1,7 0-1,1-4-9,-4-4-27,0-3-36,-8-2-116</inkml:trace>
  <inkml:trace contextRef="#ctx0" brushRef="#br0" timeOffset="18189.03">9003 3215 118,'0'-5'22,"-6"2"13,-4 3 58,2 0-36,-7 3-33,-7 6-23,2 4-2,-2 2 1,5 2 1,6 0 4,7-2 3,4 1 5,0-2 2,0-1-3,11-1-1,6-1 0,-5-2-2,5 0-1,-2-3-4,-4 1-1,-2-3-1,-9-1-1,0 0 3,0 0-1,-9 1-2,-10 0-2,-6-3-3,1-1-1,-1-1-7,2-5-22,3-2-38,1-1-66</inkml:trace>
  <inkml:trace contextRef="#ctx0" brushRef="#br0" timeOffset="18724.06">7940 3481 172,'0'-1'191,"0"1"-196,0 3-9,0 11 17,0 7 14,0 10-7,0 4-4,0 3-2,0-1 2,0 2 0,-3-2-1,2 0-2,-3-5-2,1-4-1,0-2-1,3-7-6,0-2-6,0-5-22,3-5-70,4-5-88</inkml:trace>
  <inkml:trace contextRef="#ctx0" brushRef="#br0" timeOffset="19418.09">8118 3577 256,'0'0'35,"0"0"-43,0 7 12,0 8 18,1 6 2,6 4-11,-5 1-8,0-2 0,-2 1-2,0-3 1,0-1-3,-2-3 0,0-2 0,-2-5-1,4-3 0,0-3-1,0-3-1,0-2-19,0 0-26,2-3-21,2-6-8,1-5 2,-3 0 4</inkml:trace>
  <inkml:trace contextRef="#ctx0" brushRef="#br0" timeOffset="19877.12">8157 3701 24,'-6'5'24,"5"-3"8,-2-1-10,3 2-1,0-3 7,0 0 15,0 0 7,0-7-15,0-1-28,0-1-1,0-3 5,0-1 1,0 1 1,10 0-1,1 4-3,4 0-1,5 1-2,-1 5 2,5 2-4,5 0-5,-1 9 1,1 5 1,-3 2 1,-6 0 1,-5 1-1,-7-1 1,-2 0 1,-6-2-2,0 0 3,-18-2 1,-2-1-1,-5-2 1,-1-3 0,2 0-1,1-2-2,3-2-1,1-2 2,9 0 1,2 0-2,8 0-1,-3 0 0,3 0-3,0 2-4,3 3-2,9 3 13,4 0-1,-1 0-2,3 1-2,0-1 1,-4-2-2,0 0 0,4-3 0,-3 0 0,2-1-5,2-2-20,-1 0-53,2-2-95</inkml:trace>
  <inkml:trace contextRef="#ctx0" brushRef="#br0" timeOffset="20173.14">8607 3781 2,'0'1'0,"0"0"152,0-1-132,0 0-19,0 0 5,0 0 0,4 0-8,3 0 11,0-1 12,4-3 1,0 0 0,-5-1-7,5 0-2,-7-2-1,-1 3-1,1 0 0,-4 0-5,0 2 0,0 2 2,-15 0-2,-2 1-2,-5 7 1,-5 2 0,2 5 5,6 1 3,4-1-4,5 1 3,3-5-4,7 0-3,0-2-4,0-2-2,11-3 1,4-1 0,2-2 0,4-1 0,4-1-6,0-6-22,3-3-30,-2-2-37,-2-2-83</inkml:trace>
  <inkml:trace contextRef="#ctx0" brushRef="#br0" timeOffset="20377.16">8811 3710 256,'-7'0'39,"-1"0"-21,1 4 14,0 4-16,1 2-14,1 0 1,5 3-1,0-3-2,5 0-2,3-2 2,1 0 0,-2-1 2,1 1-1,-1-2 0,-4-1 0,-3-1 2,0 1 2,0 0 8,-7 0 6,-4-1-4,-5 1-4,3-4 0,4 1 3,1-2-10,4 0-3,1 0-3,3 0-17,0 0-36,0 0-87</inkml:trace>
  <inkml:trace contextRef="#ctx0" brushRef="#br0" timeOffset="21145.2">9230 2909 369,'0'1'49,"0"0"-68,0 1 9,0-1 19,9 1-1,9 1-3,11-3 0,3 1-1,7-1 2,1-2-7,6-3-19,-4-3-35,1 1-46,-7 0-80</inkml:trace>
  <inkml:trace contextRef="#ctx0" brushRef="#br0" timeOffset="21533.22">9854 2725 319,'0'8'59,"0"6"-101,0 9 45,0 4 14,4 2-13,6 0-1,-4-3-3,5-1 0,-3-3-4,3-5-9,0-4-16,-1-3-16,-5-6-24,-2-4-21,-1 0 7</inkml:trace>
  <inkml:trace contextRef="#ctx0" brushRef="#br0" timeOffset="21677.26">9861 2733 224,'0'-5'20,"0"3"-13,0 2 23,0 0-18,11 0-5,6 0 6,8 0-8,0 0-2,4 1-3,3 1 2,0 0-4,-4 0-24,-2-2-76,-7 0-70</inkml:trace>
  <inkml:trace contextRef="#ctx0" brushRef="#br0" timeOffset="21808.24">9882 2874 222,'0'3'27,"7"-2"-50,7 0 31,5-1 11,7 0-2,5-5-13,0-1-7,-1 0-24,-6 0-59,-5 3-66</inkml:trace>
  <inkml:trace contextRef="#ctx0" brushRef="#br0" timeOffset="21928.25">9939 3019 137,'3'3'-5,"12"-1"8,4-2 34,8 0-8,2-2-12,7-6-12,0 0-10,3-2-28,-9-1-47</inkml:trace>
  <inkml:trace contextRef="#ctx0" brushRef="#br0" timeOffset="22036.25">10261 3005 190,'-4'6'18,"4"-1"-22,0 1 17,0-4-3,1-1-8,10-1 0,0 0-37,1-5-73</inkml:trace>
  <inkml:trace contextRef="#ctx0" brushRef="#br0" timeOffset="22173.27">10268 2795 209,'-7'0'168,"3"0"-180,4 0 5,0 2 23,0 7-13,0 1-2,0 1-2,0 1-11,11 0-29,0-2-73,-3-3-72</inkml:trace>
  <inkml:trace contextRef="#ctx0" brushRef="#br0" timeOffset="22413.29">10539 2864 166,'0'0'60,"0"0"-44,0 0 41,0 0 4,-11 2-34,-6-2-25,-5 4-4,0 0 3,-6 2-1,3 1 0,8 2 0,2 0 2,8 0 0,4 1 2,2 0-1,1 0 2,0 0-1,5 0 0,6-1 2,-1 0 1,-2-1-1,-1-1-4,-1-1 3,-3 1-2,-3-1 1,0 2 0,-7-2 0,-4-2-1,-5-1-7,8-1-2,-3-2-11,4-2-35,-1-6-43,3-5-104</inkml:trace>
  <inkml:trace contextRef="#ctx0" brushRef="#br0" timeOffset="22853.3">10626 2897 324,'-2'3'3,"0"0"-2,-2 3 31,1-1-16,3 1-14,0-1-2,4 0 2,7-3-1,5 0 2,3-2 4,2 0 1,0 0 1,4-6-2,-2-2-3,0-1 0,-2 0-1,-3 2 0,-7-1 0,-6 4-2,1 0 3,-6 3-1,0 1 5,0 0 4,-14 0-10,-7 5-14,-8 3 6,-3 3 4,4 3 2,5 0-1,7-1 2,8-2 1,4-3 0,4 0-3,4-3 2,11-2 4,7-1 3,5-2-1,1 0-1,5-4 2,-3-3-2,3 0-5,-7-3 0,-1 3-1,-10 1-2,-5 3-2,-7 2 1,-3 1 1,1 0-2,-1 0-1,3 3-3,-1 2 7,3 2 5,2-1-1,4 0-2,1-2 2,4-2-1,7-1 5,4-1 0,-1 0-2,3-7-1,-5 0-2,-1-1 1,-5 0-3,-5 3-5,-6 2-9,-6 3-14,-1 0-29,-5 0-61,-13 6-160</inkml:trace>
  <inkml:trace contextRef="#ctx0" brushRef="#br0" timeOffset="23213.32">9332 3435 356,'11'-2'29,"-1"0"-42,5-1 50,3 2-6,1 1-19,1 0-7,5 0-4,-4 1-2,8 3-14,-3-3-43,1-1-90</inkml:trace>
  <inkml:trace contextRef="#ctx0" brushRef="#br0" timeOffset="23705.37">10403 3266 313,'-16'-8'71,"0"2"-69,-2 1 41,-4 3 0,-2 2-32,-9 0-7,-4 2-8,-7 7-1,-3 3 0,0 2 3,5 0-3,6-1 2,7 1 2,6-2-1,11 0 0,5-3-1,7-1-1,0-3-2,11 1 3,9-3 1,6 0 3,3-2-2,-1-1 0,1 0-6,-8 0-7,-2 2-2,-5 3 5,-3 3 4,-2 3 2,-7 3 6,0 3 3,-2 1 0,0 1 2,-4 0 6,-2-1 0,1-3 1,3-2-1,-5-3-4,6-3 0,-5-1-4,5-5-1,1 3-5,0-2-3,0 0-16,4 3-15,7 1-27,-4-1-57,3-2-99</inkml:trace>
  <inkml:trace contextRef="#ctx0" brushRef="#br0" timeOffset="24029.37">10462 3445 328,'-4'0'22,"4"0"-12,0 0 54,0 0-39,0 0-18,0 0-4,0-1-4,0-1-4,0-1 0,0 1 3,-3-1 1,-3 1 5,0 1 2,-5 1 3,-5 0 0,-1 1 5,-3 6-6,1 2-2,3 2 2,3 2-4,7-2 2,2-1-4,4-2-2,0-2 0,5-1-1,11-2 2,2-2 1,-2-1 3,7-1-2,-1-5 2,-4-5-6,-3 0-12,-9-1-3,-2 1 0,-4 0-9,0 1-13,-6 3-5,-9 2-3,0 5-28,1 0-62</inkml:trace>
  <inkml:trace contextRef="#ctx0" brushRef="#br0" timeOffset="24240.38">10732 3250 361,'0'6'-12,"-7"8"-2,-4 5 35,-3 3-13,6 2-2,-5 2-4,2 0-1,0-3 0,0-1-2,4-2-2,3-3-9,-2-3-12,6-3-20,0-4-19,0-5-42</inkml:trace>
  <inkml:trace contextRef="#ctx0" brushRef="#br0" timeOffset="24669.4">10917 3477 137,'5'0'46,"-5"0"2,2 0-3,6-2-14,-1-4-19,4-2-8,0 0-3,2 1 2,-8 0 0,1-1-1,-2-1 1,-4 1 4,0 0-1,0-1 9,0 1-4,-15 2-1,-2 1-1,-8 4 2,-3 1 0,-5 0-7,-2 7-4,3 4 3,0 0 0,7 3-1,3 0 0,7-2-1,8-2 1,2-3-1,5-2-3,0-3 2,16 0 1,2-2 1,7 0 6,7-8-1,0-4-3,1-5-1,-2-2-4,-1 0-1,-4-2 1,1-2 0,-3 1 1,-5-1 0,1 1-1,-5 2 0,3 3 1,-7 5 0,0 6-1,-7 3-1,0 3 1,-4 10-2,0 8 24,0 7 1,-8 6-7,-7 4-4,-3-1 4,1-3-7,6-1-3,4-2-4,4-4-3,3-3-8,6-3-30,9-4-55,6-3-96</inkml:trace>
  <inkml:trace contextRef="#ctx0" brushRef="#br0" timeOffset="25192.43">9225 3920 325,'0'0'80,"4"0"-100,9 0 24,9 0 26,8 0-4,12-5-8,8-4-9,3-2-7,1 2 1,-1-1-4,-3 4-2,-4 1-24,-2 4-70,-12 1-199</inkml:trace>
  <inkml:trace contextRef="#ctx0" brushRef="#br0" timeOffset="25953.48">9929 3719 61,'0'-4'298,"1"3"-254,-1 1-44,0 1 7,0 13-5,0 7 18,0 7-14,0 2-3,0 1 1,-5-2-4,-2-3 1,0-4 0,3-1 1,4-5-1,0-4 1,0-3 3,0-6-4,0-3-2,0 0-3,15-7 13,2-5-5,5 0-3,-2-2-2,-3 0-6,3 2-4,-5-2 8,3 5-2,-5 1-3,-6 4 3,-3 3 4,-4 1 0,0 1-2,0 7 0,0 5 13,-4 1-7,4 0-2,0-1 0,0-1-1,0-1 4,0-5-3,12-3-4,4-2-11,-1-1-23,3-1-45,0-6-62</inkml:trace>
  <inkml:trace contextRef="#ctx0" brushRef="#br0" timeOffset="26233.49">10292 3896 3,'1'1'188,"-1"0"-100,0-1-53,0 0 9,0 0-8,0 0-23,0 1-5,-8 0-2,2 2 0,-5 3-2,0 4 4,0 2-1,4 1 2,3 0-2,4 0-3,0-2 0,0-3-1,11-3-2,0-3 5,1-1 0,6-1 5,2-2 4,4-7 1,-2-5-10,0 0-3,-10-2-1,0 2 0,-8-1-3,-4 2 1,0 2 0,-4 3-3,-8 2-2,0 3-7,-3 3-7,-3 3-20,-3 7-13,0 5-8,4-2-20,6-1-104</inkml:trace>
  <inkml:trace contextRef="#ctx0" brushRef="#br0" timeOffset="26445.5">10563 3725 11,'0'7'235,"-6"3"-181,-5 4-54,0 3 27,4 4-3,-2 3-15,1 2-6,1 0-3,-1-1 1,2-1-1,5-4-1,1-3-6,0-3-2,0-3-7,11-4-10,0-2-28,1-4-44</inkml:trace>
  <inkml:trace contextRef="#ctx0" brushRef="#br0" timeOffset="26928.53">10512 3941 24,'-1'0'-24,"-2"-4"195,1 0-118,2-2-41,0-1 26,13 1-10,3-2-16,3 2-2,-4 0-6,2 2-2,0 3-4,-2 0 2,2 1-3,1 0 1,1 1 0,-5 6 1,-2-1 0,0 4 3,-4-1-2,-1 2 7,-3 0 1,-1-2 9,-3 2-2,0-3-5,0 1-3,0-2-6,0-1-3,6-1-31,3-3-92</inkml:trace>
  <inkml:trace contextRef="#ctx0" brushRef="#br0" timeOffset="27149.54">10904 3678 67,'0'0'24,"0"5"219,0 7-228,0 5 8,0 5 27,-8 5-30,1 4-16,-2 1-3,0-1 0,-1 0-2,3-3 0,3-3-6,0-6-7,4-1-15,0-6-26,4-5-33,2-4-60</inkml:trace>
  <inkml:trace contextRef="#ctx0" brushRef="#br0" timeOffset="27408.56">10972 3902 33,'-4'11'59,"1"-3"58,2 0-117,1-3 8,0 0 6,5-4-9,11 0-1,-1-1 1,3 0 1,0-4 7,-1-3-5,1-3 1,-6-1 2,-3 2 4,-2 0-1,-7 3-7,0 2 6,-2 0 10,-16 4 1,-1 0-9,-10 6-2,1 8 3,1 4-1,8 0-4,8 1-4,6-4-2,5-2-2,12-5-4,14-3-1,9-5 3,8-4-1,10-11-24,-1-9-92</inkml:trace>
  <inkml:trace contextRef="#ctx0" brushRef="#br0" timeOffset="37524.14">11749 2731 17,'0'0'241,"0"0"-227,11 0-32,5-4 28,11-3 11,2-1-11,6-1-7,-2 2-1,2 0-2,-7 3 1,-5 1 0,-6 1-2,-2 2 1,-7 0-1,-1 4 1,-3 6 7,-4 3 6,0 4 10,-2 3-3,-14 0-6,0 2-3,-9 0-2,4-1-1,-1 0-2,2-5-1,5 1-1,4-3 1,4-2-1,7-3-2,0-1-3,1-2 0,16-2 1,0-1 1,5-1 0,0-2 0,2 0 1,5 0 0,-6 0-6,4-5-32,-6 0-56,-3-4-144</inkml:trace>
  <inkml:trace contextRef="#ctx0" brushRef="#br0" timeOffset="37853.15">12311 2747 33,'-11'0'6,"0"0"177,1 0-158,2 0-8,-3 0 36,7 0-22,-6 3-18,-3 2-11,8 2 3,-6 1 1,2-1 1,5-1 2,1 0-5,3-1 0,0-2-1,0 0 0,9-1 0,2-2 4,7 0 1,-3-1 1,5-5-1,-4 0-4,1-2-1,-7-2-1,-3 1 1,-3-1-2,-4 0 2,0 1-5,-6 1 1,-9 2-3,-3 3 1,0 3 0,-2 0-5,1 6-3,1 6-3,3 2-13,9 2-41,2-3-84</inkml:trace>
  <inkml:trace contextRef="#ctx0" brushRef="#br0" timeOffset="38080.18">12663 2668 8,'0'0'27,"0"0"131,0 0-45,0 3-106,-9 6-5,-6 5 11,-3 6-5,-6 3-2,-1 0-3,-3 3-1,2 0-1,0 1 1,-1-4-1,8-1 1,-1 0-2,5-3 0,7-1-2,1-5-3,3 0-30,4-7-75</inkml:trace>
  <inkml:trace contextRef="#ctx0" brushRef="#br0" timeOffset="38369.18">12553 2924 0,'0'-2'19,"3"2"-22,-3 0 7,0 0 132,0 0-91,-9 0-44,-2 2 11,0 2 3,0 2-3,0 1 3,7-1 4,2 3-4,2-1-8,0-3-4,10 1 2,5-4-1,6-1 8,-4-1 2,5 0 4,2-3-1,-2-4-3,0-2-7,-9 1-2,-2 1-4,-11-2 3,0 1-1,0 1 0,-16 1-1,-3 1-3,-8 4-3,4 1-3,-2 1-4,1 8-21,1 4-36,3 0-66</inkml:trace>
  <inkml:trace contextRef="#ctx0" brushRef="#br0" timeOffset="39357.25">12029 3217 76,'-18'7'-43,"-7"0"239,-4 3-172,0 2-24,5 1 17,2 2 10,8 1-17,13 0-3,1-1-1,0-3-1,11-1 0,7-2 4,3-3 1,1 0 4,0 0-1,-5-2-2,-4 0-2,-1-1-6,-8 1 0,-3 0 0,-1 2 0,-1 0 4,-17 4-3,-6-1-4,-6-1-9,-1-1-3,2-4-2,1-2-7,6-1-17,0-6-42,5-4-63</inkml:trace>
  <inkml:trace contextRef="#ctx0" brushRef="#br0" timeOffset="39509.28">11961 3262 29,'4'0'260,"-2"0"-181,-2 0-73,0 0 5,5 0 8,1 0-18,5 0-2,7 2 5,-1-1-4,5 0-3,4-1-12,1 0-17,6-2-28,-5-4-45,2-1-61</inkml:trace>
  <inkml:trace contextRef="#ctx0" brushRef="#br0" timeOffset="39892.26">12346 3231 21,'-3'0'-1,"-1"0"192,-5 0-119,5 0-64,-3 0 20,1 1 1,1 4-21,-2-1-8,3 3 0,0 1 2,1 0 0,2-1-2,1-2-1,0 0 2,0-3-1,11-1 0,0-1 3,2 0-2,-2-1 6,4-4-2,-4-1-3,-3-1 0,-1 0-1,-5 2 2,-2-1-3,0 2 0,0 0 0,-9 4 0,-2 0 1,-4 0-6,0 4 0,0 3-4,-1 2-2,4 1-13,5-3-39,3 1-111</inkml:trace>
  <inkml:trace contextRef="#ctx0" brushRef="#br0" timeOffset="40121.28">12650 3194 33,'0'4'3,"-3"1"146,-9 2-114,1 2-26,-3 3 21,-6 1-10,1 1-13,-5 0-3,-2 3-1,-3 0-1,1 1 0,-3-1 3,5 1 0,4-2 1,2-2-2,8-1-1,1-3 0,4 0-5,2-3 2,5-2-3,0-1-24,5-4-89</inkml:trace>
  <inkml:trace contextRef="#ctx0" brushRef="#br0" timeOffset="40421.3">12503 3406 1,'7'0'8,"0"2"5,-3-2-15,0 1 34,-1 0 123,-3 1-146,4 1-4,0 3 32,3 0-4,1 1-15,1-1-10,2 1 2,1-2 2,1-1-2,-3-4 1,1 1 0,0-1 0,-3 0 3,2-1-1,1-6 0,-7 0-6,-2-1-4,-2 0-3,-2 1 5,-19 0-3,0 3-1,-2 2-2,-6 2-7,1 2-12,-1 9-14,5 2-13,2 2-51</inkml:trace>
  <inkml:trace contextRef="#ctx0" brushRef="#br0" timeOffset="41481.36">11721 4082 168,'-3'-2'86,"3"-7"-87,0-1 9,4-3 24,16-2-23,2 0-9,6-3-1,1 0-1,-1 0 0,1-1-5,-7 1 2,2 1 3,-8 3 2,1 1 3,-7 6 1,-3 3 11,-5 2 11,-2 2 8,0 0 5,0 5-12,0 8-11,0 5-4,0 4-5,-2 1-5,-5-1 0,3 0-2,4-5-2,0-3-3,0-2-6,0-4-16,2-2-12,7-3-16,-5-2-14,4-1-18,3-6-30</inkml:trace>
  <inkml:trace contextRef="#ctx0" brushRef="#br0" timeOffset="41733.39">12142 3902 34,'0'0'-34,"0"0"294,-4 4-222,-9 3-36,2 1 28,1 4 0,5 2-20,-2 0-8,2 1 0,5-2-1,0-2-1,3-3 1,6-2-1,2-3 4,4-3 0,0 0 4,5-2 4,-2-6-4,-2-3 0,0-3-4,-5-1-3,-4 1 0,-7 1-1,0 0-1,-7 1-2,-10 2 2,-1 2 1,-4 4-1,5 4-1,-4 0-3,5 9-6,2 4-5,3 3-7,5 2-25,2-3-41,4-2-110</inkml:trace>
  <inkml:trace contextRef="#ctx0" brushRef="#br0" timeOffset="42096.4">12442 3769 10,'0'0'-3,"0"0"279,0 0-244,-5 1-31,-1 4 19,0 4-5,-5 3-11,4-1-3,3 0-1,-3-3 2,7-2 0,0-2 1,0-2-3,0-2 2,0 0 3,0 0-1,0 0 6,1-5 8,6-1-6,0-3-6,-4-1-3,-2 3-2,-1 0 1,0 2-1,0 0-1,0 4 2,0 1-1,-7 0-6,2 4-9,-2 6 0,0 3-5,3 2-20,-3-3-71</inkml:trace>
  <inkml:trace contextRef="#ctx0" brushRef="#br0" timeOffset="42369.42">12821 3725 298,'0'2'65,"-6"6"-64,-6 4 15,-6 6 1,-3 1-10,-4 5-3,0 2-1,-4 0-2,-6 2-1,4-2 1,1 0 0,-6-1 0,5-1 0,3-5 1,5 0-1,5-7-1,7-2-6,6-3-16,5-5-43,0-2-83</inkml:trace>
  <inkml:trace contextRef="#ctx0" brushRef="#br0" timeOffset="42628.43">12593 3982 13,'0'0'-13,"0"1"17,0 0 104,0 1-77,-3 0-31,2 1 2,1 1 7,-3 0 2,3 0 1,-4 0 11,0 1 1,1-2 6,-1 3-8,4-1-3,0 0 2,0 0-3,0-2-3,0-3-1,11 0-3,3 0 4,0 0 5,5-2 3,2-6-8,-2-1-3,1-1-5,-6 1-3,-2 2-2,-5 1-1,-5 2-2,-2 3 2,-5 1 3,-11 6-9,-13 5-12,1 6-13,-8 1-20,-2-3-67</inkml:trace>
  <inkml:trace contextRef="#ctx0" brushRef="#br0" timeOffset="74896.27">5375 5383 287,'-13'37'1,"5"7"-1,0 4 7,-1 4 22,-2 2-4,0 5-4,3 1-7,-4 2-1,-1 2-2,3-2-5,-1 1-1,1-3-5,3-6 1,3-4 0,3-3-1,1-6-3,0-4-23,0-2-45,0-9-70</inkml:trace>
  <inkml:trace contextRef="#ctx0" brushRef="#br0" timeOffset="75152.28">5551 5586 112,'3'0'149,"-3"0"-65,0 2-87,0 11-5,0 7 19,-7 8 7,0 6-5,-1 7-4,1 4 0,-2 5 1,1 6-3,-3 4-5,0 1-1,0 3 0,0-3 0,0-2 1,0-6-1,-2-6-1,6-8-1,0-6 2,3-7-5,4-5-6,0-7-19,0-3-26,0-10-66</inkml:trace>
  <inkml:trace contextRef="#ctx0" brushRef="#br0" timeOffset="75433.3">4893 6060 314,'-13'3'88,"-1"-2"-88,13 0 2,1 3 3,4 3 7,17 9-10,12 9 16,16 7 12,8 6-14,1 5-1,2 4 1,-3 2-3,-7 2-2,-3 0-2,0 0-2,-10-4-2,-3-4 0,-6-7 1,-9-6 0,-6-10 8,-2-8 5,-8-6 2,1-5-3,-3-1 0,5-11-1,2-14-5,5-15 9,5-14-14,10-8-4,5-6-2,8-2-1,10 1-5,6 1-35,-3 1-46,-13 11-80</inkml:trace>
  <inkml:trace contextRef="#ctx0" brushRef="#br0" timeOffset="83916.8">4182 1820 210,'7'-11'68,"-3"-2"-35,4 2-30,2 2 15,-2 1 35,-1 4-16,-5 2-8,0 2-15,-2 2-10,2 7-1,2 8 34,-4 8-3,0 5-8,0 3-1,-6 6-11,-5 2-1,-4 2-7,0 2-3,-3-2 0,1-1-2,0-7 0,5-1-1,8-6-2,1-6-14,3-5-20,3-6-36,12-5-40,3-6-77</inkml:trace>
  <inkml:trace contextRef="#ctx0" brushRef="#br0" timeOffset="84341.82">4569 1891 306,'0'10'40,"0"8"-54,-7 5 16,-1 5 20,-3 2-15,4-1-1,1 1-1,1-3-3,1-3-1,4-3-2,0-5 2,0-3-1,2-3-3,5-5-11,-1-3-19,1-2-37,-3-7-8,-1-8-55</inkml:trace>
  <inkml:trace contextRef="#ctx0" brushRef="#br0" timeOffset="84696.83">4420 1868 281,'-2'-6'21,"2"3"-19,0-2 17,14 1-1,9-3-6,15 0 9,9 1-3,6 1-11,8 1-1,-4 3-3,0 1-2,-7 0-2,-6 1 0,-12 4 2,-4 0-2,-11 0-2,-9-2 4,-5 2-5,-3-1 8,-20 2 4,-9 2 0,-6 0-4,-2 1 0,-2 1-2,2 0 4,2 0 5,7 1 6,10 1-2,4-1-4,13 2-9,1 1 0,4 2 0,14-1 1,8-1-2,2 2 2,-2-5 0,1 1-3,-5-2 2,-7-2-1,-6 0 1,-9-1-1,0 1 5,-24 0 6,-12 3-2,-14-2-5,-4 0 0,-6-5 1,-1-4-1,4 0 1,4 0-6,10-2 1,13-4-3,12 2-12,9 0-16,9 1-23,18 0-73,17-3-108</inkml:trace>
  <inkml:trace contextRef="#ctx0" brushRef="#br0" timeOffset="84900.84">5004 1887 61,'3'5'313,"1"1"-324,3 5 5,1 2 20,3 4 6,2 0-12,5 0 4,0 3-2,-7-1-2,-1 1-1,-3 0-4,-7 0-1,0 3 0,0-3-2,0-1-3,-7-2-6,-3-2-9,3-3-15,0-1-34,0-6-68</inkml:trace>
  <inkml:trace contextRef="#ctx0" brushRef="#br0" timeOffset="85236.86">5304 2054 151,'0'0'57,"0"0"-17,0 2 31,0-2-17,0 0-19,0 1-16,-7 0-13,-4 2-3,-3 2-2,-4 1 2,3 3 3,-1-1 0,3 1 4,4-1 0,5 0 5,0-2-9,4 1-4,0 0 0,0-2 1,8 0-3,7-2 4,3 1 2,2-2-2,-2-2 1,-1 0 1,-2-2-1,-1-2 1,-10-2 0,0-1 1,-4-1 1,-4 1-4,-11-1-8,-8 3-11,0 3-12,2 2-14,2 4-29,3 5-73,8-1-118</inkml:trace>
  <inkml:trace contextRef="#ctx0" brushRef="#br0" timeOffset="85580.88">5565 2079 52,'6'-7'14,"-2"-1"19,0 3 43,-1 0-8,-3 2-4,0 1-8,0 0-14,0 2-5,0 0-6,-3 0-7,-11 0-14,-1 3-8,-6 6-2,-3 4 4,2 2 0,0 2 4,5 0-1,2-1 2,4-2-3,4-3-2,5 0-2,2-2-2,0-1-1,2-3 1,6-2 0,6-2 1,0-1-1,7 0 0,1-6 2,6-5-8,1-1-25,-1-5-29,-3 1-51,-2-1-93</inkml:trace>
  <inkml:trace contextRef="#ctx0" brushRef="#br0" timeOffset="85947.9">5718 1770 139,'-3'-3'63,"3"2"-62,0 1 33,0-1 14,0 1-26,0 0-14,0 11-16,0 4 21,0 9 23,3 3-15,-3 6-9,0 1 3,-3 3-5,-12 1-2,-2-4-5,-1-1-1,0-6 0,7-3 0,3-5-2,3-4 1,4-4 0,1-4 0,0-4-1,0-3-3,8 0 4,12-4 7,2-6 1,6-4-5,-2-2-1,1 0-3,-4 0-4,2 2-3,-6 1-6,-3 4-8,-9 4 0,-6 3 8,-1 2 6,0 2-5,0 8 4,0 4 13,-4 2 4,0 1 18,1-2-2,3-1-9,0-2-5,7 0-7,11-4-3,10 0 1,7 0 0,16-1-2,0-3-38,2-2-105</inkml:trace>
  <inkml:trace contextRef="#ctx0" brushRef="#br0" timeOffset="115233.58">3300 5532 80,'2'-2'299,"-2"2"-290,0 8-16,3 9 22,3 8 25,1 8-14,4 4-16,4 1-2,-6 1-3,0 1-4,-5-6 1,-2 1 0,-2-2 1,0-3-4,0-4 0,0-5-3,0-4-11,-2-5-12,0-5-32,-5-6-62,-6-4-76</inkml:trace>
  <inkml:trace contextRef="#ctx0" brushRef="#br0" timeOffset="115392.59">3007 5549 66,'0'-1'396,"0"0"-392,0 0-17,18 0 6,12 0 25,12 0-2,15 0-5,8 1-7,7 0 0,5 0-3,2 0 0,-3 0-13,-1 1-28,-16 2-58,-13 0-148</inkml:trace>
  <inkml:trace contextRef="#ctx0" brushRef="#br0" timeOffset="115708.61">3622 5721 24,'0'0'127,"7"-2"-61,1-5-69,1 0 6,2 1 11,-3 1-4,-5 3-3,1 0 9,-4 2 22,0 0 21,0 0 2,-7 6-11,-8 5-25,1 4-3,-4 5 0,7 1 0,4-2-4,5-1-5,2-2-4,0-3-2,10-3-1,8 0-2,2-4-4,9-3 2,1-3 1,1 0-1,1-2 0,-6-7 1,-5-2-2,-6-1-1,-6-4-6,-9 1-1,0-1 1,-20 0-1,-6 5 4,-9 3 0,-3 4 1,-3 4-3,2 3-8,6 8 0,5 4-7,14 3-9,6 1-10,8-4-36,0 2-88</inkml:trace>
  <inkml:trace contextRef="#ctx0" brushRef="#br0" timeOffset="116001.63">3958 5733 28,'-12'5'269,"-5"1"-235,-4-1-34,6 1 30,0 2 0,-1 3-27,5 1-3,3 1 2,5 1 0,3-2 4,0-1-3,14-2 3,5-2 7,8-3-2,2-3-6,3-1-2,-2 0 4,5-7 1,-4-4 0,-2 0 0,-11 0-2,-6-2-1,-7 2-1,-5-2 2,-5 0-1,-17 2 1,-4 3-1,-9 3-4,-2 5-2,-2 0-1,1 12-5,6 4-2,6 4-1,8 2-10,11-2-22,7-2-51,0-5-94</inkml:trace>
  <inkml:trace contextRef="#ctx0" brushRef="#br0" timeOffset="116217.66">4261 5436 168,'8'0'146,"-5"0"-62,-2 2-94,2 11-4,0 8 49,-3 8-10,0 6-13,0 4 0,0 0-4,0 5-2,-7-1-2,-4-1-3,7-3-5,-3-2-7,7-5-25,0-7-66,-7-2-149</inkml:trace>
  <inkml:trace contextRef="#ctx0" brushRef="#br0" timeOffset="117625.72">3387 7423 384,'0'-5'12,"0"3"-11,0 2 32,0 0-1,0 4-21,0 11-12,0 8 18,3 11-2,-3 4-5,0 0-4,0-1 0,0-1-1,0-3-2,0 1-2,-8-1 1,-2-2 0,2 2-6,-3-6-9,5-2-17,3-4-31,3-6-47,-3-5-79</inkml:trace>
  <inkml:trace contextRef="#ctx0" brushRef="#br0" timeOffset="118156.75">3655 7513 51,'0'16'-13,"0"4"247,-9 7-217,3 7-6,-5 0 24,4 2-14,0 1-9,3-3-5,-3-2-3,3-3 1,-3-3-5,1-3 2,2-5-1,-3-5-1,3-5-2,4-3-6,0-4-13,-3-1-17,3-7-36,-1-7-24</inkml:trace>
  <inkml:trace contextRef="#ctx0" brushRef="#br0" timeOffset="118320.76">3376 7536 432,'-12'0'14,"7"0"-10,5 0 32,0 0-2,0 0-20,11 0-16,13 0 6,15 0 9,10 0-6,12 0-2,4-6-1,3 1-2,-4 1-14,-3 2-46,-8 1-86,-18-4-192</inkml:trace>
  <inkml:trace contextRef="#ctx0" brushRef="#br0" timeOffset="118537.79">3454 7897 150,'11'2'199,"-1"-2"-128,-3 2-87,5 1 26,5-1 28,4-2-12,5 0-12,5 0-5,2 0-6,2-1-2,5-3-13,-5 0-25,-5-1-65,-10-1-178</inkml:trace>
  <inkml:trace contextRef="#ctx0" brushRef="#br0" timeOffset="119528.82">3983 7488 123,'4'0'-98,"-1"0"360,-3 0-185,0 6-75,0 7 17,0 8 6,0 6-6,-4-1-8,1 6-6,-1-4 1,4 0-4,-3-2 1,2-1-2,-5-1-1,-1-1-2,2-2-7,-6-2-12,2-1-17,-6-4-28,4-4-42,-5-3-67</inkml:trace>
  <inkml:trace contextRef="#ctx0" brushRef="#br0" timeOffset="119701.83">3758 7722 142,'-4'0'131,"4"0"27,0-2-149,0 2 9,0-1 9,0 1-16,1 0-14,19 0 2,2 0 4,8 0-2,4 0 0,-2-1-3,8-1-13,-5-1-14,4-2-18,-2 0-24,-2-1-21,-6 1-6,-8-1 5,-6 6 43</inkml:trace>
  <inkml:trace contextRef="#ctx0" brushRef="#br0" timeOffset="120168.89">4161 7688 25,'0'7'80,"0"0"-2,0 2-11,0-2-14,0-2-10,4-2-14,0 0-10,2-3-5,1 0-2,1 0 5,6 0 5,-2-5-4,4-1-3,-1-1-6,-5-2-3,-2 3-2,-1-2-1,-7 2 1,0 0 1,0 2 0,0 1 1,0 1 0,-11 2 0,-3 0-4,-3 2-5,-2 9-2,-2 4 3,4 2 5,6 0-2,3-2 1,4-2 0,4-2-2,0-5 0,4 0-1,11-3 0,5-1 1,2-2 1,3 0 1,4-5 1,-1-3 2,1-3-3,-3-4-1,-5 2-2,-4-1-3,-5 2-6,-3 4 0,-2 0 0,-3 5 3,-4 1 4,0 2 4,0 0 2,0 3-3,-7 7-6,-1-1 3,2 3 8,3-2 1,3-1 0,0-4-3,0 0-3,0-2 0,9-1 1,2-2 0,4 0 2,3 0 0,3-6 2,1-1-3,-1-2-1,-7 1-1,0 0-4,-3 0-1,-6 3-1,1 2 3,-6 2 0,0 1 2,0 0 4,0 8-5,0 2 1,-3 3 7,0 1-1,3-1 0,0-3-3,3-3 0,8-3 1,2-2-1,5-1 0,4-1 4,4-1-3,1-7 0,-6 0-8,-3-1-42,-14-3-114</inkml:trace>
  <inkml:trace contextRef="#ctx0" brushRef="#br0" timeOffset="124349.1">4136 8874 3,'0'0'151,"0"-2"-78,0-2-39,0 2-6,0-3 3,0 1 0,0 0-2,-4 0-4,4 2-6,-5-2 3,3 3-2,0 0-2,-3 1 1,1 0 3,-2 0-7,-5 7-2,-4 2-19,1 6 1,-1 4 3,2-1 2,9 1 3,-2-4-1,6-1-1,0-4 1,11-3-2,5-2 1,6-3 3,3-2 4,0 0 0,8-7-1,-1-5-1,4-3 1,-8-3-2,-3-1-2,-10 0-3,-9 2-2,-6 0-1,0 1-5,-15 3-1,-12 3-1,-1 4-2,-2 6 0,-3 0-8,2 12-6,-1 6-1,7 6-10,4 2-24,6-1-48,8-1-128</inkml:trace>
  <inkml:trace contextRef="#ctx0" brushRef="#br0" timeOffset="124701.12">4166 9018 17,'-1'-2'46,"-3"-1"170,-7 2-203,4 1-5,0 0 36,0 0-10,1 6-11,-8 5-30,2 5 3,1 5 3,0 0 3,2 2 0,5-3 6,4-1 0,0-2 1,6-5-2,9-5-5,6-4 2,2-2 10,1-1 3,7-2-3,-2-8-3,3-5-6,-6-3-1,-2 0-4,-6 0-8,-11 0-7,-7 0-1,-3 0 0,-16 2-5,-12 4 10,-4 4 6,-5 8 6,-3 0-1,1 10 1,1 6-3,3 5-4,8 1 4,10-1-1,6 0-1,14-4-22,0-4-58,21-6-67</inkml:trace>
  <inkml:trace contextRef="#ctx0" brushRef="#br0" timeOffset="124953.14">4302 9043 39,'0'4'-33,"0"-3"63,0-1 44,0 0-33,0 0-12,0 0 12,0 0 2,-4 1-7,-5 2 7,-7 2-31,-3 4-4,-1 4 4,1 1 4,4 5-6,1 0-5,10 1 1,4-3-2,4-3-6,18-3-1,9-4 3,6-3-2,5-3-9,-3-1 4,5-5-5,-12-4-6,-1-4-22,-13-2-52,-14-2-118</inkml:trace>
  <inkml:trace contextRef="#ctx0" brushRef="#br0" timeOffset="125329.16">4578 8930 24,'-17'0'198,"-4"0"-152,-4 0-44,3 2 27,0 3-4,-2 2-21,2 4-4,0 1 4,5 1-2,-1 0-1,7 3 4,4 0-3,3 1 2,4 0 3,0-3 4,15-2-5,3-4 2,1 0-1,5-4 0,-2-2-1,0-2-3,-2 0-1,2-1 2,-5-6 1,-3-4-7,-6-3-5,-4 1-3,-4-3 3,-1 0-2,-17 0 5,-9 2 6,1 1 0,-2 1-1,-1 4 5,4 3 1,3 4 5,2 1 7,5 2-5,1 8-19,6 4-7,1 3-6,7 2-20,0-2-53,4-3-125</inkml:trace>
  <inkml:trace contextRef="#ctx0" brushRef="#br0" timeOffset="125678.22">4578 8860 37,'-13'0'-23,"-2"2"240,-5 4-156,1 2-56,-2 4 12,2 4 4,2 2-18,-1 1 1,11 2-1,3-2 0,4-3-3,0-2 0,8-3 1,13-4-2,0-4 1,8-3-4,3 0 2,-1-8 1,-1-5-6,-5-4-9,-4 1-16,-10-1-10,-11 1-4,0 0 11,-21 0 16,-12 1 21,-5 2 6,-3 2 18,-5-1 10,4 5 6,-1 1-8,3 6 0,8 0-13,5 0-12,8 6-5,8 2-9,11 3-14,0 2-36,0-1-89</inkml:trace>
  <inkml:trace contextRef="#ctx0" brushRef="#br0" timeOffset="126097.24">4869 8889 41,'0'0'-28,"0"0"222,-11 0-53,-3 0-130,2 0 12,-2 0 20,4 2-21,-4 1-14,2 2-6,-6 2-6,5 3 3,-2-2 0,4 4 0,1 1 1,0 1-2,1 1 5,4 1 1,5 0-3,0 0 0,5 0-1,17-3-1,2-2 0,2-3 1,4-2-2,-1-2 5,-2-1-4,-6-2-2,-3-1-2,-7 0 2,-4 0 2,-3-1 1,-4-6 3,0-1-1,-4-3 0,-14-1 0,-4-2-1,2 1 3,-6 2-3,2 3 1,-2 1 0,4 4 2,-2 3 0,0 0 0,5 4 2,-5 6-10,10 2-2,-1 4 0,5-1-8,5 2-13,2-2-23,3 0-49,0-7-87</inkml:trace>
  <inkml:trace contextRef="#ctx0" brushRef="#br0" timeOffset="126452.22">4751 9128 10,'-4'1'-10,"-1"0"17,-7-1 165,0 2-72,-6 0-91,4 0 17,-3 0 23,2 2-25,-2 3-8,-2 2-4,-2 2-6,4 3 4,2 2-4,4 1 1,7 2 0,4-1-1,0-3-4,0-2-1,11-3-2,8-1 2,2-4-2,4-2 2,-1-2 2,-5-1 2,2-2 0,-6-7 1,-5 1 1,-6-5-2,-4-2-3,0 2 2,-5-4-1,-13 1-3,-6 2 0,-2 3 0,-2 0 0,-4 3 1,4 2-1,-3 6 0,5 0-4,4 0-5,2 6-7,8 2-9,-2 3-7,6-2-20,5 1-68</inkml:trace>
  <inkml:trace contextRef="#ctx0" brushRef="#br0" timeOffset="126865.29">4355 9310 24,'-15'2'10,"-3"-1"212,-2 1-195,1 1-23,4-1 43,-3 2-10,0 1-18,1 1-4,2 3 0,-3 2-3,7 2 1,5 2-6,2 1 0,4 1 0,0-3-2,4 0-3,8-3-1,4 0 3,3-5-2,3 0-2,1-5 5,-4-1 1,-2 0 2,-3-2-2,1-6 2,-4 0 0,-4-2-1,-7-1-2,0-4-1,-7 0-3,-8-1-5,-5 2-2,-2 0-2,-4 2 2,-1 4-3,4 4 5,0 4-4,7 0-15,-2 11-25,4 2 7,10 4-9,2-1-58</inkml:trace>
  <inkml:trace contextRef="#ctx0" brushRef="#br0" timeOffset="127197.26">4543 9316 45,'-18'2'252,"-2"-1"-206,8-1-44,5 0 47,-4 0-9,9 0-26,-7 0 0,0 0-2,-2 0 0,-8 0-5,-1 3 1,-9 2-2,3 3 0,1 4 2,0 3-1,4 2-7,3-1 0,4 0 0,6-3 0,8 0-2,0-4-3,15 0-2,10-4-11,4-3-46,3-2-63,-4-7-119</inkml:trace>
  <inkml:trace contextRef="#ctx0" brushRef="#br0" timeOffset="128017.31">4825 9316 3,'0'-1'-3,"0"1"3,0-1 110,0 0 64,-7 0-155,-7-1-11,0 2 23,-4 0-3,-1 0-14,-4 0 3,2 6-5,-1 5-10,3 3 2,1 1 2,5 5-4,9 1 1,4 1 4,0-3-1,10-2-4,8-5-1,8-4 3,2-2-1,4-2 4,3-4 2,-3 0 2,-3-7-2,-1-4 4,-5-3-3,-5-2-5,-8-1-1,-6 0-2,-4-1-3,0 0-5,-15 2-4,-3 2-8,-4 3-4,2 3-33,-2 6-52,1 2-136</inkml:trace>
  <inkml:trace contextRef="#ctx0" brushRef="#br0" timeOffset="128400.33">5007 9146 53,'-14'-2'-24,"0"0"279,-7 2-233,2 0-5,3 0 47,-3 4-35,1 3-26,-3 0-2,0 1-2,2 2 1,2-3 0,2 2 1,4-3 0,1 1 1,2-1 0,5-1 0,1 1 0,2 2-2,0 0 1,9 1 0,9-2 4,4 0-2,6-1 3,5-1-1,-2-3-3,1-1 3,-3-1-2,-7 0 0,-7-4 1,-6-2 1,-5-1 6,-4-2-1,-4-1 2,-24-1-6,-6 2-3,-10-1-4,1 3 2,-3 5-2,2 2-5,9 2-13,2 10-26,9 7-9,2 2-42,5 2-123</inkml:trace>
  <inkml:trace contextRef="#ctx0" brushRef="#br0" timeOffset="131048.48">4432 9464 46,'0'0'41,"0"0"165,0 0-179,0 0-24,-3 0 9,-1 1 12,1 2-26,-1 3-2,0 0-1,1 0 5,-1 3 0,2-4 1,2 2 0,0-2 4,0-1 3,0 2 2,0-4 1,0 2-3,2-3 4,2-1 2,1 0 1,4 0 5,-5-1-7,3-4-3,1-2 0,-1-5-4,0 1-1,-3-3-1,0 0-2,-2-1 1,-2 3-2,0 2 2,0 3 0,-2 3 0,-5 3 1,2 1 2,-2-2-4,-4 2-5,0 0-2,-5 0-1,1 3-3,1 1-3,6-2-5,1 0-10,7 0-9,0 0-27,0 1-61,7-1-65</inkml:trace>
  <inkml:trace contextRef="#ctx0" brushRef="#br0" timeOffset="131561.51">4433 9543 126,'14'0'53,"1"0"-37,5 0 12,3 0 11,2 0-15,0-6-10,0-1 3,-5-4 2,2-3 1,-7 0-4,-2-5-3,-6 2-4,-3-1 1,-4 1 4,0 1 1,-7-1-2,-14 2 1,-1 0-5,-9 1 1,1 4-5,-5 3-3,2 5 2,-5 2-3,3 0-4,1 7 6,3 5-8,5 6 1,1 3-2,5 4 3,5 3-4,4 0-13,3 0-27,8-4-8,0-6-12,2-4-67</inkml:trace>
  <inkml:trace contextRef="#ctx0" brushRef="#br0" timeOffset="133712.65">2333 9032 135,'0'-16'76,"-2"1"-44,2 4 18,0 3 15,0 4-21,-2 1-16,2 3-8,0 0-2,0 0-3,0 0 2,0 3-5,0 7-17,2 7 8,7 6 3,-2 4-2,-3 4-2,0 0 2,-4-2-2,0 0-2,0 0 1,0-3 1,0-1-2,-7-6 3,7-5-3,0-5-1,0-5 0,6-1-3,2-3-1,7 0-3,5-8-1,9-5 0,3-4-2,-1-2 2,-2-2-2,-3 3-5,-9 3 5,-2 4 1,-5 5 1,-6 4 5,-4 2-1,0 0 5,0 2 0,0 8-1,0 4 6,0 3-1,0 1-1,0 0 4,0-2-5,0-2-1,6-2 0,3-2-2,4-2 0,5-3-1,3-3-11,-2-2-45,3-2-57,-8-8-57</inkml:trace>
  <inkml:trace contextRef="#ctx0" brushRef="#br0" timeOffset="133849.64">2786 9204 53,'0'9'242,"0"-1"-195,0 3-50,-4 1 4,2 4 5,2-3-3,0-2-4,0 0 2,0-2-1,0-2-2,0 0-10,0-1-37,0-3-52,0-3-67</inkml:trace>
  <inkml:trace contextRef="#ctx0" brushRef="#br0" timeOffset="133977.65">2748 9141 61,'0'0'302,"-5"0"-250,-2 0-52,7 0 5,0 0 6,0 0-17,2 1-10,8 6 8,4 1-33,-1 0-49,-6-4-86</inkml:trace>
  <inkml:trace contextRef="#ctx0" brushRef="#br0" timeOffset="134261.67">2861 9260 39,'1'6'168,"5"-3"-124,-2 2-59,4-3 13,8 1 5,1-3-4,6 0 5,-2 0 0,5-5-2,-2-1 6,-2-2 2,-3 2 0,-1-1-3,-1-2 0,-7 3 0,-6-2 1,0 5 1,-4-2-1,0 2 4,-8 0-2,-6 1-6,-3 2-5,-1 0 1,-1 5 4,-1 5-4,5 3-2,1 5 3,6 0 5,4 0-3,4-3-1,0-2 0,1-2-4,13-5 0,4-3 1,7-3 1,1 0 0,5-5-8,2-4-21,-6-8-26,-8 1-103</inkml:trace>
  <inkml:trace contextRef="#ctx0" brushRef="#br0" timeOffset="134580.69">3315 9153 87,'0'-2'173,"-1"2"-138,-8 0-7,-2 0 22,-4 3-26,4 1-23,0 4-2,2 2 0,5 1 1,4 2 0,0 3 3,4-3 2,13-1 2,1 2 0,1-2 1,4-2-2,-4 0 2,-6-1-3,-6-2-3,-3-1 1,-4 0 3,0-1 2,-11 1 1,-6-1-2,-9-1-5,-9-4-3,0 0 1,-5 0-7,8-6-2,3-4-17,11 0-25,12-2-45,6-3-45</inkml:trace>
  <inkml:trace contextRef="#ctx0" brushRef="#br0" timeOffset="141357.07">5584 5624 70,'-6'-3'42,"-3"0"-30,5 0 16,-1-1 13,-1 0-24,6-2-6,0-1-1,0-1 1,0 1 5,0-2 5,0 2 0,0 0-7,0 1-2,0-1 4,0 0-1,0 1 2,0-1-2,0 0-6,-3 2 1,-4-1-2,3 1 2,0 1-3,1 2 5,2 2 2,1 0-3,0 0-1,0 0-4,0 0 0,-3 0-5,3 0-1,-4 1-3,4 9 4,-4 2 3,-3 5 2,1 5-4,-4 3 2,5 5-1,-5 3 1,6 6 2,0 4-1,4 5-2,0 3 0,0 4-1,0 0 0,0 2-1,0-3 0,0-3 1,0-4-2,1-8 2,-1-3-3,0-3 3,0-3-2,-4-3 3,-4-3-2,1-1 0,3-4-1,-1-5 1,4-4-1,1-4-1,0 0-2,0-4-3,1 2-7,8-1-11,2-2-21,-4-1-55,-3-3-162</inkml:trace>
  <inkml:trace contextRef="#ctx0" brushRef="#br0" timeOffset="149285.53">5361 9245 2</inkml:trace>
  <inkml:trace contextRef="#ctx0" brushRef="#br0" timeOffset="149497.54">5361 9247 247,'0'0'37,"-7"0"-36,3 0 17,2 0 28,0 0-18,-1 0-15,-1 0 2,4 0 4,0 0 0,0 0-3,0 0-3,0 0-3,0 0-1,0 0 0,0 0 1,0 0-5,0 0-1,0 0-3,0 0-1,11 2 0,4-1 6,11 3-2,5 0-1,4 1-3,5-1 1,-1 1-1,4-3 1,4 1-1,-1-1 1,-3-2 0,1 1 0,-6-1-5,-2 0-7,-5 0-10,-8 0-12,0-1-18,-10-4-24,-4-3-41,-9-4-100</inkml:trace>
  <inkml:trace contextRef="#ctx0" brushRef="#br0" timeOffset="149917.59">5829 8926 45,'3'-3'33,"-3"-2"172,0 4-188,0 0-24,0 1 11,0 0 6,0 0 1,0 1-12,0 6-2,0 9 7,0 5-2,-3 11 9,3 7 6,0 5 11,0 4-8,4 4-8,6 4-4,-2 3-6,3 3 0,-2-2 0,-5 1-1,3-6-2,-3-5 1,3-5 0,0-4 1,-3-7-3,4-5 0,1-3-3,-1-7-13,-1-4-12,-3-5-16,3-8-29,-7-2-40</inkml:trace>
  <inkml:trace contextRef="#ctx0" brushRef="#br0" timeOffset="150388.59">5794 8905 14,'-8'0'119,"-3"0"-93,4 0-16,0 0 19,3 0 15,4 0-14,0 0-7,0 0-4,0 0-9,0 0-6,2 0-5,14 0 9,6 0 25,7 0-5,9 0-6,6-1-13,6-3 2,3 2-3,1 0-7,-4 2 0,-1 0-2,-5 3-1,-5 3-13,-2 2-17,-6 2-20,-10-1-38,-14 0-64</inkml:trace>
  <inkml:trace contextRef="#ctx0" brushRef="#br0" timeOffset="150773.61">5900 9301 142,'-7'0'118,"0"0"-114,7 0 3,0-1 43,0-1-25,0-2-24,0 1-2,14-2 3,1-1 7,2 1-2,6 2 4,4-1-1,6 3-2,2 0-3,5 1 0,-1 0-4,-4 0-3,2 5-3,-6-1-15,-3 3-27,-6 1-37,-14-2-68</inkml:trace>
  <inkml:trace contextRef="#ctx0" brushRef="#br0" timeOffset="151185.64">5890 9754 2,'-8'6'66,"-3"-1"83,6-1-139,3 0-14,2 0 18,0-2 7,8 1-9,10 0 1,2-3 7,6 0 3,3 0-2,6 0-5,2-1-4,2-3 1,3 1-5,-7 1-3,-1 2-9,-3 0 4,-2 3-1,-3 1-8,1 3-30,-10 1-55,-12-3-107</inkml:trace>
  <inkml:trace contextRef="#ctx0" brushRef="#br0" timeOffset="152562.71">6577 8759 279,'0'1'21,"-2"5"-30,2 2 7,0 6 25,0 2-3,0 4-3,7 0-3,-3 2-3,3 1-8,-6-1 0,5-1-1,-6 1 1,0-2-2,0-2 1,0-1-8,0-2-21,0-4-36,-3-4-70</inkml:trace>
  <inkml:trace contextRef="#ctx0" brushRef="#br0" timeOffset="152896.73">6842 8810 43,'0'0'178,"0"0"-73,0 3-116,-2 6 0,-2 4 16,1 3 0,-1 1-5,4 1 0,0-2 0,0-2 0,0 0 0,0-3 0,0 1-3,0-4-9,0-1-5,0-3-14,0-3-13,0-1-6,0 0-11,0-5-9</inkml:trace>
  <inkml:trace contextRef="#ctx0" brushRef="#br0" timeOffset="153188.75">6794 8824 21,'2'-13'104,"6"2"-73,2 0-21,1 2 14,0-2 2,4 4-10,-1 1-3,4 2 0,2 1-3,-1 3-4,2 0-4,-2 0-1,-3 0-2,-1 3 4,-8 1-4,1 2 7,-5 1-2,-3 3 5,0-1 0,-6 2-3,-6 0-4,-3 2 2,-3-1-1,2 1-1,4 0 3,-2 0 1,6 1 6,1-1-2,5-1-3,2 1-4,0-3 2,2 3 0,9-5 1,0 1 1,4-1-2,3-3 3,-3 0-5,1-3 2,3-1-2,-6-1-1,5 0 1,0 0-5,-3 0-7,0 0-22,-2-1-30,-6 0-58,-7 0-63</inkml:trace>
  <inkml:trace contextRef="#ctx0" brushRef="#br0" timeOffset="153662.78">7175 8949 11,'4'2'82,"-4"0"89,0-1-161,0 1-12,0 2 4,0-4 3,0 1-3,4 0-1,3-1 6,4 0 9,-1 0-4,4-2-1,1-5-1,-2-1-4,-2 0-2,-4 1-3,-6 0-2,-1 1 2,0 1 0,-1 0 3,-8 2-3,-5 3 0,-2 0 0,-2 1-2,-4 7-1,-2 5 3,0 2 0,2 2 4,4 0-1,7 0-1,5-4-2,6-2 0,0-3-1,6-3 0,9-3-2,10-2 4,-1 0 2,5-3-1,3-7 2,1-1-3,-2-4-5,-1 1-10,-3-2-12,-5 3-9,-7-3-10,-5 2-4,-7 2-3,-2 2 11,-1 4 13,0 0 19,-1 4 14,-6 2 35,-4 0 14,2 0-4,4 4-24,-2 4-19,7 2 3,0 2-2,0 1-2,11 4 1,6-3 2,1 1-2,1-1-6,-1-3 0,-5 1 0,-2-1-1,-3-2 1,-8 1 0,0 0 3,0-1-2,-11-2 2,-4 0-3,-2-1-2,-4-2-4,-2-3-17,-1-1-33,-9 0-73</inkml:trace>
  <inkml:trace contextRef="#ctx0" brushRef="#br0" timeOffset="154108.79">6608 9213 3</inkml:trace>
  <inkml:trace contextRef="#ctx0" brushRef="#br0" timeOffset="154217.81">6608 9212 87,'-3'0'145,"-5"0"-101,4 3-13,-7 5-3,4 4-14,0 7-5,1 1-3,-3 4 7,3-3-3,-1 3-7,0-1 3,3-2-6,-3 2 1,-1-2-1,1 2-3,1-3-5,2-1-24,4-4-48,-5-4-70</inkml:trace>
  <inkml:trace contextRef="#ctx0" brushRef="#br0" timeOffset="154992.84">6807 9261 50,'0'0'165,"0"7"-38,0 6-142,0 6 3,-4 5 15,1 3 0,-1 2-4,-1-4 2,1-1-2,2-2 2,-4-5-2,6-2 4,0-5-5,0-5 2,0-5-5,0 0-11,0-6-8,4-6 25,-2-5-3,3-3-6,-5-3-3,0 0 0,0 1 3,0 2 3,0 2 8,0 3-2,0 0 6,6 5 4,5 1 5,-3 3 0,6 2-7,1 0-7,5 4 1,-2-1 3,3 1-5,-3 0 4,0 0-3,-3 0 2,-4 0-2,-3 0-1,-6 0-2,1 3 5,-3 2 5,-3 2 5,-12 3-7,-2 1-3,-5 2 1,2 2 4,1 2 12,1 2 5,5-1-6,2 1-1,7-1-7,4-2-6,0-2-2,4-3-1,7-1-2,9-4-1,-5-2-4,7-2 5,-1-1-1,4-1 0,0 0-11,0-6-20,1-1-32,-6-4-49,-5-2-99</inkml:trace>
  <inkml:trace contextRef="#ctx0" brushRef="#br0" timeOffset="155331.87">7175 9411 52,'0'-1'127,"0"1"-100,0 0-11,0 0 31,0 0-10,0 0-22,0 0-8,0 1-7,0 0-2,0 0 1,5 2 1,7-3 1,-3 0 6,4 0 2,-1 0-1,-1-6 5,3-1 0,-5-1-1,-1 0-4,-1 0-5,-7 0 2,0 0-2,0 0-1,-4 1 2,-7 1-2,-2 2 2,-2 3-3,-6 1 4,2 0 2,-5 10-8,2 3 1,1 2 1,3 3-1,7-1 0,4 1 1,7-4-2,0-1 1,7-3 0,8-3 0,3-5-2,6-1 2,2-1 0,4 0 0,1-7-1,0-2-10,-2-3-46,-8-3-60,-9-1-110</inkml:trace>
  <inkml:trace contextRef="#ctx0" brushRef="#br0" timeOffset="155588.87">7407 9311 36,'0'0'-33,"0"0"281,1 0-212,-1 0-45,3 0 3,-2 0 3,2 1-6,0 2 9,-3-2 4,1 5-1,2 0 16,1 1 2,0 0 2,3 1-6,2 3 0,2 1 3,0 1 0,-4 0-6,1 1-5,-6 1-5,2-1 1,-4 1 0,0 0-1,-10-2 0,-5 1 2,-10-1-2,1-2 1,-2-1-3,-2-3-1,0-4 2,3-3-4,3 0-18,4-2-21,8-9-45,3-2-84</inkml:trace>
  <inkml:trace contextRef="#ctx0" brushRef="#br0" timeOffset="156345.93">6568 9688 192,'0'4'114,"-10"3"-114,3 4 6,-1 2 16,2 5-6,2 2-10,0 3-1,0-1-2,1 1 2,-1 2-3,-3 0-2,3 0 0,0-1-1,-2-1-13,3-2-19,1 0-17,0-4-29,-1-3-41</inkml:trace>
  <inkml:trace contextRef="#ctx0" brushRef="#br0" timeOffset="156884.97">6779 9727 253,'0'5'25,"-3"5"-42,2 5 14,-2 3 9,-1 4-1,4-2-3,0 2 1,0-1 0,0-2-3,0 0 1,0-3-2,0-2-2,0-5 0,0-1-8,0-4-9,0-4-13,0 0-11,0-6-32,0-2 19</inkml:trace>
  <inkml:trace contextRef="#ctx0" brushRef="#br0" timeOffset="157157">6794 9726 30,'9'-8'128,"-1"3"-106,6 2-15,1 0 16,2 2 3,1 1-17,4 0-1,-1 0-2,0 4-4,-5-1-1,0 2-2,-5-1-2,0-1-5,-11 2 3,0 0 7,0 4 0,-14 1-2,-5 2-2,-1 1 2,-2 1 1,-2 3 1,2 1 5,3 1 17,3 0 2,5-1-5,7-2 1,4-2-4,0-5-9,7 0 1,6-3 1,6-1 4,-1-1-8,0-3 2,3-1-2,0 0-3,0 0-3,-3-2-3,1-1-16,1 1-16,-5-1-35,-4 3-41,-4-2-65</inkml:trace>
  <inkml:trace contextRef="#ctx0" brushRef="#br0" timeOffset="157484.99">7135 9887 53,'0'4'129,"-6"1"-113,2-1-12,4-2 29,0 0-4,0-2-18,0 0-1,4 0 10,2 0 5,5 0-14,7 0-4,-3-3 4,2-2-4,1-4 4,-6 2-8,-1 0 1,-1 0-6,-4 1-1,-4-1-1,-2 1-1,0-2-2,0 2 0,-11 2-4,-1 1 5,-6 3 1,-2 0 5,1 2 1,1 7-1,1 3 0,2 5 0,5 0 8,2 0-2,8-1-6,0-3 1,0-4 0,7 0-1,8-5-3,6-2 4,4-2-2,3 0-6,1-5-18,-3-8-44,-5-2-35,-6-1-39</inkml:trace>
  <inkml:trace contextRef="#ctx0" brushRef="#br0" timeOffset="157697.01">7336 9812 7,'0'5'267,"0"1"-208,-4 1-66,4 2 6,0-1 6,7 2-3,4-1-4,4-1 2,-2 0 0,5 0-2,-3-2-1,-4 2-1,-5-2 3,1 1 4,-7-2-3,0 2 3,0-1 3,-7 0 0,-10 1-3,-8-2 0,-3 1 1,-2-3 2,2 0-4,3-2-2,3-1-1,16 0-11,2-4-28,4-1-48,0-3-61</inkml:trace>
  <inkml:trace contextRef="#ctx0" brushRef="#br0" timeOffset="172100.83">3659 8593 24,'-2'-6'14,"2"1"-3,0 2-7,0-3-2,0 1-2,0-2 72,0 1-34,0-1-28,0 0-6,0 0 7,0-1 6,0 1-3,0-1 3,0 0 3,0-2 4,0 3-3,0 0-7,0-1-4,0 3-3,-2 2 6,2 1-2,0 2 3,0 0 0,0 0-3,-5 0-1,5 0 2,-2 0-4,2 9-6,0 9 0,0 10 6,0 11-2,0 8 6,2 11-5,5 6-1,-3 9-2,-1 7 1,-3 5-4,0 2 0,-16 1 0,-3-3-1,-6-3 1,0-2 0,0-4 1,3-3-2,1-7 0,3-5 0,-2-8 0,2-3 1,-1-3-1,-3-6 0,5-2 0,-4-6 0,7-3-1,3-4-2,4-2-3,7-3-5,0-2-4,0-2-16,11-4-13,10-6-16,4-7-38,-1-3-45</inkml:trace>
  <inkml:trace contextRef="#ctx0" brushRef="#br0" timeOffset="173260.9">3690 8431 51,'-11'0'62,"4"0"-45,0 0 2,7 0 22,0 0 6,0-1-16,0 0-9,0-1-6,3-2-5,8 0-10,8 0 2,5-2 7,2 2-2,3-2-2,2 5 3,4 1-5,2 0 1,13 0-2,10 3 3,7 1 2,9 2 0,7-3-3,8-1-1,7-2 4,8 0-2,1-3 1,8-4-3,-1 0 0,1 0-1,-2 1-1,-13 1-2,-6 4 1,-6 1-2,-8 2 0,1 4 3,-2 3-5,-4-1 5,3-3-1,-2-1-1,2-2 1,0 0-1,-2-2 4,2 0-2,0-2-2,2-1 0,4 1 0,3 0 1,3-1-1,2 2 0,0-3 3,2 2 0,2-2-2,1 0 4,-1-2 1,-4 1-5,-2 0-1,-10 4 0,-3 0 0,-6 1 0,-6 0 0,-2 1 1,-6 4-1,-2-2 0,-2 0-1,-3-3 4,0 0-2,-4-3 2,6-2 4,-4-1 2,0-2-3,1 2 1,-6 2-3,-3-1-3,-1 1-1,-8 3-1,-2 1 1,-1 0-3,-2 0 2,0 0 1,1 0 0,-2 0 2,4 0-2,-3 0 3,1 0-2,-5 0-2,1-1 2,-7 0-1,-1 1 0,-2 0 0,-4 0-1,0 0 1,2 0-5,0 0-4,-4 0-9,3 3-6,-3 2-6,-1 1-2,-1 0-1,-4-1-1,2-1 7,-3-1-2,0-2-3,0-1 6,0 0 16,0 0 11,0 0 1,0 0 5,0 0 5,0 0 12,0 0 0,-3 0 0,2 0 1,-2 0 0,1 0-11,0 0-7,-2 8-7,1 4 0,3 6 0,0 5 1,0 5-1,0 6 4,-4 1-2,2 8-1,-2 3 9,4 2 7,-4 5-2,1 5-3,-1 5-1,-6 7-8,-2 2-1,-4-2 0,-3 0-2,-8-3-2,4-4 4,1-4-2,4-4 2,7 0-1,1-1 1,7-1-2,3 1 2,0-1-4,0 2 1,0 0-2,3 0-12,1-1-16,-4-3-32,0-6-37,0-7-52</inkml:trace>
  <inkml:trace contextRef="#ctx0" brushRef="#br0" timeOffset="174184.95">3340 10124 272,'-7'1'58,"-1"-1"-54,5 0 4,3 0 25,0 0-14,0 0-12,0 0-3,0 0 7,0 0-1,0 0-4,0 0-2,3 0-7,2 0 2,9 0 1,14 0 14,8 2-1,17 2 0,9 1 1,13 1 2,7-1-4,11 2-3,6-2-2,5-2 0,14 1-3,11 0-4,12 0 4,6 0-3,3 1 1,3 0-2,-5 0 1,-7 1 0,-15-1 1,-9-2-2,-6 0 1,-3-1-1,6-2 2,-3 0 0,9 0 0,-2-2 2,5-4 0,-5 4-1,-4 2-1,-7 0-1,-3 0-2,-2 2 2,-7 4-2,-3 1 2,-4 0-2,-5 1 1,-4-1 1,-1-4-2,-3-2 3,-3-1-2,-2 0 2,-4-5 1,-5-1-1,-2 1-3,-4 1 2,-9 3-1,-3 0 0,-5 1 0,-9 0 0,0 0 0,-4 0-1,-3 0 2,2 3-1,-2 1-1,3-1 1,7-2 1,-4 1 0,5-2 1,2 0 0,0-3 0,-1-1 0,4 1 2,-5 1-4,-2 2 0,-5-1 0,-2 1 0,-6 0-2,-2 1 2,0 4-2,-1-1 1,-7 0 0,2 0 0,-3-1-15,-7-2-27,0-1-70,-14-2-184</inkml:trace>
  <inkml:trace contextRef="#ctx0" brushRef="#br0" timeOffset="186137.63">9443 9175 26,'-10'4'7,"2"-3"-11,-5 1 192,1 1-137,2-2-40,3 2 10,3-1 14,1-2-13,2 0-9,1 0-3,0 0 0,0 0 4,0 0-8,7 0-7,8 0 6,5-5 6,2 0 7,10-2-2,4-5-2,7-1-4,3-3-5,6-1 0,3 0-3,-4-2-1,1 1-1,-4 3 0,-2 0 0,-7 5-3,-9 3-5,-5 3-8,-12 1-12,-6 2-12,-7 1-2,0 0-5,-4 4 3,-12 3-8,-3 1-62</inkml:trace>
  <inkml:trace contextRef="#ctx0" brushRef="#br0" timeOffset="187545.71">9421 9204 1,'0'0'22,"0"0"-25,-4 0 8,1-1 177,-1 1-124,-1-1-51,4 1 7,-3 0 14,-3 0-12,3 0-16,-6 2-2,2 4 1,-3 0 1,0 1 0,-2 0 3,2-1 0,1 1 2,5 1 2,-5 1-2,6-2 1,2 0-4,2 0-2,0-1 0,0-2 0,6 1-1,4-2 0,1-1-1,4 1 1,-2-2 2,0-1-2,0 2-2,-2-1 1,-4 1 3,0 3-3,-3 0-1,-4 4 4,4 3 0,-4 2 0,0 3-1,0-3 1,0 0-1,0-3 0,0 0 0,0-4 2,0-2-1,2-2 1,5-2-4,4 2 4,0-3-2,0 0 2,1 0-1,4 0 1,2 0-1,-3 0-2,4 0 1,-3 0-1,2 2 2,-3 3-2,0 1 1,2-2 1,-3-1 0,-2 2-1,-1-4 0,1 0 1,0-1 0,2 0 1,-1 0-1,2-3 5,0-2 1,3 0-3,-1 0-1,2 2-3,4 0 0,1 2-3,0 1 1,2 0 2,1 0-1,-1 4 1,-2-2 0,0 0 1,2-2 0,-8 0-1,1 0 1,-6 0 0,1-3 1,-2-3 0,-1 1 2,0-1-4,1-1 2,-1 0-2,0 0 0,0 1 0,-5 1-1,7 0 1,-2 2-3,2 0 1,1 2 0,1-1 0,-2 1-1,-1-1 3,5 0 1,-7 0-1,5-3 1,0-1 2,2 1-1,-7-3 0,5 0 1,-1-3-4,-2 0 4,-1 0 0,-1-1-3,-4 2 1,2-3 1,-5 1 1,-3 0-1,0-1-2,-3 4 3,-5 0 0,-4 2-3,4 0 3,-3 0 2,0 1 1,0 1-1,-2-3-2,2 2 3,0 1-4,-4-4 2,-2 1-3,-5 0 0,-7-2-1,1 2 1,-7-1 0,-2 2 0,2 1 0,2 3 0,5 0 0,-1 3-1,7-1-3,5 1-1,3 0-2,6 0-29,5 3-35,-3 0-129</inkml:trace>
  <inkml:trace contextRef="#ctx0" brushRef="#br0" timeOffset="192253.98">10889 9125 35,'0'-1'-16,"0"1"96,0 0 134,0 0-185,0 0-22,0 0 7,0 9-2,-4 5-9,-3 7 3,-2 4 2,1 3 2,1 0-4,-1 0-1,1 0-4,0-1 1,-2 0 1,3-6-4,3-2 1,-1-2 0,4-4-2,0-4-8,0-2-18,0-4-26,7-3-39,4-4-49</inkml:trace>
  <inkml:trace contextRef="#ctx0" brushRef="#br0" timeOffset="192408.99">10804 9149 3,'-5'0'37,"0"0"282,4 0-301,1 0-24,0 0 4,21 2 8,4 0 3,9-2-3,10 0-3,0 0 0,-1 0-9,-1-2-19,-6 0-33,-11 2-56</inkml:trace>
  <inkml:trace contextRef="#ctx0" brushRef="#br0" timeOffset="192549.01">10692 9316 348,'0'2'18,"4"0"-48,15 0 24,10-2 15,13 0-6,0-2 0,5-2-2,0-2-6,-5 0-41,-10-1-51,-3 0-46</inkml:trace>
  <inkml:trace contextRef="#ctx0" brushRef="#br0" timeOffset="192681.03">10814 9391 123,'-17'11'130,"13"-3"-129,4-2 9,0-1 21,11-3-11,6-2-15,12 0 2,1-2-1,7-6-3,-1-1 0,3-2-16,-6 1-55,-3-1-46,-2 1 0</inkml:trace>
  <inkml:trace contextRef="#ctx0" brushRef="#br0" timeOffset="192789.01">11121 9369 48,'-14'11'93,"1"0"-41,5 1-17,1-2-6,4 0-11,3-4-6,0 0-2,0-1-5,6-4-3,2 0-5,-1-1-11,1 0-24,-2-5-59,1-7-43</inkml:trace>
  <inkml:trace contextRef="#ctx0" brushRef="#br0" timeOffset="192909.03">11149 9250 99,'-5'-3'183,"1"0"-162,3 2-5,1 1 21,-3 0-19,3 0-22,0 1-7,0 4 1,0 3-8,0-1-35,7-1-38,-1-1-42</inkml:trace>
  <inkml:trace contextRef="#ctx0" brushRef="#br0" timeOffset="193121.03">11250 9291 122,'0'0'93,"0"5"-72,0 2 0,-3 0 1,2 2-9,-5 1-2,5 2 4,1-1-1,0 0 1,0-1 1,0 1-3,0-2 2,0 1 0,0-3-5,0-1-1,0 0 0,0-4 0,0 1-5,0-2 2,0 0 1,-4 2-1,-8 0-4,-3-2-6,-4 0-8,1-1-17,1 0-16,2 0-18,1-1-33,5-3-27</inkml:trace>
  <inkml:trace contextRef="#ctx0" brushRef="#br0" timeOffset="193641.06">11396 9355 51,'0'5'46,"0"1"11,0-1-6,0 0-15,0-1-10,7 1-6,1-2-7,6-1-4,-1-1 1,2-1 1,3 0-1,0-3-1,-1-3-2,2-2 0,-4 0-4,-1 1 1,-8 0-4,-4 3 3,-2-1 0,0 3-1,-2 2 4,-8 0-4,-11 0-4,2 8-5,-1 2 7,-2 4-1,3 1 1,3 1 3,8 0 2,4-2 1,4-2 1,0-3-6,12-2 2,8-1-1,-1-4-1,8 0 1,2-2 1,-1-3-1,1-4 1,-3 0 1,-5-2-4,-6 1 0,-4 0-5,-5 2-4,-2 1 1,-4 2 3,0 0 5,0 3 2,0 0 1,-4 3-5,-2 4-1,5 1 5,-3 2 3,4-1 2,0 0-2,0-1-1,8-3 1,5 0-4,-2-2 3,4-2-2,0 0 4,1-1 0,2 0-2,-6 0 0,2-3-3,-3 0 2,-5-1-3,1 4 1,-3 0-2,0 0-1,-1 0 0,3 2 2,3 4 0,2 1 0,-3 2 0,4-2 0,3-1 0,-4-4-6,3 0-13,-2-2-16,1 0-35,-5-3-74</inkml:trace>
  <inkml:trace contextRef="#ctx0" brushRef="#br0" timeOffset="194141.1">11963 9405 148,'-13'5'111,"2"-3"-81,0 3-2,7 0 3,1-2-16,3 1-9,0-1-3,3 0-1,8-2-1,4 0 1,2-1-1,1 0 1,4-4 2,-3-4-1,1 2-1,2-3-1,-5 1-1,-3-1-3,-6 2-6,-4 1-5,-4-2 4,0 2 4,-1 1 3,-10 1 0,-7 1-3,1 2 2,-5 1-3,2 0 0,1 6 3,-6 2 4,8 4 2,2 0 5,5 1 3,9 0-4,1-2 1,0-1-3,15 0 0,2-3-2,2-2-2,6-2 3,-3-1-1,3-2 0,2 0-2,-1-2 3,-1-3 1,-6 0-4,-6 0 0,-3-1 1,-6 1-1,-4-2 0,0 0 1,0 0 1,-10-2 0,-2 2-1,-4-2 0,5 2 3,0-1 3,7 3 1,1 0 4,3 1-3,0 1-8,0-1-6,14 2 2,4 1 1,1 0-1,4 1-6,-2 0-22,-2 0-38,-2 0-77</inkml:trace>
  <inkml:trace contextRef="#ctx0" brushRef="#br0" timeOffset="194633.14">12201 9344 39,'-2'0'85,"2"0"-2,0 0-11,0 0-53,19 0-16,6-1 8,6 0 5,-1 0-6,1 1-1,2 0 0,-8 0-2,3 0-7,-9 1 0,-2 4 0,-6 0 1,-4-1-1,-3 2 4,-4 0-2,0 2 5,-3 3 7,-9 2 0,-3 4-1,1-1 1,0 2-1,0-1-3,4 1-2,6-2 2,4-2 1,0-4-7,7-2-1,8-1-2,1-5 0,2 2-1,-2-4 2,5 0-2,-4-4 0,1-1-7,-6-3-23,-1 0-37,-2-2-38,-9-3-64</inkml:trace>
  <inkml:trace contextRef="#ctx0" brushRef="#br0" timeOffset="194773.13">12153 9457 52,'0'4'268,"0"0"-151,2-2-117,25-1 3,12-1 23,11 0-13,7 0-8,0-7-2,4 0-2,-6-3-6,-3 0-49,-12-3-82,-9-2-127</inkml:trace>
  <inkml:trace contextRef="#ctx0" brushRef="#br0" timeOffset="198905.37">8999 8415 11,'0'-1'0,"0"-1"82,0 1-51,0 0-19,0 0-10,0 0 8,0 0 0,0 0-5,0 0-2,0 1 3,0 0 1,0 0-2,0 0 2,0 0 0,0 0 8,0 0 7,0 0 2,0 0 0,-2 9-1,-5 2-4,0 6-11,3 3-3,0 3-1,0 3-2,-2 1 3,5 3-4,-3 1 3,4 2-2,-3 0-2,-1 1 1,2 3 0,-5 0-1,3 3-1,0 1 1,0-1-1,1 0 0,-1 0 0,-3 1 0,7-2 2,0-2 0,0-1-1,0-6-1,0-2 1,0-1 0,0 1 0,0 0 1,0 2 0,0 0 0,-4 2 0,1-1-1,-1 1 0,0 0 0,-3-2 1,0 3-1,-3-1 0,3 2-1,-8-1 2,4 0 0,0 1-1,-2-2 1,2 0 1,4-1 5,0-2 2,6-1 2,1-2-3,0-1 1,0 0-2,0-1-1,0 0-3,0 0 0,0-2 0,0-1 0,0-1-3,0 0 2,0-1 2,-3 1-3,3 3 1,-4-2 4,4 2 2,0-3-1,0 1-2,0-1-2,8-1-1,6 1-2,-1-2 0,-2 1-1,0-5-2,-3-1-5,-4-3-6,2-5-11,-6-3-12,0-4-14,0-15-54,-7-8-95</inkml:trace>
  <inkml:trace contextRef="#ctx0" brushRef="#br0" timeOffset="200472.45">9157 8377 33,'-11'-3'5,"0"3"-3,4 0 10,-4 0-18,1 0 5,-4 5 143,3-2-103,0 2-29,4-4 21,3 2 13,-2-1-16,3-1-11,2-1-3,1 0 0,0 0-1,0 0 4,0 0 1,10 0-4,8 0-4,4 0-1,6 0-1,9 0 2,5 0-3,9 0-1,9 3-2,4 1-1,8 0 1,2 1-3,2-1 2,2 0-2,-6 0 0,2-3 0,-6 0-2,4-1 2,0 0 1,5-2-1,-1-2 1,0-4-1,3 3 0,-2 1 0,-5 1-1,-4 0 0,-4 2 0,-7 1 0,0-1 0,-3 1 0,-4 0 1,3 1 1,-7 2-2,4-1 0,0 0 0,-2 0 1,7-2-1,-4 0 2,3-4-2,-1-1 0,-2 1 1,2-1 1,-4 0-1,-3 3-1,-6-1 2,-1 2-2,-7 1 0,1 0 0,-4 0 0,-4 0 0,2 1 0,2 1 0,-1 0 1,-2-2-1,3 0 1,6 0 1,-3-3 0,5-1-2,1-2 1,-5 1 2,-1 0-2,-3 4 0,-4 0 0,3 1-1,-7 0 0,-3 1 0,0 2 0,1 0 0,2 2 0,1-2 0,5 1 0,-4-3 1,4-1-1,2 0 0,-1 0 1,1 0 0,3-3 0,-2 1 0,-1 1-1,-2 1-1,-6 0 1,-2 0 0,5 0 0,-10 0 0,4 3-1,0 0 1,-1-1 1,0 2-2,6 0 1,-2 0 0,1-4 0,4 3 1,1-3-1,-1 0 1,0 0-1,1 0 0,-6 0 0,-3 0 0,1 0-1,1 0 1,-2 1-1,4 2 0,-1 1 1,1-2 0,3 1 0,0-2 0,0-1 0,3 0 0,-2 0 0,-2 0 0,1-1-1,-9-4 1,7 4-1,-8-4 2,0 3-1,-1-1 1,-6 3-2,1-1 1,-2 1-1,1 0 1,-1 0-4,1 5 2,-1 2-5,2 0-7,2 1 0,-5-3 1,6 0 4,-4-1 1,3-1 1,-3-2 4,6-1 0,-5 0 2,2 0 1,0 0 0,0 0 0,-3 0-2,-4 0 1,1 0 2,-1 0-2,-4 0 0,0 0 0,0 0-3,0 0 3,0 0 1,0 0 0,0 0 0,0 0-1,0 0 1,3 0-1,-2 0 1,3 0 1,2 0 0,-1 1-1,1 1 0,-2 1 0,-2 2 3,0 2 1,-2 3 3,0 1-1,0 3 3,0 2-2,0 4 4,-2 2-4,-4 4 0,-1 4-3,3 1-1,-3 4-2,3 3 1,-3 0 0,2 1 1,3 2-3,-2-2 4,-1 0 1,4 3-1,-3-2 2,-3 3-5,3-4 0,-10 5 0,3 0 1,-5 0-1,0 2 1,5 3-1,-3-4 2,3 3-1,5-1-1,2 1 0,-1-3 0,5-1-2,-2-1 2,-2-3-1,1 1 1,-1-3-1,0 2 0,-3 1 1,3 2 0,-1-1-1,3-1 0,2 2 1,0-4 0,0 1 0,0-1-1,0-3 1,0-1-1,0 1-1,0-4 2,0 0 0,0-1 0,0-2-1,0-3 0,0-3-1,0-3 0,0-5-1,0-4-8,0-5-16,-11-5-24,1-1-42,-7-6-176</inkml:trace>
  <inkml:trace contextRef="#ctx0" brushRef="#br0" timeOffset="201348.5">8780 10397 80,'16'0'198,"3"0"-197,5 0-4,9 2 6,3-2 3,11 0-5,8 0 0,6 0 2,8 0 0,9-2 2,9-2 0,8 2 2,5-3 2,7 1 2,0-1 4,0 1-1,-3 0-3,0 2-9,3 1 0,-4-2-1,-6 0 0,-5 1-1,-5 0 1,-6 0-1,-5-1 0,-5-1-1,-4 0 2,1 2 2,-7-4-3,3 4 2,-3-3 4,3 1 2,-3 2 0,1-3-6,5 3 3,1-1 3,-1 1-7,1 1 0,4-2 2,-4 1-2,-4-2 0,-3 2-1,-8 0 1,-3-2 1,-4 0 0,-7 1-1,1-3 8,-4 3 2,1-1-3,5 0 3,0 2-6,-1-1-1,3 2-1,-4-1-4,-1 0 2,0-1 1,-6 1-2,-3 1 0,-3-2 1,-3 3 0,-2-1-1,4 1 0,0 0 1,1 0 0,5 0 1,-3 1-1,-1-1 0,-3 2-1,0-2 2,-3 0-2,0 0 2,0-2-2,-5-1 0,1 0-1,-5 3-2,0 0-9,3 0-12,-9 0-17,4 5-30,-3 0-48,-4 0-59</inkml:trace>
  <inkml:trace contextRef="#ctx0" brushRef="#br0" timeOffset="204276.67">9253 7847 7,'0'-4'6,"0"-1"-4,4-1 0,0-1 4,3 0-2,0-2 5,-1 1-3,5-1-11,0-2 6,-3 1 3,-4-4 69,2 3-32,-6-1-12,0 0 6,0 3 23,0 1-8,0 3-10,0 2 0,0 3-1,0 0-1,0 2-16,0 11-16,0 5 7,0 10-1,0 6-5,0 4-2,0-1 0,-7 0-5,0 0 1,-4-2 1,1-1-2,-1-2-1,0-4-1,0-5-11,4-3-14,3-5-18,4-7-27,0-4-38,0-4-90</inkml:trace>
  <inkml:trace contextRef="#ctx0" brushRef="#br0" timeOffset="204637.69">9665 7826 278,'-12'-1'20,"1"1"-18,0 2 24,-1 9 7,0 6-26,-1 3-3,2 2 0,0 1 0,3-1 3,-2-2-2,2 0-2,1-1 1,-2 0-2,5-2-2,2-1 3,0-3-4,2-1-2,0-2-7,0-3-15,0-2-19,0-1-22,2-4-35,-2 0-35</inkml:trace>
  <inkml:trace contextRef="#ctx0" brushRef="#br0" timeOffset="204852.7">9467 7978 13,'-11'0'205,"-1"0"-183,7 0-13,2 0 43,3 0-2,0-3-31,0 2-16,7-1-5,15-3 3,6 1 0,5 0 0,5 0-1,5 2 0,-2-2 0,4 2 0,-6 0-2,-4 1-10,-5 1-17,-4 0-17,-3 0-26,-7 0-25,-4 0 6</inkml:trace>
  <inkml:trace contextRef="#ctx0" brushRef="#br0" timeOffset="205368.77">9854 7965 58,'0'2'57,"0"-1"-20,0 0-7,4 2 12,12-2-8,-1 1-7,4-1-3,2-1-9,-8 0-7,2 0-4,-4-3 2,0-2-1,-9 1-3,0 0 0,-2-1 3,0 1-2,-4 1 1,-11 0-3,-1 2 3,-3 1-4,-2 2-3,0 7 1,-4 3 2,3 2 2,3 2 3,4 3 2,3-2-2,11 0 0,1-2-1,0-4-2,7-1 2,10-4 4,5-2 5,1-3-4,4-1-3,2-4 0,-5-4 0,2-5-4,-2 2 1,-6-3-2,-7 2-2,-3 1-6,-5 3-5,-3 1 0,0 3 5,0 1 5,-7 3 3,-4 0-2,4 4-4,-4 6 2,7 0 3,-2 6 3,3-3-2,3 1 2,0-3 1,9-3 2,6 1-3,4-3 0,4-4 1,-1-2-1,0 0 2,-1-2-1,4-6-1,-8 0-2,0-1 0,-5 1 0,-7 1-2,-2 0 1,-3 2-4,0 2 2,0 3 2,0 0 2,-3 0-2,-1 3-3,-2 6 2,1 0 2,3 2 0,2-3 1,0 1 1,12-2-1,3-5 1,7 0 0,-1-2 2,4 0-3,-4-1 0,-3-2 0,-4-4-1,-2 1 0,-5 2-3,-5 2-5,-2 2-16,0 0-41,-2 7-114</inkml:trace>
  <inkml:trace contextRef="#ctx0" brushRef="#br0" timeOffset="-197133.44">9882 9063 4,'0'-1'179,"0"-1"-155,0 0-11,0 0-4,0 0 15,0 0 6,-4 0-7,0 1-3,2 0-6,-2 0-4,4-1 3,0 0-3,0 1-1,-3 0 1,0 1 1,3-2-6,0 1-1,0 1 0,0 0-2,0 0 1,0 0-2,0 0-1,0 0-1,0 0-1,0 0 1,0 0-4,0 0 2,0 0 2,6 0 0,2 0 1,1 0 1,-1 1-1,2 1 0,2-2 0,2 0 1,-1 0-1,2 0 1,3 0-1,-1 0 0,5 2 0,0 7-7,-5 5-47,-8 6-81</inkml:trace>
  <inkml:trace contextRef="#ctx0" brushRef="#br0" timeOffset="-173400.1">7618 4929 87,'0'-1'-41,"0"0"263,0 1-204,0 0-20,0 0 9,0 9 11,0 5 17,0 6-7,0 6-4,0 1-2,-2 4-11,0 1-1,-2 1 2,4-1-1,-5 0-4,3-2-2,-3-1-1,4-2-2,-2-2-2,2-2 0,1-4-8,0-3-14,0-4-23,5-5-30,5-5-99</inkml:trace>
  <inkml:trace contextRef="#ctx0" brushRef="#br0" timeOffset="-172887.07">7783 4972 17,'-3'4'95,"-1"3"-5,-4 7-94,2 6 7,1 5 24,-1 4 15,5 3-15,-3 3-13,1-3-2,-1-1 0,-1-5-1,3-1-2,-2-2-1,4-7-5,-2-3 1,2-3-4,0-4 0,0-1-1,0-4-4,2-1-12,6-3-7,2-7-2,1-5-35,-7-6-43,0 0-26</inkml:trace>
  <inkml:trace contextRef="#ctx0" brushRef="#br0" timeOffset="-172612.05">7762 4980 96,'3'0'173,"0"0"-178,2 0-17,5 0 24,3 3 5,5 1 7,1-1-7,5 1-1,1-1 2,-4 0-5,-3 0 0,-3 1-3,-4 1 3,-5 1 0,-4 3 6,-2 5 10,0 3 0,-6 5-4,-11 3 0,-4 1 1,0 0 0,-1 0 2,4-2-3,3-3-3,5-2 2,4-4-3,6-2-4,0-4-6,7 1-2,13-3 1,2 0 2,6-1-2,1-2 0,6 1 1,2-3 0,2-1-2,-4-1-33,1 0-30,-10 0-54,-9-7-103</inkml:trace>
  <inkml:trace contextRef="#ctx0" brushRef="#br0" timeOffset="-172296.04">8179 5238 40,'-11'4'227,"0"0"-223,4 2-6,3-2 14,4 1 7,0-1-16,0 0-4,11 0 0,4-2 2,2-1 2,8-1 3,1 0 2,2-4 1,3-4 2,-1-4-2,-1 2-3,-4-5-3,-4 2-1,-8-1-1,-4 2 2,-9 1-3,0 1 0,-9 4 0,-8 2 5,-5 4-3,-6 0-1,-1 7-1,-6 6-1,4 5 5,1 2 3,8 4 0,6-1-3,8-1 0,5-1-3,3-6-1,11-2-1,13-3-3,7-5 2,6-3 2,5-2-1,4-6-7,-1-7-9,0-3-16,-6-1-56,-5-4-28</inkml:trace>
  <inkml:trace contextRef="#ctx0" brushRef="#br0" timeOffset="-172099">8572 5138 130,'-14'0'63,"6"0"-20,-3 6-7,5 4-9,-2 3-12,8 3-6,0-1-2,0 0-3,1-2 0,8 0-1,6 0-2,-7-3 0,2 0 0,-3 0 2,0-3-1,-7 0 7,0-1 4,0 0 0,-3 0-5,-8-1-2,-4 0 0,-5-2-6,1 1 2,-4-2-3,6-1-6,0-1-14,6 0-25,1 0-45,2-2-93</inkml:trace>
  <inkml:trace contextRef="#ctx0" brushRef="#br0" timeOffset="-170402.93">7894 5688 19,'4'0'-7,"-1"0"210,-3 0-148,0 0-46,0 0 13,0 0 4,0 7-11,0 5-3,0 5 4,0 3-2,0 3-4,0-1 2,0 2 0,-5 1-1,-1 1-1,-1 0-3,-1-2-1,1 1 1,0-4-1,4-6 1,3-2-1,0-3-4,10-3-2,4-1 0,7-4-1,5-2 3,9 0 2,5 0-1,3-6 1,0 0-4,2 1-3,-5 3-13,-7 2-32,-1 0-38,-17 0-111</inkml:trace>
  <inkml:trace contextRef="#ctx0" brushRef="#br0" timeOffset="-170131.91">8137 5838 25,'6'7'272,"-3"0"-277,8 5-2,4 0 11,2 0 11,1 2-5,0 1-4,1-2 2,-2 1-3,-7 3-3,-5-4 5,-2-1 0,-3 0 7,0-2 0,-4 0-1,-7-1-4,-7 2 1,-3 0-4,0-1-2,2-2-4,6-2 1,2-3-3,7-1-19,-3 1-28,7-1-54,0-1-67</inkml:trace>
  <inkml:trace contextRef="#ctx0" brushRef="#br0" timeOffset="-169786.89">8664 5774 53,'4'6'266,"-4"6"-279,0 3 6,0 5 11,3 3 7,-3 4-8,0 3-1,0 2 0,0 0 0,0 2-1,-7-1 1,0 2-1,-1-4 0,2-2-1,-1-3 0,4-5-4,2-3-8,1-6-44,0-5-90</inkml:trace>
  <inkml:trace contextRef="#ctx0" brushRef="#br0" timeOffset="-169594.88">8903 5802 142,'0'16'219,"0"4"-227,0 6 4,0 3 8,0 1 3,0 2-4,-3 1-3,-1-1 0,-3 0-4,-3-2-15,-1-2-7,1-5-1,-1-4 1,3-5-11,-3-5-8,1-5-44</inkml:trace>
  <inkml:trace contextRef="#ctx0" brushRef="#br0" timeOffset="-169446.87">8640 6071 23,'-14'-8'6,"6"5"293,-3 0-264,7 3-9,2 0 14,2 0-19,0 0-16,17 4-3,8 2 1,4 0-3,9-2 2,-1-1-2,0-3 0,3 0-5,-3 0-12,-2-2-18,-6-2-26,1-3-33,-6-1-33,0-1 16</inkml:trace>
  <inkml:trace contextRef="#ctx0" brushRef="#br0" timeOffset="-169335.87">9064 6036 12,'3'0'69,"-1"3"35,-2 8 0,0 2-32,0 5-19,0 2-20,-5 0-9,3-1-8,0 0-10,2-2-4,-2-1 0,2-1 1,0-3-4,0-1-5,0-4-18,0-4-24,2-3-34,5-1-63</inkml:trace>
  <inkml:trace contextRef="#ctx0" brushRef="#br0" timeOffset="-169207.85">9089 5887 59,'-7'-4'377,"-2"3"-360,3 0-10,6 1 22,0 0-16,0 0-18,4 0-9,11 0 0,-1 5-30,-2-2-53,-7 2-106</inkml:trace>
  <inkml:trace contextRef="#ctx0" brushRef="#br0" timeOffset="-168979.85">9329 5818 75,'4'-7'106,"-1"0"10,-3 4-107,0 2 19,4 1 15,-4 2-19,7 9-20,-3 8 20,-2 6-10,-2 6-8,0 4-3,0 2 1,-2 0-2,0-1-2,-4 0-1,6-4-4,0-4 2,-3-4 0,0-3-4,2-4-12,1-5-10,-4-4-6,-2-6-22,-2-2-32,-3-2-6,-9-9 0</inkml:trace>
  <inkml:trace contextRef="#ctx0" brushRef="#br0" timeOffset="-168862.84">9121 6083 86,'-24'-12'127,"6"4"-28,6 5-29,7 1-5,3 2-16,2 0-29,0 0-19,18 3-3,8 3 5,6-2 1,10 1 0,5-1-2,-3-4-2,5 1 0,-5-1-35,-6-1-62,-17-4-171</inkml:trace>
  <inkml:trace contextRef="#ctx0" brushRef="#br0" timeOffset="-168307.81">9868 5630 88,'0'5'266,"0"1"-239,-14 4-38,-1 6 11,1 5 10,0 6 1,-4 6-6,0 2 0,3 7 6,2 2 2,-1 2 0,6 2-1,4 0 4,4-3-2,0-4-5,0-4-3,18-5-6,3-4 0,8-5-4,1-2-10,8-5-10,1-5-11,0-3-34,-6-8-73</inkml:trace>
  <inkml:trace contextRef="#ctx0" brushRef="#br0" timeOffset="-167447.76">10071 5883 45,'0'-6'145,"0"3"8,0 3-133,0 0-15,0 12 5,4 7 10,-1 8-7,2 3-6,1 2-6,-6 0 1,1-2 0,-1 0-2,0-4-2,0-3-6,0-5-7,0-3-13,0-7-19,0-2-32,0-6-25,0-1-33</inkml:trace>
  <inkml:trace contextRef="#ctx0" brushRef="#br0" timeOffset="-167227.75">9972 5861 257,'0'-6'58,"0"2"-47,0 1 2,7 2 4,8 1-1,9 0-2,7 0-8,9 4-4,-1 0 0,0 1-1,-5 0-1,-3-1-1,-2 2-2,-14-1 2,-4 1 0,-9 1-1,-2 2-2,-15 0 1,-13 4-5,-7-1-9,-5-1 8,-6-1 1,0-1 3,4-1 4,8-1 2,6 0-2,10-1 1,7 1-4,11-3-47,0-2-77</inkml:trace>
  <inkml:trace contextRef="#ctx0" brushRef="#br0" timeOffset="-166794.72">10407 6151 56,'7'4'38,"7"-3"-32,7 0 20,-3-1 20,-2 0-8,2-5-7,-2-2-7,-5-2 3,0-2-5,0-1-3,-11-1-6,0 0-3,0 0 2,-7 2-3,-11 1 5,-3 3-2,-1 3-2,-6 1 0,-1 3 1,-3 4-3,-1 6-7,2 6-1,0 3-2,5 3 2,7 0-2,1 1 1,9-2 1,9-3-1,0-4-3,6-3 2,12-4 2,6-5-2,2-2 3,3 0 0,2-5 0,2-7-1,-5-1-3,-6-3-5,-5 1-9,-6-1-9,-3 3-9,-4 2 10,-4 5 14,0 4 11,0 2 4,0 0 0,0 4-4,0 5-2,0 3 1,0 0 1,0 0 1,6-3-1,5 1-1,6-3 0,1-2 0,-3-4 0,7-1-11,-3 0-35,-3-4-31,1-4-48</inkml:trace>
  <inkml:trace contextRef="#ctx0" brushRef="#br0" timeOffset="-166618.72">10707 6192 60,'3'1'95,"-3"-1"-74,1 0 1,2 0 29,-3-6-3,1-2-24,2-3-11,-3-4-4,0 0-3,0 0-1,-4-1-3,1 2-1,2 1-1,1 4-1,0 2 0,8 4-5,3 0 2,3 2-10,3 1-20,1 0-44,-3 4-34</inkml:trace>
  <inkml:trace contextRef="#ctx0" brushRef="#br0" timeOffset="-165882.68">11044 6069 3,'9'-2'3,"-5"-2"128,0 2-54,-1-2-50,-2 0 4,-1 1-2,0-3-12,0 3-9,-5-2-2,-7 2-3,0 3 2,-3 0 0,-10 0 4,3 9 0,-6 3 4,-1 3 1,5 3-1,0 2-5,9-2-4,0 2-1,5-3-3,9-4 2,1-2 1,0-3-1,5-3-2,12-4 1,2-1 0,5 0 1,-2-8 1,4-2-3,-2-3 1,-4-1-9,-2-3-16,-7 3-1,-3-2 0,-5 3-6,-3 4 10,0 1 4,0 5 14,0 3 8,0 0 3,-4 0 4,-3 6-3,1 3-1,6 3 5,0 1 6,0-1-4,0 0-6,13-1-7,2-4 0,-1-1-1,4-2 1,2-2-2,-1-2 1,-1 0 1,0-3 0,-5-5 0,2 0-2,-8-3-1,1 1-3,-4 0 2,-1 1 2,-3 1 0,3 4 0,-3 1 0,0 2 0,1 1-3,-1 0-1,3 6 5,1 2 2,-2 0 0,3 0-2,1-2 0,5-1 1,-3-2-2,3-3 1,0 0 0,0 0-1,0-3 3,0-5-2,1 2 1,-7-2-2,2 1 0,-4-1-2,-3 4-1,1 0 2,-1 3 2,0 1-2,0 0 0,0 2-1,0 5 5,5 2-2,-3 0 2,1 0 0,3-3-3,1-1 1,-3-2 0,3 0 1,-2-3-1,5 0 1,-3 0-1,-1 0 2,0-3-1,1 0-1,-1 0-1,1 2 0,0 1-4,0 0-1,-2 1-1,2 5 2,2 3 3,2 0 0,0 0-5,0-1-8,-3-2-10,2-3-23,-2 0-29,-1-3-44</inkml:trace>
  <inkml:trace contextRef="#ctx0" brushRef="#br0" timeOffset="-165611.65">11600 6033 7,'7'-3'10,"-1"0"-2,-6 3-8,0 0 2,0 0 5,0 0-3,0 0-3,0 5 9,0-4 99,0 3-30,0-1-44,-2 1-5,2 0-1,-3 0-7,2 0-7,1 1-7,0 1 3,0 1-1,6 1 4,3 4 0,1-1 0,1 3-2,3-1 0,-3 4-4,2 1 0,-7-2-3,-4 1-3,-2-4 1,0 0 1,-4-1 0,-12-5 2,0 2 3,-7-5-1,0-1 1,2-3-4,0 0-5,2-7-1,2-3-19,5-4-33,5-3-41,1-2-62</inkml:trace>
  <inkml:trace contextRef="#ctx0" brushRef="#br0" timeOffset="-165343.62">11661 5642 1,'28'0'0,"4"8"24,0 6 106,1 8-84,2 8 1,-2 6-4,-5 7-21,-4 6-9,-6 1-6,-7 6-5,-11 1 2,0 3-3,-18-3 0,-3-4 0,-4-4 4,-2-6 16,4-1 13,-1-9-17,9-6-17,1-6 0,6-9-32,-2-8-94</inkml:trace>
  <inkml:trace contextRef="#ctx0" brushRef="#br0" timeOffset="-163679.54">8276 6581 28,'3'-1'-1,"0"1"12,-3 0 80,0 0-52,0 0-2,0 1-8,0 5-4,0 1-9,-11 5 60,-7 4-56,1 6-11,-8 3 2,-1 7 5,-9 7-4,-4 7-2,-5 6-7,-7 9-4,-3 5 2,-5 5 0,2-1-1,-2-4-2,4-8 0,9-7-6,7-6 2,8-6-1,8-7 0,5-4-3,2-5-18,8-5-21,3-8-56,1-6-77</inkml:trace>
  <inkml:trace contextRef="#ctx0" brushRef="#br0" timeOffset="-163403.53">7382 7262 45,'-2'-2'-15,"2"2"2,0 0 23,0 0 10,0 0-11,2 8 26,6 6 31,2 8-2,-2 5-13,-5 5-6,1 5-6,-4 3-17,0 0-2,0-4-3,0-2-1,-4-4-2,0-6 1,1-8-9,3-5-1,0-5-4,4-6-3,10 0 0,10-6 2,5-12 5,10-8 0,4-5-6,8-2-16,1 1-37,-1-1-45,-5 5-136</inkml:trace>
  <inkml:trace contextRef="#ctx0" brushRef="#br0" timeOffset="-162743.49">10129 6801 109,'-8'-8'226,"4"1"-226,4 2-2,1 4 4,17 1 5,7 11 0,14 11 3,8 9 8,13 13-3,1 9-4,4 10-6,2 7-2,1 3 0,-1 1 3,-10-1-7,-6-1 2,-11-4-2,-6-5 1,-5-10-1,-8-6 3,-6-7-1,-1-8-1,-6-2 1,-5-6-1,1-5-6,-4-7-26,0-9-66,0-3-48</inkml:trace>
  <inkml:trace contextRef="#ctx0" brushRef="#br0" timeOffset="-162455.46">10703 7614 8,'-11'-1'-8,"5"-2"104,-1-2-36,7 5-36,-4-1-9,4 1 5,0 0-12,4 0 3,7 1 1,2 8 10,5 5 7,-1 1-3,5 5 0,0 3-5,6-3 1,1 1-8,-1-1-4,5-3-4,-5-1-3,5-5 1,-2-2-1,-2-3 3,-4-3 0,-3-1-2,-2-2 3,-7 0 0,0-1 0,-5-5 0,-1-2 1,-4-1-2,-3-4 0,0-4-2,0-4-4,0-4 0,0-7-14,0-4-41,0-7-67,0-1-187</inkml:trace>
  <inkml:trace contextRef="#ctx0" brushRef="#br0" timeOffset="-113490.68">6480 3247 17,'6'0'7,"-2"0"17,3 0-38,-1 0 18,2 0 54,-1 0-25,1 0-7,6 0 10,4 0 5,3-2-17,4 2-6,3 0-6,2 0-5,8 0-5,-1 0 0,2 7-7,3 5-22,-9 2-128</inkml:trace>
  <inkml:trace contextRef="#ctx0" brushRef="#br0" timeOffset="-85971.06">9404 5794 15,'4'-1'-15,"-2"0"54,-2-1-26,0 0 22,0 0-2,0-1-15,-5 2-5,0-1 2,-2 0-5,3 0 3,1 0-1,-7-1 6,9 1-2,-3 0 0,-3-2-3,7 2 1,0 1 0,-4-1 0,4 1-5,0 0-1,-3 0 0,3 1-3,0-1 5,-2 0 0,2 1-3,-2-1 0,2 1 5,0 0 0,0 0-3,0 0-7,0 5-2,0 5 0,0 6 13,0 7-1,0 3-3,-6 4-3,-4 2 2,-1 5 1,-1 1-5,-6 1-1,3 2-1,-1-4 0,4-4-3,1-5 2,-2-6-1,9-3 1,-3-5-1,7-3 0,0-4 0,0-1-1,0-4 1,0 0-10,0-2-20,0 0-19,0-4-31,1-9-46</inkml:trace>
  <inkml:trace contextRef="#ctx0" brushRef="#br0" timeOffset="-85600.07">9168 6101 0,'0'0'9,"-3"0"-7,3 0 33,-4 0 56,4-2-57,0-2-20,0 2 1,0-3 5,0 1 0,0 1-3,4 0-1,-1 1-1,-2 2-1,2-2 0,-1 2 0,9-3-3,0 2-2,8 0 2,5-4-2,5 4-3,3-1-3,8-1 2,2 1-4,1-2 1,-1 2 0,3 0-1,-4-2-1,-2 0 1,0 2-1,-10 0-2,-6-1-3,-7 2-16,-8 1-12,-8 0-5,0 0 8,-4 0 15,-16 0-30,-3 0-7,-6 0 22,-2 0 17,3 0 10,-1 0 3,1 4 1,3-1 0,6 2-1,4-1-1,6-2-3,5 0-36</inkml:trace>
  <inkml:trace contextRef="#ctx0" brushRef="#br0" timeOffset="-84635">9353 5763 20,'0'0'-9,"0"4"15,0 4 24,-4 0 15,2 4-22,-2 5-12,4 3 7,-3 3 3,-1 4-4,0 2-1,-6 3 1,2 0-6,-8 2 0,-1-1-6,4 1-1,-5-3 0,1-2-3,2-4 5,-2-6 1,7-5 4,1-2 4,3-4-2,2-3-9,4-2-4,-3-2 0,3-1 0,0 0 0,0 0-3,0-4-3,3-5 1,3-5-2,3-2-1,0-3-5,-1-6-1,6-4-6,-6-3-4,5-1-3,1-3 6,-3 1 16,6 1 2,-2 1 5,-1 5 0,-2 5 2,-1 6 5,-4 6 5,-4 5 2,-2 3 1,-1 2 2,3 1-6,-3 1-9,2 7 7,-2 3 6,0 5-4,0 2 1,0 3-2,0 2 3,0 3 0,0 3-5,-2-2-3,-5 1 0,-1-1-3,1-3-3,-3 0 1,5-3-1,-2-2 0,2-5 2,1-3-3,2-5 1,2-2-1,0-3-1,0-1-1,0 0-1,0-1 1,0-8 2,0-3 2,6-5-2,-1-5-2,-5-3 2,4-5-4,-4-3-3,3-4-4,1 0-5,3-1 1,-2 0 2,5 5 2,-3 4 8,-3 9 3,-2 5 1,-2 7 1,2 6 2,-2 2 3,0 0 0,0 10-4,0 6 6,0 7 8,-4 5-6,-7 1-5,0 2 3,0 1-5,-3-1 3,4 0-4,1-3-2,-4 1 0,6-4 0,-1-1-1,1-2 0,7-1-5,-2-2-10,2-4-35,0-3-63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20:03:29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4193 11159 88,'0'1'309,"-7"-1"-297,1 0-13,3 0 3,1 0 2,2 0 12,0 1-2,-2-1-10,2 0-2,0 0-2,0 1-1,0-1-1,0 0-1,0 3-12,-2-1-32,-15 4-98</inkml:trace>
  <inkml:trace contextRef="#ctx0" brushRef="#br0" timeOffset="12939.74">8168 9809 71,'0'0'146,"0"0"13,0 0-154,0 0-7,0 0 7,15 0 16,9 0-1,11 1 0,6-1-5,9 0-5,6 0 0,1 0 3,5 0 0,-1-1-2,6-1 0,1 1-6,-5 0-4,-2 1-1,0 0 0,-4 0-6,-4 3-8,-2 1-14,-4 0-7,-5 1-1,-3-3-15,-2-1-9,-6-1-1,-2 0-2,-4-5-8,-4-4-21</inkml:trace>
  <inkml:trace contextRef="#ctx0" brushRef="#br0" timeOffset="13211.75">9078 9725 46,'0'3'218,"12"-2"-225,9 5-7,7-1 15,7 2 1,5 0 0,3 0 1,5 0-3,-2 2 3,-3-2-2,-5 0 0,-8-1 1,-7 0-2,-8 1 2,-11 0 3,-4 4 8,-8 2 15,-17 3-1,-10 1-15,-7 2-3,1 0 2,-5-2 2,4-1-1,6-2-6,3-2-6,11-4 0,9-2-7,10-2-33,3-4-96</inkml:trace>
  <inkml:trace contextRef="#ctx0" brushRef="#br0" timeOffset="72824.16">10218 9793 51,'0'-7'192,"0"2"-184,-6-2-6,5 1 33,-3 3 13,1-1-24,3 3-7,-7 1-2,3 0 4,-4 4-5,-2 7-10,0 6-2,-5 7 3,1 3 3,3 4 0,7-1 0,1 3-5,3-1 2,0-2 0,7-3 1,8-6-2,6-4-1,3-6 0,-2-4-2,3-3 1,0-4-2,3 0 3,-2-5 3,-1-8 0,-1-5-1,-9-4-3,-3-2 1,-5-3 0,-7 1-1,0-2 1,-8 0-2,-13 0-1,-2 2-1,-1 3-1,-2 7 2,2 5 5,-1 6-5,1 5-2,1 5-8,0 10-5,6 8-16,0 5-20,6 2-28,8 2-53,-1 0-42</inkml:trace>
  <inkml:trace contextRef="#ctx0" brushRef="#br0" timeOffset="73052.17">10215 9943 3,'0'6'103,"0"2"34,0 1-142,13 4 4,6 4 29,8-2 0,2 2-7,4-4-5,2 0-6,-3-1-5,4-3-2,-4 0 2,-3-4 0,-1-1-4,-10-4-6,-3 0-22,-8 0-53,-6-1-53</inkml:trace>
  <inkml:trace contextRef="#ctx0" brushRef="#br0" timeOffset="73639.2">10771 9985 52,'0'-5'170,"0"1"-145,-3 0-19,-1-2 27,-5 0 1,3 2-15,-3-1-9,1 0-8,-2 1 1,-1 2-1,3 2 3,-3 0 0,0 0 5,-5 2-7,5 5 2,0 3 2,3-1 0,2 3 0,1 0 0,5 0 1,-2-1-1,2 0-2,0-2-3,0 0 3,2-1-1,4-4-1,1 0 0,-2-2 0,-1 0 1,-2-1-1,0 0 1,1-1-1,-3 0 0,1 0 1,2 0-5,-2 1 3,2 0 2,4 2 0,-4-1-1,2 2-2,0-2 2,0 0 0,-1-1-2,-2 1 1,4-1-1,-6-1 4,5 0-4,-5 0 2,0 0 1,4 0 1,-1-4 1,2-3-1,5-1-4,-3-4 1,-1 2-2,3 1 0,-5 1 0,5-1 0,-5 4 0,3-2 0,-3 2 0,-1 0 0,-3 2 0,0 2 0,0 0 0,0 1-3,0 0-4,0 0 0,0 0-4,0 0-5,0 0-9,0 5-25,-6 4-23,2 2-25,-4 2 11,1-1-23</inkml:trace>
  <inkml:trace contextRef="#ctx0" brushRef="#br0" timeOffset="74144.23">11025 10018 41,'0'-1'56,"0"-1"-31,0-2-19,0 2 14,0-2 4,4 1 2,-4-2 3,2 2 9,-2 2-6,0-1-5,0 2-8,0 0 1,0 0-3,0 0-3,0 0-5,0 0-6,0 0 0,0 0-1,0 0-1,0 0 1,0 0-1,0 0 2,0 0-3,0 0 2,0 0 0,0 0 0,0 0-2,0 0-1,0 0-2,0 0 1,0 0-9,0 0-5,0 0-5,0 0-2,0 2-7,0-1-17,0 1-22,-6-1-23</inkml:trace>
  <inkml:trace contextRef="#ctx0" brushRef="#br0" timeOffset="74915.28">10600 9983 151,'-4'-1'67,"4"0"-53,0 1 13,0 0 2,0 6-10,0 5-12,0 4 0,0 1-3,0 2 1,0-3-1,0 0 4,0-2-1,0-2 3,0-2 0,0-1-1,0-1 0,0-3-2,4-2-3,3-2 1,0 0-3,5 0 2,4-4 5,6-5-2,-5-4-3,5 0-2,-4-1 1,-3-3 0,-2 1-1,-5-1-2,-1-1 1,-7 2 0,4 3 0,-4 4 0,0 3 0,0 2 1,0 2-2,0 2 1,0 2-5,0 7-7,-4 4-3,4 3-16,-3 2-28,3-1-38,0-4-26</inkml:trace>
  <inkml:trace contextRef="#ctx0" brushRef="#br0" timeOffset="75463.31">11075 10018 53,'0'-1'174,"0"-2"-155,0 0-11,0 2 29,0-2-5,0 0-15,0-1-8,-3 1-5,-5 0 0,-1 1 0,-2 0-2,-2-1-1,0 3 0,-5 0 2,1 0 3,-2 6 2,5 5-2,-1 2-6,2 4-1,2 0 1,0 0 0,7-3 0,1 0 0,3-5 0,0-2-1,7-3-1,6-2 0,-2-2 0,4 0 3,3-2 2,1-6-2,-2-2 2,1-2-3,-4 1 0,-3 2-1,-1-1 0,-3 4-1,-3 2 2,-1 1 0,-3 3 0,0 0 1,0 1 1,0 7 1,0 1-3,0 2 2,1-1 0,2-1 0,4-2-2,1-3 0,1-2-2,2-2-1,1 0-4,-1-2-14,3-7-30,-3-2-60,-2-5-18</inkml:trace>
  <inkml:trace contextRef="#ctx0" brushRef="#br0" timeOffset="75643.32">11263 9816 17,'2'0'225,"0"0"-185,0 5-43,3 8 25,-1 5 8,0 4-15,-4 4-8,0 0-1,0 1-2,0 0-3,0 0 1,-4-3 1,2-3-2,0-5 0,2-4-2,0-2 1,0-2-7,4-5-28,7-3-40,-4 0-61</inkml:trace>
  <inkml:trace contextRef="#ctx0" brushRef="#br0" timeOffset="75815.33">11436 9954 9,'0'13'76,"0"1"117,0 3-192,-4 1 3,-2-1 23,5-2-9,1-1-12,0-2-1,0-1-3,0-3-2,0 0 0,0-2-1,0-3-5,0-1-17,1-2-17,5 0-33,-2-2-10,-2-5 6</inkml:trace>
  <inkml:trace contextRef="#ctx0" brushRef="#br0" timeOffset="76108.34">11510 9876 80,'0'-8'141,"0"1"-103,0 2 7,0-2 8,0 1-18,0 0-14,0 1-9,0 2-5,4 3-8,-1 0 2,1 0-4,0 0-1,-1 1-12,1 4-20,-4 1-47,0-2-74</inkml:trace>
  <inkml:trace contextRef="#ctx0" brushRef="#br0" timeOffset="76456.37">11718 9822 191,'0'0'87,"0"0"-72,0 1 7,0 10-2,0 6-2,0 6-8,0 4-3,0 2-3,-7 1-2,0-2 0,1-1 0,1-2-2,4-5 0,1-2 0,0-4 0,0-2-1,0-3-1,-3-3-3,3-1-4,0-4-7,0-1-10,-4 0-11,2-6-39,-2-3 5,-6-2 17,-1-3 12,0 2 1</inkml:trace>
  <inkml:trace contextRef="#ctx0" brushRef="#br0" timeOffset="76575.37">11607 10034 24,'-6'-5'44,"1"4"32,2 1-30,3 0-2,0 0-14,0 1-15,0 4-4,7-4-4,4 2-2,2 0-3,2-3-1,3 0 1,6 0-3,-5 0-3,6-6-12,-4 0-27,4 0-24,-4-2-8,1 0 13,-4 1 23</inkml:trace>
  <inkml:trace contextRef="#ctx0" brushRef="#br0" timeOffset="76875.42">11900 9986 6,'6'0'40,"0"0"21,3 0-27,-2 0-10,4 0-5,0 0-5,0-1-3,-3-3 4,1 0-1,2-1-4,-3 0-7,2 0 0,-2 0-2,-4 0 1,-4 1-1,0-1 0,0 4 4,-1 1 0,-9 0-2,-2 1 0,-4 8 8,-1 5 0,4-1-2,-2 4-1,4 0-1,4-2 2,0-2 1,7-3-4,0-4-3,0-1-2,11-2 0,0-2-1,3-1 2,-2 0 1,2-2 0,-1-7 1,-1 1-4,-1 1 0,0-2 0,-1 4-3,-4 2-2,1 3-1,-3 0 3,4 0 0,-1 3 4,3 2 0,-5 2 1,4 1-1,-2-3-1,0-2 0,-3 0 0,3-2-2,-3-1-14,-4 0-58,0-4-69</inkml:trace>
  <inkml:trace contextRef="#ctx0" brushRef="#br0" timeOffset="77031.39">11873 9873 38,'-6'0'56,"-1"0"114,7 0-170,0 0 0,0 0 3,15 0-6,10 0 1,4-1 0,5-1-22,0-1-54,-7-1-46</inkml:trace>
  <inkml:trace contextRef="#ctx0" brushRef="#br0" timeOffset="77243.4">12274 9798 17,'0'11'68,"0"2"144,-3 5-209,-1 2 4,2 5 33,-1 0-17,1 2-14,0 2-2,0-3-2,-4-1-6,2-1 3,1-5-2,0-1 0,2-5 0,1-2-3,0-3-15,-6-2-15,5-4-28,-3-2-14,-3 0-16,0-6 10</inkml:trace>
  <inkml:trace contextRef="#ctx0" brushRef="#br0" timeOffset="77343.42">12183 10063 13,'-5'-9'67,"2"2"70,3 1-55,0 2-25,0 0-17,7 0-15,8 2-7,6-1-7,7 0-3,0-3-4,5 0-3,-1-3-2,3 1-25,-6-2-54,-11 0-115</inkml:trace>
  <inkml:trace contextRef="#ctx0" brushRef="#br0" timeOffset="184195.52">12742 9838 81,'5'-9'172,"-5"3"-166,0 0 21,0 2 40,0 1-17,0 0-17,-1 1-2,-8 1-5,3 1-1,-6-1-3,4 1-3,-6 0-5,-1 1-4,-4 5 1,2 3-8,-5 6-1,-2 3-1,3 3 0,2 0-1,6 3 0,2-1 0,7-2 0,4-2 0,0-2 0,11-3-2,6 0 2,-2-5-1,0 0 1,-1-3-1,-8-2 2,1 0-2,-3-2 1,-1-1 0,-3-1-3,0 0 1,-7 0-5,-10-1-5,-4-4-10,0-1-10,2-2-14,1 1-15,7 0-18,2 2-48,0-1 0</inkml:trace>
  <inkml:trace contextRef="#ctx0" brushRef="#br0" timeOffset="184427.54">12825 9756 17,'0'-2'57,"0"-1"172,0 3-205,0 0-13,1 4 14,5 9-1,4 6-12,-3 6 3,-3 2-4,-2 1-4,0-1-2,-2 1-2,0-1 0,0-1-1,0 1-2,-2-3 1,-2-2 0,-5-2-1,5-3-1,-1-3-7,4-3-34,1-3-71,-3-6-54</inkml:trace>
  <inkml:trace contextRef="#ctx0" brushRef="#br0" timeOffset="184847.56">12990 9971 0,'0'2'38,"0"0"180,0 2-187,0-2-25,6 4 18,-1 0 2,9 0-10,-1-2-5,9-2 0,0-2-1,2 0-3,2-8 2,1-1 0,-5-2-2,-5 0-1,-2-2-4,-8 1-2,-3 2 1,-4 0-1,0 3-1,-11 2 2,-4 2-2,-8 3 2,2 2-1,-2 9-1,-1 5 1,5 6 2,2 2 4,9 2-1,1-2-2,7-3 1,0-5-2,7-2 1,12-5-3,1-3-1,9-4 1,-1-2 0,5 0-2,-5-1-9,1-6-19,-6 0-27,-3-4-53,-6 0-25</inkml:trace>
  <inkml:trace contextRef="#ctx0" brushRef="#br0" timeOffset="185071.6">13328 9954 25,'1'6'176,"-1"5"-142,6 4-18,-2 4 30,7 0-11,0 1-18,-3-1-3,8-3-3,-5-2-3,1-1 0,4-3-1,-3-2-1,0-3-2,1-1 5,-3-4-2,-5 0 1,5-2 1,-4-7-1,1-3-4,-5-3 2,1-1-5,-4-3 0,0 0-1,0-1 0,0 1 0,0 3-4,0 5-7,0 2-16,0 6-21,0 2-29,0 1-100</inkml:trace>
  <inkml:trace contextRef="#ctx0" brushRef="#br0" timeOffset="185378.61">13728 10035 0,'0'6'47,"-4"-1"141,1 1-178,3-3-9,0 0 18,3-1-5,8-2-14,7 0 5,-3-4-2,2-3 0,1-4-1,0-1 4,-6-3-3,1 0 0,-6 0 0,-6 3-3,-1 3 2,0 1-1,-5 4 2,-9 4 3,-3 0 3,-5 11 2,0 5 1,1 8 7,3 4 1,2 1-3,10 0 0,6-4-5,0-6-3,13-5-7,14-4 0,1-6-1,9-4 0,-1 0 0,6-10 0,-2-6-2,-4-3-17,2-1-46,-2-6-88,-4-3-28</inkml:trace>
  <inkml:trace contextRef="#ctx0" brushRef="#br0" timeOffset="185764.62">14168 9711 159,'0'-4'152,"0"4"-120,2 3 16,3 14 0,1 10-20,0 7-9,1 7-5,-5 3-10,1 0-1,-3-1-3,0-3 1,4-3-1,-4-6 0,7-2-4,1-8-13,6-4-21,-2-5-39,-3-5-126</inkml:trace>
  <inkml:trace contextRef="#ctx0" brushRef="#br0" timeOffset="186215.64">14746 9455 47,'0'0'175,"0"0"-34,-11 9-141,-7 9 3,1 9 8,-5 5-4,4 7-5,1 5 0,2 4 1,-2 3-1,5 1 3,-1 2 2,4-2-1,7-1 3,2-4-4,7-5-5,16-5 0,5-3-4,6-4-18,-1-4-28,2-1-45,-3-7-104</inkml:trace>
  <inkml:trace contextRef="#ctx0" brushRef="#br0" timeOffset="188519.77">14853 9980 30,'-11'5'22,"0"-5"233,4 0-248,-2 0-4,9-1 20,-1-3 14,1-2-24,0-2-11,6-5 3,9-2 2,7-3-5,2-2 2,-1-2-4,5 1 3,-3 1 0,0 1 0,-6 5-3,1 2 3,-2 5 0,-7 2 1,-1 5-3,1 1 1,-3 10 5,3 7 9,1 8-7,-7 6-4,-4 4-2,2 1-2,-1-3-1,2-2-1,5-4 2,7-5-8,-5-3-18,6-5-26,-5-2-46,2-4-66</inkml:trace>
  <inkml:trace contextRef="#ctx0" brushRef="#br0" timeOffset="189039.8">15371 10023 220,'-15'1'124,"4"-1"-124,4 0 7,7 0 29,0 0-31,0 2-9,0-2-8,5 0-22,1 0-62,5-3-62</inkml:trace>
  <inkml:trace contextRef="#ctx0" brushRef="#br0" timeOffset="189162.81">15526 10006 67,'-4'1'100,"-3"2"-80,5-3-16,2 0 6,0 0-13,0 0-3,5 0-24,3-1-36</inkml:trace>
  <inkml:trace contextRef="#ctx0" brushRef="#br0" timeOffset="189295.81">15695 9991 94,'-7'6'133,"2"-1"-105,4-2 3,-2-1 11,3 0-22,0-1-15,0-1-5,7 0 0,2 0-4,2-3-15,0-1-40,-3-2-75</inkml:trace>
  <inkml:trace contextRef="#ctx0" brushRef="#br0" timeOffset="190586.89">15939 9929 89,'-13'2'102,"7"-2"-85,4 0 1,2 0 42,0-6-25,0-2-21,8-3-7,8-3 0,2-2 0,-3-1-3,2-3-1,-2 0 0,0 2 0,-1 2-2,-3 1 1,-2 5 0,-3 3 0,-1 2 2,-1 5 3,-1 0-3,1 5 7,-3 9 2,-1 6-2,0 8-4,0 2 1,0 1-1,0-2 2,0-3-4,0-3-1,3-3-4,5-2 1,6-4-1,0-3-1,3-2-6,0-6-11,-2-1-18,3-2-19,-6-2-59,4-5-21</inkml:trace>
  <inkml:trace contextRef="#ctx0" brushRef="#br0" timeOffset="190843.9">16279 9907 38,'-9'11'74,"3"3"-28,2 2-8,4-2-6,0 0-10,1-3-12,8-2-2,2-2-1,0-3 0,0-2 2,7-2 1,-1 0 3,5-9 1,-4 0-3,-1-5-2,-5-1-6,2 1 2,-7-2-3,-6 0 0,-1 1 1,0 1-3,-12 0 0,-6 1 1,2 4 0,-3 5 0,1 4 2,-1 0-3,2 7-1,0 6-2,0 5 1,5 1-5,2 0-16,9 0-10,1-3-20,0-5-26,17-3-8</inkml:trace>
  <inkml:trace contextRef="#ctx0" brushRef="#br0" timeOffset="191159.92">16310 9494 141,'11'0'47,"6"0"-47,12 8 8,3 6 40,4 5-15,3 4-23,2 5 4,1 4 13,-3 5-7,-4 2-4,-2 2 0,-7 1-5,-6-2-6,-9 0-2,-4-2 2,-7-1 3,0-1-2,-14 1-1,-6-4-2,-2 0-2,3-3-1,4-2-1,-3-6-5,8-2-18,4-7-38,6-7-57,0-6-81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27:26.91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1896 1115 384,'0'-18'71,"-10"6"-73,0 5 1,6 6 15,1 1 13,3 1-17,0 15-17,0 11 8,3 13 9,4 10-6,-3 3-1,3-1-3,-1-1 1,-1-2 1,5 0 0,-3-4-1,4-4 0,0-9 0,2-6-1,2-7 1,-2-8-1,4-3 2,-1-7-2,6-1 1,3-9 3,-2-11 7,4-7-5,-6-4-4,-2-4-2,-2 0-3,-5 1-6,2 5-14,-4 5-20,-3 8-23,4 10-34,-4 6-70</inkml:trace>
  <inkml:trace contextRef="#ctx0" brushRef="#br0" timeOffset="324.01">2426 1524 349,'0'-1'35,"-3"1"-41,1 0 12,2 2 12,0 9-16,0 6-2,0 3 1,0-1 1,0 0-1,0-4-1,0-4 0,0-3 0,5-4-2,-1-3 1,2-1-3,1 0 2,4-8 8,4-5 2,0-5-5,2-1 0,1 1-4,-4 3 2,1 4 0,-6 6-1,-3 4-1,0 1-2,-2 5 5,3 5 6,3 6 4,-4 3-5,3 0-5,-3-1 1,1-2-2,1-3-1,-1-4-1,0-2-1,0-5-1,-1-2-4,-2 0-25,5-10-24,-7-3-50,-2-6-67</inkml:trace>
  <inkml:trace contextRef="#ctx0" brushRef="#br0" timeOffset="777.04">2719 1551 64,'6'10'36,"7"2"-7,3 1 47,1-2-20,1 1-20,4-6-17,-1 1 0,-3-3-4,1-4-1,-1 2 6,-5-2-3,-2-2 3,-3-4 2,2-3-6,-3-3-8,-6 0-2,-1-1-3,0-1 1,0 2 0,-8 2-2,-3 4 1,1 2 3,0 4 0,-4 3-3,2 10-6,-4 7-2,3 5 4,7 3 1,6-2 0,0-2 0,2-7-2,13-1 0,3-6 1,4-4-1,-1-2 0,1-3 2,-2-1 1,-1 0 0,-1-4 3,-5-3-1,0-2 3,-4-2-5,-2 1 1,-3 1-3,0 3 0,-4 3 0,0 2 0,0 1 2,0 0-7,4 6-5,3 1 6,2 5 6,2-3-1,2 0 0,3-2-2,3-4 1,1-1 3,-2-2 0,1 0 4,-4 0-2,1-2 2,-5-5-2,0 0 1,-3-1-2,-1 0-1,-1 4-2,-3-1 0,-2 3-1,2 1-2,-3 1-3,4 0 0,-1 4 1,5 4 5,-1 0-2,1 1-3,6-4-11,0-1-22,7-3-49,-4-1-47,2-3-44</inkml:trace>
  <inkml:trace contextRef="#ctx0" brushRef="#br0" timeOffset="1271.07">3679 1660 19,'7'-7'43,"-2"2"8,1 0 8,-5 2 5,2 0 2,-3 2-7,0-1-19,0-1-12,0 0-10,0 0-2,0-2-6,0-1-1,0 1-4,-4-3-2,-3-1-1,3 1 1,-7-1-3,-3 0 1,-1 0 0,-2 0-1,-4 5-1,0 0 0,-4 4-4,4 1-5,-5 11-3,1 4 8,0 7 2,7 2 0,3-1 0,8-1 2,7-6 0,0-4-1,0-6-1,12-4 0,6-3 0,2 0 8,6-12 5,3-8-1,2-5-3,-3-7-2,1-2-2,-10 0 0,-1-4-1,-1 1 0,-9-1 1,6-1-2,-5-3 0,2-2 0,0 6-1,-3 7 0,-4 12 2,-4 11 0,0 7 2,0 3-1,0 17-1,0 12 6,0 16 4,0 6-6,-5 3-2,-2-3-4,7-4 3,0-3-2,0-6-1,4-7 1,11-4-4,3-7-5,-5-6-13,5-4-14,1-8-26,-4-4-33,1-2-63</inkml:trace>
  <inkml:trace contextRef="#ctx0" brushRef="#br0" timeOffset="1611.09">3990 1561 88,'-11'7'6,"4"2"-6,-3-3 16,6 1 19,-2-1-17,2 0-6,2-1-5,-1-3-4,3 0-3,-2-2-3,2 0-11,0 0-27,0 0-15,0-5 44,5-1 13,-1 0 6,-4-2 16,2 0 1,-2 0 13,2 0 6,-2 0-6,3 2 3,-3 3 2,0 0-4,0 2 2,0 1-17,0 0-12,0 0-5,0 6 3,0 3-6,0 3 1,0 3 2,-3-1 1,-1 0 4,2-3 4,0 1-2,-3-4-2,5 3-1,-2-2-2,2 1-2,0 2-4,0 1-1,0 0-1,0 0 0,0-3-1,0-1-3,4-2-11,3-3-15,4-2-17,-4-2-16,4-4-35,-3-7-43</inkml:trace>
  <inkml:trace contextRef="#ctx0" brushRef="#br0" timeOffset="1855.1">3872 1170 368,'0'0'16,"0"0"-37,0 13 21,6 6 29,5 10-14,-3 4-6,-1 6-3,-3 1-1,-4 0-1,0 0-4,0-1 1,0-1 0,0-4-1,0-2 1,-1-3-3,1-6 1,0-2-4,0-4-3,1-3-22,9-6-42,-6-2-92</inkml:trace>
  <inkml:trace contextRef="#ctx0" brushRef="#br0" timeOffset="2123.12">4182 1572 88,'-11'9'328,"2"4"-337,-2 4 9,3 1 22,1 3-13,4-1-8,2-2-1,1-2-6,0-4-17,0-3-54,4-6-76</inkml:trace>
  <inkml:trace contextRef="#ctx0" brushRef="#br0" timeOffset="2247.12">4132 1486 320,'-9'-8'14,"2"2"29,7 4 32,0 2-48,0 0-24,0 0-12,11 0-4,9 8 5,2 3-35,2 0-84,-2 2-51</inkml:trace>
  <inkml:trace contextRef="#ctx0" brushRef="#br0" timeOffset="2709.15">4482 1583 142,'1'0'90,"-1"0"-38,0 1 29,3-1-28,-3 0-25,1 0-8,2 0-5,-3 0-1,0-1 4,-7-4-11,-10 0-8,-5 0 2,-2 3 0,-5 2 1,-3 2-2,2 9 3,-1 5-6,5 1 3,11 4 2,3-3 1,12 0-3,0-3-2,13-2 2,8-4 0,4-3-3,8-4 6,5-2 0,1-8 6,1-7-1,-1-7-3,-2-6 0,-6-2-3,-3-3 1,-2 0-3,-7-3 1,-3-3 2,-5 0-3,-4-5 0,-3 0-4,-4 2-4,0 4 4,0 9 2,0 10 2,-3 9 4,-4 8 4,2 2 6,-6 11-6,-6 10-19,-4 12 9,-5 7 1,5 1 1,0-3 0,11-2-1,7-6 2,3-2-1,5-5-1,13-4-1,5-4 2,4-5-1,6-2 0,-5-5 1,5-3 1,-2 0 3,1-3-3,1-2 3,-2-1-4,-1 5 1,-1 1-4,-4 4 2,0 12 1,-5 7 3,-5 6-1,-7 3 0,2 2-2,-4-4-2,3-3-6,0-4-19,2-4-32,-10-5-78</inkml:trace>
  <inkml:trace contextRef="#ctx0" brushRef="#br0" timeOffset="4176.22">5851 1558 262,'4'-5'176,"-4"-1"-176,0-3-4,0 1 38,0-1-5,0 0-16,-8 0-9,-3 0 2,-7 0 0,-3 0-4,-1 2 1,-7 2-1,1 3-1,-5 2-2,-2 0-3,-3 8 3,4 4-4,-4 2 4,8 1 1,3 1-1,8-3 2,10-3-1,7-3-1,2 0-3,0-2 1,19 2 1,6-2 1,10-1 1,-1-1 3,11-1-3,-6-1 0,0 0-1,-6 4 2,-7 1-1,1 8-1,-10 4 1,-4 4 1,-7 7 2,-6 1-1,0 4-1,-4 0 0,-9-2 0,-6-3 0,1-3 1,-4-5 1,5-4-3,-1-6 4,5-3 0,2-2 1,0-4 3,3-2-1,-2 0-2,2-8-8,1-7-17,7-4-25,0-5-37,0-6-92</inkml:trace>
  <inkml:trace contextRef="#ctx0" brushRef="#br0" timeOffset="4442.25">5939 1537 58,'1'7'259,"2"2"-197,1 7-66,-1 6 17,2 1 10,2 2-15,3-2-8,0-3 1,1-4-1,-3-3 1,2-6-1,-3-2-1,-3-2-1,-4-3-2,1 0-3,4-8 2,-5-6 8,7-4-3,-3-4 1,-4-1 0,0 1 1,0 0 0,0 4-2,0 3 0,0 4 1,4 3-1,-1 4-1,-3 1-1,0 3 0,0 0-3,0 0-7,1 4-1,2 2 7,4 2-1,-3 0-10,3-2-11,5 0-8,2-3-29,1-1-42</inkml:trace>
  <inkml:trace contextRef="#ctx0" brushRef="#br0" timeOffset="4687.26">6266 1566 51,'13'-2'81,"-6"2"-38,-4-2 4,-3 2 17,0 0-1,0 0-19,0 0-11,0 0-7,0 2-2,-7 1-12,-4 4-10,-5 1-1,4 2-1,1 0 1,4-1-1,3-3-1,1-1-2,3-2 1,0-2 1,0 1-4,0-2 2,7 0 0,1 0 6,6 0 1,-3-6 2,0-3-3,-2-1-1,-5-1-4,-4 0-3,0 1 0,0 1 3,0 4 1,-4 2 1,-3 2 0,1 1 0,-5 0-8,0 5-14,4 2 7,3 1-4,4 0-34,0-3-57,4-3-94</inkml:trace>
  <inkml:trace contextRef="#ctx0" brushRef="#br0" timeOffset="5246.29">6476 1542 94,'-4'5'-94,"0"4"281,0 4-138,4 7-48,0 5 12,0 6 1,5 4-13,2 1 3,0 3-4,-3-2 0,1-3 1,0-4 0,-4-4-1,2-5-1,-3-6 2,0-5 0,0-4 4,0-5 11,0-1 11,0-3 9,-4-9-15,-3-6-28,-4-6 7,0-4-1,-3-5 1,1-3 0,-3-6-3,-5-6-5,0-6-12,-1-6-12,0-3-13,5-1-29,10 3 1,4 2 43,3 7 31,16 7 10,6 8 25,4 10 42,2 9 1,3 4-30,-2 7-17,4 5-12,-4 2 2,7 2-4,2 10-2,-2 6-10,0 4 1,-8 5-3,-9 0-1,-5 2-4,-10-2 1,-4-5-1,0 0 1,-19-5 2,-3 0 1,-5-3 1,-2-1-1,4 1 1,0-4-2,7 0 2,8-3 1,6 0-1,-1-1-4,5 1-3,2 1 0,14 4 1,6-1 3,6 3-1,5 0 1,-5 1-1,1 0 0,-10-1 1,-3-1-1,-5-1 0,-10-2 3,-1 0-1,-1-1 2,-19 1-1,-6-4 2,-3 0-2,1-2 0,-1-2 1,4-2 0,2 0-2,8 0-4,4 0-3,8 0-10,3 0-14,0 0-68,7 0-148</inkml:trace>
  <inkml:trace contextRef="#ctx0" brushRef="#br0" timeOffset="5811.33">6846 1579 142,'0'0'99,"0"0"-53,0 0 17,0 0 5,-2 0-14,2 0-10,0 0-16,0 0-11,0 0-10,0 0-6,0 0-2,2 0 0,9 0-1,4 0 5,6-2-2,-4-3 2,-2 0-1,0-2-2,-5 0-1,0-1-4,-5 3-6,-5 1 2,0 4 7,0 0 2,-11 0-4,-4 4-7,-3 7 1,-2 4 7,5 2 2,8-2 3,7-1-2,0-4-1,7-1-1,12-3 0,1-3 2,5-2 1,0-1 0,4-4 3,1-5-2,1-6-1,0-1-5,-5 0-5,-2-3-1,-2 2-2,-4 0 7,-1-1 3,2 3 1,-5 2 1,-6 3 0,-5 3 1,-3 3 2,0 2 2,0 2 7,-11 0-3,-7 0 0,-2 6-8,1 2-3,4 3 1,4 0 0,8 2 0,3-1 0,3 2 0,16-1-1,7-3 2,8 0-1,-6-3 0,5 0 2,-7-4-1,-5 1 0,0-2 0,-9-1 0,-7 0 0,-1-1-2,-4 0 2,0 2 5,-15 0-4,-9 1-3,-4 1 0,-1 1 1,7-1-15,9 1-46,2-3-116</inkml:trace>
  <inkml:trace contextRef="#ctx0" brushRef="#br0" timeOffset="6235.36">7632 1107 381,'1'9'115,"2"11"-131,4 10 15,4 11 22,-3 7-7,1 4-7,2 2-2,0-1-3,-4-2-2,-3 1 0,-1-3-13,-3-4-12,0-7-3,4-6-2,-3-8 2,4-6-13,-1-9-30,-2-8-104</inkml:trace>
  <inkml:trace contextRef="#ctx0" brushRef="#br0" timeOffset="6559.37">7882 1536 51,'-3'4'-40,"3"1"220,0 1-131,0 5-48,0 1 22,0 3 14,0 2-20,3-1-7,2 1-3,4-3-3,0-2 3,0-4-3,2-3 3,-3-1 0,3-4 10,3 0 6,-4-7-7,4-3-4,1-4-7,-2-2-1,2 1-2,-7 2-1,3 2 0,-4 3-2,-1 4 0,-5 2-2,-1 2-1,3 4-5,-3 8 1,0 6 12,4 5-1,-2 0 0,2-1 0,1-3 1,1-6-1,8-1-2,-3-4-1,0-3-1,-1-2 0,1-3-17,0-2-60,-4-7-184</inkml:trace>
  <inkml:trace contextRef="#ctx0" brushRef="#br0" timeOffset="6864.39">8275 1524 130,'7'15'157,"4"3"-117,-1 2-39,1-1 17,-4 0 12,-2-1-16,1-1-7,1-4-6,1-2 0,-5-4-1,1-4 0,-3-3 2,2 0 0,-1 0 8,2-3 11,1-7-10,4-3-1,-1-4-6,-1-2 3,7 2-1,-4-2 0,1 1-4,0 3-1,0 2-2,0 5 0,-4 3-6,-1 5-12,-2 0-25,-4 10-9,0 6 3,0 2-67,0 0-52</inkml:trace>
  <inkml:trace contextRef="#ctx0" brushRef="#br0" timeOffset="7176.41">8557 1620 11,'15'-9'8,"-1"1"-2,-4 2 176,-3 1-110,-3 0-72,3 3 19,-7 0 17,0 2-11,0 0-8,0 0-11,0 0-10,0 5 12,0-1-3,1-1-6,2-3 2,-3 1-1,0-1 1,0 0 3,3 0 3,-3 0-3,0-1-2,0-4-6,-6 0 2,2 3 3,-2 1 0,-3 1 3,-1 4-2,-1 8-6,-6 4 2,9 3 2,4 1 1,2-3-1,2-1 1,6-2 1,12-4-1,1-4 0,1-1-1,-1-3 1,2-2 1,0-1 3,4-10 1,-1-5-2,2-3-12,-4-1-17,-3-4-12,4 0-5,-6-1-11,-2-2-18,3-3-15,0-3-18</inkml:trace>
  <inkml:trace contextRef="#ctx0" brushRef="#br0" timeOffset="7330.41">8986 1217 109,'0'-10'180,"4"6"-128,-4 4-2,0 0-10,0 10-15,0 11-2,-8 9-13,-10 11-4,0 4-5,-6 2 2,2 3-1,1-1-2,3-2-2,4-6-2,8-3-3,6-7-2,0-3-10,5-5-21,6-5-26,1-6-1,-1-6-3,1-6-28,-4-1-21</inkml:trace>
  <inkml:trace contextRef="#ctx0" brushRef="#br0" timeOffset="7791.45">8875 1613 120,'-7'-11'121,"-3"3"-37,6 2-24,0 4-9,4 2-1,0 0-22,0 0-23,0 6-10,0 2 4,7 3 2,4-2-3,1 0 0,0-1 0,3-3 0,0-1-3,5-1 3,2-3-4,4 0-3,2-3-3,4-4 2,4 1-7,-1-1-4,1 1-6,-4-1 6,-3 3 13,-8 0-2,-6 0-3,-5 2 11,-6-2 7,-3 1 3,2-3 5,-3-1-1,0 0 3,0-3-1,-11 2-6,-4-1-1,-2 2 0,-5 3 0,0 1 7,-6 3 0,3 0-2,-3 5-2,-1 4-7,4 5-2,4 2-2,6 0 2,8-2-1,3-1 2,4-3 3,0-1-3,4-3 3,10 0-1,4-2-1,-3-1-2,2-3 2,1 0-1,4 0 1,-1-2-3,1 0-4,-2-2-5,-1 2-4,-5 1-2,-2 1-4,-1 0 6,1 0 9,-1 0 2,0 5 2,-3-2 2,1 0-3,-7-1 4,1-1 8,-3-1 9,0 0 5,0 0 1,0-6 12,0-7-12,-5-1-19,3-5 2,2-2-4,0 1-5,2 1-2,17 5-10,3 1-40,11 4-86</inkml:trace>
  <inkml:trace contextRef="#ctx0" brushRef="#br0" timeOffset="8799.5">1833 1953 194,'-14'1'149,"6"1"-149,5-2 2,3 0 23,3 0-17,19 0-13,17 0 25,29 0 14,21-8-11,29-3-6,25 0-4,29-1-3,23 1-1,20 0-4,25 3 3,23 0-3,26-2-1,33 1-2,22-3 3,13 0-1,0-4-5,-5 2 3,-11-2 0,-3-1-2,-9 0 1,-11 2 1,-19 0-3,-26 1 3,-21 0-1,-30 0 0,-22 2-2,-25 1 1,-32 3 1,-36 3-1,-32 2 0,-36 3-7,-21 0-14,-18 3-23,-14 4-43,-29 0-162</inkml:trace>
  <inkml:trace contextRef="#ctx0" brushRef="#br0" timeOffset="9715.58">887 1343 80,'3'0'-10,"4"0"91,1-4 5,5-6-44,9-3-7,0-4 8,6-4-11,1-3-10,3-2-2,1-1-4,-2-2-5,-2 3-3,-5 3-2,-5 4-5,-5 5 3,-4 4-3,-3 6 1,-7 4-2,0 0-7,2 13-3,3 13 20,-1 11 9,0 9-3,3 1-11,1-4-4,2-4 0,0-4 0,3-2 0,0-5 0,2-2-1,1-5-12,2-6-23,-7-7-70,0-6-95</inkml:trace>
  <inkml:trace contextRef="#ctx0" brushRef="#br0" timeOffset="10207.58">1169 915 246,'-35'-3'2,"1"3"0,-1 0 32,-4 2-1,-1 10-18,1 1-5,-3 7 3,2 5 1,4 5 3,1 8 4,9 8 1,5 9 1,7 3-3,7 2-7,7-5-8,7-6-2,18-7-1,8-6-2,6-5 0,10-6 2,8-4-2,1-6 0,6-5 0,0-6 4,5-4-2,-2-8 2,0-9 0,-4-3-1,-4-7 3,-8-1-5,-12-5 3,-8-6-1,-16-2-3,-8-4-8,-7-4-5,-25-1-11,-14-1-14,-11 0-44,-11 4-132</inkml:trace>
  <inkml:trace contextRef="#ctx0" brushRef="#br0" timeOffset="19840.12">3094 3033 87,'0'0'2,"0"0"58,0-2-34,3 2-22,-3 0-2,4 2-2,-1 6 3,4 5 6,-3 4 5,0 6 3,-2 5 16,2 10-2,1 8-12,-1 10-3,5 12 1,-2 11-6,-3 19-3,0 11-6,-1 9 0,-3 6-2,1 5 0,2-2 0,-3 1 0,0-5 0,0-5 0,0 2 0,0-1 0,0-3 0,0 2 0,-4-5 0,-2-1 0,2-3 0,0 0 1,0-1-1,4-2 0,0 0 0,0-2 1,0-4 0,0-4-1,8-4 0,-1-3-2,-3-6-9,-4-3-21,0-1-5,-1-4-4,-17-5-15,-2-3 14,-2-8 17,0-3-23,1-8-13</inkml:trace>
  <inkml:trace contextRef="#ctx0" brushRef="#br0" timeOffset="20383.16">3182 3020 215,'0'4'83,"9"1"-94,22 0-47,19 2 52,22-2 6,20-1 1,19-1 2,18 0-3,14 0 2,6 0-2,16-1 0,13 2 2,12 3-2,9 3 0,2 4 3,-5 5-32,-17 0-102</inkml:trace>
  <inkml:trace contextRef="#ctx0" brushRef="#br0" timeOffset="20771.18">6643 3259 25,'7'-7'58,"-3"0"-3,4 0-12,-1 0-3,2 2-4,-3 0-4,-1 1-7,-1 1-5,-1 3-6,-3 0-7,0 0-3,1 0 0,2 0-4,4 4 0,-3 6 8,7 3-3,-3 6 0,5 8-1,1 8 2,-2 17 9,-2 17 21,-4 19-5,-6 21-14,0 19-10,0 13-4,-9 12-1,-9 6 0,-3 8-3,-5 0-5,-3 3-5,1-5 1,6-9 7,6-10 3,8-12 1,8-11 1,0-8-1,0-2 0,8-8 0,4-4-1,-4-7-1,3-6-4,-4-5-22,-7-8-28,0-10-45,-3-9-119</inkml:trace>
  <inkml:trace contextRef="#ctx0" brushRef="#br0" timeOffset="21227.21">3948 6536 158,'-26'7'326,"-3"0"-323,16 4-7,9-2 2,4-4 6,28 2 1,25 0 6,26-1 1,21-2 4,25-4-4,21 0-3,16-7 0,13-2-1,3-1 1,1-2-5,-2-1-2,0 1-1,4 0 0,1 1-1,-7 2-6,-15 3-24,-13 0-14,-22-1-37,-25-2-98</inkml:trace>
  <inkml:trace contextRef="#ctx0" brushRef="#br0" timeOffset="21811.24">3598 3700 116,'2'0'22,"5"0"170,-3 0-196,7 0-9,4 0 30,12 0 9,10-1-6,16 1-3,18 0 1,23 0-3,16 0-2,23 0-3,16 0 0,15 0 0,18 0-5,11 0 2,1 1-2,-2 4-4,-3 2-1,-3 4 1,-3 2-3,-10 4-10,-11 0-16,-9 0-34,-20-4-78,-19-2-98</inkml:trace>
  <inkml:trace contextRef="#ctx0" brushRef="#br0" timeOffset="22183.28">3444 4207 295,'-11'0'3,"3"1"-12,8-1 21,0 0 42,0 0-33,0 1-20,12 1-1,13 1 19,14-1 12,18 2-1,11 1-5,20 0-5,13-2-1,17-2-5,21-1-1,19 0 2,23 0-1,19 0-8,12-1-2,1-1-1,-5 1 1,-8 1-4,-8 0 0,-10 2-5,-11 4-4,-18 2-18,-22 2-6,-17 1-20,-22 2-26,-20-1-62,-22-2-69</inkml:trace>
  <inkml:trace contextRef="#ctx0" brushRef="#br0" timeOffset="22542.28">3375 4758 452,'-7'0'53,"7"0"-65,0 0-13,11 0 9,11 0 24,6 0-2,14 0 1,15 0 4,19 0-2,17 4 3,22-1-1,19 1 2,21-2-1,27-1-2,18-1-2,24 0-3,-1 0-2,1 2-1,-10 0-1,-9 4 1,-10 3-3,-16 3-15,-22 4-19,-25-2-26,-18 4-28,-31-3-63</inkml:trace>
  <inkml:trace contextRef="#ctx0" brushRef="#br0" timeOffset="22910.3">3296 5183 278,'15'0'194,"14"0"-180,17 2-26,30-2 16,30 0 13,20 0 1,19 0-1,16 0 3,14 0-7,18 0-3,11 0-4,6 0-4,-5 1-1,-2 2-1,-8 2-1,-5 2-5,-8 3-8,-10 2-11,-18 3-8,-16 3-8,-23 2-8,-18 0-34,-27 1-67,-20-2-11</inkml:trace>
  <inkml:trace contextRef="#ctx0" brushRef="#br0" timeOffset="23216.33">3353 5710 207,'33'12'134,"14"-1"-120,20 2-12,29-2 1,20-4 7,15-2 12,17-3 11,12-2-9,15 0-1,11-2-2,13-4-5,5 1-4,-5 2-3,-2 3-9,-11 0-2,-11 4-25,-11 4-52,-24 2-101</inkml:trace>
  <inkml:trace contextRef="#ctx0" brushRef="#br0" timeOffset="24995.44">6794 3209 53,'-7'-5'-7,"7"1"14,0 0-7,0 1 5,3 0 116,1 0-94,0 3-14,5-2 17,-2 2-2,8 0-13,2 0-2,5 4-5,-3 0 3,4 1-9,6 0 0,-3-1-2,-1-2 2,6-1 0,-2-1-1,-1 0 1,1-1-5,-3-4-9,-5 1-9,-3-1-6,-10 1-5,-2 2-8,-6 0 3,0 2 13,0 0 13,0 0-1,-7 2 6,-3 4 6,6-1 2,3-2-2,1 0 0,0-1-1,0-1 0,0 0 0,0-1 2,0 0 3,5 0 5,2 0 5,-3 0 7,2-1 6,-6 0 1,0 1 3,0 0 3,0 0-3,0 0-5,0 0-5,0 0-7,-7 4-11,0 2-7,-1 4 3,1 3 3,3 4 4,4 6 3,0 5 4,0 10 3,0 10-1,0 14-1,11 13-1,1 13-7,4 9-3,3 10 0,2 3 0,0 6-2,-2-2 1,-1-5 0,-4-5-4,-6-9 1,-1 1 0,-5-6 2,-2 0 0,0-2 1,0-3-1,0 3 0,2-2 0,3-4-2,-1-1 2,0-8 0,3-5-1,0 0-1,1-4 2,-1-5-1,-3-3 0,0-5 0,-4-4 0,0-4 0,0-5 0,0-2 2,5-4-2,6-2 1,0-2 1,4-2-1,-2-3-1,5-4-1,-3-5 1,0-1 0,-6-4 0,0-4 1,-3-4 0,-3-1-1,-3 0 1,0 0 8,0-6 0,0 1-7,-7-1 1,5 3-1,-3 1-1,3 1 3,0 0-2,2 1 0,-2 0-2,-1 0-1,2 0-2,-3 5-1,-2 2 0,2 0 1,4 0 3,-1-1-1,-2-2 0,3-1 0,0-2 1,0-1 0,0 0 0,0 1 1,-3 1-1,2 2 1,-2 4 0,-5 0-1,1 4-1,1 3-2,-4 3-7,5 2-1,-1 1-2,5 2 1,1-1-1,0 0 0,0-4 1,0-1 4,0-3 5,0-1 3,0-3 1,0-2 1,0-1 1,-7-1 2,-4-2-3,0 1 2,0 1-3,1 0 2,-1 2-1,0 1 3,4 2-2,0 5-2,3-2 1,-2 3 2,3-3-2,1-2 2,2-3 2,0-3-1,0-3 5,0-2 4,0-1 3,-2 0-1,-2 0-1,-7 0 0,0-1-12,-7-3-3,1 0 3,2 1-2,4 2 3,-1 0 0,6 1 2,-1 0 1,3 0-3,-2 0-1,-1 2-1,0 1-2,-4 2 3,-6-1 1,-5 1 4,-11-1 6,-9 0 2,-15 1 0,-12-3-3,-12 0-1,-9-1-2,-2-1-4,2 0 1,8 0-4,11-2 0,17 0-3,16-2 0,19-2-5,16 0-32,3-5-64,14 0-81</inkml:trace>
  <inkml:trace contextRef="#ctx0" brushRef="#br0" timeOffset="25587.47">6608 5900 27,'2'-6'348,"-2"6"-329,0 0-22,0 5 9,6 5 7,10 4 7,2 7-3,-1 6-1,2 3-6,-4 2-1,2 2-3,-7-2-2,1-1-1,0-5-2,-4-2 3,0-6-3,-3-5 2,0-2 3,-1-6 0,-2-2-2,-1-3-2,3 0 4,-3 0-4,0 0 9,0 0-3,0 0 4,0-2-4,1 0-1,4-1-2,4-1-5,0 2-1,6-2 2,3-2-1,1 1-1,1-3 2,3 0-1,0-3 2,3-3 1,-4-5-2,-1-4 2,0-3-1,0-4-2,-2 3 0,-1 2 0,-2 6-2,-8 2-1,-1 8 1,-7 5 1,0 3 1,0 1-1,0 0-1,-15 8-13,-1 4-6,-3 5-3,1 1 0,3-1-17,-1-4-38,5-3-61,0-5-86</inkml:trace>
  <inkml:trace contextRef="#ctx0" brushRef="#br0" timeOffset="26395.51">6943 3540 20,'-4'0'28,"1"-1"205,0-4-229,3-1-10,0-1 9,3-2 7,8-3-5,2 1-4,0-1 0,0 1 0,-6-2 3,1 3-2,-4 0 10,-1 2 11,0 1-3,-3 1-2,0 2-1,0 2 0,0 2 8,0 0-5,0 0-9,-3 0-7,-5 6-3,-8 4-4,-3 4 1,-3 3 2,-7 2 1,2 1-1,-1-1 1,2-2 1,0 2-3,6-7 1,8-2 1,1-4-1,8-3-1,-1-2 1,4-1-4,0 0-2,8-3-4,12-7 15,2-4-3,7-5-2,-4-1-1,4-3 1,-5 2 0,-2 1 1,-4 4-1,-6 5 0,0 4 0,-11 6 1,2 1-1,-3 0-3,7 5-8,4 11 11,1 8 5,4 8 1,2 3-3,-3 3-1,0-2-2,0-1 2,1 1-4,-1-3-50,-11-4-193</inkml:trace>
  <inkml:trace contextRef="#ctx0" brushRef="#br0" timeOffset="32643.86">11354 1197 33,'-12'2'207,"5"-2"-101,3 0-105,4 0-2,0 0 26,22-3 9,6 0-13,13-1-1,9 0 0,1 1-6,-1-1-1,-1 3-2,-7 1-2,-3 0-7,-5 6-4,-6 3 4,-5 4-2,-6 6 0,-11 7 1,-6 2 3,-4 5-1,-21-1-1,-8-2 1,-8 0-3,2-2 0,5-4 2,6-3 1,6-7-2,8-1 0,8-3-1,6-3 0,0-2-3,6 0 0,13-3 2,8-2 1,9 0 1,3-5-2,4-2-10,-2-5-30,-3 0-57,-12-6-181</inkml:trace>
  <inkml:trace contextRef="#ctx0" brushRef="#br0" timeOffset="33042.89">11664 1177 74,'5'-8'-26,"5"-2"62,0-2 54,-6 0-60,6-1 11,-9 0 17,-1 0-21,0 1-8,-1 1 1,-17 1-4,-3 2-6,-13 1-5,-7 2-2,-9 2-5,-7 3-3,-7 0 1,-4 6 1,-4 7-4,5 4 3,-1 8 3,1 4 2,9 11 2,4 7-3,12 5 2,9 5 3,15-2-3,18-3-7,7-3-3,32-9-3,23-5 0,14-10 0,16-5-1,11-8 2,11-6 0,-7-6 2,0-1-2,-9-11 0,-10-7-2,-9-4-3,-16-5-2,-12-3-2,-19 0 0,-17-3-4,-15-1 4,-22 1 7,-21-2-2,-21 1-2,-8 2-15,-5 7-23,1 11-1,-1 10-85</inkml:trace>
  <inkml:trace contextRef="#ctx0" brushRef="#br0" timeOffset="36819.1">12610 1193 235,'-10'-9'56,"3"-3"-11,3 4-40,4 3 0,0 1 34,0 2-11,0 2-16,0 0-10,0 0-3,0 0-2,0 5-1,7 7 8,9 7 18,7 7 1,-7 4-8,7 3-5,-1-2-2,0 1-3,-1-3-1,-2-4-3,8 0 1,-9-4 0,1-4-1,-1-6 0,-5-4-1,5-4-1,0-2 3,1-1 1,5-7 5,2-5 0,1-8-2,-1-5 0,-7-1-2,-2-3-1,0 0 0,-3-1-1,0 1-4,1 1 2,-1 7-6,-4 7-18,-4 7-39,-1 7-75</inkml:trace>
  <inkml:trace contextRef="#ctx0" brushRef="#br0" timeOffset="37111.11">13336 1442 67,'4'0'-29,"3"-4"68,-2-3 36,0 1-57,-5-3 3,0 2 24,0 0-17,-5 0-1,-4-1 3,-5 2-3,-3 2 4,2 1 5,3 3-5,-9 1-9,1 8-12,-3 8-9,1 0 0,5 5 0,0-3 1,12-2 1,5-3-3,0-1 0,5-6-1,16-1-1,-4-3 2,5-2-1,0-1 3,-2-3 0,2-3-1,-5-4-10,1-2-20,-10-2-36,-8-2-115</inkml:trace>
  <inkml:trace contextRef="#ctx0" brushRef="#br0" timeOffset="37399.12">13621 1189 139,'0'0'201,"0"6"-177,0 9-48,0 9 30,-4 7 11,-1 6-4,3 0-12,-2-1 2,-3-1-1,2 0 0,4-2-4,1-2-3,0-4-14,0-3-13,4-6-15,5-4-11,-3-6-28,3-6-22</inkml:trace>
  <inkml:trace contextRef="#ctx0" brushRef="#br0" timeOffset="37768.15">13747 1446 103,'0'-1'147,"0"1"-143,0 0 17,0 0 48,0 0-37,0 12-32,-1 3 2,-3 4 4,1 2-3,3-3-2,0-1-1,11-3 1,4-2-3,5-3 3,-2 0 0,0-5-1,-2-3 2,0 0-2,-5-1 5,7 0 3,-8-6-1,5-2 0,-4-2-2,-4-2-1,0-1-1,-7 1-2,0 2-1,0 1-1,0 4 0,0 2-1,0 3 1,0 0-7,0 3-7,0 6 9,0 3 6,0 0 0,7 0 0,3-2-1,1-1-2,-4-2 3,8-2-2,-1-2 1,-2-2-13,1-1-16,1-1-24,-3-8-25,0-2-18,-3-3 5</inkml:trace>
  <inkml:trace contextRef="#ctx0" brushRef="#br0" timeOffset="38419.18">14078 1483 0,'0'-3'70,"0"3"-8,0 0-13,2 6-36,3 5 9,-1 4 8,3 1-12,0 0-7,4-2-5,-1-3 0,3-2-3,3-1-2,-5-2 1,0-3 0,-1-3 0,4 0 1,-3-4 7,6-5 1,-4-3-2,0-1-7,-2-1 1,-4-1-3,0 4 1,-3 2 1,0 4-2,-1 4-2,-3 1-2,1 2-9,4 8 15,-1 2 2,3 1-1,-1 1-3,3-3-1,5-2 2,-4-3-1,3-1 0,0-3 2,-2-2-2,-3 0 2,4 0 1,-3-5 3,-1-1-2,1-3-3,2 0-1,-4-1 0,1 2-2,2 3 0,0 2-7,-1 2 0,4 1 4,1 0 0,-2 4 3,5 3 2,4-1 1,-2 0-2,3-4 3,-2-1-1,4-1 5,-5 0 1,2-6 3,-2-3-2,-2-2-3,-3-2 1,-3-1-3,-3 0 0,-4 1-2,-4-1 0,0 3 2,0 2-2,-4 5 0,-7 2 2,-4 2-3,-3 4-1,-6 7-6,0 6 5,2 4 2,7 1-2,7 0 1,8-2-2,0-5 3,1-2 0,14-3 2,5-3-3,5-4 0,-2-3 7,5 0-1,4-4 1,-8-5-1,2-1 0,-6-4-2,-5 3-1,-4-2-1,-3 1-3,-3 4-1,0 3 2,-5 2 2,0 3-1,0 0-1,0 4-8,0 6 4,4 3 7,5 2 0,2-3 1,4-1 4,4-4-1,1-1 2,2-1 1,-2-5 2,2 0-3,-4 0-2,-6 0 3,1-3-4,-4-2 1,-3 2-1,-2 0-2,2 0-4,-2 1 2,-3 2-6,5 0-5,0 0-13,-1 2-2,3 5-9,1 0-37,-1 0-70</inkml:trace>
  <inkml:trace contextRef="#ctx0" brushRef="#br0" timeOffset="40331.31">12667 1782 326,'-2'0'18,"0"0"-26,2 0 6,0 0 16,0 0 1,11 0-15,11 0 0,13 0 7,15-3 12,11-1-1,18-1-4,13 1-4,16-1 4,10-1-7,10 1 0,9 0-2,9 2 4,1 1 1,9 0-2,6 1 0,5-1 0,-3 1 1,-3 0-4,-5 1-4,-15 0 0,-5 0-1,-18 0-3,-16 0-8,-17 0-11,-16 0-7,-16 0-11,-13-1-29,-15 0-51,-15 1-51</inkml:trace>
  <inkml:trace contextRef="#ctx0" brushRef="#br0" timeOffset="50343.88">11086 2727 64,'0'-13'3,"0"2"-4,0 0 5,0 2 10,6-1-9,-1 2-6,1 1 1,-6-1 39,2 2-4,-2-1-29,0 2 0,0 0 10,0 0 3,0 4 10,0 1-3,0 0-8,0 0-3,0 6-5,-2 6-5,0 12-1,-2 9 12,-1 8 2,5 5 0,0 6-2,0 7-2,0 5-3,0 9-4,0 5-4,-4 2-1,-2 0 1,-1 1 4,0-3-8,3 7 2,4 3-1,0 2 2,7 1 8,10-2 2,0-2-4,0-2-3,4-3 0,0-5 2,-3-4-5,0-6-1,-7-4 1,-1-1 0,-6-2-3,-1 0 2,-1 0 0,-2 1 0,0 2-1,0-1 0,0 3 1,0 1-1,0 1 1,0-3-2,0-2 1,0-4-1,0-3 1,0-3 0,-2-3 0,2-1 1,-5-4-2,3 1 1,0-1 0,0-4 1,0-2 0,-2-5-1,-1 0 0,3-2 1,2 2-1,-4-3-1,4-1 2,-4 3-1,4 0 1,-3 0-2,-1 3 2,-2 1-1,5-3 0,-3 3 0,4 0 0,0 0 2,-5 1-2,3 1 0,2 2 1,-4-2 2,4 1-2,0-4 0,0 0-1,0-3 1,4 0-1,0-2 0,-1-2 1,1-3 0,-4-3-1,0-2 0,0-3 1,0-1-1,-4-6 0,-3-2-2,-2-6-6,-4-2-15,0-11-28,-9-12-50,-4-13-47</inkml:trace>
  <inkml:trace contextRef="#ctx0" brushRef="#br0" timeOffset="51710.96">11196 2625 85,'-14'0'212,"3"0"-203,7 0-8,1 0 3,1 0 6,2 0 7,0 0-17,0 1-8,2 1-1,12 1 9,4-1 3,5 0 3,8-1 0,4 1 6,9-1 1,8 1 4,5-2 2,11 0-5,4 0 1,7 0-3,4 0-5,2 0-1,0 2-1,1-1-2,-1 1-2,0 2 1,5 0-1,7 2 0,10 0 0,1 0 0,9 0 0,5 0-1,-1 0 1,-2 0 0,-1-1 0,-4 0 0,-4-2 1,-7-2-3,-2-1 2,-8 0 0,2 0 3,-11 0-2,0 0-2,-5-1 2,-4 1 0,-8-1 1,-8 1-1,-5 0 1,-2 0 0,-2 0-2,-7 1 2,3 2-3,-5-1 2,4 3-2,-6-3-1,1 0 1,-1 1 1,0-3 0,1 2 0,-1-2 0,2 0 0,-2 0 0,3 0 0,0-3-1,-1-1 1,1 2 1,-3-3-1,-2 4 0,-2-2-1,-2 2 0,0 1 0,1 0-1,2 1 1,-1 3 0,2 2-1,-2-2 1,7 1 0,-3-1 0,3 0 2,-1-3-1,2-1 0,3 0-1,-1 0 0,0-1 1,-6-3 0,3 0 0,-5 1-1,4 1 0,-2-1 0,0 2 1,6 0-2,7-2 0,-2 1 2,-3 1-1,0 1 0,-5 0-1,-3 0 2,0 0-1,-2 0 0,-2 0 0,4 0 0,-3-1 2,-4-3-1,4 2-1,-8-2 0,5-1 1,-5 3-1,-2-2 0,2 2-1,1 0 1,2 0 0,-2 1 0,-1 0 1,-2 0-2,-2 0 1,-6 1 0,-7 0-1,0 0-1,-5 0 0,-2 2 0,5 1 2,4 2-2,5 0-4,5 1-7,11-2-6,-2-1-9,8 0-5,-5-3 5,2 0-2,-9 0 4,-6 0 10,-9 0 11,-6 0 3,-7 0 1,0 0 3,-7 0-9,-10 4-17,-4 1-35,5 2-66</inkml:trace>
  <inkml:trace contextRef="#ctx0" brushRef="#br0" timeOffset="52338.99">17129 2746 42,'0'0'113,"0"0"-64,0 0-3,0 0 7,-1 0-7,-3 0-22,-2 0-7,5 0-5,1 0 0,0 0-2,0 0-5,0 4-3,0 5-2,0 7 6,0 6 6,0 3-2,0 6-5,0 6 1,0 5-2,-6 7 0,-4 3-2,-1 4 0,-4 4 1,0-2-2,4 0-1,-5-1 7,10-2-8,-4 0 1,7 0 1,3 1-1,0-2 2,0 2-1,7 0 3,1 0-1,-4 1 3,1 0-2,-5 3 2,0-2-2,-2 4-1,-12 0-1,2 0-2,1-3 0,0-5 0,4-2 0,7-4 0,0-2 0,-2-1 0,-1-2 0,1-2 0,-2 1 1,-1-3 1,4 1-1,-9-1 1,5-3 0,-1-1 1,-1 1-2,2 1 2,0-1 0,-1 0-2,6 0 0,0-3-1,0 1 1,0-3 0,0 1-2,6-1 1,3-2 0,-5-1 1,6-1-1,-9-2 0,2 3 1,-3-3 0,0 1-1,0 3 1,0-1-1,0 3 2,0 1-1,0 3-1,0-1 1,0 2 0,1 1 4,9 1 3,0-1-1,4 0-3,-3-1-1,0-2 0,1 1 3,2-4-3,-1-1 1,-1 0-1,11 1 1,-6 0 3,3 1 13,4 3-14,-1-2-3,5 4 7,-5 0-10,0-3 4,-12 1-1,-5 0 2,0 0-1,-6-1 2,5-1 2,-1-2-2,-2-4 4,-2-2-6,0-3 1,0-5-3,-2-3-3,-2-6-3,4-4-17,-5-4-34,-3-7-69,-13-8-279</inkml:trace>
  <inkml:trace contextRef="#ctx0" brushRef="#br0" timeOffset="53236.04">11350 6680 33,'7'0'314,"0"-2"-286,0-1-29,8-1 18,6 2 23,5-3-9,12 4-12,5-1 1,10 2 5,8-1-6,11 1-3,10 0-6,7 0 0,9 0-2,12 0 4,8 0-6,13-4-3,17 0 1,19-3 1,15-2 5,12-2-5,8 2 2,8-1-3,2 3-2,10 2-1,-5 3 0,-2 2 1,-5 0-1,-7 0 1,1 5-1,-5 0 0,-5 1-1,-9-1 1,-10 1-2,-11-3 1,-3-2-1,-6-1-1,-10-1-1,-8-7 0,-13-3-3,-20 2-3,-10-3-4,-16 5 0,-11 2 6,-13 4 0,-15 1-6,-7 0 1,-11 6 7,-7 3-8,-2 1-11,-2 1-9,-4-1-2,-2 0-4,3 0-15,-3-4-3,3-2 12,-2-4 5,1-1-28,-6-8-86</inkml:trace>
  <inkml:trace contextRef="#ctx0" brushRef="#br0" timeOffset="55267.15">12397 2684 46,'0'1'26,"0"3"82,0 2-104,0 2-4,-1 5 9,1 2 4,0 2-4,0 7 2,0 2 10,11 6 10,3 4 2,2 6-3,1 3-3,4 2-4,-4 3-3,1 2-4,-7 3-4,0 0-5,-4-2-4,-3 1 5,0-3-6,-4 4-1,0 1-1,0 4 2,-4-1 0,0 0 2,1-2 1,3 0 1,-3-3 1,3-2-4,0-1 1,0-4-2,0-2 0,6-1 2,-5 2-1,2-2 5,3-1-4,-2-1 0,3 0-3,0 0 0,-2-3 2,2-1-2,-4 0 1,4-4-2,-3-2 0,-1 1 0,-3-2 0,0 1 0,0-2 0,0-2 1,-3 1 0,-7 0 0,2-1-1,-3 1 1,3 1-1,-4-1 1,7 1 0,-6 0 1,4-2 2,7 0-3,-4-1 2,4 1-1,-3 0-1,-1-3 1,-1 3-1,3-1 1,-2 1-2,-3 1 1,1 1-1,-5 0 0,1 1 2,5 0-1,-2 1 0,3 1-1,-3-2 0,2 1 0,-1-1 1,1-1 0,0 0-1,-1-2 0,2 1 2,0-3-2,0 1 0,-2 3 0,5-1 0,-3 2 1,-3 1-1,3 1 0,4 1 1,-3 0-1,3 2 0,0-2 1,0 2 0,0 0 0,0-2 0,3 3-1,-1 2 1,0 0-1,-2-1 1,0 0 0,0-3 1,0 1-1,0-3-1,0-4 0,-4-2 1,-3-5-1,1-7 0,2-4-1,1-6-4,0-5-8,2-1-19,-2-10-42,2-3-54,-5-4-45</inkml:trace>
  <inkml:trace contextRef="#ctx0" brushRef="#br0" timeOffset="56611.23">14046 2808 15,'0'-7'9,"0"3"0,0 2-4,0 0 110,0 2-67,0-2-33,0 2 7,0 0 12,0 0 1,0 2-7,0 3-14,0 5-9,-6 4 1,5 5 0,1 6 4,0 11 4,8 7 0,10 7 6,2 7-8,-2 8-3,3 5-1,-3 1-1,0 4 2,-8 1-7,-5 5 0,-4 4-2,2-1 1,-3 0 4,2-2-3,2-2 4,-2-5 0,3-3 2,-1-1-3,-1-5-3,1-2 1,3 0-1,-6-3-1,2 3-2,-3 2 2,0 0 2,0 1-3,0-3 1,-11 0 1,4-3-1,3-2 0,-1-3 0,3-4-1,2-4 2,0-1-2,0-3 0,0-5 1,0-2 1,0-1-2,-4-1 0,-1-1 0,-1 1 0,0 1 0,-5 1 0,0 1 0,0-1 0,4-1 0,-3 1 0,3-1 0,0-1 0,-1-2 0,1 1 0,2-1 0,3 0 0,-2 0 0,1-4 0,1 1 0,0-3 0,-2 0 0,2-1 0,-2 0 0,-3-1 0,3 1 0,-3 1 0,0 1 0,0-1 1,6-1-1,-2 1 0,3-2 1,0 2 0,0-1 0,0 1-1,7-1 1,0 2 1,-3 2-1,3 0-1,-1 0 1,-1 0 0,1 3 0,0 0-1,3 1 0,-5-3 1,0 0-2,-1-5 1,-3-4 0,0-8 0,0-7-1,0-7-1,0-18-26,0-15-28,-11-10-185</inkml:trace>
  <inkml:trace contextRef="#ctx0" brushRef="#br0" timeOffset="57551.28">15583 2856 192,'-8'0'34,"3"5"-22,0 3 9,1 0 5,0 2 2,0 0-6,-3 1-8,3 0 0,4 1-1,0 4 5,0 6-2,0 6 4,4 9 2,3 10-2,5 10-2,-1 6-1,-4 8-7,-1 4 5,-6 5-9,0 7-2,0 2 3,0 3-3,0-2 1,-4 2-2,-5-1 0,3-3-1,-3-3-1,5-6 1,0-2 0,-2-3 0,5 4-1,-3 0-1,-3 3 1,4 0-1,2-1-1,-4-2 0,3-4-1,2-2 0,-4-4 2,4-4-1,0-6 1,0-3 0,0-7 0,6-1 0,7-2 0,-5-2 0,5 0-1,-3 0 1,-4 1 1,-1 1-3,-3 3 1,-2 3-1,0-2 1,-7 4 1,-4-4 0,3-1 1,-2-2 0,5-1 0,5-4 0,-3 0 1,3-1-1,0-3 4,7-2-3,1-1-1,3 0 1,-1 0-1,-6 2 0,5 0-1,-5 3 8,3 0 4,-3 0-4,3 2 2,-6-3 3,6-2-1,0-4-2,-1-5-1,1-2-2,-5-2-4,2-5-2,-4-5 1,0-6-2,0-6-1,0-2-11,0-16-31,-6-6-14,-5-9-42,-13-3-221</inkml:trace>
  <inkml:trace contextRef="#ctx0" brushRef="#br0" timeOffset="58559.35">11189 4714 73,'1'0'271,"6"0"-257,7-2-24,3-2 10,6 0 16,11 1 10,7-1 0,8 4-10,5-1 3,10 1 2,5-1-7,10 1 0,11 0-4,11 0-2,3 0-1,10 0-1,2-1 0,11 1-3,5 0 1,10 0-1,9 0-3,2-1 4,4-2 6,3 1-6,-8 0-2,7-1 2,-7-3-2,7-2 1,-2-3 0,-4-1 4,-6-1-4,-7 0 2,-12 1-5,-7 1 1,-10 4 0,-13 0-2,-8 5 1,-10 2 0,-11 0-1,-3 0 2,-10 2-2,4 0 1,-1 0 1,2-2-1,2 0 1,3 0 0,-2-4 0,-2-2-1,1 1 1,-1 1 0,-1 2 0,-1 2-2,-3 0 2,-4 0-1,-2 0 0,-2 2-1,1 0 1,1 0 0,-4-2 0,5 0 0,-2-1-1,1-4 2,2-3-1,-5 1 0,-2 0 0,-1 0 1,-12 3-1,1 0 0,-5 2 0,-7 2 0,-3 0-1,-4 1 0,1 4 0,-5 1 0,-1-1-2,1 1-1,0-2 0,3 0 1,-3 2 2,6-2 0,1 1 1,4-1 0,-1-1 0,8 0 0,-8-3 1,4 0-1,-3 0 1,-10 0-2,-1 0-1,-9 0-22,-2-3-18,-4-4-34,-21-2-184</inkml:trace>
  <inkml:trace contextRef="#ctx0" brushRef="#br0" timeOffset="59651.42">11044 3725 40,'-13'-2'266,"3"0"-248,3 1-17,1 1 0,6 0 8,-1 0 19,1 0-12,0 0-13,0 0-3,0 0 2,14 0 5,11 0 7,5 0 2,15 0-3,5 0 1,14 0 0,12 0-4,13 2 2,15 1-3,7 4-1,9 1-2,5 2 0,1-1-4,6-2-1,4-1 2,10-2 0,14-4 1,6 0-2,7-6 3,2 0 0,0-1-1,0 2 0,-5 0 1,1 2-1,-4 3-2,-10 0-1,-10 3 0,-16 3-1,-11 4 2,-8-3-5,-5 1 1,-10-3 1,-4 1-1,-11-4 2,-6 0 0,-6-1 2,-7-1-1,-1 0-1,-5 0 1,-6 0 0,0 0 0,-2 0 1,1 0-2,-4 0 0,5 0 1,2 0-1,0 2 0,0 2 1,-3-2 0,-5 4-3,1-4 2,4 1 2,2-3-2,-2 0 1,4-2-1,-1-3 1,-3-1 0,1 1 0,-5 0-1,-3 2-1,-1-1 2,-5 4-1,-2 0-1,-6 0 2,-6 0-1,0 0 1,-8 1-1,0 4 0,-2 0 0,2-2 0,3 1 0,2 1 1,3-3-1,4 1-1,2-2 1,-1-1 1,5 0-1,-3 0-1,1 0 1,-9 0 0,-5 0-1,-9 0-6,-2 0-3,-6 0-13,-11 0-31,-20-1-137</inkml:trace>
  <inkml:trace contextRef="#ctx0" brushRef="#br0" timeOffset="60872.47">11381 5686 75,'-23'-3'321,"4"1"-310,6 0-7,6 0 23,7 2 7,0-2-17,0 2-13,0 0-5,0 0 1,10-1 5,9 0 2,8-3 1,8 4 1,6-1-2,9 1-1,9 0-4,9 0 2,12 0 3,15 0-2,2 3 2,10 3 1,7-2-4,11 1 3,21-2 5,11 0 16,16-3-13,8 0-4,3 0-5,1 0 0,0 1-2,-7 2-2,-6 2-1,-12 1-1,-9 1 0,-16-1 0,-9 1-1,-8-1-1,-5-1-4,-6 0 4,-4-2 3,-5 0-3,-4-2 1,1-1 2,-5 0 0,5 0-1,-5 0 2,-3 2-1,-3-2-1,1 5 0,-2-1 0,-2-2 0,2 4 0,-3-2 0,0 0 0,-8 0-1,-4 0-2,-11-1 0,-6 2 0,-2-2 1,-5 1 0,-1 1 2,2-3-1,0-1 1,6-1-1,-3 0 1,5-2 0,1-2 0,-1 0 0,-3 0 0,-9 3 0,-6-3 0,-8 3-1,-9 1-4,-7-1 1,-7 1 2,-4 0-1,0 1 0,0 4 0,1 0-8,2-1-9,-1 2 1,0-2-4,-2 0-8,-2-2-46,-22-2-182</inkml:trace>
  <inkml:trace contextRef="#ctx0" brushRef="#br0" timeOffset="63676.65">10043 3236 424,'-17'0'45,"5"-2"-45,8 1 4,4-1 20,0-3 4,0-3-22,19-3-6,5-5 2,12-3 1,7 0 12,7 1-2,7 2-4,11 0-1,7 2-1,5 3-1,8 4-6,4 1 0,-2 5 0,-1 1 0,1 0 0,-5 2 0,-9 4 0,-1 4 0,-11 1 0,-6 1 0,-8 2 0,-1 2 0,-7 2 1,-1 1 0,-2 3 1,-1-2-1,1-3 4,-6-1-7,-3-4 2,-3 1-1,-5-2-6,-9-4-10,-5 0-12,-5-1-19,-3-3-46,-10-3-146</inkml:trace>
  <inkml:trace contextRef="#ctx0" brushRef="#br0" timeOffset="64119.68">11232 3194 17,'-4'3'-7,"-1"-3"127,3 0-85,2 0-21,0 0 23,0 0 11,0 0-25,0 3-3,4-1 6,6 2 12,5 1-5,-2 2-1,6 0-6,2 0-5,0 2-5,1-1-4,0 1-3,-4-3 2,-1 0 1,1-1 0,-1-2-2,5 0-1,0-2 3,6-1 2,5 0-2,-1 0-3,4 0-7,-1 0 2,-2 0-4,-5 0 0,-2 2 0,-6-2 1,-9 1-1,-3-1 2,-5 0-1,-3 0 1,0 0 3,0 0 6,0-4 0,0-5-2,0-7-6,-7-1-3,-1-3 0,-3 1 0,-3 0-2,0 2-7,0 4 6,-1 1-4,2 4-4,-2 3-14,-3 5-16,0 0-21,-9 7-34,4 4-65</inkml:trace>
  <inkml:trace contextRef="#ctx0" brushRef="#br0" timeOffset="66983.83">13285 3085 117,'0'-4'19,"1"1"-17,-1 2 35,3-1 7,-3-1-5,0 3-5,0 0 2,1-1-5,-1 1-6,3-1-7,-3 1-1,0 0-4,0 0 5,0 0-1,0 0 0,0 0-1,-4 5 4,-7 3-12,-7 6-8,-6 3 1,-2 3 1,-5 2-1,1 0 0,6 0 0,-5-1 0,2-1 4,4-2-7,1-1 3,5-3-1,-1-1 2,3 0-3,1-2 3,4-1 0,-4-3 0,6-3-1,2-2 1,5 0-1,1-2 0,0 0 0,0 0 0,0 0 1,0 0-2,0 0 0,0 0-2,0 0 2,0 0 0,0 0-1,0 0 0,0 0 1,0 0 1,1 0 2,6-1-2,3 0 2,2-2-1,4 1-1,-1-2 0,3 0 1,4-2-2,2 0 1,11 1-1,5-3 0,3-1 1,3 0-1,0 0 0,-1 0 0,1 1 0,-1 0 0,-2 1-2,-3 2 2,-5 1-1,-3-1 0,-3 0-1,-6 2-1,-5 0-2,-8 2 3,3 0-2,-9 0 1,3 1-1,-7 0 1,0 0-3,0 0-5,0 0-3,0 0-13,0 0-30,0 0-47,-10 0-34</inkml:trace>
  <inkml:trace contextRef="#ctx0" brushRef="#br0" timeOffset="67399.85">13317 3076 169,'0'0'71,"0"0"-58,0-2 11,0 0 13,0 2-9,7-1-17,1 1-6,6-1 0,7 1-2,5 0 6,12 0-6,-1 5 3,5 0-3,1 2-1,-2 1-1,0 0 2,-5 1 0,-5 0-2,-7-2 0,-4 2 3,-5-2-2,-8 0-1,-1-2-2,-6 2 1,0 0-19,-5-1-8,-7-1-64,-6-3-176</inkml:trace>
  <inkml:trace contextRef="#ctx0" brushRef="#br0" timeOffset="67963.88">12946 3328 109,'0'2'110,"0"-1"-105,0 1-7,0 0 8,0 3 15,5 1 0,4 1-6,2 2 1,-4 0 4,1 1-1,-5 0-9,4 2-3,-7-1-3,0 0-2,0 1 1,0-3 1,0 1-2,-7-4 0,4 1 0,2-4-2,1 1 0,0-2-1,0 1-2,0-3-10,0 2-11,0-2-9,4 0-31,-4 0-61</inkml:trace>
  <inkml:trace contextRef="#ctx0" brushRef="#br0" timeOffset="68366.89">13057 3550 74,'7'1'80,"3"0"-66,5 0 13,3-1 16,6 0-13,2 0-13,5-1-7,3-4 2,4-2-1,2 0-2,-4 1-3,2 1-4,2 4-1,-1 1-2,-5 0 0,4 0 1,-6 4-2,0-1-2,-3 3 3,-1-2 0,-3-1-1,0 1-1,-4-4 3,4 0-3,-3 0-2,-1-4-8,-3-1-9,0 0-41,-6-2-43</inkml:trace>
  <inkml:trace contextRef="#ctx0" brushRef="#br0" timeOffset="68715.92">13776 3177 16</inkml:trace>
  <inkml:trace contextRef="#ctx0" brushRef="#br0" timeOffset="68834.92">13776 3183 85,'5'6'38,"6"2"-16,0 5 28,7 4-11,-2 3-22,1 3-4,0 2 5,-2 2-7,-9 1-2,-4 0-1,-2 2 2,0-4 0,0 1 1,-11-3 2,3-1 1,-7-4-3,5-5 0,4-4-4,-1-5-6,7-2-3,0-3-59,0-3-206</inkml:trace>
  <inkml:trace contextRef="#ctx0" brushRef="#br0" timeOffset="71711.14">13810 3344 8,'0'0'-8,"0"0"11,0 0 68,0 0 74,0 0-102,0 0-33,0-1 13,0 0 12,0 0-9,0 0-9,0 0-6,0-1-1,0-2 4,-3 2-2,-1-2-3,-2-1 1,5-1 0,-2 1 0,2 0-3,-4-1-5,3 0 1,-2 0-1,4 0-2,-5 0 0,5 2 1,-2 3 1,2 0 1,0 1 1,0 0-1,-5 0-2,4 5-6,1 7 2,-4 4 2,4 6 1,0 1 1,0 1 0,0-1-1,0-1 0,0-2 0,0-4 0,4 1 1,-3-4 0,4-3-1,-5-3 0,2-1 1,-2-6 0,0 1 0,0-1 1,0 0 0,2 0 4,-2 0 0,0-5-3,0-2-4,0-4 0,0-1-1,0-3 3,0 0-1,0-2 0,0 0-1,0-2 0,3 2-1,1-1 1,-2 3 0,4 2-1,-3 3 1,1 2 1,-1 3 0,-3 2 0,0 2-1,0 1 0,0 0 0,0 0-1,0 0 0,0 7-4,0 3 7,0 4 0,0 0 0,0 0 0,-3-2-1,0-1 0,3-3 0,-1 0 0,1-3 0,0-1 0,0-2 0,0-2 1,0 0 0,0 0 0,0 0 0,0 0 3,0 0 0,0 0 0,0-6-4,-4-2 0,-1-2 0,-1-2 0,-1 0 1,1-3-1,2-1 0,-3 0-1,4-1-2,2 2 3,1 3 0,0 2-1,0 6 1,-3 2 0,3 0 0,0 2 0,0 0-2,0 0 0,0 0-2,0 0 0,0 7-5,0 3 11,0 4 0,0 1-2,0 4 0,0-4 1,0 1-1,3-1-1,-2-3 1,2-2 0,1 0 1,-1-4-2,-3-3 1,4 0 0,-4-3 0,0 0 0,0 0 2,0 0 0,0 0 3,0 0-2,0-3-2,0-5-3,-4-1 0,-2-3 1,5-2 2,-3 0-1,1-2-1,3 0-2,0-1 3,0 4-1,0 1 1,0 4-1,0 2 0,0 4 1,0 0 0,0 2-2,0 0-3,3 0-2,2 6 0,5 6 8,0 3-1,1 1 2,-3 3-2,-1-2 0,-1 0 2,-6-1 0,0-1-2,0 1 0,0-2 1,0 0 0,-13 0-1,8-3-3,0 1-14,3-2-40,2-4-63,-4-1-103</inkml:trace>
  <inkml:trace contextRef="#ctx0" brushRef="#br0" timeOffset="73776.22">13707 3234 2,'0'0'108,"1"0"-65,-1 0-35,0 0 3,0 0 18,0 0-1,3 0-8,-3 0-8,0 0 1,0-1 1,0 1 2,0 0 0,0 0-1,0 0 0,0 0-2,0 0 2,-3 0 3,-5 1-5,-3 3-10,-4-1 0,-3 3 0,1-3 3,-4 2-1,2-2-3,-1 1-1,-2-1 4,1 2-3,-5 0 0,1 1-1,-3 1 0,-5 0-1,1 0 0,1 0 1,-2 0-1,2-1 1,1-1 0,2-1-2,-1-1 3,5 0-1,-2 0 0,3-1-1,1 1 0,3-1 0,1 1 1,-2-1-2,8 2 0,-6-2 0,3 2 1,3-1-1,1 1 0,3-1 1,1 0 0,1-1 0,4-1 0,-3-1 1,3 0 0,2 2-1,-4-2 1,4 0 1,-2 0-1,-1 0-1,2 0 0,-3 1 0,1-1 0,-1 0-1,0 1-1,-3 0 0,4-1 1,-1 2 1,0-1-1,4 0 0,-7 1 1,3-2 0,-1 0 0,-2 2 0,6-2 1,-6 2-1,3-1-1,-6 0 1,5 1 0,-2-2 0,0 0 0,3 0 1,-1 1-1,3 0 0,-2-1 0,2 0 0,-1 0 0,3 0-1,0 0 0,0 1-1,0-1 1,0 0-2,0 0-1,0 0-2,0 1-1,3 0 3,8 0 2,-3 1 0,5-1 1,1-1-3,-3 2-3,2-2-8,-2 0-9,0 0-8,-4 0-10,4 0-2,-7 0-5,-4 0 2,0 0 13,0 0 14,0-2 11,0 1 3,0-1 6,0 2 2,0-1 6,0 1 5,0-1-4,0 0 0,0 1 3,0-1 3,0-1 2,0 2 2,0 0 3,0-2 3,0 2-3,0 0-2,0-1-6,0 1-1,0 0-3,0-1 4,0 1-2,0 0 0,0 0 2,0 0-2,0 0-5,0 0-3,0 0-2,0 0-1,0 0-1,0 2-1,0 4 3,0 5 2,-3 2-2,3 2 2,0 5-2,0 0 3,0-2-2,0-1-2,0 1 0,0-4 2,0 1-2,0-4 1,0 0 0,0-4 0,0-1-2,0-3 0,0-2 2,0 0 0,0-1 1,0 0 1,-1 0-1,1 0 4,-6 0-3,5 0-6,-3-7-7,1 0-2,3-3 3,0-1 3,0 0 2,0-1-1,3-1 1,2-2 1,2 0-3,-3 1-2,1-1-2,-1-1-7,-2 1 1,3 2 6,-5 1 2,0 4 4,0 0 2,0 3 3,0 1 0,0 4 1,0-2 4,0 2 5,0 0 1,0 0-6,0 0-2,-2 0-4,-3 4-1,1 0-1,-1 1 0,4 3 1,-3 3 2,1 2-1,-1 2 1,0 2 3,1 0-1,0 0-1,2-2 2,-5 1-2,5-2 2,-3-3-1,-1-1-1,3-1-1,0-3 0,0-3 1,2-1-3,0-1 0,0-1 1,0 1 0,0-1-1,0 0 1,0 0-2,0 0-1,0 0-9,0 0-7,0 0-17,0 0-6,0 0-22,0-1-70</inkml:trace>
  <inkml:trace contextRef="#ctx0" brushRef="#br0" timeOffset="74211.23">12928 3634 9,'1'0'-9,"2"0"12,0 0 147,-3-1-82,4-1-55,-3 0 2,5 0 19,-2 0-1,2-1-15,5 0-9,0-1 4,1 0-1,6 0-4,2 0 1,2 1-2,0 0 0,3 1 0,3-1 0,0 2 0,1 0-3,-1 1-2,5-1 1,2 0-1,-1-2 1,6-1 2,0-1-1,3 0-1,3-1-1,0 0-1,5 2 0,-7-1-1,5 2 1,-5 1-2,-2 1 2,-3 1-1,-4 0 0,-2 0-1,-3 0 1,-3 0 1,-5 0-1,-5 0-1,-5 0 1,1 0 0,-5 0-1,-4 0 1,-1 0 0,-3 0-1,0 0-1,0 0 1,0 0-5,0 0-6,0 0-13,0 0-44,-11 0-69</inkml:trace>
  <inkml:trace contextRef="#ctx0" brushRef="#br0" timeOffset="81358.64">12707 2913 74,'0'-3'115,"0"1"14,0-1-126,-4 0-1,4 1 15,-6-1 12,6 2-17,0-2-4,0 0-4,0-3 0,6 3 5,-1-2-1,6-1-3,1 2-1,-1 1-2,0 1-1,-6 0-1,9 2-1,-5 0 1,0 0-1,0 0 2,-1 0-1,-1 3 0,0-1 0,-2 0 1,-5 0-1,0 0 3,0 3 0,0 3 1,-1 1-1,-10 2 0,0 4-1,-5 0-1,5 1 0,-1-1-2,5-3 2,-3 0-1,9-4 0,1-1 1,0-2-2,0-1 0,0-2 1,7 0-1,1 1 1,6-3 0,3 0 1,5 0 1,2-3-1,-1 0-1,5-1-6,-7 1-20,-3 0-50,-14 3-140</inkml:trace>
  <inkml:trace contextRef="#ctx0" brushRef="#br0" timeOffset="119983.85">13201 1322 55,'16'-13'228,"-11"0"-225,6 0-3,-1 1 20,0 2 25,-3 1-7,-3 5-18,-1 1-4,-3 3 3,0 0 4,0 0-2,0 3-7,-18 10-10,-6 5-3,-9 9-1,-6 4 2,-4 1 0,1-1-1,9-2 0,-2 0-1,10-3 0,6-4 1,2-4 1,6-5-1,8-5-1,3-3-3,0-4-2,25-1 2,10-4 5,16-11 2,10-9-1,13-5-1,4-2-1,2-1-1,-1 0-2,-2 2 2,-2 3-2,-7 3 1,-11 5 1,-10 5-1,-11 8 0,-15 6-3,-7 0 0,-13 11 3,-1 6 2,-12 4 1,-22 5 1,-7 2-1,-7 2-1,-4-1 0,2-3 0,-2 0 1,12-4 1,4-2 0,11-3 1,7-4-1,14-8-5,4-2-1,4-3-7,19-1 7,18-9 5,14-7 0,12-7-2,7-3-2,0 0-2,0 1-3,-3 1-1,-7 4 1,-7 3 5,-14 6-1,-8 4 0,-12 5-2,-6 3 1,-7 1-3,-6 9 5,-4 2 2,-4 6 2,-12 2 2,-7 0-1,1 0 0,-5-2-2,5-1 4,5-3-2,5-3 0,5-5-3,7-1-2,0-4-4,22-1 2,10-1 4,14-10 2,11-3 1,4-5-6,-2 1 1,-2 0-2,-2-1-2,-9 5 0,-6 2 2,-10 7 4,-10 2-4,-12 3-2,-5 8 0,-3 9 3,-10 6 9,-13 4 1,-5 2 0,-4 0 3,1-1 1,8-3 2,1-2-5,9-5 1,9-5-5,4-5-3,0 0-3,12-5-3,10-3 4,12 0 2,5-6 2,7-7-3,4-3-4,-4-2-2,-2 1-1,-5 1 2,-4 1 1,-6 5 4,-13 4-1,-4 3-1,-10 3-1,-2 0 4,0 0 11,0 3 3,-8 4-3,-3 5-3,-7 2-1,2 0-2,4 0-3,1-1-3,0 0 0,4-1-10,7 1-32,0-4-61,0-4-178</inkml:trace>
  <inkml:trace contextRef="#ctx0" brushRef="#br0" timeOffset="120430.88">15096 869 89,'0'-11'203,"-11"2"-195,0 2-1,0 1 37,-7 2 1,1 1-20,-5 2-12,-5 1-6,-3 4-3,-4 5-3,4 4 1,-2 2 1,5 4 2,8 0 1,4 0 0,12 2 0,3-1 0,0 1 0,14 0-4,7 1 1,8-1 2,-1-3-1,5 0-2,-5-2-1,1-1 3,-10 0-4,-3-3 3,-12 1 0,-4-2-1,0 1 3,-13-1 1,-13-1-3,-3-2-1,-2-2-1,1-2 1,6-2 0,2-2-4,2-1-9,8-6-10,2-5-28,10-1-53,0-1-82</inkml:trace>
  <inkml:trace contextRef="#ctx0" brushRef="#br0" timeOffset="120694.89">15314 896 158,'0'-6'43,"0"2"-16,0 4 58,0 0-23,0 6-51,0 7-20,0 11 19,-4 5 9,0 5-6,-3 0-7,0 0-1,5-1-1,-2-2 1,1-2-2,3-1-1,0-2-1,0-5-1,3-2-9,3-3-23,-4-7-51,7-4-73</inkml:trace>
  <inkml:trace contextRef="#ctx0" brushRef="#br0" timeOffset="121008.9">15492 1117 270,'0'0'12,"0"0"-13,0-1 13,0 0 29,0-1-25,0 0-12,0 2-3,0 0 2,0 0 7,0 0 0,-6 4-4,-2 6-6,-3 5 2,1 1 10,0 0 4,3-2-5,6-2-4,1-3-3,0-2-1,7-1-1,4-2 1,6-1 1,-2-3 0,3 0 6,-1-4 1,2-5-2,-2-3-4,-7-2 3,-4-2-3,-6 0-5,-4-1-1,-15 3-6,-10 2 2,2 2-2,1 5-8,1 4-18,0 1-12,4 6-35,3 5-60</inkml:trace>
  <inkml:trace contextRef="#ctx0" brushRef="#br0" timeOffset="121214.92">15756 888 326,'-6'0'48,"1"6"-59,3 9 1,-2 4 15,4 7 5,0 2-5,0 4-4,6 0 0,5-2 1,2-1-3,0 0-1,1-4-9,-2-4-11,-1-2-16,-2-5-18,-6-5-24,-3-3-13</inkml:trace>
  <inkml:trace contextRef="#ctx0" brushRef="#br0" timeOffset="121367.93">15575 1104 75,'-21'-6'175,"9"4"-151,5 1 8,7 0 28,0 1-28,0 0-33,2 0-12,21 0 9,5 0 13,11 0-1,6 0-2,4 0-5,-1 0 3,-4 0-4,1-3-12,0-1-44,-10 1-35,-8-3-66</inkml:trace>
  <inkml:trace contextRef="#ctx0" brushRef="#br0" timeOffset="121603.95">16010 1014 133,'0'-1'17,"0"0"12,0 1 34,0 0-18,0 0-19,0 0-12,0 0-7,0 4-7,0 5 10,7 2 9,-2 4 2,6 3-4,5-2-6,-3 1 2,4-1-6,-1 0 2,-1-1-5,-8-2-1,0 0 0,-6-4 2,-1-1-1,0 0 0,-7-3 4,-5 1 0,-5-2-2,-1-2-1,3 0-6,-3-2-18,2 0-36,5-4-73,-1-2-141</inkml:trace>
  <inkml:trace contextRef="#ctx0" brushRef="#br0" timeOffset="133518.63">1211 8794 41,'0'0'-14,"-4"0"157,-2 0-76,-1 3-55,3-3 4,4 0 18,-3 2-9,3-2-11,0 0-4,0 0-2,0 0-1,0 0-2,0 0-2,3 0-1,8 0 2,6-2 6,5-2-1,0 2-6,3 1 0,2-1-2,-3 1 0,0 1 0,-4 0-2,-2 0 1,-6 0 0,-2 0 1,-6 4-2,-3-2 2,-1 4 1,0 1 2,-5 3-2,-12-1-1,0 3 0,2-1 0,-3-2 1,3 0-2,7-1 1,-1-1-1,2-3 1,7-3-2,0 1 0,0 1-5,3 1 1,14 0 3,5 2 2,2 0 0,5-1 0,-1 0 0,-2 0 1,-4 1-1,-1 2 1,-7-1 0,-3 0 1,-7 0-1,-4 4 3,0-1-1,-1 0 0,-16 2 0,-4-1-2,-4-2 1,-1-1 0,-5-3-1,-1-1 1,-4-3-1,4-1-1,-3 0-1,9-1 0,4-4 1,7 2-2,8 0-8,7-3-32,0 0-61,0-1-48</inkml:trace>
  <inkml:trace contextRef="#ctx0" brushRef="#br0" timeOffset="133935.65">1376 8685 26,'-11'-7'215,"-3"1"-210,-1 1-3,-1-1 17,-3 3 32,-5 2-19,-5 1-9,-4 0-6,-2 1-3,-1 7-8,-6 3 3,-2 3-2,1 2 0,-2 3 2,4 3-5,6 0 3,2 2-1,9 4 1,5 1 0,8 5 0,8 5-4,3 4 0,14 2 2,14-1-1,5-3 0,8-7-2,8-5-3,3-7 2,10-5-1,-1-5 0,8-7 1,4-4-2,-1-1 2,3-6 1,-6-7 0,-3-7-1,-12-5 1,-7-7 1,-15-3-2,-7-2-7,-15-1-1,-10 1 0,-6 1-4,-27-1-9,-6 2-9,-14 1-6,-11 6-31,-5 6-89</inkml:trace>
  <inkml:trace contextRef="#ctx0" brushRef="#br0" timeOffset="134387.69">2371 8755 425,'-13'11'12,"9"3"-60,4 5 35,0 4 14,0 2-1,5 2 0,5-3 0,0-2-1,1-2 0,-3-3-10,5-1-8,-5-3-14,-4-2-15,0-4-34,-1-6-34</inkml:trace>
  <inkml:trace contextRef="#ctx0" brushRef="#br0" timeOffset="134667.7">2218 8740 345,'-18'-8'4,"9"1"-32,9 1 31,0 0 8,7 2-11,18 0-5,20 0 3,12 4 12,15 0-2,3 6-4,3 5 1,-2 6-3,-9 2 1,-13 5 0,-8 0-3,-13 3 5,-18 1-1,-15 1 1,-2 2-1,-29 1 2,-8 0-2,-7-2 2,-9-3 1,-6-2 7,4-6 0,-2-4-1,4-6 2,5-7-8,8-2-2,10-2-4,7-7-6,17-4-12,8-3-12,11-2-8,19-2-13,14 1-24,4 2-78</inkml:trace>
  <inkml:trace contextRef="#ctx0" brushRef="#br0" timeOffset="134831.7">2948 8932 327,'0'11'84,"-7"4"-92,3 1 9,4-3 14,-1-1-7,1-1-6,0-3-2,0 0 1,0-2-1,0-3-1,0-1-3,0-2-9,1 0-19,3-4-33,-1-5-8,-1-6-14,-2-3-1</inkml:trace>
  <inkml:trace contextRef="#ctx0" brushRef="#br0" timeOffset="134930.71">2889 8842 106,'-5'-10'66,"1"2"-16,3 2 7,1 3-15,0-1-21,0 3-17,0-3-6,8 2 0,1 1-1,3 1-26,2 0-50,4 0-48</inkml:trace>
  <inkml:trace contextRef="#ctx0" brushRef="#br0" timeOffset="135307.73">3200 8911 229,'0'2'35,"0"1"-49,4-2 17,-4-1 13,4 0-11,-1 0-3,1-2 12,-1-6 16,-2 0-3,2-4-13,-3 1-5,0 1-2,0 1-3,0 1 4,-7 3-1,-4 2 2,0 0-2,-4 3 1,-2 0 1,-1 8-6,0 5-4,1 6 1,2 2 1,4 2-1,0-2 0,6-2 0,3-3 0,2-4 0,0-3 0,7-3 0,4-2-3,1-3 1,5-1 4,-3-1-1,4-9 1,-3-1 5,3-3-3,-7 0-2,-1 3-7,-3 2-4,-7 3-2,2 4 10,-2 2 1,0 0 1,2 0-2,1 8-13,4 2 13,-2 0 2,6 0 0,1-3 0,0-2-2,2-3 0,1-1 1,-2-1 0,2 0-1,-4-8-19,3-3-41,-7-4-71,-3-1-32</inkml:trace>
  <inkml:trace contextRef="#ctx0" brushRef="#br0" timeOffset="135622.76">3319 8678 305,'0'0'50,"0"0"-56,6 2 12,-5 6-13,9 7 15,-5 2-3,5 5-1,-4 1 0,-1 0-1,-3 1-1,2 1 0,-4-3-2,4-3 1,-1-4 0,1-3-2,0-2 1,3-6 0,-3 0-3,3-4-1,0 0-1,6-2 3,-1-6 2,3 0 1,2 2 1,0 0-3,2 4 0,2 2 1,0 0 2,-3 6 4,-3 4-1,-4 4 5,-9 2-3,-2 4 1,0-2-6,-17 1 3,2-2-2,-3-4 4,-2-2-2,2-2 1,-1-4-2,2-4 1,-1-1-4,3-2-5,2-10-22,3-2-21,9-7-23,1 0-25,1 1-14</inkml:trace>
  <inkml:trace contextRef="#ctx0" brushRef="#br0" timeOffset="135810.76">3626 8660 390,'0'0'28,"3"8"-45,8 6 17,-1 8 9,5 2-7,3 1 2,0 2 0,-3-1 1,-2 2-5,1-2 2,-3 0-2,-1 0 2,-1-2-2,0 0-2,-1-3-4,-1-1-14,1-5-35,-1-3-45,-3-5-83</inkml:trace>
  <inkml:trace contextRef="#ctx0" brushRef="#br0" timeOffset="136122.77">3922 8952 193,'0'-3'12,"0"-1"-19,0 2 24,0 2-1,0 0-10,0 0 15,0 0 0,0 0 2,0 1 6,0 6-7,0 2-15,-3 3-1,2 0 3,-2 0 0,3-3-1,0 2-3,0-3 1,0 0-4,4 1 1,7-4 0,5-2-2,-1 0 2,3-2 1,-1-1-1,5-3 2,-4-5 0,1-3 2,-2-2-2,-6 0-3,-7-1 0,-4 0-2,-1 3 2,-17-1 1,-3 1 1,-4 5-1,-3 4 0,-1 2-2,1 1-1,2 10-4,6 2-4,5 5 1,5 2-9,6 0-41,4-3-100</inkml:trace>
  <inkml:trace contextRef="#ctx0" brushRef="#br0" timeOffset="136595.79">4325 8912 236,'-17'4'209,"7"-2"-185,3 1-27,7 0 10,0 1 5,5 0-16,10 3 2,7-3 1,2 0-5,9-4-8,-1 0-25,1 0-31,-2-4-71</inkml:trace>
  <inkml:trace contextRef="#ctx0" brushRef="#br0" timeOffset="136959.82">4900 8603 81,'-3'-6'233,"-14"2"-186,-1 4-42,-1 0 40,-1 4-8,-6 6-33,1 4-6,0 4 4,3 3 1,2 1 0,6 1-2,13 0 6,1-2 0,6 3 1,23-3-2,7 2-4,7 1 4,7 0 0,4 2 0,3 0-1,-3 1-4,-5 1 1,-3-1-1,-17 2 2,-8-3-2,-14 0-1,-7-3 0,-5-2 2,-14-4 4,-12-1-5,-2-4 3,-9-3 0,-1-7-1,-1-2-4,-2-6-18,4-8-18,8-5-10,6-5-30,10-2-38,8-3-20</inkml:trace>
  <inkml:trace contextRef="#ctx0" brushRef="#br0" timeOffset="137137.82">5083 8699 122,'3'2'311,"1"8"-268,-4 7-52,4 5 11,3 7 2,-1 2 0,1 3-4,1-2 2,-4 1-2,2-3 1,-6-2-3,1-2-3,-1-3-1,3-4-6,-2-5-10,5-5-7,-2-5-14,0-4-25,-4 0-44,0-9 15</inkml:trace>
  <inkml:trace contextRef="#ctx0" brushRef="#br0" timeOffset="137490.84">5052 8943 12,'-12'-5'182,"5"3"-94,3 1-47,4 1 16,0 0-26,0 0-26,0 2-15,15 4 11,2 2 1,1 1-1,6-3-1,-1-3 0,2 1-1,-1-3-3,1-1-7,-4 0 1,2 0-9,0-3-10,-4-5-14,-1 1-6,-4-2-10,1 2 18,-5 0 25,-3 3 13,-3 1 3,-1 1 1,1 2 0,-4 0 2,0 0 15,1 0 14,5 6 10,-5 4-14,5-1-11,-2 2-8,0-1-4,-2 0-1,4 0-1,-1-2 0,3-1-2,-1-1 0,1-1 1,2-3 0,3 2-2,2-2 0,-2 0 1,3 1-2,-1-1-4,-4 2-9,2-1 7,-5 4 4,2 1 3,-6 2 2,0 3-1,-1 1 1,-3 0 3,0 0-1,0 0-1,0 2-2,0-1 0,0 1-2,0-1-11,0 1-69,0-2-58</inkml:trace>
  <inkml:trace contextRef="#ctx0" brushRef="#br0" timeOffset="137983.87">5504 9007 3,'-7'-4'-3,"3"-2"3,4 1 3,0 3 5,0-1 29,0 0-43,4 0-3,7 2 9,-5 1-5,1 0 1,1 0 8,-5 0 7,1 1 4,-3 2 5,-1-1 8,0 0-2,0 0-6,0-1-3,0 0-3,0-1 2,0 0-3,0 0-7,0 0-18,-1-5-70</inkml:trace>
  <inkml:trace contextRef="#ctx0" brushRef="#br0" timeOffset="138741.91">5326 8961 36,'0'0'-33,"0"0"207,0 0-37,0 0-128,0 0-15,0 5 12,3 2 10,7 1-6,5 2 2,-1 0-3,-3 1 0,0-1-1,-1-2-4,-3-1-1,1 1 2,-1-4 0,0 1-4,0-1-1,-1-1 0,5-1-1,4 1 2,3-2-1,4-1 0,-5 0-1,1-1-11,-1-6-9,-4 0-11,-4-2-6,-2 1 6,-7-3 7,0 0 10,0-1 10,0-1 7,0 2 1,0 1 4,0 3 13,-3 3 9,1 0-2,0 1-6,2 3-6,0-2 0,0 2 0,0 0 0,0 0-4,-3 0 1,3 0 1,-1 0-3,-2 3-7,1 2-2,0-2 1,0-1-2,-1 4 2,2-4 0,-4 4 1,-1 1 3,3 4-2,2 7 4,-2 5 1,3 6 0,0 6 0,0 2-2,0 4-2,3 3-2,-2 3-2,2-3 0,-3 0-1,0-7-4,0-4-5,0-8-5,0-6-10,0-9-12,0-6-28,0-4-62</inkml:trace>
  <inkml:trace contextRef="#ctx0" brushRef="#br0" timeOffset="139119.94">5735 8593 4,'5'-2'247,"-5"2"-185,0 3-70,1 9 10,4 6 18,-1 6-9,3 6 1,-3 4 6,3 3 1,-3 3-3,3 3-8,0 0-1,-1-1-5,-1-1 1,-5-2-1,0-6 0,0-4 1,0-6-1,0-6-2,0-6 1,0-7-1,0-4-3,0 0-24,-3-9-46,3-5 13,-2-6-35,0-2 0</inkml:trace>
  <inkml:trace contextRef="#ctx0" brushRef="#br0" timeOffset="139358.96">5820 8974 99,'5'6'76,"3"5"-17,-1 1-11,0 0-7,-3-2-9,0 0-7,3-3-2,-3-1-7,1-4-9,3 0-1,3-1 6,3-1 1,7 0-2,1 0-1,0-1-5,2-4-1,-2-4-2,2 2-1,-5-2 0,-1 1-5,-4-1 0,-8 3-1,-6 3 0,4 0 3,-4 3 4,0 0 2,-9 2-1,-6 8-2,0 7 4,1 5 1,6 1 3,6 0-4,2-3-1,0-6-4,6 0-1,8-3-1,4-3-1,1-4-20,-6-4-53,-2 0-166</inkml:trace>
  <inkml:trace contextRef="#ctx0" brushRef="#br0" timeOffset="140920.07">1715 9424 52,'-18'3'4,"4"-3"199,0 0-167,0 0-33,6 0 26,1 0 18,7 0-17,0 0-9,0 0-4,0 0-3,0 0-4,0 1-3,0-1-7,4 1-4,11 0 1,19-1 10,13 0 6,14 0-6,21-1 0,14-5-2,18-4 1,22 0 3,18-5 3,24 1-3,15-3-2,10 1 1,12-3-2,3 2 4,10 3-6,-3 2-1,0 4-1,-4 1-1,-2 3 0,-8-2 0,-8 1 0,-18-1 0,-16-5 0,-20 1-2,-9-3 2,-16-1-1,-10-1 0,-16 1 0,-10 1 0,-16 1 1,-11 0-1,-12 3-1,-15 3-1,-7 2-4,-12 4-5,-8 0-5,-7 0-3,0 9-12,-14 3-12,-16 2-118</inkml:trace>
  <inkml:trace contextRef="#ctx0" brushRef="#br0" timeOffset="146899.41">1608 10243 66,'-3'-9'6,"-1"-1"10,0 2 23,4 2-13,0 1-2,0 4-3,0-1 2,0 0 0,0 2 1,0 0 0,0 0-2,0 0-1,0 0-3,0 0 0,0 0-1,0 1-2,0 8-4,0 10-1,0 10-4,0 12 3,0 12 0,0 7 3,11 13-2,12 8-3,5 11 1,7 9-5,-3 8-2,3 0 1,-5 1-1,-3-1 0,-6-7-1,-2 2 0,2-2 0,1-1 2,2 0-2,4 2 1,-2-3 0,3-3 1,-5-4-2,-2-8 0,-5-7-2,-4-9 2,-4-4 2,-1-7-2,-1-2 0,0-5 1,0-3 0,-1-3-1,3-4-1,-3-6 1,5-5 0,-3-2 0,6-5 1,-1-2-2,0-2-7,0-2-7,-5-3-10,-1-5-11,-4-4-25,-3-5-62,0-9-63</inkml:trace>
  <inkml:trace contextRef="#ctx0" brushRef="#br0" timeOffset="147711.46">1618 10160 228,'-10'-1'48,"3"-2"-46,4 2 2,2 0 44,1 1-14,0 0-26,0-1-7,0 1 0,1-1 0,15 1 2,6-3 11,11 1-2,6 1 5,8-2 4,13 3-3,8-2-5,11 1 4,13-1-4,8 1-9,14 1 3,8 0-7,10 0 4,8 0-2,2 0-1,2 0 1,2 2 1,6 0-1,10-2-2,2 0 2,4-4 2,-4-1-2,-4 0 3,-1 0-2,-3-1 0,-3 0 1,-2 1-3,-9 1 0,-10 1 1,-21 1-2,-8-1 2,-19 1-2,-10 1 1,-7 1 0,-6 0-1,-4 0 0,-2 3 0,-2 1 0,1 0 0,0 0 0,2 1 2,-2-2-2,3 2 0,-4-2 0,4 0 0,-3 0 0,3-1 0,-3 1 0,-1 0 0,-3-1 1,-6 1-1,-5-1-1,-4 0 1,-2 0-2,-5-2-1,-2 0 0,-3 0-2,-1 0-2,0 0 4,-3 0 0,1-2-1,-2 1 1,3 0-7,-7 0-5,2 1-8,-2 0-11,-1 0-15,-6 2-28,-3 4-38,-4 1-38</inkml:trace>
  <inkml:trace contextRef="#ctx0" brushRef="#br0" timeOffset="148186.46">6682 10198 38,'0'1'46,"0"0"170,0 1-201,0 2-16,-2 5 3,-2 1 8,-5 6-6,4 3 1,1 3 2,0 6 0,0 5 4,4 4 3,0 8 5,0 6-2,0 5-3,0 4-6,0 3-1,5 5-4,2 3 1,-2 6 2,0 4-2,-5 2 0,0 0-4,0 2 2,0-2 0,0 2-1,0-1 0,0 1 1,1-2 0,4 1 1,6 0-2,-7 2 3,0-3-2,3 1 0,-4-5 2,2 0 1,1-4 0,-5 0 0,2-4 1,-3-2 0,0-5 1,0-3 1,-4-5-2,-2-6 1,5-3 0,-3-9-2,4-4-3,0-7 1,0-6 0,-3-1-3,0-4 0,2-6 1,-2-3 0,3-3 0,-1-3-2,1 2-1,-3-3 2,-1 3-3,4 2 2,-3 0 0,-1 2 0,0 0 1,4-1 0,-5-1 1,4-2-1,-2 0 0,1 0 0,2-3 0,0 0 1,0 0-2,0 0 2,0 0-1,0 0 0,0 0 0,0 0-1,0 0-2,0 0-3,0-5-26,0-4-19,-9-4-37,-5 1-186</inkml:trace>
  <inkml:trace contextRef="#ctx0" brushRef="#br0" timeOffset="148951.51">2754 13019 15,'-16'2'2,"-1"-1"256,-3 0-236,2-1-12,3 0 17,4 0 17,2 0-14,1 0-4,5 0-8,2 0-1,1 0 2,0 0 4,0 0-5,0 0-6,0 0-5,0 0 0,0 0-4,0 0-2,5 3-1,18 0 2,7 2 4,12 1 2,4-2-3,11 0 0,8 0 4,10 0-7,19 0 3,13 3 1,13-1 0,23 3-2,10 2 0,13 1 0,5 2-2,4-2-1,6-1 2,7-5-1,3-5-2,-5-1 3,-10-3 0,-9-7-2,-14-1 0,-9 0 1,-8-2-1,-9 2 0,-13 3-3,-7 3 0,-17 4-4,-11 1 2,-12 0-3,-12 4 2,-5 2 2,-7 1 2,-3 1 0,2-2-2,-6 1 0,2-1 0,-3-1-3,-1-1-6,4-1-9,-5 0-13,-9-3-34,-13 3-129</inkml:trace>
  <inkml:trace contextRef="#ctx0" brushRef="#br0" timeOffset="150811.62">2655 10251 28,'0'-2'-16,"0"2"65,0 0 69,0 0-104,0 0-11,0 0 9,0 0 12,0 0-9,0 0-11,0 0 1,0 0 1,0 0 4,-2 4-4,0 3-5,-2 4 7,4 4 4,0 6 4,0 9 4,4 7-1,11 7 3,-2 8-6,5 6-2,4 5-4,-5 3-6,1 4 2,-3 1-3,-2 2-1,-1 1 0,-1 1 2,-1 2-2,-3 4 1,3 1-2,-5 3-2,1-1 3,-2 1-2,0-3 1,1-4-1,0 0 0,3-5 1,-1 0-1,4-3 0,2-3 1,2-1-3,-1-7 2,1 2 1,-2-5-1,-1 0 0,5-2 1,0-3-2,-4-1 2,2-3-2,1-4 1,-1 0 0,-2-9-1,0-2-1,-4-6 0,-2-3 1,0-5 1,-6-7 0,2-2 1,-3-5 0,0-2-1,0-2-3,-3 0-23,-8-1-24,3-7-13,-6-2-22,-1-3-50</inkml:trace>
  <inkml:trace contextRef="#ctx0" brushRef="#br0" timeOffset="152009.71">3443 10285 17,'4'-6'0,"-4"1"173,0-1-115,0 1-55,0 1 7,4 0 16,-4 2-7,0 1-12,0 1-3,3 0 0,-3 0 3,0 0 0,0 4 7,4 8-4,3 7 1,-1 10 0,5 9 1,1 6 0,5 5 4,2 8-6,-6 5-2,1 7-1,-3 4-5,-7 3 1,0 6-1,-1 2 3,-3 2-3,0 3 0,0 1-2,0 4 2,-7 0-1,0 0 0,3 0-1,-3-2 0,0-1 0,1 0-2,-3-5-3,9-3-5,-2-4 2,2-5 1,0-6 4,0-5 3,7-8-1,1-1 2,5-6-1,-2-2 0,3-2 1,-4-2-3,1-1 4,0 0-2,-3-2-1,2 0 2,-3-2-1,-3-1 0,-2-3 0,-2-2-1,0-3-1,0-6-7,0-5 0,0-7 3,-2-9-3,-5-1-9,0-10-42,-1-6 3,4-6-3,-3-6-27</inkml:trace>
  <inkml:trace contextRef="#ctx0" brushRef="#br0" timeOffset="152875.73">4357 10201 13,'11'-14'-1,"-4"3"3,1 1 119,-5 3-66,-3 2-53,0 4 1,0 0 33,0 1 2,0 0-9,0 0-2,0 0-1,0 2-6,0 4-12,0 5-5,0 5 0,0 4 1,-3 7 3,3 5 1,0 7-1,0 10 0,7 10 2,8 13-2,2 9 5,4 13-8,-5 6 1,4 8-2,-2 5-2,0 0 0,-3 2 4,-2-3-5,-2-2 1,-3-1 0,3-6-2,-2-2 1,-5-7 2,1-4-2,1-7 1,4-4 2,-2-4-2,6-1 2,-6-4-1,5 0 0,-2-3-1,4-5-1,-1 0 1,1-5 0,2-2 1,-2-2-1,3-4 0,-1-1 0,-2 0 1,2-1-2,-7-3 1,1-2 1,-4-4 0,4-7 5,-4-5 5,-3-7-3,0-7 2,-4-5-5,0-5-5,3-2-1,-3 0-7,1-12-22,-1-9 5,0-10 3,-7-7-46,-16-4-134</inkml:trace>
  <inkml:trace contextRef="#ctx0" brushRef="#br0" timeOffset="153671.78">5536 10180 30,'-4'-3'-26,"-1"-1"243,1 2-184,2-1-36,-3 2 5,3 1 10,0 0 15,0 0-7,0 0-5,-2 6 2,-2 5-15,5 7 0,-2 9 6,3 10 6,0 10 7,0 8-7,0 12-6,3 6 1,1 9-2,-1 6-5,3 8 0,-6 7 2,0 3-1,0 2-1,0 4 0,0 0-2,0 2-3,0-1-1,2-3-1,0-4-1,5-4 5,1-4 1,6-6-1,-2-2-1,4-3 0,-5-4 1,4-3 1,-7-3-3,4-7 3,-6-3 0,1-5 2,-1-3-2,-3-4 1,1-4 0,-2-6 0,3-4 0,-4-5-1,2-5 1,1-5 1,-1-4 0,-2-3 3,5-3-1,-2-1 0,3 4 1,3-2-1,-3 2 0,-3-1 2,3-1 1,-3 0-3,3-3-1,-7-3-3,0-2 0,1-5 3,-1-1-3,0-3-7,0 0-21,-1-1-16,-6-4-26,0-1 1,7 2 13,-2 1 5,0 3-14</inkml:trace>
  <inkml:trace contextRef="#ctx0" brushRef="#br0" timeOffset="155087.85">1783 10935 55,'-3'2'11,"3"-2"98,0 0 5,0 0-90,0 0-17,0 0 8,0 0 5,0 0-11,0 0 0,0 0 0,0 0-1,0 0-1,4 1 3,9 2 12,5-3 1,4 2-5,2-2-7,9 1 1,-1 0 2,10 1-2,9 1-3,1 0-3,5-1 0,2 1-5,5-1 5,3-2-5,9 0 4,6 0 1,0-5-2,7 1 0,0-4 0,3 1-2,-5-1 2,-5 2-4,-4 1 1,-3 3 1,-6 1-2,-2 1 0,-6 0 1,-4 5-1,-3 1-1,-7 0 3,2-1-1,-3 0-1,0-3 0,-5 0 2,5-2-2,-2 0 2,4-2-1,5-5 1,-1 1 2,5 0-3,0 4-1,-4 0-1,0 2 2,-10 0-2,-2 2 2,-3 3-1,1 1 0,-4-2 3,2 0-3,-2-4 1,1 0 0,3 0 0,0-4 0,1-2 2,-1-1-1,0-2-2,1 3 1,-5 0 0,1 1-1,-4 3 0,0 2 0,1 0 1,-1 0-2,4 1 2,-1 4 0,2 1-1,1-2 1,-2 1-1,-1-2 1,5-3-1,-5 0 0,2-4 1,-2-4-1,6-4 2,-1 3 0,0-1 0,-1 3-3,-6 2 1,-4 0-1,3 4-1,-4 1 2,1 0-1,3 3 1,-1 5 1,2-1-1,2 2 0,-1-2 1,4-1-1,-3-2 0,-2-3 0,-1-1-1,4 0 2,-4-1 1,1-6-1,2 3-1,-2-1 0,-2 1 0,-1 2 0,-3 1 1,-1 1-2,-2 0 1,4 0 0,-6 5 0,4-3 1,-2 2-2,1-2 2,-3 1-1,2-3 0,-2 0-1,-1 0 1,5 0 1,-4 0 0,2 0-1,1 0 0,-4-3 0,1 3 0,0 0-1,-2 0 1,-4 0 0,1 0 1,-2 3-2,-6-1 0,2 2 0,-7-2-10,0-1-3,-1 0-19,-3-1-23,0-2-72,-3-6-213</inkml:trace>
  <inkml:trace contextRef="#ctx0" brushRef="#br0" timeOffset="156546.94">2158 11577 7,'-7'2'32,"3"3"-38,-2-2 6,-3-1 22,0 0 103,1-1-96,-3 0-10,4 0 18,-4 0-1,5 0-16,-3-1-7,-4 2-4,-1-2-2,-1 1-1,-5-1 1,4 3-7,-7-3 0,8 2 0,0-1 0,1-1 0,6 1 2,-1-1 1,5 0 1,0 0 6,4 0 6,0 0-3,0 0-4,0 0 0,0 0 0,0 0-1,0 0 3,0 0-1,0 0 1,0 0-3,0 0-7,0 0-1,0 0-1,14 0 1,7 0 2,7 0 5,5 2 0,3-2-2,7 0 0,0 0 0,10 0 0,1-3 1,6 2 0,9-1 0,3 2 1,12 0-2,6 0-1,7 0 1,2 0-3,-2 0 0,-1 2-2,0 1 3,0-1-4,1-1 2,-1-1 0,-5 0 0,0 0 1,-2 0-1,-3 0-1,-3 0 1,-9 0-1,-1 0 0,1 0 0,-9 2 1,3 1 0,-7-2-1,2 1 1,-1-2 0,-3 0 0,0 0 0,-2-1-2,4-1 2,-2-1 0,5 2-1,-8 0 0,3 1 0,-6 0-1,4 0 2,-7 1 0,1 0 0,-1 2-1,-4-3 0,-7 0 2,1 0-1,-4 0 1,-1 0 5,1-3 0,0 0-1,0-2-1,-5 3-3,-3-1 0,1 2 0,-6 1 0,4 0-3,1 0 2,1 0 0,4 4 0,2-4 0,-3 2-1,8-2 1,-4 0-1,2 0 2,3 0-2,-3 0 0,1 0 1,1 0-1,-1 0 0,-2 0 1,-2 0 0,0 0 0,-6 0 0,-6 2 0,4 1 0,-5-1 0,2 2-1,-2-1 1,2 1 0,-2-1 0,0-1-2,-1-1 2,-3 0-1,-1-1 0,1 1 1,1 1 0,-4-2-1,1 0 0,-3 0 0,0 0 1,1 0-1,-3 1 0,3 0-1,-3 0 1,3 1 0,-2 0-1,4-1-4,-5 1-2,1-1-10,-2 2-19,-7-2-31,-3 1-93</inkml:trace>
  <inkml:trace contextRef="#ctx0" brushRef="#br0" timeOffset="157679.01">2097 12296 13,'-24'0'10,"-5"0"125,-1-2-33,9 2-98,0-1 3,11 1 28,1-1 9,4 0-6,4 0-13,1 1-7,0-2-9,0 0-6,6-1-1,9 0 6,11 0 1,5-1-2,13 1-2,9 1 7,9 2 1,15 0 2,6 0-8,11 3 0,12-1-4,5 2 2,5-1-1,7 0-2,-1 0 1,2-1-2,8 2 2,4 2-2,-1-1 1,-2 0 1,-1 1-3,-7-2 1,-7 0 1,-7 0-1,-12 0 1,-5-1-2,-9-1 0,-6-2 0,-7 2 3,-2-2-2,-2 0 1,0 0-1,0 0 1,-1-2 0,1 0 0,-3 0 0,2-1-1,-6 2 1,0-2-1,0 2 0,-1 0-1,-2 1 0,-4 0-1,2 0 1,-9 1 1,-3 2-2,-6-1 1,-3 0 1,-2-1-1,-1-1 1,1 0-1,-1-2 2,2-4 0,0 1-1,0 0 0,0 1-1,0 2 0,-2 0 1,1 2-1,-2 0 0,-4 0 0,4 0 0,-2 1 0,-1 1 0,1 1 0,-3-2 0,2 1 1,1-2-1,2 0 0,-1 0 2,1 0-2,1 0 2,-3 0-2,-1-2 0,-3 2 0,-6 0 0,-2 0 0,1 0 0,0 3 0,-3 3 1,2-3-2,4 2 2,-2 0-2,2-2 1,4-1 0,-5 0 0,2-1 0,-5 0 0,5-1 0,-3 2 1,1-2 0,6 2 0,-5-1-1,0 3 1,4-2-1,-4 2-1,-2-2 2,-4 1-2,-4 0-1,-4 2-5,-2-1-13,-5 0-31,-2 0-78</inkml:trace>
  <inkml:trace contextRef="#ctx0" brushRef="#br0" timeOffset="166803.53">4865 11159 12,'0'1'0,"0"-1"225,0 1-214,-3-1-15,3 0 6,0 0 6,0 0 0,0 0-6,0 0 16,0 0 13,0 0 2,0 0-7,0 0-5,0-1-3,0 0 0,0 0-5,0-2-5,3 0 0,3-2-4,0-2 2,6 0-1,3-3-2,-2-1 1,6-2-1,2-1 1,1-2-2,6-3 4,1-2-1,3-2 1,3 0 1,5-5-4,-1 2 3,4 0 0,4-3-4,-4-1 2,7-2-3,3 0 0,-3-1 0,7 2-1,-9 0 2,-4 4-3,-7 4 1,-8 5 0,-5 3-1,-2 2 1,-5 1 0,-2 3 0,-4 1 0,-4 4 0,0-1 0,-1 2 1,-1 0-1,-1 0 1,-2 1-2,0 2 2,0-1-2,-2 1 1,0 0 0,0 0-1,0 0-1,0 0-7,0 0-9,0 3-1,-2 2 6,-2 1-11,-3 1-24,-1 2-35,-10-1-105</inkml:trace>
  <inkml:trace contextRef="#ctx0" brushRef="#br0" timeOffset="167523.57">4930 11256 4,'-4'-2'168,"-3"2"-58,-4-2-113,8 0 0,-1 0 14,4 1 0,0 0-9,-1 1 1,1-1 7,0-1 5,0 1 6,0 0 6,0 1 4,0-1-1,0 1-4,0 0-3,0 0-4,0 0-4,0-3 3,8 2-3,6-3 1,3-1-3,5 0-1,6-1-3,2 0 0,8-1-3,2 0-2,6-2-1,-3 0-1,5-1 2,7 1-2,-1-2 1,7 2 0,5 1-2,4-2 0,1 1 1,1 1 0,-1-1-1,0 0 0,-3 0-1,0-2 1,-1-1-2,-5-1 2,-4 0 1,-3 1-1,-8 1-1,-4 3-1,-10 1 1,-8 2-1,-4 4 0,-10 0 0,-5 1 1,1 0 0,-6 0-1,-1 0 0,3 0 0,-3 0-4,4 0-4,-1 1-5,-2 0-3,2 0-13,-3 0-11,0 2-20,0-3-45,-7 0-148</inkml:trace>
  <inkml:trace contextRef="#ctx0" brushRef="#br0" timeOffset="168091.6">5628 10616 37,'0'0'320,"0"0"-293,0 0-27,0 0-3,0 0 3,8 0 3,10 3-1,8 2 5,9 2 11,3 2 1,3-1-4,5 2 0,0 0-2,4 0 0,3 2-4,-3 1 7,-2 2-9,1 3 3,-10 0-8,0 1 4,-2-1-2,-6 1-1,-5 0-1,-8-2 1,-5-2-1,-6-1 0,-3 0 1,-4-2 0,0-1-2,0-2-2,0-3-2,0-2-6,0-2-11,0-1-14,0-1-19,-3 0-63,-8-7-126</inkml:trace>
  <inkml:trace contextRef="#ctx0" brushRef="#br0" timeOffset="168535.63">6397 10992 26,'3'0'2,"-3"0"240,0 0-224,0 0-17,0 1 14,0 1 12,0 1-20,0 1-6,0 0 4,0 3 9,0 2 3,0 2-2,0 2-1,0 0 2,0 2-5,0 1 0,0-2-5,0 0-2,0 2 1,0-2-2,0 0-4,0-2 2,0-1 1,0-4-2,0-3-2,0 0-11,0-1-13,0-2-18,0-1-34,4 0-76</inkml:trace>
  <inkml:trace contextRef="#ctx0" brushRef="#br0" timeOffset="169686.71">4840 11298 36,'0'-4'123,"0"1"-103,0 0-16,0 0 22,0 1 3,0-2-10,0 2-7,0 0 3,0 1-2,0 1-6,0 0 3,0 0 3,0 0-1,0 0-2,0 0-3,0 0 0,0 0 5,0 0-1,0 1 4,0 7-7,7 2-6,4 7 1,2 3-1,2 4 1,0 1 0,1 0-2,-3 0 1,-4-2-1,-1-4 0,-4-3 1,2-1-1,-2-3 0,-4-5-1,0-4 0,1 0 1,-1-3 0,0 0 0,0-6-1,0-3-3,0-5 1,-5-4 0,-5-2-1,-1-1-3,3 0-3,-1 0 4,1 1 0,1 2 2,4 0-4,2 2-6,1 6 3,0 1 2,0 6 5,0 2 1,0 1 2,0 0 2,0 0 0,0 0 4,0 6 1,0 2-3,0 4-1,4 2 1,0 2 0,-1-3-2,-2 1 0,4-1-1,-3-1-1,1-1 2,-3-3 0,0-3 0,0-2-1,0-2 0,0-1 0,0 0 1,0-1-5,0-3-4,0-7-6,0-1 9,0-3-6,0-2 2,0 2-6,0 1 2,0 2 6,0 4 2,0 5 5,0 1-2,0 2-1,0 0 3,0 0 1,0 5 10,1 5-3,2 1-4,-3 1-2,0 1 3,0-1-2,0-1-1,0-1-3,0 0 1,0 1 0,0-3-2,0 1 0,0 0-24,0-1-49,-4-1-86</inkml:trace>
  <inkml:trace contextRef="#ctx0" brushRef="#br0" timeOffset="169859.7">4932 11545 23</inkml:trace>
  <inkml:trace contextRef="#ctx0" brushRef="#br0" timeOffset="170215.72">4943 11545 285,'0'0'42,"4"-2"-44,-1 2 1,-3 0 11,0-1-3,7 1-8,-2-2 7,6 2 11,5-4 10,-1 1-6,0-1-5,6-2-1,3 0 1,2-1-4,2 1 2,-2-2 2,5 3-5,2-1-4,2 0 1,4 3-2,5-2-2,2 1 1,4 2-3,0 0 0,3 0 0,1 0-1,3-4 1,0 1 0,0-3-1,0-3-1,2 0 3,-2-2-2,-2 1 1,0 2 0,-5 1-2,-4 3-2,-3 1 4,-5 2-2,-1 3 0,-6 0-2,-5 0 2,-2 0 0,-2 0 2,-3 0-2,-3 2 0,-1-2 0,-4 0 0,4 0 0,-1 0 0,-1-2 0,-1 0 1,-2-2 0,-2 4-1,-4-2 1,1 2-1,-3 0 0,-2 0-1,0 0 1,0 0-1,3 0 0,1 0-1,-2 0 1,-2 2 0,0-2-3,0 0-4,0 2-9,0 0-24,0-2-57,-17 0-189</inkml:trace>
  <inkml:trace contextRef="#ctx0" brushRef="#br0" timeOffset="171179.78">6311 11074 6</inkml:trace>
  <inkml:trace contextRef="#ctx0" brushRef="#br0" timeOffset="171530.8">6311 11066 73,'-3'-6'135,"-1"0"-130,0 0-7,4 0 2,0-1 0,0 1-2,0 1 1,-6 0 1,6 2 2,-1 2 10,1-1 14,0 2-2,0 0 3,0 0 5,0 3-5,0 4-6,7 6-3,1 4-10,1 3-4,2 5-2,-3-1 3,2 1-3,-6-3 1,3-2 0,-3-3-1,3-2 1,-3-2 0,0-2-1,-2-2 2,3-3-2,-5-1-1,2-3 0,-2-2-1,0 0-2,0 0 0,2 0-2,-2-3 1,0-5 4,0-1-1,2-2-1,-2-2-1,2 0-2,3-1-1,-5-2 0,4 1 0,3-2-1,-3 2 3,3 3-2,-7 3 3,4 7 4,-4 2-2,0 0 1,0 0 8,3 0 8,1 8-3,0 5-9,4 4-1,1 1-2,-2 3 1,1-4-1,2 0 1,1-3-2,-3-1-1,-1 0 1,-5-2-2,2 1-15,-4-6-59,0-3-125</inkml:trace>
  <inkml:trace contextRef="#ctx0" brushRef="#br0" timeOffset="177531.14">4444 10241 24,'0'0'92,"3"0"-51,-3 0-32,0 0 6,0 0 9,0 0-7,0 0-8,0 0 2,0 0 1,0 0 3,0 0-1,0 0 0,0 0 0,0 0 1,0 0-2,0 0-1,0 0 0,0 0-1,0 0-4,0 0 0,0 0-4,0 0 2,0 0-4,0 0-9,0 0 21,0 0-12,0 0 0,0 0-1,0 0 0,0 0 0,0 0-1,0 0 1,0 0 0,0 0 1,0-2-1,0-2 0,0 1 0,0 0 0,0 0 0,0 2 0,0-1 2,0 1-1,0 0-1,-3-2 1,2 1-1,-6-2 0,4 0 0,3 0-1,-4-2 1,4 1-1,-4 0 1,4 2-1,-3-1 2,3 2-1,0 2 2,-2-1 1,2 1 4,-2 0 1,2 0 0,0 0 3,-2 0-7,0 3-2,2 0-4,-3 0 1,-1 3 1,4 1-1,-2-1 1,2 4 0,0 0-1,0 3 2,0 2 0,0 3 1,0 2 0,0 3 1,0 3 0,0 0-2,0 3 2,0-2-1,0-2 0,0 1-2,0-3 2,2 1-2,2-5 0,3 0 0,0-1 1,0-2 0,1 1-2,-1 0 2,0 0 0,1 0 1,-2 1-3,-1 1 5,-3-1-2,-2 1-1,0-5 0,2-1-1,0-1 1,1-3-1,-3-1 0,4-2 0,-4-1 0,1 1 0,2 0-1,0-2 2,1 3-1,-1 0 0,1 0 0,0 1 1,-1-1 1,-2 1 0,-1 2 0,0-2 2,0 1-1,0-2-2,0 0 3,0-1-4,-1 0 2,-6-1-1,7-1-1,-4 2 1,4-1-1,-3 1 0,-1-1 0,4 2-1,0-2 0,0 3 0,0 1 0,0 1 1,0 2 1,4 0-2,0-3 1,-1 2 0,-3 0 1,4-2-1,-1 1 0,-3-1 1,0 0-1,0 0 1,0 0-1,0 0 0,0-1 0,0 1 0,0 1-1,1 0 1,2 1-1,3 0 1,-2 1 0,1 0 0,-3-1 0,2 0 1,-4-1-1,0 0 1,0-2-1,0 0 1,0 0 0,0-5-1,0 2 1,0 0-1,-4 0 0,4-2 1,-2 2-1,2 1-1,0-1 0,0 3 1,0 1 0,0-1 0,0 1 0,0-2 0,0 2 1,0-3-1,0 0 0,0-2 1,-3 0 0,1-2 1,2-1-1,0 0 0,-2 0 1,2-1-2,-2 1-1,2 1 1,0 1 1,0-1-2,0 4-1,-2 1 1,2 0 0,0 1 1,0 0-1,0 0 2,0-1 0,0 0-1,0-1 0,0 1 1,0-2-1,-3 0 0,2 0 0,1 1 0,0 1 0,0 1-1,0 3 0,0 0 1,0 1-1,6 1 1,3 0-1,-7 1 2,5-1-1,-3-3 1,-3 0-1,2-2 0,-3-5 1,3 1-1,-3-4 0,0 0 1,0 0-2,0-7-9,0-3-20,0-4-6,-16-6-72,-3-2-168</inkml:trace>
  <inkml:trace contextRef="#ctx0" brushRef="#br0" timeOffset="180047.29">4403 10146 17,'-5'0'4,"1"0"133,-4 1-72,1-1-51,3 0 21,4 0 16,-3 0-11,3 0-13,0 0 5,0 0-4,0 0-6,0 0-4,0 0 0,0 0 2,0 0-7,0 0-1,0 0-3,0 0-3,0 0-5,8 0-1,9 0 5,6 0 2,11 0 6,9 0-7,3 0 1,11 0-1,0 0 2,5 0-2,5 0 0,5 0 1,2 0-3,1 0 0,1 0-1,-5 0 0,0 0-1,-7 0 0,4 1-2,-7 3 2,3-2-2,-3 1 1,4-1 2,-1-1-2,-6 0-1,4 0 2,-7 0-1,-1 0 0,-4 0-1,-1 0 1,-3 1 0,-2 1 0,-5 0-1,0-1 2,-4 1-2,-2-1 0,-3 0-1,-2 0 2,0-2 0,-3 0-1,0 0 1,-1 0-1,-2 2 2,0-2-2,-1 0 0,-6 1 0,3-1 1,-3 0-1,1 0 1,-4 0 0,4 0-1,-7 0 1,0 0 0,2 0-1,-6-1 2,8 1-2,-5 0 1,3-2-1,-1 2 1,4-1-1,-2 0 0,2-1-1,-1 1 2,-5 1-2,2-1 2,1 0-1,-4 1 0,-3-1 0,2 0 0,3 1-1,0 0 2,2-2-2,0 2-1,0 0-1,0 0 0,-3 0-1,1-1 1,2 1-2,-4 0 0,4 0-6,-7 0-6,2 0 5,-1 0-3,-3 0-3,4 0 2,-1 0 1,-1 1-2,-1 1 5,1-2 3,0 1 3,-1-1 0,1 0 1,-3 0-2,5 0-1,-6 0 5,1 0 2,-1 0-1,0 0 1,0 0-1,0 1-2,0-1-1,0 0-6,0 3-8,0 0 2,0-2 0,-1 2 8,-2 0 5,3-3 3,-3 0 0,3 0 2,0 0 2,0 0 0,0 0 2,0 0 0,0 0 7,-1 0-2,1 0-5,-4 0-3,-3 0-4,0 0 1,3 0 0,-3 0 1,1 0-2,1 0 1,1 0-2,-1 0 2,4 0 2,-5 0-1,5 0 1,1 0 2,-4 0-1,4 0 5,0 0 0,-3 0-1,3 0 5,0 0-1,0 0 1,-3 0-5,2 0 1,1 0 1,0 0-3,0 0-1,0 0 0,-4 0 0,1 0 2,1 2-5,-3 2 2,1 3-1,0 1 0,-2 3 1,6 3 1,-5 2 4,5 3-3,-2 1 0,2 2 1,0 1-1,0 3-1,0 0 0,0 1-1,0 3 1,0-2 1,7 2-3,-6 1 3,4 0-3,-5 1 0,0 0-1,4 2 2,-1 0-3,1 1 1,-4 0 0,4 1 0,0 1 0,0-1 0,2-1 0,-5-1-1,2-1 1,-3-3-1,1-4 1,2-5 1,0 0-1,-3-5 0,0 2 0,0-4 1,-3 1 0,-1-2 1,-3-1-3,3-2 0,0-2 1,1 0 0,1-2 0,0 1-1,2-1 0,0-1-1,-3 1 1,3 0 0,0 0 0,-1 1 0,1-2 1,0 1-1,-3-1 1,1 1 0,0 3-1,-3 1 1,1 1-1,0 2-1,-3 0 1,6 3 1,-6-1-2,3 1 1,1-1 0,0 0 0,2-3 0,1-1 0,0-4 0,0-1 0,0-3-1,0-2 1,0-1-1,0 0 1,0 0-3,0 0-3,0 0 3,-3 4-1,1 2 1,-4 3 0,3 4-4,-3 3 4,2 1 1,-1-1 2,3 0-2,2-3 2,0-3-4,0-3 2,0-3 1,0-3 1,0-1-1,0 0-4,0 0-1,0-2-2,0-1 2,0 0 1,0-1 4,0 3 1,0 0-5,0 1 3,0 0 1,0 0-5,0 0-3,0 1-7,0 5 3,0-1 9,0 0 0,0-4 2,0 1 1,0-1 2,0-1-1,0 0 0,0 0 2,0 0 4,0 0-1,0 0 3,0 0-3,0 0 2,0 0-4,-4 0 3,4 2-1,-4 1 2,4 3-11,-6 2 2,5 1 1,1-3 1,0-1-1,0-1-1,0-2 1,0 0 0,0-2 0,0 0 1,0 0 0,0 0 2,0 0 2,0 0-2,0 0 4,0 0 1,0 0 2,-4 0-4,4 0 0,-3 0-1,0 0-2,2 0-1,-3 1 0,1 2 0,0 0-1,3-1 0,-1 0 1,1-1-2,0-1 1,-3 0 1,3 0-1,0 0 2,0 0 1,-2 0 3,-4 0 1,0-1-1,-5-2-5,-6 2 2,5 0-1,-1-1 1,-2 2 1,1 0-1,-1-1 0,2 0 3,-2 1-5,0-2 0,-3 1 0,-4-3 2,-2 1-2,-7-1 0,1 0 2,-9-1-1,-1 1-1,-2-1 1,-4 1 2,-1 1-2,1 2 3,-5 1-2,5 0 2,3 0 1,-2 1-1,4 2-1,3 0-1,2-1 0,0 2 1,1-4-4,3 2 3,-5-2-2,-1 0 0,1 0 0,-2 0-1,0-2 1,-1 0 1,-2 0-1,-1 0 0,-1 2 0,5 0 0,0 0 0,1 0 1,3 5 2,2-1 0,0 2-2,1 0 0,-1-2-2,5 2 1,3-4-1,5 2 4,1-3-3,1 0-1,1 1 2,2-1 1,-3 0-1,3-1 3,-2 0-1,-1 0-1,0 0 1,-2 0-2,-2 0 0,-2 0-1,-3 0 3,0 3-2,-3 0-1,-1 1 0,2-1-1,-2 0 1,1 0 0,4-1 1,-2 0-2,3 0-2,4 0 2,0-2 0,9 0 0,0 0 2,7 0-6,-2 0 0,3 0-11,-2 0-17,5 0-19,1 0-31,0-2-67</inkml:trace>
  <inkml:trace contextRef="#ctx0" brushRef="#br0" timeOffset="188771.79">10093 8448 75,'0'0'258,"1"0"-165,-1 0-94,3 0-16,-3 2 3,0 10 7,0 5 11,0 2 1,-3 3-3,-2 0 4,-6 0-1,1 0 5,2-3 2,1 0 2,5-6 3,2-2-6,0-2-1,0-4-7,2 0-5,9-2 2,3 0-1,5-2 1,2-1 0,7 0 1,-1-2-3,7-4-20,-6-2-20,2-1-27,-3 1-49,-5-3-28</inkml:trace>
  <inkml:trace contextRef="#ctx0" brushRef="#br0" timeOffset="188919.79">10340 8542 105,'0'4'173,"0"5"-159,0 5-13,0 7 30,0 5 13,6 1-16,8 5-12,1 1-4,-3 0-4,0 0-6,-1 0 0,-7-4 1,0-2-3,-1-5-2,1-5-9,-1-3-30,1-10-53,-4-4-114</inkml:trace>
  <inkml:trace contextRef="#ctx0" brushRef="#br0" timeOffset="189454.81">10428 8424 4,'0'-6'215,"-10"0"-110,-5-1-97,-1 1 11,1 1 29,-4-1-18,-3 0-15,-2-1-7,-7 0 2,1 0-3,-5-1-2,-5-1 1,1 3 3,0-1 2,-1 4 3,1-1-3,0 4-4,-6 2 2,8 10-2,-5 6-4,6 6-1,0 8-2,8 10 3,5 9-3,5 3 3,9 6 0,7 1-1,2 0 1,8-2-3,14-4 2,9-11 1,3-6-2,12-9-5,7-8 3,7-3-1,1-7 2,4-3 0,2-6-2,-1-3 4,7-12-2,-8-8 1,-1-4-5,-5-5 2,-11-4-3,-6 0 2,-16-2-1,-12-3-3,-14 0-3,-7-4-8,-31-3 3,-14-1-11,-15 2-2,-11 8-21,-3 11-19,1 9-17,-8 15-108</inkml:trace>
  <inkml:trace contextRef="#ctx0" brushRef="#br0" timeOffset="193663.06">11493 8529 29,'0'-3'-5,"0"1"237,0-5-201,-4 1-30,-3 0 1,-3-1 22,-1 2-14,-6-1-6,-2 3 1,-10 1 5,-3 2 2,-8 5 3,1 9-3,0 9 2,1 4 9,5 7-6,5 4-6,9 0 0,1 0-4,7-2-3,4-4 0,7-2-1,0-6-1,2-4-1,14-6-1,2-3 0,1-3-2,1-7-2,3-1 4,2 0-1,-4-3 7,0-6-4,-4 1 2,-2 1-2,-4 2-2,0 4-1,-4 1-2,1 3-2,5 10 4,5 6 3,4 4 2,-3 1-3,4 1 0,-6 0-1,-2-2 1,-2-2 0,3-1-2,-4-2-7,2-5-19,1-2-26,-2-7-52,1-4-44</inkml:trace>
  <inkml:trace contextRef="#ctx0" brushRef="#br0" timeOffset="193951.09">11703 8849 2,'0'0'114,"0"0"76,0 5-176,0 2-16,0 0 12,-3 3 11,3-3-11,0 0-4,0-4 4,8 0-3,6-3 0,1 0-3,1 0 4,3-7-2,1-4 1,-2-1-1,0-1-3,-7-1-1,-6 1-2,0 0-1,-5 1-3,-6 3 4,-9 3 1,-6 4-2,0 2 0,-5 5 0,-3 7-2,5 5 3,2 5 4,6 2-1,8 1 2,8-5-3,0-1-2,11-6-3,10-2 2,8-5-2,2-3 0,8-3-3,1-3-14,3-8-27,-6-4-24,-3-3-30,-4-3 2</inkml:trace>
  <inkml:trace contextRef="#ctx0" brushRef="#br0" timeOffset="194263.1">12024 8803 3,'0'0'100,"-5"0"44,-3 7-94,1 5-36,3 2 5,0 4 10,4-3-11,0 1-10,0-4-4,11-4-2,1-1 0,8-3-1,-5-3 1,6-1-1,-2 0 1,-2-1 3,4-6 0,-4-3-3,-2 2 0,-1-3-3,-6 3-3,-1 2 0,-6 5-1,4 1 4,-3 0-1,3 0-3,-1 7 4,8 3 7,5 2 3,2-1-4,5-1 0,-5-3-1,8-3-3,-2-2 3,-4-2 1,1 0 0,-4-5 8,-7-2 0,-1-2-4,-3-1-2,-5-2-2,0 1-3,-2-1 0,0 1-1,-4 2-3,-3 3-2,3 4 1,-2 0-2,6 2-3,-4 0-15,4 9-19,0-1-8,0 2-15,0-3-30,5-4-15</inkml:trace>
  <inkml:trace contextRef="#ctx0" brushRef="#br0" timeOffset="194411.11">12567 8790 3,'1'-6'52,"-1"2"235,0 4-203,0 0-55,0 0 12,0 11-23,-1 5-19,-6 6 0,3 3 3,-1-2-2,3-2-1,0-6 1,2 1-1,0-7-12,0-3-21,0-3-29,9-3-47,-5-7-44</inkml:trace>
  <inkml:trace contextRef="#ctx0" brushRef="#br0" timeOffset="194519.11">12564 8699 38,'0'-9'17,"0"3"264,0 2-212,-2 4-61,2 0 6,0 1-15,0 8-14,10 2 1,7 6-43,-2-3-46,-4 3-64</inkml:trace>
  <inkml:trace contextRef="#ctx0" brushRef="#br0" timeOffset="195010.15">12832 8855 53,'1'0'277,"2"0"-202,-3 0-68,0 0 10,0 0 9,0 0-16,0 0-7,-4 0 0,-3 0-1,-4 0-2,0 0 1,-7 0-2,-2 0 0,1 4 1,-8 6-2,8 3 2,-3 4 3,7 0 5,3-1 0,11 1 3,1-4-6,0-2-3,8-5-2,12-1-1,9-5 0,-1 0 3,8-10 3,3-4-2,-2-8 0,-2-3-3,-3-2-6,-6-1-2,-6 1-1,-2-1 3,-11-2 4,-3-2-5,-4-4-1,0 0-2,-7-1 1,-6 4 2,0 8 5,4 8 3,1 9 6,4 5 15,-3 3 4,-4 5-9,0 9-18,-2 9-2,-2 6 3,8 2 1,0 1 0,7-3 1,0-3 1,3-2-1,13-5-1,7-6-2,3 0 1,-2-6 0,2-2-2,-1-4 2,-4-1 0,-2 0 0,-2-1 1,-7-2-2,-3 2-1,-3 1 2,0 0-1,-4 9-1,4 6 4,0 6 1,6 1-2,-3-1-1,4 0 0,-1-5 0,4-4-1,-3-5-5,1-3-15,4-4-12,-1-2-31,3-9-44,0-6-26</inkml:trace>
  <inkml:trace contextRef="#ctx0" brushRef="#br0" timeOffset="195187.15">13306 8634 11,'2'-11'111,"0"5"97,-2 5-146,0 1-42,0 0 2,0 8-13,0 3-5,2 4-1,3 3 0,-5 2 1,0 1-1,0 2-3,-7 0 2,1 2 0,2 0-1,0-3-1,4-2-1,0-5-3,0-3-17,4-1-15,2-7-2,5-1-15,-4-3-8,-3 0-25,0-7 9,-4-3 16</inkml:trace>
  <inkml:trace contextRef="#ctx0" brushRef="#br0" timeOffset="195308.17">13289 8822 33,'-27'-15'59,"1"-1"26,0 5 48,4 2-25,6 4-46,8 2-9,5 3-11,3 0-20,0 0-22,10 0-3,15 2 1,11 0 0,4 0 4,9 0-4,-3-1-19,-6-1-61,-21-1-115</inkml:trace>
  <inkml:trace contextRef="#ctx0" brushRef="#br0" timeOffset="195995.22">9907 9249 43,'-18'5'347,"3"-3"-332,6-1-9,6 2 42,3-3-19,0 2-27,23 2 0,17-1 6,16 1 4,20-4-3,23 0 0,17-3-3,19-5-2,15 1 3,19-4 7,20 2-2,17 0 2,16 0-2,17 3-3,0 1-5,-3 0 0,3-1-1,-14-2 0,1 0-2,-11-2-1,-12-1-14,-16-1-11,-24-2 6,-18 2-26,-27 2-9,-32 7 14,-36 3-2,-32 3-35,-18 7-1,-22 6 28,-24 2 33,-15-2-15</inkml:trace>
  <inkml:trace contextRef="#ctx0" brushRef="#br0" timeOffset="202063.54">11079 9885 78,'-8'-1'112,"-3"1"-38,-3 0-79,4 3-8,-1 6 13,0 5 4,0 4 3,1 3-3,9 5 6,-2 4 5,3 3 10,0 7 0,11 5 2,3 11 1,8 16-4,2 12-6,-2 18-5,1 14-7,0 13-1,-7 10-3,-4-3-5,-8-2 9,-4-3-5,0-10-1,0 1 1,-6-8 1,-8-1-2,2-6 1,0-6 2,3-4-1,1-4 0,1-4 2,3-3-2,-2-3-2,0-2 0,1-4 1,-5-3 0,2-1 1,-5-5-2,2-7 1,4-7 1,6-8 12,1-5-9,0-2-2,4-5-2,7-4 0,1-4-1,0-7 0,-1-6 0,0-5-3,-1-7-14,1-1-28,-4-17-27,-3-11-40,-4-9-112</inkml:trace>
  <inkml:trace contextRef="#ctx0" brushRef="#br0" timeOffset="202783.58">10950 9996 74,'-4'0'-15,"4"-4"174,0-4-151,0-2-6,11 1 16,4-2 14,2 3 0,5-1-8,7 3 3,6 0-3,4 2-5,11 0-5,3 1 2,8 0 0,7 1-3,7-3-3,10 3 3,6-1 2,15 1-1,5-1-1,3 3-7,1 0 2,2 0-3,-3 4-2,5 2-1,5-2-1,-5-1 2,3 0-2,-2-1 0,-2-2 2,-7 0-3,-1-6 0,-3 0 2,-3-1-1,-3 1-2,-5 0-1,-4 1-6,-6 2 2,-7 2-1,-8 1-2,-7 0-2,-7 2 0,-13 4-5,-8 1-5,-5-2 7,-6 1 5,-3 0 6,-1-1-2,-7 0 1,2-1-1,-2-1 0,-1 1-8,-2-3-12,3 1-15,-4 0-14,-4-2 2,5 1 0,-2-1 2,-2 0 2,4 0-34</inkml:trace>
  <inkml:trace contextRef="#ctx0" brushRef="#br0" timeOffset="203255.61">14457 9971 2,'0'0'44,"0"0"-16,0 0-14,0 0-9,0 0 2,0 0 4,0 0 2,-4 0 0,4 0 4,-3 0 10,0 0 9,3 0-2,-1 0-7,-3 2-2,1 4 0,-1 0 0,4 5 1,0 3 2,0 4-9,0 6-4,0 3-3,0 9-1,0 5-2,0 11-2,-5 8 0,-1 12-2,-1 6-1,-2 6 0,-3 7-4,-2 4 1,-1 4 0,4 6 0,-2-1 0,2 2 2,0 0-1,2-2-2,3 5 2,3-3 1,3-2-2,-2-1 10,2-4 2,0-3-1,0-4 0,9-4-2,-1-6-2,2-2-5,1 1-1,-5-4-1,0 1 0,-3-3 1,-1-3-2,0-3 2,0-6 0,0-3-2,-2-4 1,0-5-1,0-3-1,0-3 2,0-3 0,0-4 1,0-5 1,0-6 0,0-6-1,0-3-4,0-6-5,0-3-22,0-4-11,-2-5-30,-8 0-77,-5-4-134</inkml:trace>
  <inkml:trace contextRef="#ctx0" brushRef="#br0" timeOffset="203739.64">11597 13288 110,'3'0'321,"4"0"-286,8 2-41,9 4 2,15 0 16,9-1 0,7-1-5,11-2-3,1-2 7,8 0 4,4 0-4,6 0-5,15-6 1,14 0 0,11 1 6,12-2 18,12 2-7,1 3-18,0 2-4,-7 0-2,-8 0-9,-13 1-12,-13 4-7,-14-3-13,-10 3-25,-17-2-60,-7-3-74</inkml:trace>
  <inkml:trace contextRef="#ctx0" brushRef="#br0" timeOffset="204535.69">11386 10765 47,'-15'2'12,"5"-1"285,2-1-285,8 0-8,0 0 15,11 0-3,15-1 2,16-1 0,12-1-2,16 1-1,13 2 1,13 0 1,8 0-1,7 0 1,7 0-2,4 6-5,10 2-6,6 3 1,3 2-3,8 0 0,0 0-2,2-2 2,-9-1-3,-6-2-2,-7-2-4,-8 0-4,-10-3-4,-7 0 0,-5-2-2,-13-1-2,-7 1-7,-12-1-26,-15 2-17,-14 2-19,-16 0-17,-20 2 13</inkml:trace>
  <inkml:trace contextRef="#ctx0" brushRef="#br0" timeOffset="204979.71">11071 11441 73,'0'1'311,"0"-1"-250,0 0-58,12 0-17,15 0 32,10 0 9,16 1-4,19 2-8,13-3 4,18 2 0,8-2-1,18 0-3,7 0-1,6 0-1,6-3-1,11-1-6,16 3 0,5 1 0,6 0-3,1 4-2,-10 4-2,-13 2-14,-18-1-11,-18 0-20,-28 1-16,-18-4-52,-28-1-64,-22-2-23</inkml:trace>
  <inkml:trace contextRef="#ctx0" brushRef="#br0" timeOffset="205443.74">11358 12096 27,'-16'0'321,"5"0"-292,-1 0-22,8 0 14,4 0 32,0 0-22,0 0-18,7 0-3,13-4 8,9-1 10,3-1-2,12 2-3,10 1-3,14 0-6,13 3 2,18 0 1,8 0-5,11 4-3,11 4-5,14 0 0,14-1-1,11 1 1,3 0 1,-3-1-1,-4-1-4,-16 0-4,-7-2-2,-14-1-3,-11-2-10,-9 2-8,-16-1-10,-7 1-3,-16 1-3,-10-2-8,-11 3-13,-15 0-24,-11 1-21,-11-2-8</inkml:trace>
  <inkml:trace contextRef="#ctx0" brushRef="#br0" timeOffset="205831.76">11337 12713 153,'2'0'342,"7"0"-325,14 1-29,16 1 15,17 2 13,24 1-7,13 4-4,21-1-2,11 1 1,4-1 9,6-2-7,8-1-3,3-4 1,9-1 0,-2-1 4,-3-7-2,-4 0 4,-10-3-9,-10 3 0,-5 0-2,-7 4-7,-7 2-7,-11 2-23,-10 0-33,-15 2-57,-14 6-83</inkml:trace>
  <inkml:trace contextRef="#ctx0" brushRef="#br0" timeOffset="211795.1">13690 10324 47,'0'6'202,"-5"-1"-100,-2 1-102,3-4 0,4-2 6,0 0 9,0 0-10,8-3 4,6-7 3,3-3 1,0-5-6,7-2-6,0-5 1,-5 2 0,5 2-1,-8-1 1,0 2-1,2 5 1,-10 2 0,1 2-2,-3 6 2,-4 2 4,1 3 1,-3 0 2,2 8 6,0 6 3,0 5-2,0 6-9,-2 1-4,0 0-2,0 0 0,3-3-1,-2-1 0,5-4-3,-2-3-13,3-4-15,-2-4-14,2-3-29,-2-4-57,-1-2-25</inkml:trace>
  <inkml:trace contextRef="#ctx0" brushRef="#br0" timeOffset="212108.12">14061 10121 21,'0'0'25,"0"5"250,-4 3-245,-3 1-28,3 5 15,-2 3 17,5 0-20,-2 3-10,-1-1 0,0 0 0,-3 0-3,-2-2 0,3-2 1,0-2 1,2-4-2,4-4 0,0-3-1,0-2 0,0 0-5,5-6 4,13-6 4,2-2-2,4-2 0,-2 1-2,0-2 1,-3 4 0,-3 5-1,-5 2 1,-3 6-2,1 0 1,-4 6 4,1 4-1,-6 5 1,0 0 0,0 2-2,0-4 0,0 0 0,0-1 0,-2-4-1,2-1-1,0-1 0,0 1-21,6-4-68,-4 0-135</inkml:trace>
  <inkml:trace contextRef="#ctx0" brushRef="#br0" timeOffset="213627.21">13689 11043 119,'0'-1'151,"0"0"-136,0 1-10,0 0 11,0 0-2,0 0-6,0 0-8,0 0 2,0 0 0,4 0 2,3 0 5,-3 0 0,0 0 0,1 1 4,-1 3-1,0 0 4,-1 4-1,-1 2-5,-2 2-3,0 2-2,0 3 0,-2 1-2,-5 1 1,3 0 1,2-1-3,-1-3 3,3-2 3,0-2-1,0-2-2,5-4-2,6-1-1,4-2-1,3-2 1,-1 0-2,5 0 2,3-3-2,-4 2-3,2-2-16,-2 2-21,-4 1-37,-3 0-70</inkml:trace>
  <inkml:trace contextRef="#ctx0" brushRef="#br0" timeOffset="214088.23">14006 11031 96,'0'-1'192,"0"1"-156,0 0-21,0 5-4,0 3-1,-6 7-7,2 0 2,-2 4 0,1 0 3,-2-1 2,-3 0-5,2 0 1,4-4 0,-3 0 2,3-1 1,4-4-1,0-2 0,0-4-4,11-1-3,4-2-2,7 0 2,2-5 1,-1-2 0,4-2-1,-2 0-2,-3 3 0,-5 0 0,-2 6-1,-1 0 2,-6 0-2,-1 1 3,-1 6 0,-6 2-2,0-1 2,0 2 0,0-2 0,0 0-1,0-3-1,0 1-9,0-2-52,0-2-79</inkml:trace>
  <inkml:trace contextRef="#ctx0" brushRef="#br0" timeOffset="-211620.28">14915 9577 58,'-11'1'86,"3"-1"144,4 0-220,1 0-9,3 0 0,0 0 4,14 0-5,8 0 2,2 0 1,6-2-1,1 0-2,-2 1 1,-5-1-1,-2 2-1,-10 0-4,-7 0-2,0 3 0,-5 3 5,-3 2 1,-12 3 1,-7 3 1,-5 1-1,1 0-1,0 1 3,-2-2 0,6 1 2,5-1 3,6 0 0,5-2 2,6 0-1,0-2-5,11 1 1,12-2-1,0 0-1,9-1 1,-4-2-1,1 0 2,-8 0-3,-6-1 0,-5-2 0,-9 1-1,-1 1 2,-1-1 2,-21 3 1,-5 0-3,-8-2-1,-6-1 3,-3-1-2,-2-2-2,0-1 1,11 0 1,6 0-2,15-2-2,9-2-1,5 0-24,9 1-33,15-4-9,9-2-62,-4-3-39</inkml:trace>
  <inkml:trace contextRef="#ctx0" brushRef="#br0" timeOffset="-211405.26">15345 9498 47,'0'1'124,"0"6"-3,0 4-96,0 5-21,4 2 15,3 4 7,4 4-13,-6 2-2,2 2 0,-4 1-5,-3 2-2,0-1-2,0 0-1,-11 0 0,-4-1 0,4 1-1,-1-4 0,7-4-2,-1-3-11,6-7-42,0-5-41,0-8-82</inkml:trace>
  <inkml:trace contextRef="#ctx0" brushRef="#br0" timeOffset="-210921.25">15682 9609 6,'1'-4'14,"-1"3"127,0 1-44,-8 0-45,-6 4-30,2 5 1,1 4 6,-2 4-12,3 1 0,9 0-3,1-1 0,0 1-1,0-1-1,11-2-5,2-1-2,2-2-2,-1-2 0,-6 0-1,0-2 0,-3 0-2,-5 2 2,0-3-1,-13 2-1,-9-3-5,-9 0-9,1-3-8,-2-3-11,-4-2-5,4-6-19,-2-4-6,4-2-29,3-3-28</inkml:trace>
  <inkml:trace contextRef="#ctx0" brushRef="#br0" timeOffset="-210808.25">15610 9642 34,'21'-6'124,"-2"-1"45,2 0-132,5 0-21,2 1 2,3 2-11,-2 2-8,-1-1-32,-6 1-66,-14-1-119</inkml:trace>
  <inkml:trace contextRef="#ctx0" brushRef="#br0" timeOffset="-206909.01">13757 13251 165,'0'2'66,"-4"-1"-60,4-1 1,0 0 13,0 0 2,0 0-4,0 0 5,4 0 13,-4 0 6,1 0-6,-1 0-6,6 0-4,-2 1-3,2 5-2,1 0-5,4 2-5,-6-1-2,2-3-4,0 0-3,0-2-1,-3 1-1,-1-2 0,3-1-1,-4 0-1,0 0 1,5 0 1,-7 0 0,4 0 1,-4 0-1,0 0 1,3 0 0,-3 0-1,0 0 2,1 2-1,2-1 0,-3 1-1,0-2 1,0 0 2,0 0 0,0 0-2,0 0 4,0 0 2,0 0-3,0 0 3,0 0 5,-3 1 1,2-1-2,1 0-2,0 0-1,-3 0-3,3 0-2,0 0-2,4 1-1,17 1 1,7 0 3,6 0-2,12-1 1,7-1-1,0 0 0,4 0-1,-7 0 0,0-1-1,1-1-2,-5-1-13,0 1-25,-3 0-14,-7 0-40,-8 2-162</inkml:trace>
  <inkml:trace contextRef="#ctx0" brushRef="#br0" timeOffset="-205900.96">11061 13246 148,'0'0'55,"-1"0"-38,-2 0 0,3 0 22,0 0-2,-2 0-14,2 0-5,0 0 0,0 0 0,0 0-4,0 0 0,0 0-1,0 0-3,0 0-2,0 0-1,0 0-3,13 1 4,7 0 4,8 4-1,10 1-1,4-1-8,2 0 0,9 2-3,7-1 2,1 1-4,3 0-43,-14 0-91</inkml:trace>
  <inkml:trace contextRef="#ctx0" brushRef="#br0" timeOffset="-200512.65">13096 7401 40,'0'-9'232,"0"2"-155,0 2-66,0 1 9,0 3 22,0 1-9,0 7-20,0 10-9,0 7 3,0 8-3,0 4 0,0 2-1,-4 1 3,-3 0 2,-4 3 2,2 0-4,-3 0-4,-5 1-1,3 2-1,-4-4 0,3-2-3,-3-2-3,3-3-2,2-6-11,-1-2-20,6-5-20,-3-7-30,0-6-39,-5-6 6</inkml:trace>
  <inkml:trace contextRef="#ctx0" brushRef="#br0" timeOffset="-200297.63">12836 7921 100,'-4'0'172,"-7"1"-144,4 4-14,7 4 0,0 0 11,0 3-2,7 3-2,8 1-3,2 1-4,2-4-2,2-1-2,-2-3 3,-2-1 1,0-4 1,-3-1-2,0-1-1,1-2 4,3 0-1,-1-1 1,5-7-2,-3-2-3,3-4-4,1-2-2,-2-3-2,1-1-2,0-4-6,2-1-15,-2 3-18,0-1-38,-7 4-91</inkml:trace>
  <inkml:trace contextRef="#ctx0" brushRef="#br0" timeOffset="-199652.59">13239 7205 17,'4'-7'46,"-4"0"183,0 0-212,0 3-8,0 0 20,0 2 8,0 0-16,0 1-8,-4 0-4,-6 1 2,-2 2-3,-6 9-5,-6 6-3,-9 4 0,1 5 0,-6 1 1,1 1-1,-1 0 2,3-3-1,5-4 2,1-3 0,15-6 4,3-5 0,5-4-6,6-3-2,3 0-3,15-11 3,6-6 3,9-5-1,2-6-2,2 1-3,-5 0-2,1 2-1,-2 2 5,-7 0 1,-1 7 2,-2 1-1,-6 7 1,-6 6-1,-2 2-2,-3 6 0,-4 9 7,7 5 1,-6 6 0,9 4 2,-5 1 4,4-1 0,2-4 0,3 0-4,1-3 0,2-3-5,8-1-3,-3 1 0,3 1-26,-7-4-107</inkml:trace>
  <inkml:trace contextRef="#ctx0" brushRef="#br0" timeOffset="-197820.45">13218 7292 3,'4'0'21,"-1"0"1,0 0 8,-3 0 3,0 0-5,0 0 7,0-4-6,0 2-9,0-2 6,0 2-3,0-1 2,0 1-4,0 1-1,0-1 2,0 2-3,0 0-6,0 0-1,0 0-3,0 3-2,0 6 1,0 6 0,-7 8 1,0 3 0,-2 6 1,-2 4-3,0 3 0,-1 5-3,-6 0-3,2 1 0,0-2 0,-8-2-1,5-1 1,2-3-1,-1-1 0,5-4 0,0-6-1,3-5-1,0-3-7,9-6-6,1-6-28,0-5-37,0-1-58,0-9-41</inkml:trace>
  <inkml:trace contextRef="#ctx0" brushRef="#br0" timeOffset="-194361.48">9528 10249 117,'0'0'246,"0"0"-246,-2 0-7,0 5 10,0 6 7,-2 4-4,-2 5 1,1 4 7,-6 4-1,1 5 5,-1 6 1,-3 5-5,3 9-4,-7 3-4,3 7-2,-2 2-3,-4 4 0,-3 4 0,-2-4-1,0-4 1,4-9 0,5-9 0,3-13 0,10-4-1,4-10-1,0-3 2,0-7-2,11-6-2,7-2-1,3-2 2,8-3 1,8-5 7,5-3 0,4-2 5,1-1-4,3-1-2,3 0-2,2 0-3,0-1 3,-5 2-2,1-3 0,-1-1-2,-3-2 2,2 0-2,-6-2 0,0 3-3,-11 2 3,-3 4-1,-5 4 1,-9 3 0,-4 4-1,-7 0 1,-1 2-1,-3 0 1,0 1 3,0 4 1,0 0 1,0-1-1,0 0-1,0-2 0,0-1-1,0-1-1,0 1 0,0-1 0,0 0 0,0 0 0,0 0 0,0 2 1,0 2-1,0 4 2,0 3 4,0 7-3,-3 6 2,-1 3 1,0 9 4,0 3-7,-3 5 0,0 4 0,3 4-2,1 3 2,-1 4-1,-3 1-2,-3 1 1,0-2 1,-2 1 0,1-6-1,0-2 0,0-2-1,2-4 1,5 0 0,0-3-1,4-5 0,0-3 0,0-5-1,0-5 1,4-5-1,3-3 1,-1-4-1,-2-5 0,-4-3-6,4-5-20,-1 0-23,-3-10-41,0-6-48</inkml:trace>
  <inkml:trace contextRef="#ctx0" brushRef="#br0" timeOffset="-194065.42">9874 11823 363,'-6'1'10,"-1"4"-13,3-1 8,4 3 9,0 2-15,0 6-2,11 4 3,6 3 1,5 6 3,4 3 8,-1 3-1,3 1 2,-4-1 0,-2-2-5,-1-1 7,-2-3 3,-2-5 5,-2-2-3,-5-8-3,1-4 2,-4-4-5,0-5-2,4 0 3,0-1-3,1-12 10,4-6 5,3-10-9,-1-7-11,-1-6-4,1-6 1,0-3-3,1 2 1,4 4-2,-2 7-2,1 7-2,1 6-10,2 5-27,2 9-30,-6 3-62,-6 6-289</inkml:trace>
  <inkml:trace contextRef="#ctx0" brushRef="#br0" timeOffset="-192685.38">15504 10497 38,'-4'-2'141,"-4"0"-4,5 2-135,-1 0 3,4 0 27,0 0-11,0 5-23,0 7 0,1 1 5,9 7 7,1 3 6,6 4 8,-2 2-1,7 3 6,-2 3-4,3 3-2,4 4-8,2 2 2,4 2-5,2-1 0,4-1-6,2-4 2,4-4-2,1-4 0,-1-4-3,3-4-1,5-4 0,2-1 0,-3-4 3,4 0-3,0-5 2,1-1-2,-3-3 2,-1-4-3,-3-2 3,-7 0-1,-1-6 2,-6-5-3,-4-2 2,-2-6 1,-1-3-2,-2-6 1,-6-4-1,-3-2-2,-3-5 1,-4 0-2,-8-1-1,-2-1 2,-1 2 1,-7 0-2,-5 3 0,-8-1 0,1 5 0,1 3-1,0 5 1,7 7 0,5 5 0,3 6 0,2 1 0,1 3-1,0 1 0,0 0-1,0 1-1,6 0 2,3 0-2,-1 0-3,4 3-9,-7 0-4,5 1-4,-3-2-13,-7 3-11,0 1-23,0 0-97,-7 0-83</inkml:trace>
  <inkml:trace contextRef="#ctx0" brushRef="#br0" timeOffset="-192197.36">15557 10497 24,'-10'3'269,"5"-1"-255,5 0-11,4 1 15,20 0 24,5-1-5,12-2-6,9 0 1,10-8 5,7-2 1,8-1-8,8-1-2,6 0-1,10 1-9,2 4-6,6 1-11,-11 4 1,-5 2-1,-11 0 0,-15 5-3,-12 1-3,-14 2-6,-10-1-3,-11-2 4,-8-1-1,-10 0-6,0-2-3,-9 1-6,-16-2-27,-3-1-33,-9 0-146</inkml:trace>
  <inkml:trace contextRef="#ctx0" brushRef="#br0" timeOffset="-191561.32">16128 11266 9,'0'-7'44,"0"1"107,-3 0-124,3-1-20,0 4 15,0-1 7,0 2-8,0 2-1,0 0-1,-1 0 3,-5 4 3,5 7-16,-3 4-2,1 3 6,3 3 5,-4 2-1,4 1-1,0 2-4,0 1 1,0 0-5,0-1-3,0 0-5,4-1 2,-1 0-2,-2-6 1,-1-2-1,0-5-1,0-4-2,0-4-10,0-4-14,0 0-17,0-5-34,0-8-66,0-4-50</inkml:trace>
  <inkml:trace contextRef="#ctx0" brushRef="#br0" timeOffset="-191242.3">16386 11268 19,'0'0'80,"0"0"36,0 0-102,0 0 12,0 0 12,0 0-21,0 3-14,0 5 2,0 2 10,0 5 0,0 3 0,0 5 1,2 2 2,-2 1 4,0 2-5,0 1 0,0-1-1,0 0-4,0-2-3,0-3 1,0-2-5,0-4-1,0-2-3,2-3 0,7-5-2,-2-1-1,1-3-13,2-3-29,-6 0-47,-3-7-87</inkml:trace>
  <inkml:trace contextRef="#ctx0" brushRef="#br0" timeOffset="-190629.26">16100 11702 59,'0'0'74,"0"0"-61,0 0-2,0-2 17,0 1-2,0 0-2,0 0 1,0 1 7,-5 0 6,-1 0-5,2 5-12,4 3-2,-3 4 1,3 4 0,0 2-3,-4 3-7,-6 1-1,-2 2-3,-6 2-3,-3 1 0,-8 1-1,-2-3-2,-1-2 2,-1-2 0,-1-4 2,7-5-3,2-5 1,4-2 1,0-5-3,11 0 1,1-6-2,9-5-4,0-3 3,11-2 1,12-1-2,4-1-6,9 1-12,-6 1-14,1 2-38,-1-1-78,-9 0-53</inkml:trace>
  <inkml:trace contextRef="#ctx0" brushRef="#br0" timeOffset="-190201.22">16502 11639 79,'-5'1'152,"4"1"-127,1 2 5,0 1 7,0 3-21,6 0-6,3 2 9,1 3 4,1 0-4,-1 2-3,2 2 2,-1 2 0,0 3 0,2 0 2,1 1-4,-3-2 0,4 1 2,-2-2-4,2-2-3,0 1-1,1-5 0,-1-1-8,-1-2 0,-3-4 0,-1 0-2,-1-3 0,0 0 0,-5 1 0,-4-1 0,0-2 0,0 2-4,0-4-4,-4 1-5,-5-1-13,-4 0-16,0-1-22,2-7-73,-7 2-114</inkml:trace>
  <inkml:trace contextRef="#ctx0" brushRef="#br0" timeOffset="-189793.22">15946 12115 93,'-8'0'101,"3"0"-76,3 0 21,-3 0 12,5-1-24,0-3-13,0-2 10,0 1-1,5 1-7,2 0-4,8 1 0,3 0 0,5 1 0,12 1-4,7 1-1,11 0-2,4 0-2,8 0-4,3 0 0,1 0-3,4 0-2,-5 0 2,-3 0-4,-5 0 2,-3-3-1,-7 1 0,-7-2 0,-13 2-7,-7-1-5,-10 3-1,-11 0-7,-2 0-8,-6 3-8,-13 0-35,-15 2-121</inkml:trace>
  <inkml:trace contextRef="#ctx0" brushRef="#br0" timeOffset="-188252.13">15881 10598 67,'0'-2'66,"0"0"-34,-5 2-4,-3 0 17,-3 4-13,-4 7-27,-3 1-3,-2 4 0,-5 1 0,4 4-1,-2 1 0,0-3-1,4 0 1,-2-1 0,9-2-1,1-2 0,8-4 0,3-3-1,0-5-1,10-2-8,12-6-18,6-7 0,2-8-10,3-2-3,6-3 8,0-1 16,1 1 10,-2 1 5,-3 2 3,-7 1 1,1 3 16,-8 3 3,-3 4-4,-7 8-9,-11 2 4,0 2 7,-5 10 27,-10 5-32,-7 8-8,-4 2-3,-8 2 1,2 1-2,2-1 3,1-1-1,8-1 1,-1-2 2,8-2-4,5-3-2,9-5-2,0-3 1,11-9-2,13-1-1,9-11 0,6-9-14,10-4-32,1-6-15,3-2 8,-2 0 8</inkml:trace>
  <inkml:trace contextRef="#ctx0" brushRef="#br0" timeOffset="-188105.12">16342 10542 37,'19'-14'43,"-2"5"-26,-13 8-15,-4 1-2,-11 11 39,-18 6-19,-2 5-8,-10 4-6,-3 3-3,3 2 3,-2 0-4,1 0 0,4-1 0,8-2-1,4-2 1,6-1-2,5-3 0,8-3 0,7-5-2,0-3-2,15-6-22,5-5-25,9-9 12,3-6-6</inkml:trace>
  <inkml:trace contextRef="#ctx0" brushRef="#br0" timeOffset="-187926.11">16401 10652 38,'38'-26'86,"-9"4"-29,-1 6-44,-16 7-9,-7 7-4,-5 2 3,-9 8 24,-17 11-19,-7 5-8,-11 8 1,-1 0 2,-7 3-2,1 0 1,1 2-1,-1-1 1,9 2 0,3-2 0,8-2-2,8-1 1,6-6-1,11-4-1,6-9 1,9-11-3,17-3-20,13-11-22,7-12-7,9-8 5,7-4 0</inkml:trace>
  <inkml:trace contextRef="#ctx0" brushRef="#br0" timeOffset="-187646.1">16574 10740 51,'37'-24'65,"-6"7"-44,-13 4-19,-10 7 0,-8 5 11,-1 1 46,-20 11-25,-7 4-24,-5 7-3,-9 1 8,-1 3 10,-1 0-1,-2 0-8,7-1-2,8-1-3,2 1-3,10-3-6,8 0-1,5-3-1,6-6 0,0-4-1,14-7-2,14-2-5,8-11-14,8-7-11,4-7-10,3-1 8,-1-6 5,-4 4 7,-5 2 20,-3 3 3,-6 7 22,-13 4 19,-3 6-27,-14 6-12,-2 2 5,-6 12 31,-18 6-22,-7 8-14,-6 3-2,-2 1 2,-1 2-2,2 0-2,5-2 2,-1-2-1,8-4-1,6-3-12,7-3-15,9-2-35,2-7-29</inkml:trace>
  <inkml:trace contextRef="#ctx0" brushRef="#br0" timeOffset="-186386.02">16317 11273 16,'0'12'27,"-14"1"78,-4 4-102,3 2-1,-1 1 4,4 3 6,-4-4-9,3 0-1,0-3 1,-1-1-3,9-1 2,-2-3-1,2-2 0,5-3 0,0-2-2,0-4-1,5 0 0,10-1 2,3-8 2,6 0-2,5-1-1,-1 2 2,1 1-1,-6 1 0,-2 3 1,0 0-1,-6 2 0,-6 1 2,-5 0 1,-4 4 8,0 7 9,-11 2-9,-6 4-9,-5 1-2,0 3 0,-5 2 1,1-3-1,5 1 2,0 2-1,6-3-1,5-1 0,0-2 0,9-3 0,1-1-1,0-4 1,8-3-3,8-4 3,-1-2-4,4 0 0,4-9 2,3-2 0,-2-2 1,-2 1 0,-4 1 2,-1 4 0,-6 5 0,-7 2-1,-4 0 0,0 7 8,-3 7-1,-9 3-5,-5 2 5,-5 2 7,-3 0 2,4 1 0,0-2 3,4 1-2,-1-2-7,6-1-1,2-2-6,4-3-3,6-2 1,0-4-1,0-2 0,11-4-2,6 0 1,5-1 0,5 0 0,1-5 1,-2-1 1,3-1 0,-8 1-1,-3 3 0,-4 0 1,-13 3-2,-1 0 0,0 2 5,-12 5-4,-13 1 0,-3 5 1,-5-1 0,-5 1 2,-1-1-3,2 1 1,1-3 0,-2 0 0,2-1-1,7-3 0,4 0-1,6-1 1,2-2 0,6-1 0,4-1-2,4 1 1,3-2-1,0 0-7,14 0 6,5-4 4,8-3-1,3-1 1,5-4-1,0-1 0,1 0 1,0-3-1,0 1 2,-8 0-1,2 0-1,-2 1 0,-1 1 0,3 2 0,-1 2-1,2 2 1,-3 4 0,1 1-1,-1 2 0,-6 2 1,0 6 1,-5 0 0,-3 2 0,-9 0 1,1 0-1,-6 0 4,0-2 5,1-1 3,-1-3 4,4 0-4,3 0-8,3-2-3,7 0 1,1 0-1,4 3-1,6 1-1,5 1 1,-4 3-1,9-2-2,-5 2-10,-2-1-25,2-3-59,-12-4-96</inkml:trace>
  <inkml:trace contextRef="#ctx0" brushRef="#br0" timeOffset="-183837.88">15728 8176 101,'-40'10'262,"-12"2"-241,-8 7-24,-3 5 6,-10 3 11,-10 6 0,-9 7-12,-3 0 0,-1 3 0,-3-1 0,5-1 4,6-6 4,9-3-2,10-6-1,10-5-2,11-5-3,13-6-2,13-5 0,15-5 0,7 0-6,0-5-25,13-7-8,14-2-1,1-2 13,5 3 13,-5-1 3,-3 4 2,-10 3 5,-5 4 3,-7 2 1,-3 1 2,0 0 8,-5 0 8,-7 1-5,-9 4 10,2 4 15,2 0 8,-1 4-10,7 4-12,4 1 3,3 1-2,1 1-7,3 0-3,0-1 0,3-1-2,8-3-4,0-2-1,2-3 1,2-1-4,7-3-1,3-4-5,4 0 1,9-2 3,6 0-5,6-2-5,7-2-19,0 2-28,7 2-36,-14 2-174</inkml:trace>
  <inkml:trace contextRef="#ctx0" brushRef="#br0" timeOffset="-183185.84">18164 9249 14,'-36'6'217,"-21"7"12,-21 6-241,-7 8 1,-6 3 13,-4 4-1,-7 1-2,-5 3-1,0-2-3,4 0 2,2-2 0,9-1 1,4-4-3,15-2-4,6-6-10,14-4-25,19-8-31,7-5-53</inkml:trace>
  <inkml:trace contextRef="#ctx0" brushRef="#br0" timeOffset="-182989.83">16996 9604 14,'0'11'-11,"-17"2"131,-13 2-15,-8 4-49,1 2 2,-2-1-11,1 0-11,1-2-4,9 1-8,2-2-2,10-2-5,5-1-7,7-1-5,4-2 0,0-1-5,11-5 0,14-2 1,15-3 0,15 0 2,14-4-1,10-3-2,9-1 0,-1 1-1,3 1-17,1-1-19,-13-3-49,-6 3-222</inkml:trace>
  <inkml:trace contextRef="#ctx0" brushRef="#br0" timeOffset="-182121.78">15481 13047 128,'0'5'301,"12"0"-285,21 5-21,29 2 7,28 5 24,18 2-4,24 5-9,17 2-6,8-1-3,1 2-4,-16-2 0,-17-1 1,-18-1-1,-11-1-1,-17-1 1,-14 0-4,-15-1 2,-14-3 1,-17 0 1,-14-4-6,-5-4-8,-24 0-18,-20-5-41,-11-1-80,-13-3-65</inkml:trace>
  <inkml:trace contextRef="#ctx0" brushRef="#br0" timeOffset="-181716.75">15706 13176 12,'-18'-3'169,"-3"1"-105,-2-1-58,4 0 8,4 1 13,1 0-10,6 2-9,5 0 3,3 2 0,0 5-8,0 2-3,14 3 6,8 3 9,6 2 3,9 1 6,2 0-5,3-1-4,4-3-1,-5 0-1,1-3-5,-7-4-2,-1-3-1,-5 0-4,-6-4 1,-8 2 0,-9-2-3,-1 0 2,-5-4-1,-5-3 0,-19-4-3,-7-1 1,-8-3-5,-6-3 0,-8-1 3,-8-2-1,0-2 3,-7-2-1,0 0-4,4 2-3,9 4-1,14 4 7,8 4 4,10 6 0,15 1 0,8 2 1,0 0 0,21 2 1,8 0 0,20 2 8,12 4 0,14 1 2,9 2-2,7-3 0,-2 0-4,1-1 0,-5-1-4,-6-1 0,-10-3-2,-2 0 1,-17 0-4,-7 0-16,-22 0-82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41:59.42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3493 1298 96,'0'-16'235,"0"-1"-212,-7 3 0,-6 1 9,1 2 4,-6 1-2,4 4-3,-1 2-13,-2 0-1,-1 2-1,-4 0 0,-2 2-4,-2 3 3,-9 9-6,-3 8-4,-3 10-3,-5 5 0,0 7 0,3 4-2,1 0 1,9 1-2,11-3 2,9-6-3,13-5 2,0-8-2,13 0 1,12-7-2,7-3-3,8-4-6,13-6-14,2-5-18,8-2-42,-5-10-65,-9-5-130</inkml:trace>
  <inkml:trace contextRef="#ctx0" brushRef="#br0" timeOffset="227.01">3561 1562 237,'-14'14'110,"4"5"-125,1 2 9,4 0 8,4-2 0,-2-2-2,3 0 1,0-4 0,0-1-2,11-5-2,-2-1 1,-1-6 0,2 0 1,2 0 4,2-8 5,1-6 1,-1-4-4,0-1 0,-4-2-2,-5-1 4,0 1-6,1 0 1,3 3 1,-5 3-2,6 5-1,-6 3-1,3 1-5,-2 6-3,7 0-24,-1 2-37,0 4-14,0 3-37</inkml:trace>
  <inkml:trace contextRef="#ctx0" brushRef="#br0" timeOffset="627.03">4002 1589 61,'12'5'14,"0"-1"-4,2 1 25,1 0-1,-6-2 4,2-2-10,-3 0-4,-1-1-1,0 0 10,0-1 3,-3-4 4,2-4-15,-4 0-14,-2-2-3,0-2-3,-12 2-1,-6 2 1,-2 2-3,-2 3 1,-4 3-2,-2 1-2,-1 5-2,-3 8-3,3 7 2,1 1 3,6 2 1,8-1 1,3-3 2,11-3-3,0-4 0,5-1-4,12-3 4,8-5-1,0-2 2,7-1 6,0-6 0,-2-5-1,-2-1-3,-6 0 0,-6-1-2,-3 2 0,-8 2-2,-1 4 0,-4 3 1,0 2 2,0 0 2,0 5-10,0 5-4,-4 2 6,4 4 1,0-3 1,4-3 0,11-2-3,7-5 4,5-1-1,1-2 3,5-2-1,2-7-7,5-4-21,-8-4-21,-2-1-29,-2-3-3,0-3 17,-3 0 18,-3-3-13</inkml:trace>
  <inkml:trace contextRef="#ctx0" brushRef="#br0" timeOffset="1243.06">4525 1354 43,'2'-22'73,"-2"2"-2,0 4-22,0 2-7,-8 3-6,-3 3-2,0 2-5,-3 3-2,2 3-9,-1 6-11,-2 12-11,1 9 2,3 9 4,7 9 4,4 6-6,4 6 5,14 8-2,4 2 0,-5 2-1,1-2-1,0-3-1,-10-5 2,-2-5-2,-6-5-1,0-6 1,-2-4 1,-17-7 0,-2-6 0,0-7 2,-1-6 1,0-9 0,1-4 5,-8-5 2,1-14-9,-1-8-4,5-7 1,6-8 0,10-5-1,5-6-2,3-1-3,11-1-6,16 5-3,2 0 5,1 6 4,5 0-2,0 4-2,2 1 0,2 0 0,0 3 3,-3 1 3,-1 3 5,-3 3 0,-3 6 1,-5 3 5,-9 9 5,-1 4-2,-6 6-5,1 1-1,4 11 1,4 9-1,1 7 4,0 4 1,-5 4-4,-2 0-1,-6 1 0,1-2 0,-2-2-4,0-3 2,-4-4 0,3-3 0,-2-7-1,2-5 0,0-5 0,-3-2-2,0-3-1,0 0-7,0-8-11,-18-6-23,0-4-28,-6-3 12,-1 0 36,2 0 18,-1 1 8,6 2 7,3 5 28,5 3 12,0 3-8,6 3-3,1 3 0,3 1-8,0 0-26,10 1-15,9 4 12,8 3 2,5 1-2,5-1 1,2 0 0,1-2-1,-2 1-1,1-3 3,-9 1-3,-3 1 0,-9-1 0,-7 0 0,-3 2 1,-2 2 0,-2 4 0,-1 2 1,-3 2-2,0 1-1,0-3-3,0-4-15,0-1-8,0-4-12,0-3-37,0-3-40</inkml:trace>
  <inkml:trace contextRef="#ctx0" brushRef="#br0" timeOffset="1891.1">5083 1422 262,'0'-8'21,"0"1"8,0 3 28,0 2-19,0 2-18,0 0-15,7 0-12,4 0 1,2 1 5,2 6-11,3 5-4,-3 4-3,-2 5-9,-2 3-13,-4 1-15,-6 2 4,-1 0 9,0-1 29,0-2 14,0-4 1,0-2-1,0-4 2,0-4 2,0-2 7,0-3 4,0-5-4,0 0 2,0 0 15,6 0 26,-2-6 0,2-4-27,0-1-11,-1-1-4,1 1 0,-1-2-4,2 2-8,1 0-1,-1 2 2,4 1-2,0 2 2,-1 4-5,4 1-1,1 1 0,3 1 8,3 8-1,0 2-2,0 4 0,-3-3 0,-3 0 1,0-2-1,-6-2 0,2-3 0,0-1 0,0-2 0,4-2 0,2 0 8,8-4 2,5-5-5,8-3-2,1-1-1,7 0-2,-1 0-1,4 1 1,-7 3-2,-3 1 1,-6 1-1,-12 2-2,-6 1 1,-5 0 2,-9 0 1,-1 0 3,0-3 2,-8-1-5,-7-3 2,-3 4-1,-2-1 0,5 4 1,0 1 0,3 2 0,4 1-2,-3 0-4,-4 8-2,4 6-2,2 6 5,1 5 3,8 5 2,0 5 0,0 3 4,12 2-2,1 2-2,8-1-2,-2 0 3,2-2-1,0-1-2,-6-2 2,-7-2-2,-3-3 1,-5-3-2,-6-3 3,-9-2 2,-10-5-1,1-6 3,-5-4 0,-1-8 5,-8 0-1,-1-9 1,0-7 1,-1-7 2,12-5 4,9-6-12,8-4-6,11-5-4,1 0-4,25-1-13,12 1-17,8 6-18,-2 3-107</inkml:trace>
  <inkml:trace contextRef="#ctx0" brushRef="#br0" timeOffset="2539.17">3020 1970 143,'0'-6'99,"0"0"-105,0 1 25,0 3 36,0-1-12,0 3 1,0 0-12,0 0-13,0 0-3,0-1-7,0 1-2,9 0-2,9 0 10,10 0 18,9 2 1,12-1-14,9 0-9,13-1-2,18 0-4,18 0 0,18-4-2,22-3 4,17-1-3,15-1 0,9 1 1,9 1-1,3 1-1,-15 2-4,-10 2-2,-24 1-5,-19 1 0,-21 0-12,-22 0-13,-21-1 0,-22-1 0,-17 2-4,-18-3-1,-11 1 7,0-2 10,-18-1-75,-11 0-166</inkml:trace>
  <inkml:trace contextRef="#ctx0" brushRef="#br0" timeOffset="5251.3">3911 2903 86,'0'0'265,"0"-1"-236,0 1-34,0 3 4,0 11 15,-7 8 7,-2 7 2,3 4-9,6 3-9,0 1 0,0 1-1,0 1-2,0-3 1,0-4-1,4-2 4,3-3-7,-7-2 0,4 2-7,-4-4-13,0-2-24,0-4-61,0-6-108</inkml:trace>
  <inkml:trace contextRef="#ctx0" brushRef="#br0" timeOffset="5632.32">4204 3012 205,'-7'6'80,"0"5"-95,3 4 9,0 5 16,-3 3 2,5 2-6,0 3-1,2 0-4,0 0 1,0-3-2,0-2 3,4-3-4,3-3-1,0-4-1,-6-1-11,2-4-15,-3-3-40,0-4-77</inkml:trace>
  <inkml:trace contextRef="#ctx0" brushRef="#br0" timeOffset="5964.35">4090 3023 66,'-4'-7'219,"4"0"-232,0-1-1,19-2 14,12-1 4,8 2-2,8 2 4,7 1-7,0 3 0,-1 3 3,0 1-3,-14 7 2,-3 3-1,-15 2 1,-10 2 0,-11 4-2,-11-1 0,-16 2 2,-12 1-1,-2-2 1,-4 0 0,2-3 2,-1 0-1,5-3 3,7 1 5,7-3 4,10 0-1,6 2-1,9 0-11,0 2 6,11 0 6,16-1 3,1-1-6,5-1 4,3-1-2,2-3-10,-1 0-1,-2-4-1,1-2 2,-8-2-3,-2 0-9,-2-2-15,2-5-32,-8-4-67,-5 0-50</inkml:trace>
  <inkml:trace contextRef="#ctx0" brushRef="#br0" timeOffset="6250.35">4608 3264 123,'-1'1'115,"-6"0"-115,7 2 4,-3-1 44,3-1-12,0 0-26,0 1-4,4-1 6,10 0 6,1 0-6,7-1-2,5 0-1,1-2-2,1-3-1,-1-2-2,-2-1-2,-4 1 0,-5-1-3,-6 1-4,-8 1-2,-3-1 1,0 0 0,-11 3 4,-7 1-4,-13 3-9,3 1 3,-9 6 6,2 6 4,-2 3 1,-1-1 4,10 3 4,3 1 4,10-1-2,7-2-3,8-1-4,0-4 1,11-3-5,11-1 1,6-3 1,12-2 1,2-2 1,1-2-6,5-7-11,-6-1-36,-6-3-93</inkml:trace>
  <inkml:trace contextRef="#ctx0" brushRef="#br0" timeOffset="6523.37">5087 3271 11,'10'0'10,"2"-5"-8,-3 1 28,2-2-3,-4 3-2,0-3 6,-3 3-1,0-2-2,-4 3 0,0 0 20,-3 1-7,-9 1-22,-6 0-14,-3 1 2,-8 7-2,1 1 5,-1 3 3,-3 0-2,4 2-1,3-1 4,4 2-6,9-5 2,5-1-4,5-1-6,2-3-2,0 1-1,16-2 0,6-2 2,6-1 2,5-1 3,9-1-3,-3-5-21,-2-3-60,-6 1-118</inkml:trace>
  <inkml:trace contextRef="#ctx0" brushRef="#br0" timeOffset="6694.38">5282 3254 198,'0'8'28,"-10"2"-35,3 5 24,-4 1 2,0 3-9,4 1-4,3-2-5,4-1-1,0-5-1,0 1-3,0-5-12,8-2-21,6-6-45</inkml:trace>
  <inkml:trace contextRef="#ctx0" brushRef="#br0" timeOffset="6831.38">5265 3172 331,'-7'-3'7,"4"0"-2,3 3 41,0 0-23,0 0-21,0 0-11,0 3-2,14 4 8,1 4-19,1-1-75,-8 1-173</inkml:trace>
  <inkml:trace contextRef="#ctx0" brushRef="#br0" timeOffset="9523.54">4705 3958 66,'0'0'268,"0"0"-267,0 7-15,0 9 23,-5 5 17,-1 4-6,-1 5-10,-1 0 0,4-1-3,-6 1-3,2 0 0,3-1 1,-1-4-1,1-3 1,3-3 1,0-3 2,2-2-2,0-3-2,0-1-3,9-1 0,6-1-1,4-2 0,8-1 1,6-3 3,2 2-1,8-4 1,1 0 2,2 0-2,-4 0-3,-3 0 4,-3-4-4,-7 2-1,0 0 1,-3-1-10,-3-1-23,-8-4-45,-7 2-96</inkml:trace>
  <inkml:trace contextRef="#ctx0" brushRef="#br0" timeOffset="9815.54">5160 4191 125,'-9'5'125,"-2"-1"-61,0 3-73,2 1 5,7 1 20,0 1-6,2 2-7,2-1-1,13-2-1,0 0 0,1-1 3,2-1-3,0-2 0,-3 0 1,-1 0 0,-3-2-1,-1 3 0,-2 0 1,-5 2 0,-3 3 4,0 2 1,0 0-5,-7 1 3,-4 0-4,-7-3 2,3-1 0,-2 0-2,3-3 3,-1-2-1,6-1-3,1-2 0,4-2-8,4 0-4,0 0-23,0 0-93,4-3-39</inkml:trace>
  <inkml:trace contextRef="#ctx0" brushRef="#br0" timeOffset="10298.58">5908 4160 264,'0'-2'69,"-4"0"-68,-6 1 13,2-1 34,-10 2-29,1 0-7,-9 3-8,-2 7-6,-5 5 2,-5 4 0,1 2 0,-2 3 2,6 2-1,0-1 3,7 4 4,4-4-1,7-2 1,8-1-2,7-5-5,0-2-1,11-3-2,14-2 0,0-2-1,8-4 4,6-2-8,5-2-16,0-2-37,-4-8-88</inkml:trace>
  <inkml:trace contextRef="#ctx0" brushRef="#br0" timeOffset="10550.6">5921 4371 293,'-6'0'10,"6"4"-13,0 2 21,0 1-10,0 5-8,0 1 0,8 1 1,1 0-1,2-1 1,0-2-3,-4-4 2,-1-3-1,-1-2-3,-5-2 4,0 0-1,0 0 12,0-7 7,0-6-11,0-1-3,0-3 0,-3 4 4,1-4-2,2 3 0,0 2-4,0 2 0,5 2-2,5 3-2,3 0 0,3 1-3,1 4 2,1-1-3,1 1-11,1 0-18,2 0-27,-7 3-28,3-2-23</inkml:trace>
  <inkml:trace contextRef="#ctx0" brushRef="#br0" timeOffset="10938.62">6284 4375 47,'2'6'38,"1"-1"26,-2-1-5,2-1-9,-3-2-17,0-1-7,0 0-3,0 0-3,0 0-4,4 0-1,0-1-4,-1-5 1,4 1-2,-7-3-5,0 3-2,0-1 3,-3 2-1,-11 1-2,-2 3 0,-8 0-4,2 0 1,-7 7-2,5 4-4,-2 3 5,6-1-2,2 2 3,7-4-2,5 0 1,4-3 0,2-2 0,0-2-4,8-2-1,10-2 4,4 0 2,2-1 3,1-6-1,0-3 0,-3 1-2,-4-1-1,-5 3-8,-5 1-9,-5 6 5,-3 0 5,4 0 4,-4 0 1,0 10-2,3 2 9,1 2-2,4-1 3,2-3 1,1-1 0,3-2-2,0-3-3,4-2 0,-3-2 2,2 0 2,1-6-1,1-3 2,1-7-7,-2-2-19,-3-1-20,-2 0-26,-2 0-14,-4-1 1,-2-2 1</inkml:trace>
  <inkml:trace contextRef="#ctx0" brushRef="#br0" timeOffset="11206.64">6532 4144 58,'0'-16'42,"0"7"-5,0 4 18,0 5-12,0 0-28,0 4 19,0 9-19,0 7-7,0 5 0,5 5-3,1 1 5,-1 2 4,-2 0 5,-3 2-5,0-3-3,0 1-3,0 0-3,0-1-3,0 0-1,0-2-1,0-2-1,0-3-6,-8-1-5,-3-4-11,-6-2-12,3-5-7,-4-6-4,3-3 1,0-4 13,-1-2 1,4-6 10,-2-4 23,-1-2 10,6-1 8,0-3 2,7-2-5,2-2-1,2 0-4,13-1-8,10-1-4,-3-1-3,10 1 0,-3-2-2,-1 1-35,1-1-70</inkml:trace>
  <inkml:trace contextRef="#ctx0" brushRef="#br0" timeOffset="11362.64">6764 4169 126,'1'5'82,"-1"4"-84,0 4 27,0 5 16,0 1-8,-1 5-10,-5 0-7,5 1-4,-4 0 0,3-1-7,-2-2-4,-1-2 1,3-1-2,2-2-4,0-5-5,0-4-12,0-3-26,0-4-45,-4-1-49</inkml:trace>
  <inkml:trace contextRef="#ctx0" brushRef="#br0" timeOffset="11487.65">6604 4325 290,'-4'-1'29,"-2"-1"5,6 2 31,0 0-42,0 0-16,6 0-10,9 0 3,9 0 4,6 0-2,2 0-1,6 0-1,-5 0-20,2-3-55,-6-5-93</inkml:trace>
  <inkml:trace contextRef="#ctx0" brushRef="#br0" timeOffset="12151.69">7118 4026 293,'0'-4'49,"-4"1"-46,1 1 48,-1 0-2,-3 2-21,-4 0-6,-6 5-17,-5 7-10,-2 6-2,-2 7 6,4 3 1,2 7 1,2 1 4,7-1 3,3 2 0,1-3-4,7-3 0,0-1-3,0-4 0,18-1-1,4-3-3,2-3-10,3-1-28,0-4-61,-2-4-117</inkml:trace>
  <inkml:trace contextRef="#ctx0" brushRef="#br0" timeOffset="12347.7">7211 4408 46,'0'0'132,"0"0"71,0 0-176,0 0-4,0 0-2,0 2-15,0-1-13,0 2-14,7 0-32,-3-1-68</inkml:trace>
  <inkml:trace contextRef="#ctx0" brushRef="#br0" timeOffset="12478.71">7336 4424 38,'0'3'290,"0"0"-248,0-2-41,0-1 16,0 0 1,0 0-18,0 0-9,8 0-6,6 0-24,4-1-67,-5-4-112</inkml:trace>
  <inkml:trace contextRef="#ctx0" brushRef="#br0" timeOffset="12599.72">7494 4412 19,'0'4'283,"0"-1"-236,0 0-47,0 0 27,0-1-4,0 2-18,0-2-5,2 2-1,6-3-3,2 0-13,5-1-49,-2 0-99</inkml:trace>
  <inkml:trace contextRef="#ctx0" brushRef="#br0" timeOffset="12694.72">7643 4408 36,'4'3'-29,"-1"-2"41,2-1 65,4 0-80,-2 0-6,-3-4-50</inkml:trace>
  <inkml:trace contextRef="#ctx0" brushRef="#br0" timeOffset="12970.73">7700 3981 67,'11'-1'169,"-1"1"-122,3 0-48,10 6 26,-2 7 6,1 5-11,3 5-2,-4 3-2,-2 7-3,-2 0 1,-9 3-4,-4 1-3,-2-3-2,-2 0 0,0-1-2,-10 0 1,-8-3-2,0 1 0,-7-4-1,4 0-2,-5-5-10,9-5-27,2-7-98</inkml:trace>
  <inkml:trace contextRef="#ctx0" brushRef="#br0" timeOffset="28842.64">3519 5996 48,'0'-2'-10,"0"-2"87,0 0 26,0-1-83,0 1 0,0-2 22,-3 3-7,2-2-14,1 0-2,0 2 0,0 0-1,0 1 2,0 1-2,0 1 0,0 0-3,0 3-3,0 12 0,1 8 13,2 12-4,-3 7-8,0 3-8,0-1-2,0-1-1,0-5 0,0 0 0,-4-2-1,0-4-2,4-2 2,0-6-4,0-3-5,0-4-11,8-5-18,5-7-20,5-5-24,4-7-51</inkml:trace>
  <inkml:trace contextRef="#ctx0" brushRef="#br0" timeOffset="29191.67">3583 5846 347,'-11'0'6,"8"0"-8,3 0 21,0 0 7,10 0-25,9-1-5,12-2 13,9-4 1,13-1-4,7-1-4,-3 1-1,1 2 0,2 0-1,-3 3 0,-5 3 0,-4 0-1,-11 7-1,-6 5 2,-8 6-3,-6 3 6,-9 5-3,-8 2 4,0 0 2,0 0 2,-8 1 2,1-1 3,0 4-1,0 3 2,6 1-7,1-1-4,0 1-2,0-2-1,12-1 0,4-4 0,-1-1 0,3-6-1,-3-3-2,2-3-3,-3-5-9,-3-2-5,-3-3-23,-8-3-57,0-3-157</inkml:trace>
  <inkml:trace contextRef="#ctx0" brushRef="#br0" timeOffset="29362.67">3629 6455 510,'-11'0'7,"8"1"-23,3-1 11,15 2 2,14 1 10,13-1 3,11-1-4,5-1-2,3 0-2,3-3-2,4-2-6,-1-1-14,-2 0-34,-8-2-71,-15-3-159</inkml:trace>
  <inkml:trace contextRef="#ctx0" brushRef="#br0" timeOffset="30199.72">3607 7310 381,'-7'-3'0,"0"3"-16,3 1 39,-1 13-6,0 12-17,-2 8-1,0 10 8,3 2 1,0 3-8,1-2 6,-1 0-4,4-1 2,-3-2-3,3 0-1,-4-5-1,4-1 1,0-5 0,0-5-2,0-4-9,0-7-27,0-8-70,4-9-90</inkml:trace>
  <inkml:trace contextRef="#ctx0" brushRef="#br0" timeOffset="30511.74">3584 7352 247,'0'-11'116,"-1"0"-102,-3 2-18,4 1 7,0 0 11,8 2-12,9-1-3,9 1 2,5 0-1,11 0 0,2 1-2,3 4 2,6 1 1,1 0-2,3 0 1,-4 5 1,-2 2-1,-9 0 0,-10 4-1,-3 2-1,-12 0 1,-2 1 4,-1 2-2,-6-1 1,-1 2 1,-3 0-2,-2 2 3,-2 1-1,0 2 4,0 3-2,0 3-2,2 0-2,3 3-1,-1 0 0,3 4 1,-3-1-2,-1 0 1,-2-2-1,-1-4 0,0 1-7,0-4-11,-7 0-26,-5-3-27,-5-4-67</inkml:trace>
  <inkml:trace contextRef="#ctx0" brushRef="#br0" timeOffset="30726.76">3775 7979 23,'-28'9'-8,"-3"-1"214,-2-3-173,5 1 2,2-3 32,1-3-17,8 0-11,3 0-4,9-1-7,-1-3-8,6 0-10,0 0-5,0-3-6,7 0-1,13 1 2,-1 0-2,10 1 3,2 2-3,6 2 0,6 1-1,6 0-4,8 5-9,0-3-19,7 1-26,-6-1-31,-5-2-115</inkml:trace>
  <inkml:trace contextRef="#ctx0" brushRef="#br0" timeOffset="34722.98">3541 5872 15,'-4'0'31,"-1"0"1,3 0-1,2 0 2,0 0-5,0 0-4,0 0-1,0 0-3,0-1 1,-2-1-1,2 2 0,-2-2-1,-2 0-2,1 0-4,0-1 0,2 1-2,-2-1 0,2 0-2,-2 1-4,0-1 2,2 0-3,1-1 0,-3 2-2,3 2 3,-1 0-2,-2 0 5,3 0-3,-4 0 1,4 0-3,-3 7-5,2 9 6,-6 6-3,0 5 0,5 1 1,-2 2-1,4-2 0,0-1-1,0-2-3,0-3-15,13-4-36,-2-7-74</inkml:trace>
  <inkml:trace contextRef="#ctx0" brushRef="#br0" timeOffset="35475.03">4123 6461 38,'-7'6'104,"3"-4"-37,0-1-68,4 1 3,0-2 25,0 0 6,0 0-19,1 0-12,11 0 2,3-3 3,3 2-2,-3-3-1,5 3-3,-1 0-1,-1 1 0,-1 0 0,1 0 0,-6 3 0,-1 0 0,-2-2-1,-4-1 1,-3 0 0,2 0 0,-1 0 0,-3 0-9,0 0-24,-18 0-117</inkml:trace>
  <inkml:trace contextRef="#ctx0" brushRef="#br0" timeOffset="37203.11">4097 7999 54,'0'0'-54,"0"0"295,0 0-225,0 0-9,0 0 16,0 0 8,0 0-14,0 0-11,0 0-2,0 0 1,0 0 8,1 0 0,5 0-2,-2 0-1,2 0 2,5 0-3,0 0-1,3 0-1,1 0 0,2 1-1,2 0-2,-1 0-2,-1-1 1,-2 0 0,3 0-2,-4 0 2,1 0-2,-2-3 2,-2 3-2,-4-2 1,0 0-2,-6 2 1,-1 0 0,0 0 0,0 0 5,0-2 1,0-1-6,-11-1-13,-4-2-20,-7-2-68,-5 0-189</inkml:trace>
  <inkml:trace contextRef="#ctx0" brushRef="#br0" timeOffset="39463.25">4715 6180 39,'-17'-1'282,"-1"-1"-261,6 2-18,6 0 27,5 0 11,1 0-20,0 0-17,0 0-7,8 0-4,13 2 13,7 2 3,7-1 1,9-1-4,9-2 0,1 0 2,4 0-3,5-1-1,-2 0-2,-3 1-3,-1 0 2,-4 2-1,1 6-7,-5 2-5,1 1-5,-6 0-5,-8 1-6,-5-1-10,-9-1-11,-8-2-25,-8 0-31,-6-1-24</inkml:trace>
  <inkml:trace contextRef="#ctx0" brushRef="#br0" timeOffset="39839.26">5619 6261 0,'0'0'0,"0"0"2,0 0-1,0 0 59,0 0 9,0 0-49,0 0-7,0 0 20,0 0 1,0 0-5,0 0-4,0 0-2,0 0 1,0 0-2,0 2-7,-8 4-13,-3 5-2,0 5 3,-3 7 1,4 7 7,-1 7 4,8 4 9,2 9-5,1 6-8,0 5-3,0 4-3,0 1-4,0 0 2,0-3-3,-6-5 1,5-6-1,-5-4 0,5-5 0,-3-5 1,4-6-2,0-2 2,0-6-7,0-3 4,0-2-2,0-5 0,0 0-1,1-5 0,2-3-2,-3-5 4,0 2 0,0-3 2,0 0-3,0 0 1,0 0 1,0-4-15,0-2-16,0 1-32,0 1-94</inkml:trace>
  <inkml:trace contextRef="#ctx0" brushRef="#br0" timeOffset="40224.28">4250 7563 27,'0'0'266,"0"0"-242,0 0-17,0 0 22,0 0 0,4 0-15,11 0-11,14 0 23,10 0 8,18 0-8,7 0-4,8 0-8,5 0 0,2 0-9,3-1-2,-3-1 0,-3 1-2,-6 0-5,-6 1-21,-12 0-52,-14 0-80</inkml:trace>
  <inkml:trace contextRef="#ctx0" brushRef="#br0" timeOffset="41003.35">4979 7530 2,'0'0'304,"0"0"-285,0 0-24,0 0 5,10 2 12,12 1 12,11 0 4,2 1-8,4-1-4,1 1-5,-1-1-1,0 0-2,-3-2 1,0-1-4,-5 0-2,-2 0 1,-1 0-1,-2-5-2,-4-1-1,-5-1-5,-2-2-11,-5-1-7,-3 3-2,-3 2-3,-3 3 0,-1 1-3,0 1 5,0-2-8,0 2-9,0 0-1,0 0 1,0 0 24,0 0 19,0 0 1,0-2 7,0-5 17,3-2 0,-3-3 0,3-3-8,-3-1 0,0-2-7,0 1-3,0-1-1,-6 1-5,1 1-1,-2-1 2,0 4 2,0 3-1,3 2-2,4 1 0,-2 1-2,2 3-2,0-1-4,0 2-13,0 0-37,2 2-43</inkml:trace>
  <inkml:trace contextRef="#ctx0" brushRef="#br0" timeOffset="41479.36">5593 7010 237,'-22'2'118,"5"-1"-119,10-1 6,4 0 33,3 0-11,3 0-28,16 1-11,15 1 17,11-1 3,10-1-1,10 0 2,2 0 1,1 0-4,-3 0 0,-8 0-5,-3 0 1,-8 0-1,-7 0-1,-7 0 0,-7-1-4,-7 0-10,-4 0-11,-10 1-13,-4 0-17,0-1-14,-11 0-55</inkml:trace>
  <inkml:trace contextRef="#ctx0" brushRef="#br0" timeOffset="41771.39">5943 6905 166,'-7'2'178,"5"-2"-145,2 0-33,2 0-1,17 0 9,12 0 6,18 0 10,6 0-2,6 0-10,2 5-8,-4 2-4,-4 1 0,-10 2 2,-7 1-2,-9 0-2,-8 0 2,-13 1 2,-5 2-1,-3 1 4,-8 1 0,-16 1 2,-1 1-2,-7-2-2,3 0 1,1-1-3,6-3 2,11-3-6,4-1-6,7-2-27,0-1-13,8-3-39,9-2-110</inkml:trace>
  <inkml:trace contextRef="#ctx0" brushRef="#br0" timeOffset="42546.42">6989 6705 25,'5'-8'268,"-5"5"-227,0 2-37,3 1 8,-3 0 15,0 7-8,0 9-10,0 10 2,0 7 5,0 4-2,0 3-1,0 1-4,0 2-4,0 0 0,0-1-4,0 0 0,0-1-1,0-3 1,0-4 2,0 1-7,-4-4-4,4 0-6,0-6-14,-3-4-29,2-8-38,1-7-56</inkml:trace>
  <inkml:trace contextRef="#ctx0" brushRef="#br0" timeOffset="43094.46">6965 6690 11,'0'-7'10,"0"1"173,0-1-145,6 0-36,5 0 28,7 0 9,3 0-17,15-2-4,3 3-1,11 1-2,7 2-2,2 3 0,4 0-4,-4 1-4,3 4-1,-8 3-3,-3-2-1,1 3 1,-5-1 0,0 0-3,-5 1-2,-5-2-6,-5 0-10,-7-1 0,-8-2-6,-6-1 6,-4 0 4,-3-2 8,-4 0 8,0-1 1,0 0 3,0 1 2,0 0-2,0 0-2,0 2 0,-4-2 1,0 1 2,-3 0 0,4 1-1,-1-1 1,2 2-3,0 0 3,2-1-3,0 2-2,0-3 3,0 3-1,0-4 0,0 4-1,0-3 1,0 3 2,4 1 1,-1 0-1,1 4 4,0 0 2,0 4 1,-1 2-1,-3 3 2,0 5-3,4 2-3,-4 2-2,3 2 2,1 4-2,-1 4-4,1 1 3,0 1-3,-2-1 0,2-3 4,-2-3-6,1-3 2,-3-3 0,0-3 1,0-3-1,-9-3-1,-4-2-1,-2-2-2,1-1-13,-6-4-16,5-3-16,0-1-27,4-5-55,0 0-21</inkml:trace>
  <inkml:trace contextRef="#ctx0" brushRef="#br0" timeOffset="43307.47">6903 7436 2,'11'0'358,"4"-1"-327,10-4-37,14 0 12,15-3 24,10 3-12,8 0-11,5 1-4,-1 1-2,-1 2 0,-7-1-4,-5 2-6,-8 0-25,-2-2-56,-14 1-122</inkml:trace>
  <inkml:trace contextRef="#ctx0" brushRef="#br0" timeOffset="51994.96">7683 7406 17,'-4'0'58,"3"0"123,-2 0-131,3 0-28,0 0 9,0 0 1,0 0-4,0-1-14,0 1-4,0 0-4,0 0 2,0 0-3,0 0-2,3 0 2,2 0 3,6 0-2,3 0-3,-1 0 0,6 0-1,2 1-2,-4 3 1,7 0-1,0 1-6,3 0-23,2 0-60,-15-5-131</inkml:trace>
  <inkml:trace contextRef="#ctx0" brushRef="#br0" timeOffset="52951.02">6918 7336 2,'0'0'28,"0"-1"-19,0 1-12,0 0 0,0 0 4,0 0 46,0 0 46,0 0-49,0 0-21,0 0-4,0-2 0,3 0-9,1 1-6,3-2 3,0 0-1,-2 3-3,1-2-2,-6 2 1,0 0 0,0 0-1,0 0 2,0 0 2,0 0 3,0 3 2,0 7 5,0 0 0,-6 2-1,2 3-7,-4-1 0,-2 2-1,2 0-4,2 0 0,-1-2-3,4-1-2,3-2-15,0-3-41,10-5-102</inkml:trace>
  <inkml:trace contextRef="#ctx0" brushRef="#br0" timeOffset="-187212.89">4565 5658 10,'4'5'177,"0"3"-140,3 3-30,-1 3 44,1 1 1,1 1-25,2 1-12,2 2 0,-2 0-7,0 0-1,-1-1-2,-4 1-3,0-2 0,1-4 2,-5-2-4,5-2-1,-5-1-4,2 0-11,-2-2-24,-1-3-49,0-3-125</inkml:trace>
  <inkml:trace contextRef="#ctx0" brushRef="#br0" timeOffset="-186545.85">4761 5736 6,'0'0'189,"0"0"-135,0 0-50,0 0 3,7 3-3,4 8 2,3 6 3,-2 2 9,4 2-3,-4-1 1,-2 1 0,1 0 0,-3-2-4,-4 0-2,1-2-1,-1-2-7,-4-3 1,0-2-2,0-4 3,0-4-2,5 0-1,-5-2-1,0-2 1,-3-6-10,-5-5-10,0-4 7,-6-1 5,-1-2-3,1-4 1,-3 2 0,2-2 2,1 2 1,6 3 3,1 5 4,3 6-1,2 3 4,-1 4 2,3 1 0,0 2-5,7 7-3,6 6 7,5 2 2,0 0-2,1 1-1,-2-4 2,1-2 0,-1-2-6,1-5 0,0-2 0,-3-3 0,2-1 0,-2-7 6,-1-6 2,-3-3-5,-1-4-1,-3 0 0,-3-3-2,-1 4 0,-3 1 0,0 5 0,0 3 0,0 6-2,0 3 2,4 2-5,7 3-4,3 9 11,2 7 5,4 0-4,0 3 3,-5-2 5,3 0-1,-3-2-4,-1-3-3,-4 0-1,1-4-1,0 2-1,-4-5-1,-3 0-6,-1-2-17,-3-3-45,0-3-107</inkml:trace>
  <inkml:trace contextRef="#ctx0" brushRef="#br0" timeOffset="-186216.83">5300 5883 26,'0'2'-26,"0"-1"26,0 0 23,0 0 91,0 0-99,0 1-14,0 1 11,4-1 11,3 1-5,0-2-4,1-1 1,1 0-1,2 0 4,0-2 5,4-5-6,-4-1-7,0 0-4,-3-2-1,-3 0-3,-1 1 1,-4 2-1,0 3 1,0 1 1,-13 2 2,0 1-4,-3 4-2,-1 6-2,2 6 1,0 2 3,4 3 8,0-2 1,6 0-2,5-2-3,0-5-3,0-4-4,6-2-1,11-4-1,0-2 1,5-2 2,1-8 0,4-4-10,-1-2-35,-6-4-86</inkml:trace>
  <inkml:trace contextRef="#ctx0" brushRef="#br0" timeOffset="-185940.82">5521 5685 14,'-3'-8'-14,"1"2"142,0 3-11,0 1-95,2 2 27,0 5-17,0 10-22,4 4-2,9 3 2,-5 3-1,2-1-3,-3 0-1,-1 0 0,-1 0-2,-4-3-3,2 2 0,-1-4 2,-2-2-2,2-1-1,0-6 0,2-3-7,-1-3-7,1-2-13,-1-2-21,-2 0-18,2-6 11,-3-6-23,0 0-21</inkml:trace>
  <inkml:trace contextRef="#ctx0" brushRef="#br0" timeOffset="-185461.79">5578 5869 4,'-7'-11'68,"2"5"2,4 2-1,-4 2-1,5 2-13,0 0-23,0 0-18,0-1-10,0 1-8,0 0 1,0 0-5,0 0 2,11 0 6,0-1 0,0-1 0,7-2-3,-1 1-6,0-1-8,3 0-11,0 1-5,-3 0 3,3 3 5,-2-2 0,-1 2 12,-6 0 13,7 0 0,-12 0 0,5 0 3,-3 0 8,-5 0 8,1 0 4,-2 0 1,0 0 0,1 0 2,1-2-1,-4-2-1,3-1-12,-3 3-7,0-2 0,0 1-1,0 1 1,0-1-4,-6 3 2,0 0 0,-5 0-3,0 0 0,-1 0 0,-2 4 0,3 6-1,-2 0-1,5 4 0,1 3 3,3-1 2,4 1-2,0-5 1,1-1 0,9-3-4,3-4 1,-1-2 1,2-2 0,1 0 4,2-4-1,-6-4 3,3-3-1,-3 1-1,-4-4-3,1 3 0,-6 1-2,-2 3-1,0 1-1,0 4 1,0 2 3,0 0 2,0 2-7,0 5-3,4 5 4,-1 1 4,8 0 1,-3-2-1,3-2 0,0-1-1,-2-2 0,4-4-1,-4-2 0,3 0 2,0 0 0,-3-5 1,-3-3-6,1-4-33,-3-2-58,-4-3-94</inkml:trace>
  <inkml:trace contextRef="#ctx0" brushRef="#br0" timeOffset="-185312.78">5951 5632 33,'3'-5'-23,"1"5"300,-4 0-199,3 0-59,5 6-4,3 11 2,2 7 3,1 4-11,-3 6-4,-6-1-3,0 0 2,0 0-2,-5-3-2,2-3 2,0 0-3,4-7-6,3-1-24,-4-3-90,-1-5-170</inkml:trace>
  <inkml:trace contextRef="#ctx0" brushRef="#br0" timeOffset="-183749.69">4593 7869 237,'0'5'13,"0"1"-21,0 2 10,0 3 11,4 1-5,0 5-5,2 1-1,-2 0 1,0 0 0,-1 1 3,-3-1 4,0 1 4,4 0-1,0 2-8,3-1-5,3-1 0,-3-1-3,8-4-7,-5-4-69,-10-3-142</inkml:trace>
  <inkml:trace contextRef="#ctx0" brushRef="#br0" timeOffset="-183161.66">4804 7887 244,'0'5'60,"0"4"-71,4 6 7,2 2 8,5 5-4,-3-1 2,2 2-2,1 0 0,-7-1 2,3-1-1,-6-2-1,4-2 2,-5-1-2,4-6 1,-2-2-1,3-5 0,-3-3-1,3 0-2,-1-2-2,0-7 10,-1-4-1,5-2-3,-1 1-3,0 3-3,-1 3 0,2 5 0,3 3 1,3 0 2,4 9 1,3 4 4,1 1-1,2 3-1,-2-1 1,0-1 2,-1-2-1,-3-3 2,-3 0-2,-1-5 1,-8-2-3,3-3 2,-7 0 1,2-4 6,-1-7 8,-2-5-3,-1-3-10,0-2-3,-1-3-2,-10 3 0,-2 2 1,2 1 0,4 5 0,3 3-1,1 3 0,3 5 0,-1 2-3,1 0 3,0 0-7,0 0 1,4 0 6,3 0 0,-2-1 1,2 0-2,2 0-1,-5 1-8,3-1-35,-7 1-46,0-2-72</inkml:trace>
  <inkml:trace contextRef="#ctx0" brushRef="#br0" timeOffset="-182828.63">5350 8047 52,'0'-4'143,"0"-2"-134,0 1-6,0 3 22,0 0 4,0 0-13,0 1-2,-2 1 6,0 0 4,-5 1-3,3 4-7,-5 7-8,1 0-4,1 5 6,4-1 8,3 2-7,0-2 1,0-2 0,0-3-1,0-3-4,3-4-3,4-2-2,-3-1-2,7-1 1,-3 0 3,3-1-2,5-5 5,-8-2 0,-1-1-1,-5 0-2,-2-2-2,0 0-2,0 1-11,-10 1-1,-8 1 2,4 3 2,4 4 4,-1 1-2,7 0-3,1 1-18,3 5-29,0 4-17,0-1-19,3-2-24</inkml:trace>
  <inkml:trace contextRef="#ctx0" brushRef="#br0" timeOffset="-182521.62">5466 8036 62,'0'0'107,"0"1"-95,0 4-6,0 1 15,0 1 7,0 2-11,-2 1-2,-1 2 4,3 0-2,0 0-2,0 0 1,3-1-4,8 1-3,-3-2-1,6-2 1,-1-3-4,0-1 1,0-2-1,2-2-3,-1 0 3,0-4 1,0-4 1,-6-4 2,-1 0-5,-4-1-1,-3 0-1,0 0 0,-10 2-5,-5 3 1,-2 2 0,2 3 3,-3 3 1,3 0 0,4 5-5,-1 6-7,7 3-7,5 3-10,0 1-27,0-4-42,4-1-77</inkml:trace>
  <inkml:trace contextRef="#ctx0" brushRef="#br0" timeOffset="-182004.58">5809 8097 6,'5'2'-6,"-1"-1"227,0-1-207,3 0-23,0 0 11,4 0 1,-4 0 1,3-2-2,-3-5 2,1 0-1,-1-2 1,0 1 4,-3-2 5,-1 2 4,1-1 4,-4-1-3,0 0-9,0 1-1,0-1-2,0 1-5,-7 2 1,0-2 0,-4 2 0,3 4 0,-5-1 2,-2 3-1,-3 1 3,0 3-3,3 7-1,2 6 0,2 4 1,4 3 1,3 5 1,4-1 0,0 1-1,0-2-3,0-2-1,11-5 2,0-2-4,-3-6 1,6-2 0,-1-7 0,-2-2-2,4 0 2,-4-12 1,2-6 4,-5-3-4,2-7 0,-6-1-6,0 0-6,-1 0 8,-3 3 0,0 5 2,0 1 0,0 7 1,0 4 0,0 6 1,0 3 1,1 1 5,6 8 3,2 8-1,4 6-3,3 3 3,6 2-1,-1 0-1,4-1-2,-4-1-3,1-1-2,0-4-1,-4-2-8,-4-4-20,-4-5-49,-6-4-109</inkml:trace>
  <inkml:trace contextRef="#ctx0" brushRef="#br0" timeOffset="-181252.52">5904 7845 20,'0'0'26,"0"0"168,0-1-183,0 1-12,0 0 9,0 0 12,0 0-8,0 0-5,0 0 13,0 6 14,0 7-21,0 4-7,0 4-1,6 2-1,-1 2 1,-1 1-5,-2-1 0,0 1-8,3-3-25,-1-3-39,3-2-40,-7-4-39</inkml:trace>
  <inkml:trace contextRef="#ctx0" brushRef="#br0" timeOffset="-173422.1">4482 5640 10,'0'0'23,"0"0"-15,0 0-9,0 0 7,0-1-6,4 1 1,-4 0 51,0 0 11,0 0-40,0 0 3,0 0 42,0 0-28,0 0-21,0 1-10,0 3-6,-4 2-3,-1 2 1,1-2 2,2-1-1,-1 1 3,1-4-3,2-2 0,-2 0-1,2 0-2,0 0 0,0 0 2,18-2 20,0-4 4,3 1-10,2-1-9,5-1 2,-7 0 5,4 3-11,-6 2-4,-4 0 1,1 1 1,-1 1-3,-4-1-13,0-1-20,-2 0-25,-4-4-54</inkml:trace>
  <inkml:trace contextRef="#ctx0" brushRef="#br0" timeOffset="-172830.07">4601 6001 214,'0'0'47,"6"0"-73,-2 0 12,7-4 44,1-1-16,8-4-9,1 1-3,-2 0-1,2 2 0,0 0-2,0 2-2,4 2-9,-6 2-36,-6 1-81</inkml:trace>
  <inkml:trace contextRef="#ctx0" brushRef="#br0" timeOffset="-171734.01">4591 7818 24,'-2'0'276,"2"0"-257,-3 0-20,3 0 6,0 0 27,0 0-12,0 0-19,0 0 0,0 1-1,0-1 7,0 0 5,0 2 0,0-2 1,0 0 0,0 0-2,0 0-3,0 0-2,-2 0-3,-2 0 1,-4 0-2,-2 2-2,-2-1 1,2 0 2,0 1-3,1 0 4,3-1 0,-1-1 4,0 2 3,3-2-3,-3 1-1,0 2-1,3-1-1,-4-1-2,5 2-1,-3-2 1,2 1-2,4-2 1,0 0 2,0 0-4,0 0 1,0 0-7,6 0-1,17 0 5,11-1 4,10-2 0,-1-2 0,6 2-1,1 0-1,0 2 0,1 1 0,-5-1-2,-7 1-27,-6-3-63,-23 1-172</inkml:trace>
  <inkml:trace contextRef="#ctx0" brushRef="#br0" timeOffset="-171120.97">4454 8261 20,'12'-1'165,"4"0"-139,6-1-26,8 0 3,5 1 18,4-2-10,3 1-9,2-1-2,-2 2-1,-10 1-53</inkml:trace>
  <inkml:trace contextRef="#ctx0" brushRef="#br0" timeOffset="-151016.82">4511 5213 38,'0'-11'106,"0"1"-59,-3-1-25,-1 0 30,4 1 1,0 1-8,-3 4-11,3 0-2,0 3-3,0 2-4,0 0-3,0 0-4,0 12-11,7 6-3,6 9 7,-4 8-4,0 3-6,-1-2 2,-1 1-1,4-3-1,-4-2-1,3-1 2,-1-3-4,1-5 4,4-3-4,0-5-2,3-7-17,2-3-32,-1-5-36,-10-11-89</inkml:trace>
  <inkml:trace contextRef="#ctx0" brushRef="#br0" timeOffset="-150444.79">4742 5255 66,'6'10'-14,"3"4"274,-7 5-261,3 3 1,-1 3 17,3-1-6,-3-1-7,3-3 1,-3-3-3,3-4-1,-3-3 1,0-2-1,-1-5-1,-3-1 0,1-2-3,-1 0 2,0-2-7,0-9-4,-5-2 12,-6-4-4,-7 0 2,4-1 2,0 0 1,3 0 0,0 2 1,4 1 0,3 2-1,4 1 3,0 1 6,0 3 0,11 1-2,4 2-1,2 2-1,2 0-4,3 3 1,-2 0-2,-1 0 1,-2 0-1,-5 2 0,2 1 0,-8 1 2,1 0-3,-7 1 4,0 2 4,0 2-5,-3 0 0,-7-1-2,-1 0-1,3-3 0,-3 0 1,4 3-1,-3 1 0,9 1 0,1 0-2,0 1 3,8 1 0,10-3 1,4 1 2,2-3-1,0-1 1,2-2 0,-1-1 0,-4 0-2,-2-2 2,-2-1-1,-3 0 0,1 0-2,-1 0-6,-1 0-27,-4-1-33,-3-2-77</inkml:trace>
  <inkml:trace contextRef="#ctx0" brushRef="#br0" timeOffset="-150124.75">5158 5376 123,'-4'4'167,"4"0"-164,-3 1 8,3 1 15,0 1-14,0-3-6,7 0-1,-1-1-2,5-2 4,0-1-4,0 0 5,0 0 0,0-7 2,-1 0 0,0-4-5,-5 2 0,1-2-1,-6 0-2,0 4 2,-3 1-1,-5 4 3,-6 2-3,-1 0 2,-2 5-6,-1 8 2,3 6 0,3 2 4,4 1 0,4-3 3,4-3-1,0-4-4,11-1-3,4-4-1,2-2 0,5-3 1,2-2 0,2 0-9,-1-5-38,-8-8-77</inkml:trace>
  <inkml:trace contextRef="#ctx0" brushRef="#br0" timeOffset="-149697.75">4234 5258 68,'9'0'246,"2"0"-183,-3 0-80,13-2 20,3-4 19,6-1-16,5 1-5,4-2 0,4 0 0,-3 1-1,6 1-6,-4 3-23,-5 2-60,-8-1-88</inkml:trace>
  <inkml:trace contextRef="#ctx0" brushRef="#br0" timeOffset="-149452.74">4479 5576 297,'4'1'29,"3"2"-34,3-1 18,5-2 9,2 0-10,5 0-4,4-3 0,2-2-7,1-2-12,2-2-43,-3 1-52,-2-3-97</inkml:trace>
  <inkml:trace contextRef="#ctx0" brushRef="#br0" timeOffset="-149012.72">5425 5305 104,'0'-4'202,"-7"3"-181,0 0 46,3 0-8,-7 1-31,5 0-13,1 0-3,-4 1-7,1 1-2,1 3-3,0-1-3,3 0 4,4 2-3,0 1-1,0 1 4,7 1 2,8-1-1,3 2 3,-4-1-2,4 1 3,-3-1-1,1 2-4,-8-1 3,-1 0-1,-7 4 2,0-3 0,-9 2-1,-6-2 1,0-4-3,1-2 2,3-3-5,1-2-15,1-2-29,7-9-76,-5-2-175</inkml:trace>
  <inkml:trace contextRef="#ctx0" brushRef="#br0" timeOffset="-145549.51">4668 8470 62,'0'-1'61,"0"-1"-8,0 1-36,0 0-2,0-1 0,4 2 8,-4-1-2,0 1-1,0 0 2,0 0 3,0 0 4,0 0-3,4 1-10,3 9-9,4 6 10,2 5-7,2 4-4,-4 1-1,3 1-3,-6 1-1,1-1 1,-7 3 0,-2-4-2,0 0 0,0-2-1,0-6-3,0-3-4,0-4-20,0-5-38,0-6-41,-9 0-103</inkml:trace>
  <inkml:trace contextRef="#ctx0" brushRef="#br0" timeOffset="-145330.5">4516 8549 38,'0'0'-14,"0"0"230,0 0-191,9-4-32,5-1 16,8-3 6,6 1-6,12 0-8,0-3 2,5 1 0,-2 0-2,-3 1-1,-1 2 0,-4 2-35,-6 2-85</inkml:trace>
  <inkml:trace contextRef="#ctx0" brushRef="#br0" timeOffset="-145112.47">4707 8828 21,'4'0'278,"-1"0"-257,1 0-34,7 0 27,4-4 14,5 0-7,6-4-9,0 2-6,5-1-5,-3-2-1,8 1 0,-4 2-18,-3 1-43,-5 0-77</inkml:trace>
  <inkml:trace contextRef="#ctx0" brushRef="#br0" timeOffset="-144062.42">5068 8688 85,'0'4'263,"-4"-3"-202,-3 0-63,7 0 6,-3-1 7,3 0-8,0 0-8,0 0-8,3 0-9,9 0 0,5 0-27,-2 0-59,-11-4-77</inkml:trace>
  <inkml:trace contextRef="#ctx0" brushRef="#br0" timeOffset="-143945.41">5175 8691 12,'7'2'-12,"-3"-1"287,-3-1-225,-1 0-48,0 0 6,3 0 12,-3 0-15,4 0-9,6 0-4,1 0 0,-1-3-35,4-2-53,-3-2-59</inkml:trace>
  <inkml:trace contextRef="#ctx0" brushRef="#br0" timeOffset="-143891.41">5362 8688 9</inkml:trace>
  <inkml:trace contextRef="#ctx0" brushRef="#br0" timeOffset="-143829.41">5376 8697 166,'0'2'122,"0"-2"-105,0 2 6,0-2 12,3 0-18,-3 0-10,4 0-10,0 0-16,9-3 2,-2-2-39,-7-1-108</inkml:trace>
  <inkml:trace contextRef="#ctx0" brushRef="#br0" timeOffset="50268.68">8955 2476 7,'2'-1'4,"1"1"-2,-3-1-1,0 1 0,0 0 1,1-2 19,-1 2-12,0-2 17,3 2-25,-3-4 10,0 4 3,0-2-4,0 2-4,0 0 1,0 0-4,0 0 0,0 0-1,0 0 0,0 0-2,0 0 1,0 2-2,0 2 1,0 0 3,0 0-1,0 1 1,0 1-1,0 1 1,0 1 2,0 1-3,-4 0 1,1 4-2,-1-1 1,-3 1 1,3 2-2,-2 1 2,2 1-2,-3 1-2,1 2 4,1 2 8,-1-1 14,2 1-19,0-2-3,0 2-1,0-1-1,1-1 1,-1-1-1,4-1-1,0-3 1,0-1-1,0-2 2,0 1 0,-2 0 5,2 0-1,-4 0 1,0 1 2,-3 0 0,3 0-4,1 0-1,-4 0-2,3 0 1,-3 0-1,1 1-1,-1 1-2,1-2 2,1 0-1,1-1 2,0-2-2,1-1-2,2 0 2,1 0 2,-3 0-2,3 2 0,-4 1 1,4 0-2,-3 0 1,2 2 1,1 0 3,0 0-7,0 0 3,0 1 0,0-1-1,0 1 1,0 1 0,0-3 0,0 2 1,0-1-1,0 1 0,0-2 0,-3 0 0,0 2 0,2-2 0,1 2 0,0-1 0,0-1 0,0 2 0,0-2 0,0 3 0,4-3 0,3 3-1,-6-2 2,5 3-1,-2-1 0,0 2 0,-1 0 0,1 1-1,-2 1 2,0 0-1,2 1 1,-2 0-1,-2-2 0,3 0 1,-3-2-1,2 0 0,0 1-1,2 0 2,-1-1 0,1 0-2,-4 1 1,7 0 0,-7 1 0,4 0 0,-1 2 0,-3 0 0,0 2 1,0-1-1,0 1 0,0-1 0,0 1 0,0-1 0,0-1 0,4-1 0,-4-2 0,0 0 0,1-1 0,-1 2 0,0-1 0,0 0 0,0 1 0,0 0 0,0 1 0,0 0 1,0 4-1,0-2 0,0 2 0,-1 0 0,1 2 1,0 1 1,0-1-3,0 1 2,-3-2-1,2 1 0,-2-3 1,-1-1-1,1 1 2,-1-1 0,4 0 3,-3 0-1,2 1-4,-4-2 2,3 1-1,-5 1-1,1 0 2,-1 2-2,-1-2 0,4 2 1,-3 0 0,3 1-1,4 0 2,0-1-1,0 3-2,0 1 1,0-3 0,0 0 0,-3-1 1,-4-1-1,3-1 1,-2 1-1,1-1 2,-1 2 1,-1-2 3,3 0 0,0-2-4,4 0 3,0 3-2,0 0-1,0 0 0,0 5 1,0-2-4,0 6 1,0 0 1,0 3 0,4 2 0,-1-2-1,-3 2 2,4 0-2,-3-3 3,4 0-3,4-2 0,-3-3 2,-4-3-1,7 1 3,-6-3 9,1 0 1,3 0-6,-3-1-2,0 2 0,-4-2 0,3 1-2,-3 0 0,0 2 1,0 1-2,1 1-1,4 3 3,-3-1 0,7 4-3,-1 2 0,-1 2-1,4 1-1,-4 1 0,1-3-1,1-3 0,-5-1 2,-1-4 0,-1 0 2,-2-1 0,2-1 2,0-1-2,0-2 2,2 1-2,-1-1-2,1 1 1,-1 0 1,-2 1 0,2 2-2,-3-3 0,0 4 0,0 0 0,0 1-1,0 0 1,0 0-1,0-2 1,0 2-1,0-1 0,0-1 0,0 2 0,0-3 1,0 0-2,0-1 2,0 2 0,0-2 0,0 1-1,0 1 1,0 0-1,0 1 0,0-1 1,0 1 0,0 1-1,0 1 0,0 0 0,-4 1 1,4 2-1,-6 3 0,1 2-3,2-3 4,1 0 0,2-2-2,0-5 0,0 4 0,0-1 1,0 1 0,0-1 0,0-1-1,-2 1 2,2-2-2,0-1 2,-2-1 0,0 0-1,2-1 0,0 1 1,-3-1 1,3 1 0,0-1-1,0 2 3,0-1-2,0 0 0,0-2 0,0 2 1,0-3-1,0 0 0,0-3 1,3 0 1,1-1 1,0 0-2,3-1-1,-3 2 2,3-4-2,0 5-1,-3-2-1,-1 4 3,-2 2-2,-1 0 3,0 1-2,0-1 0,-1-2 2,-13-2 2,4-1 2,2 0-3,0-3 0,1 2-1,5-3 2,-2 3 2,1-3-5,2 0 0,-2 1-1,3 0 2,0 1-2,0 1 0,0-1 1,-3 0-1,2 2 3,1 0-2,-3-3 0,3 2-1,-1-3 1,1 3-1,-3-4-2,0 1 1,-1 0 1,1-1-3,2 1 2,-3-1 0,4 2 1,-5-2-2,3 2 0,-2 0 0,1 1 1,-1-1-1,0 1 0,-1-2 2,1 1-1,-4 0-1,-2-1 0,3 1 1,-1 1-1,4-2 1,-3-1-1,3 1 0,-2 0 1,3 0-1,3 0-1,0-1 1,0 1 0,0-1 0,0 2-2,3-2 2,3-1 0,0-3 0,-1-1-1,3-1-1,-1-2 1,1-1-5,2-3-8,-2 0-6,5-1-15,-2-4-23,0-2-39,-8 0-84</inkml:trace>
  <inkml:trace contextRef="#ctx0" brushRef="#br0" timeOffset="56603.05">9750 2947 66,'0'0'99,"1"0"-2,2 0-99,-3 0-10,0 0 6,0 9 15,0 6 13,-7 6-6,-4 6-5,3 4 6,-6 1 1,3 3-3,1 1-2,0-2-4,3-1-4,2-1-1,2-3-4,-5-1 1,1 0-1,0-5 2,1-1-8,2-3-29,4-5-43,0-4-68</inkml:trace>
  <inkml:trace contextRef="#ctx0" brushRef="#br0" timeOffset="57195.08">9948 3089 42,'0'0'-4,"0"6"243,-9 8-242,-4 10-2,1 6 5,1 4 6,-3 0 1,7-1-2,3-2-5,0-4 0,4-2 1,-2-4-1,-1-3 1,3-7-1,0-2 0,0-6-1,0 0-1,0-3-11,0-4-16,0-7-4,0-8-6,5-1-18,-5-7 12,0 1 8,0-3 15,0-2 22,0-1 3,0-3 2,0 1 1,0 2 14,0 4 10,8 4 2,6 5 12,-2 3-1,9 3-6,0 4-8,4 1-11,5 3 1,1 4 0,4 1-4,-2 0-5,-1 8-2,-3 2-7,-8 3 4,-7 1-1,-3 2 2,-11-1 4,0 1-1,-15 0 1,-10 2 5,-7-1-2,-2-2-2,1 1 1,-2-1-5,9-3 1,1 0-8,3-2 7,8 0-9,1-1-1,11 3-2,2-2-2,0 1 4,8-3-3,13-2-22,1-1-30,2-5-57,-2 0-114</inkml:trace>
  <inkml:trace contextRef="#ctx0" brushRef="#br0" timeOffset="57615.1">10235 3292 83,'0'5'-58,"0"1"311,0 0-253,0 3-6,4-3 13,7 1 6,3 1-5,7-3-4,5-2 1,5 0 0,-2-3-1,1 0 3,-3-5-2,-1-3-3,-5-2-4,-7-1-7,1 0-5,-13-1-2,-2 1 1,0 1 3,-17 2 9,-4 3-1,0 4 5,-10 1 0,1 8 0,-3 7 3,1 5 5,-2 4 0,8 1 1,4 1 3,7-5-5,10-3-4,5-4-4,3-4-2,14-2 1,8-5 1,3-3 2,9 0 1,-2-8-3,6-3-24,-3-6-52,-3 0-105</inkml:trace>
  <inkml:trace contextRef="#ctx0" brushRef="#br0" timeOffset="58727.17">10873 3279 1,'-6'0'9,"-11"0"130,0 2-94,1 3-41,-7 0 17,4 5 18,-5 0-11,2 3-10,0 2-1,2 2 2,4-2-2,2-2-1,3 0-3,7-4-6,4-3-2,0 0-1,0-2-4,4 0 0,14 1-1,1-5 1,8 0-2,1 0-20,5-9-32,1-1-52,0-5-100</inkml:trace>
  <inkml:trace contextRef="#ctx0" brushRef="#br0" timeOffset="58879.18">11064 3320 2,'-4'10'128,"-12"1"75,3 4-201,-3 1-3,8 0 18,1 2 6,-1-2-13,5-1-9,3-3-1,0-2 1,0-5-3,7 0-3,4-5-24,7-3-35,3-10-1,1-3-52</inkml:trace>
  <inkml:trace contextRef="#ctx0" brushRef="#br0" timeOffset="58992.18">11125 3172 7,'0'-13'3,"0"4"215,-9 4-131,7 3-57,-2 2 7,4 0-4,0 0-22,0 0-12,-3 6-15,1 3 0,0 3-28,2 1-55,0-3-81</inkml:trace>
  <inkml:trace contextRef="#ctx0" brushRef="#br0" timeOffset="62839.4">10346 3858 152,'0'-5'80,"0"0"-58,0 3-4,0 1 11,0 1 3,0 0-10,0 0-9,0 0-6,0 0-4,0 0 4,0 0-1,0 4-3,0 5 7,-2 3-2,-2 4-1,-5 3-1,-1 2-1,0 3-3,-1 3 0,0 1 2,1 0-2,-1-1-2,0 0 1,7-1 0,-3-3 0,7-1 0,0-3-1,0-2 1,7-2 0,4-3-2,1-2 1,4-3 0,6-1 1,0-3-1,6 0 4,5-3-1,2 0 6,1 0-5,2-4 1,2-2 0,-1-1-1,-2 1-2,-2-1-2,0 2-1,-2 2 0,2 0-1,-5 2-7,-3 1-16,2 0-14,-10 0-27,-6 1-49,-9 1-61</inkml:trace>
  <inkml:trace contextRef="#ctx0" brushRef="#br0" timeOffset="63158.42">10804 4076 33,'-5'2'-33,"5"2"196,0-2-111,0 3-53,0 2 2,0-1 16,9 3 1,4-1-1,5 0-8,-1-1-3,5-1 1,-4 0 1,3-1 4,-3 1 0,-6-1-6,2 3-1,-7 0-3,-3 3 6,-4 0 5,0 3 0,-3-1-2,-9 0 0,-6 0-3,-4 0 2,5-2-3,-5 0-3,5-3-1,2 1-2,1-3-1,5 0-1,4-3-1,4 1-4,1-1-23,0-1-44,4-2-81</inkml:trace>
  <inkml:trace contextRef="#ctx0" brushRef="#br0" timeOffset="64714.51">11757 4024 13,'-32'5'304,"-8"4"-301,1 2-9,1 3 7,1 1 4,2 3 7,3 3-1,-1 3-6,4 2 3,8-2 2,3-2 5,7-2-4,6-2-1,5-1-6,0-2-1,9-1-1,9-3-3,6 1 1,13-2-2,0-1-8,7-4-32,1-3-50,0-2-55</inkml:trace>
  <inkml:trace contextRef="#ctx0" brushRef="#br0" timeOffset="65330.54">11878 4272 27,'-11'9'223,"0"-1"-204,-2 3-19,3 0 3,5 0 12,2 0-5,-1-1-7,4-1-1,0-3-3,0-3 2,1-1-1,5-2 1,-1 0 3,5-8 5,-4-6 1,5 0-5,0-4-2,-4 1 2,1 0-1,2 0 0,-5 4-1,6 1 1,1 4-2,-1 2-3,0 3-1,4 2-1,-2 1 2,2 0-2,-1 6 1,1 1 0,2 1-1,-4 1-4,3-3-5,-4 0-2,-1-1 0,1-3-2,-1 0 1,-3-1 5,0-1 10,2 0 0,-4 0-1,5-3 2,0-1 1,0 1-2,3-1 0,-6 3-2,1 0 1,2 1 1,-6 0 0,5 0 0,-3 0 0,0 0 1,-2 0 1,0-1 3,-1-2 9,-2-2 5,3 0-4,-1-1-3,-1-2-3,-3 1-5,0 0 0,0 0-3,-3 1 3,-6 2-1,-3 1-1,-2 3 0,-4 0-1,-1 8-1,2 2 1,-1 2-2,1 2 1,-1 3 1,3-1-1,4 1 1,4-4-1,3-1-1,4-3 2,0-4-2,7-2 1,4-1 0,4-2 0,2 0 0,1-6 4,0-4-1,-2-1-2,2 1-1,-8 0-1,1 1 1,2 2-5,-12 4 1,3 0-1,-1 3 4,-3 0-5,2 5 3,2 2 2,3 3 1,0 0 0,4 0 0,0-2 0,6-2-1,0-2 1,3-2 0,-2-2 0,-1 0 0,1-5-4,0-5-30,-4-1-49,1-3-26,0-2 9</inkml:trace>
  <inkml:trace contextRef="#ctx0" brushRef="#br0" timeOffset="65618.56">12628 3991 19,'0'-10'80,"-3"1"-47,-5 4 10,-3 3 4,1 2-5,-3 2-16,1 8-24,1 9-2,-5 9 6,8 7 1,0 12 5,8 4 4,0 3-6,0 1-2,15-3 4,-5-1-6,4-2-4,-3-3-1,-7-2 1,-3-6-2,-1-6 1,0-3-1,-5-9 2,-9-5-2,-1-5 3,-2-6 2,2-4 0,-3-1 1,-2-10-1,1-4-4,-4-5-1,8-5-1,4-2-1,7-4-3,4 0-2,7 3-6,8 1 0,5 4 0,6 3-5,-2 2-5,2 1-5,0-1-37,-2 1-72</inkml:trace>
  <inkml:trace contextRef="#ctx0" brushRef="#br0" timeOffset="65907.58">12853 4021 97,'2'6'2,"0"7"130,-2 9-129,0 4-1,0 4 33,-6 2-11,2 0-13,-5-1-5,0-1-6,-2-2 2,0-3-3,0-2 2,0-3-4,7-4-6,-2-4-4,-1-4-7,3-1-4,-3-6-17,-3 0-19,2-1-3,-5-1 30,1-8 24,-2 0 16,3-1 26,0 1 43,5 2 0,1 3-9,5 2-21,0-1-9,0 0-16,11 1-13,14-1 0,3 1-5,5-2-2,2 0 0,-2 0-2,-1-2-3,-3 1-18,0 0-59,-5-3-127</inkml:trace>
  <inkml:trace contextRef="#ctx0" brushRef="#br0" timeOffset="66250.63">13243 3857 89,'1'-6'162,"-1"1"-94,0 4-57,0 1 32,-1 3 11,-14 11-39,-3 7-15,-6 11 2,-5 5-1,1 6 3,-5 0-2,6 1-1,0 1 2,2-1-1,8-5-1,6-3 0,11-7 0,0-1-2,15-3 0,9-1-4,6-2-22,4-2-41,-4-6-95</inkml:trace>
  <inkml:trace contextRef="#ctx0" brushRef="#br0" timeOffset="66495.61">13352 4337 293,'-6'2'126,"-5"-2"-126,4 3-1,3-2 9,4 2-5,0-1-10,4 0-14,7-2-44,4 0-56,-2-1-84</inkml:trace>
  <inkml:trace contextRef="#ctx0" brushRef="#br0" timeOffset="66610.62">13511 4316 30,'4'4'-23,"-4"0"245,0-3-161,0 1-44,0 1 18,0 0-6,-1 1-21,1-2-7,0 1-3,0 0-3,0-3-36,1 0-68,2 0-106</inkml:trace>
  <inkml:trace contextRef="#ctx0" brushRef="#br0" timeOffset="66726.62">13685 4343 222,'0'2'92,"0"1"-75,0-2 6,0 0 8,0 1-19,0 1-12,0-2-3,4 1-15,0-2-33,3 0-59,-5-6-102</inkml:trace>
  <inkml:trace contextRef="#ctx0" brushRef="#br0" timeOffset="67170.65">13964 4304 24,'0'9'373,"-6"3"-365,-3 7-12,-1 4 9,3 5 14,-3 2-18,2 3 0,-3 3-21,-4-5-61,-8-4-108</inkml:trace>
  <inkml:trace contextRef="#ctx0" brushRef="#br0" timeOffset="67507.68">14487 4027 89,'0'0'295,"0"10"-276,0 8-37,-9 6 19,-1 5 6,-1 7-4,-3 1-5,3-3-14,-2-3-44,1-5-50,-6-4-68</inkml:trace>
  <inkml:trace contextRef="#ctx0" brushRef="#br0" timeOffset="67702.68">14164 4125 25,'-14'-8'320,"6"-1"-305,5 3-12,3-1 35,15-1 3,16-1-24,9 0-13,13-1-2,1-1-1,0 2 1,3 1 0,-4 3-1,-7 1-1,0 2-8,-9 1-23,-2 0-24,-6 1-22,-8 0-29,-7 0-22</inkml:trace>
  <inkml:trace contextRef="#ctx0" brushRef="#br0" timeOffset="68038.7">14539 4225 120,'0'0'116,"0"0"-91,0 0-3,3 0 19,-1 0-4,0 0-13,1 0-7,-3 0-5,0 0 5,0 0 4,0 2-1,-3 3-1,-10 2-10,0 4-2,-4 3-2,1 2-3,5 0 2,5 0 1,4-1 0,2-3-2,2-2 1,13-1-2,3-4-1,8-2 0,-1-3 0,7 0 1,-1-7 3,-3-3-2,-6-2 0,-3-3-3,-5 1 0,-13-2 2,-1 2-2,-1 0 1,-17 2-2,-4 3-1,-6 3 1,-1 3-3,-2 3-4,1 4-6,2 5-17,6 4-19,6 1-25,5-3-86</inkml:trace>
  <inkml:trace contextRef="#ctx0" brushRef="#br0" timeOffset="68358.72">14820 4188 46,'0'1'25,"0"-1"191,0 2-196,0 3-7,-6 1 23,-5 6-15,0 1-13,-3 0-3,1 3 2,-2-1 2,4-1 3,0-1 0,8-3-3,3 1-3,0-4-1,10-2-4,9-3 0,5-2 2,6 0 0,4-7 1,-1-4-1,-4-1-2,-1-1 1,-7-2-1,-7 2 1,-10 0 0,-4 0-2,-4 3-1,-14 1 2,-6 5 2,-2 4-2,-1 0-2,-3 6-5,2 7-1,-1 1-10,7 2-14,5-1-46,6-4-113</inkml:trace>
  <inkml:trace contextRef="#ctx0" brushRef="#br0" timeOffset="68611.75">15131 3927 81,'4'-2'39,"-3"-2"179,-1 4-200,0 0 6,0 5 3,0 11-5,-1 6-10,-6 9-7,-8 5-1,-2 4-2,-5 3 1,-1 1-3,0-2 0,1-3-3,9-6-4,2-5-8,7-4-14,4-6-33,0-4-67</inkml:trace>
  <inkml:trace contextRef="#ctx0" brushRef="#br0" timeOffset="68914.75">15292 3789 85,'0'5'269,"0"1"-262,0 5-19,7 2 11,5 6 12,9 6-6,3 7 2,5 7-1,-1 5-2,-2 6 2,-8 4-2,-10 3-3,-8-4 1,0 0 0,-19-2-1,-10-2 1,-10 3 0,-7-2-5,-4-2-4,-3-2-2,5-7-10,9-5-35,-1-8-74</inkml:trace>
  <inkml:trace contextRef="#ctx0" brushRef="#br0" timeOffset="72847">10228 6042 90,'0'8'278,"-6"6"-267,-4 14-17,6 5 5,0 6 16,0 6-1,0 2-9,4-1 0,0 1-4,0-8 0,4-2-1,3-7-2,4-6-4,-3-5-7,1-7-7,2-8-19,-4-4-17,-2-4-6,1-12-28</inkml:trace>
  <inkml:trace contextRef="#ctx0" brushRef="#br0" timeOffset="73246">10393 6086 11,'28'-17'-1,"2"0"123,2 6-71,4 1-36,8 4 13,-3 2 4,8 4-18,-4 0-8,6 2-5,-1 7 2,-2 1 0,1 3-1,-6 4-2,-3 3 3,-12 3 0,-6 6 5,-9 1 7,-7 6 2,-4 2 0,-2 2-2,0 4-6,0-3-5,0-1-1,0-1-3,0-3 1,0-4 1,0-2-2,-2-3 0,-4-5-2,0-2 0,-4-8-2,-1-2 0,-1-5-5,-6-3-9,-6-2-11,-7 0-1,-3-8-12,-8-1 15,-2-2 25,0 3 7,3 1 10,2 2 8,-1 3 9,5 2 9,2 0-4,2 0-9,9 1-6,3 2-2,3 0 2,8-1-8,-1-1-3,7-1-5,2 0 3,0 0-2,0 0-3,4 0-3,14 0 0,6-1 1,10-1-1,11-3 0,5-1 0,4 0-2,10 2-3,0 1-28,1 1-30,-1 2-70</inkml:trace>
  <inkml:trace contextRef="#ctx0" brushRef="#br0" timeOffset="75206.11">16310 2233 48,'-21'-19'31,"4"1"-29,-1 5 13,3 4-5,2 3-1,7 4 8,1 2-26,5-1 11,0 1 27,-2 0-7,2 3-23,0 7-2,-2 1 9,-1 4 6,3 2-4,0 2 7,0 6 27,0 3-19,0 5 0,3 7-1,-3 8-6,0 10-5,0 13 2,0 12-1,0 10-5,0 10 1,0 9-5,0 9 0,0 0 0,-3 2 2,2 0 4,-10-1-8,1 1 3,5-3 0,-7-7 6,8-1 4,0-8 4,-1-4-8,3-3-1,0-2-2,-3-1 3,4 1-3,-2-3-3,3-3-1,0-3-1,0-5 1,0 1-2,0-3 0,3-1 0,-3 0 0,1 0-1,4 2 2,-3 4-1,5-1 1,-1 1-2,2-1 1,3-1 1,0-1-1,0-2 1,1 1-1,0-4 0,2-1 0,-6-4 1,3 0-2,-1-1 1,-4 1-1,5 2 1,-4 0-1,-2 1-1,2 1 1,3 0 1,-2 0-1,1 1 0,2-3 1,-3-2-1,2 1 1,-6 0-2,3 1 1,-3-1 0,-3 2 0,2-1 0,-1-4 0,-2 1 1,0-3 0,0 0 0,0 0-1,0-1 0,0-2 1,0 0 0,0 1-1,-5-3 1,4 2 1,1-2 1,0 1 0,0 0 0,0 2-1,0 2-1,0-1 1,0 3 1,0-3-1,0 3 1,1-2-1,-1-2 0,0-1 0,0-4-1,0-1 1,0 1 2,0-1-1,0-2-1,0 0 2,0-2-4,-1-4 0,1 1 0,0-4 1,0-4-1,0-3-1,0-7-5,0-4-6,0-5-7,0-5-10,-4-4-16,-6-8-13,-5-8-8,-11-1-87</inkml:trace>
  <inkml:trace contextRef="#ctx0" brushRef="#br0" timeOffset="81439.45">16756 3714 61,'-7'0'408,"-4"0"-405,1 0-13,7 0 8,3 0 4,0 0-5,0 0-34,3 3-64,7 1-28,-8-4-50</inkml:trace>
  <inkml:trace contextRef="#ctx0" brushRef="#br0" timeOffset="81577.47">16935 3697 78,'4'2'-54,"-1"0"283,-3-1-203,0-1-27,0 2 5,1 0 12,5 0-8,-1-1-8,5 2 0,2-1-17,1-2-27,2 0-33,2 0-37</inkml:trace>
  <inkml:trace contextRef="#ctx0" brushRef="#br0" timeOffset="81671.48">17235 3708 3,'22'4'-1,"-5"-2"90,-5 0-12,1-1-58,2 0-12,2 0 13,-5 1-12,5-1-9,-6 0-6,-1 1-54,-3-2-64</inkml:trace>
  <inkml:trace contextRef="#ctx0" brushRef="#br0" timeOffset="81795.48">17699 3729 125,'12'3'49,"-6"-3"52,-2 1-95,2-1 3,0 0 35,3 1-22,-1 2-21,3 0-9,-1 2-26,-6 0-50,-4-2-128</inkml:trace>
  <inkml:trace contextRef="#ctx0" brushRef="#br0" timeOffset="150551.41">1909 11673 71,'-8'6'396,"-3"0"-395,8-1-4,3-2 4,0-2 20,4-1-11,10 0-6,6 0-3,2-4 3,-1-6-1,8-2 2,-1-4-3,1-2 1,-3 0-2,-2 0 1,-2-1 1,-5 2 0,-2 3-3,-5 3 0,-6 4 1,0 6 0,-4 1-1,3 1 0,-3 12-2,4 9 3,2 7 2,0 5 0,1 3-2,-1-2 0,4-2 0,-5-4-2,8-1 1,-3-3-1,1 0-2,2-4-8,0-4-11,-2-2-37,-2-6-57,-5-6-86</inkml:trace>
  <inkml:trace contextRef="#ctx0" brushRef="#br0" timeOffset="150935.44">2191 11423 38,'0'-2'-18,"-7"-1"221,-1 0-188,1-3-18,0-1 8,6-3 14,-6 1-10,3-3-5,-5 1 11,-4 0 11,-7 2 0,-2-2 12,-3 3-3,-11 0-1,1 1-4,-7 3-11,1 1-2,-1 3-4,-1 1-5,4 8 0,-1 5-2,1 6-4,8 6 1,5 8 1,8 6-1,16 7-1,2 4-1,2 6 0,24 1 0,5 1 1,6-5-1,5-5-1,8-8 0,3-9-2,4-8 1,4-6 0,0-8 0,4-6 0,-1-4 2,0-6-2,1-11 3,-6-5-2,-7-8 0,-6-2-2,-11-4-6,-13-2-5,-8 1-7,-14 0-13,-10-2-15,-26-1-14,-21-1-57,-19 1-87</inkml:trace>
  <inkml:trace contextRef="#ctx0" brushRef="#br0" timeOffset="151835.49">3043 11478 43,'1'0'230,"-1"0"-87,0 0-130,0 5-10,0 10 3,7 8 2,4 9-2,0 3-1,-2 1-3,-3-1-2,-1-2 1,-1-1 1,-4-2 0,0-2 0,0-4-1,0-6 1,0-5-2,-3-8 0,2-4-5,-2-1-18,-1-10-29,-3-9-31,-1-8 18,-5-5 22,9-2 30,-3-2 11,3-1 4,4 4 0,0 2 3,0 2 11,1 3 7,13 3 3,3 3-5,1 5 3,4 4 2,3 5-12,4 4-1,-3 2-3,1 2 0,-1 7-3,-5 5 0,-3 0-5,-5 4 3,-11 2-2,-2 1 2,-2 1-1,-15 2 0,-5 0 2,0-1-4,5 3 8,-1-2 5,5-1 0,4-2-4,7-2 1,2-3-6,0-4-5,17-3-2,5-4 0,7-3 2,3-2-5,6-3 0,-3-5-8,-2-4-25,-5-2-27,-6-1-59,-7 1-56</inkml:trace>
  <inkml:trace contextRef="#ctx0" brushRef="#br0" timeOffset="152103.51">3490 11712 174,'4'10'76,"7"2"-76,3 0 12,4-3 18,2 1-17,2-4-7,-1 0 0,-3-4 7,5 0-1,0-2 1,-1 0-2,1-2 1,0-5-2,-7 0-4,0-4-1,-1 0-3,-8-1-5,0 2 1,-3 0-2,-4 2 1,0 0 2,0 3 3,-3 1 0,-8 1 4,-1 3 1,-8 0-1,1 0 5,1 9-2,-2 5-6,2 4 2,6 4-3,3 0 2,2 0 1,7-2-3,0-3 1,2-3-3,12-3-2,1-6 0,9-3-2,-1-2 2,9-2-4,-3-8-15,3-4-36,-12-4-84</inkml:trace>
  <inkml:trace contextRef="#ctx0" brushRef="#br0" timeOffset="152430.51">4171 11727 8,'0'-6'166,"0"-1"8,0 2-158,-2 1 11,-5 3 34,-1 0-32,-3 1-19,-3 0-2,-7 6-7,3 7-4,-4 4 5,1 4-1,3 2 1,4 3 0,4-1 0,5-2 0,5-2-1,0-4 0,0-3-2,14-5-1,5-3 0,5-3-2,9-3 3,0-2-6,2-8-20,0-7-49,-13-2-109</inkml:trace>
  <inkml:trace contextRef="#ctx0" brushRef="#br0" timeOffset="152639.53">4350 11779 99,'2'0'198,"1"5"-170,-1 7-25,2 1 16,3 5-2,0-2-11,1 2-1,-4-2-3,3-2-2,-3-3-5,1-4-21,-3-4-50,-2-3-85</inkml:trace>
  <inkml:trace contextRef="#ctx0" brushRef="#br0" timeOffset="152758.54">4329 11671 27,'1'-6'374,"-1"1"-342,0 5-36,0-1 20,7 1-11,4 0-14,6 0-12,4 5-17,-2 2-27,1 2-52,-5-1-50</inkml:trace>
  <inkml:trace contextRef="#ctx0" brushRef="#br0" timeOffset="154406.63">5769 11766 24,'10'-1'40,"-10"-4"241,1 1-248,-1-2-7,0-1 32,0-2-29,3-2-20,-3 2-4,0-3-1,0 0-2,0 1 1,-11 1-3,-4 1 2,-2 2-1,-1 3 0,-4 3-5,-5 1 0,-3 5 2,-1 8 0,1 4 0,2 5 4,6 2 1,4 2 0,8-1-2,7-2-1,3-3 0,0-3 0,9-6 1,6-5-4,7-3-1,0-3 2,3 0 3,3-8 0,-7-6 0,4-1-1,-6-2-3,-6 1-2,-2 1-2,-4 3 0,-6 3 5,2 5 2,-3 2 1,0 2 1,3 0-2,-2 4 2,8 5-3,2 3 2,4 2 0,0 0-1,6-3 1,-4-2 0,5-1-1,0-4-2,-1-3 2,4-1 0,-4-1 1,-2-9-2,4 0 0,-6-2-1,-4 0-4,1 0-6,-7 3 3,-3 3 8,-3 3 1,-1 2 1,0 1 2,0 0 3,0 3 2,3 4-8,-1 3 0,7 1 1,-3-3 0,5-1-1,0-1-1,3-3-1,1-2-1,-2-1 2,5 0 0,-1-2-4,2-4-2,2-2-7,-5 0-16,0-2-8,-1 2 5,-4-2-7,0 3 1,-2 1 16,-3 3 18,-1 3 5,-5 0 0,2 0 16,0 0 18,2 6-14,3-1-11,-3 0-5,6 1-4,-2-2 0,3 0 0,2-2-3,1-2 0,1 0-10,7-4-10,-5-3-27,1-2-42,-1-3-9</inkml:trace>
  <inkml:trace contextRef="#ctx0" brushRef="#br0" timeOffset="154574.64">6494 11671 54,'0'0'131,"0"0"-28,0 6-33,0 3-43,0 5-26,9 6 1,6 1-1,3 4-1,1 0 1,1 0-1,-2-3 0,-3 0 1,-8-3-2,-3 0 1,-4-2 2,0-5 2,-11-2 1,-11-2 1,0-5 2,-6-3-4,-1 0-3,1-5-8,6-6-18,5-3-42,12-2-75,5 1-33</inkml:trace>
  <inkml:trace contextRef="#ctx0" brushRef="#br0" timeOffset="155066.67">6783 11739 86,'-8'6'310,"-2"3"-322,6 3 7,0 5 22,4 3-15,0 0-3,0 0 0,8-1-2,2-3-3,-2-4-4,-1-3 2,3-3-6,-1-3-6,1-3 6,1 0-2,1-9 10,-3 0 0,1-2 1,-3 0-4,0 4 8,0 0 4,-3 5 1,-4 0 3,0 2 6,4 0 8,0 4 7,5 6-5,2 1-10,0 1-7,3 0-6,1-2 1,0-2-1,-2-3-1,5-3-1,-6-2 1,4 0 1,-1-6 1,3-2 1,-3-2-7,-2-1-4,0 0-1,-1 1-2,-4 1 7,-1 4 0,-1 0 3,-4 3-2,2 2 0,1 0-2,6 2-1,0 4 1,1 3-1,4-2-6,-3-1-11,3-2-15,2-1-25,-3-2-11,-2-1 6,-2-1 39</inkml:trace>
  <inkml:trace contextRef="#ctx0" brushRef="#br0" timeOffset="155358.71">7319 11857 26,'6'-4'63,"1"0"-8,0 1-20,1-3-7,-1 1-4,0-1-6,-1 2-9,0 0-2,1-2 0,-5 1-5,-2-2 1,0 0-1,0-2-2,-6 1 3,-9 0-1,-2 2 0,-2 2 5,-1 3 11,1 1 18,-3 6-7,1 6-9,-1 3 2,4 2-9,5 3-5,6 0 1,4 0-4,3-3-1,0-2-3,6-1 0,4-4-1,5-4-1,3-3 1,0-3 0,1 0 1,4-2-1,-2-6 4,1-2-7,-4-1-15,-1-1-8,-2 1 6,-1 3 8,1 1 4,-4 2 3,0 2-2,-3 3 6,1 0-1,2 0 1,-4 2 1,0 0-4,-6 0-3,2-2-4,-3 0-25,0-5-59,0-2-57</inkml:trace>
  <inkml:trace contextRef="#ctx0" brushRef="#br0" timeOffset="155507.7">7017 11615 605,'-20'0'24,"9"0"-26,7 2 36,4-2-6,0 0-31,7 0-15,12 1 10,12-1 2,6 0-15,5 0-9,-3-2-28,2-1-42,-6 0-100</inkml:trace>
  <inkml:trace contextRef="#ctx0" brushRef="#br0" timeOffset="155782.72">7643 11565 106,'-14'-1'218,"3"-3"-221,7-1 12,4 0 38,0-2-42,0 1-7,7 0 2,1 2 4,2 4 10,-6 0 8,3 2 3,3 11 12,1 7-6,0 9-11,0 5-8,-4 5-6,1 1-2,-1 2-4,-3-2 0,-2-2-8,-2-4-1,0-5 0,0-6-3,0-8-10,0-7-24,0-8-15,0-4-17,0-10-45,0-9-12</inkml:trace>
  <inkml:trace contextRef="#ctx0" brushRef="#br0" timeOffset="155955.72">7778 11715 60,'13'-15'54,"-2"5"-19,-2 7-10,-1 3-5,3 6 8,0 9 9,2 6-20,-3 4-1,-2 0 1,-1 0 4,0-2-8,-3-1-5,0-3-2,0-3 0,1-4 1,-5-4 1,4-4-2,-4-2-6,4-2-5,3 0-1,0 0 6,0 0 0,1-5-5,-1 2-13,-1-3-12,3 1-30,-3-1-90</inkml:trace>
  <inkml:trace contextRef="#ctx0" brushRef="#br0" timeOffset="156159.73">8062 11598 174,'0'-7'169,"0"4"-131,0 2-8,0 1-8,0 2-3,7 11 0,6 2-1,1 10-8,-3 3-5,0 1-1,-1 1-1,-5 2-1,-5-1-2,0-2 0,0 2-1,0-5-4,0 0-7,-5-3-1,3-3-12,-2-5-14,4-4-15,0-5-33,0-6-58</inkml:trace>
  <inkml:trace contextRef="#ctx0" brushRef="#br0" timeOffset="156570.76">8233 11887 100,'3'0'124,"-3"0"-41,4 4-8,-2 3-33,11 4-29,0 2-11,-2 1 0,3 0-1,-4-2 0,5-3-2,-4-3 0,3-3 0,-3-1 0,-1-2 3,4 0 4,-3-3 11,0-5 6,0-3-3,-1-2-10,-3-1-6,-1 0-3,-1-1-1,-5 1 0,0 1 0,0 0-1,-3 1 1,-7 3 2,1 4 3,0 3-3,1 1 3,-3 1-3,0 2-5,0 7-3,-2 3 0,9 4 4,-3 3 2,7 0-1,0-1 1,7 1 0,10-3 1,5-2-1,0-3 0,6-5-3,-2-4 2,0-2 0,2-2 2,-1-7-1,-1-3-3,-2-1 1,1-1 0,1 3 2,-5 2 0,1 2 11,-7 2-10,1 4-1,-5 1 7,7 0 3,-1 8 7,2 2-5,6 3 5,-1 0-2,5-1-5,3 1 1,1-1 1,2-6-8,0-1-1,-5-3-5,1-2-2,-8 0-23,-5-5-69,-8-6-183</inkml:trace>
  <inkml:trace contextRef="#ctx0" brushRef="#br0" timeOffset="173390.72">9885 11329 56,'0'0'269,"0"0"-204,0-1-65,-3 1 2,3 0 29,-4 0 8,0 0-23,-2 0-12,-5 5-2,0 3 1,-7 3 2,-4 3 3,-2 3-1,0 4 7,-6 4 2,-5 7 0,2 6-1,-2 6 1,8 6-4,5 4-3,10 3 1,5 1 2,4-1-6,3-5-6,10-5 3,13-5-2,8-6-2,4-10-2,6-2-1,4-8-12,5-2-21,1-7-30,2-4-69,-11-3-171</inkml:trace>
  <inkml:trace contextRef="#ctx0" brushRef="#br0" timeOffset="183442.29">9942 11779 52,'0'5'105,"0"3"-61,0 3-44,-3 2 2,-1 2 3,4 0 0,-2-2-2,-2-1 1,4 1 2,0-4 2,0-2-1,-3-1 1,3-2 1,0-3-3,0 0-6,0-1 0,0 0-4,4 0 8,12-4 2,-1-6-1,5 1-2,-1-3-4,2 1-1,-5 0-1,4 3 1,-2 2 0,-4 5-1,1 1 2,-7 0 1,1 0 0,-2 2 0,1 5 5,-4 1 3,2 1 1,-6 0-2,1 0 2,2-1-5,-3-1 0,1-1-4,2 2 1,-1-3-1,0 2-4,1-3-20,3-3-66,-2-1-51</inkml:trace>
  <inkml:trace contextRef="#ctx0" brushRef="#br0" timeOffset="183975.31">10342 11855 2,'-13'6'227,"-2"-1"-186,1 1-44,3 1 3,7 1 5,-1 1-1,5-3-6,0 2 1,0-3 0,0 1 0,5-5-2,6 0-1,1-1 1,6-1 3,-2-6 0,6-2-1,0-2-2,-1-1-1,0 0-3,-2 0-1,-6 5 4,-2 2-1,-4 4 4,-7 1-5,4 0 4,-4 3 5,0 6 15,7 6-1,-3 1-3,-1 2-4,5-3-1,-1-1-2,-1-2-4,5-1-1,0-3-1,-3-2 1,6-2-3,-7-2 2,5-2-3,-3 0-2,5-6-11,-3-3-10,-1-3-24,1 0-4,0-2-1,0 0 5,-4 1 13,4 4 29,-7 3 12,3 1 6,-6 5 7,-1 0 6,5 0 5,-1 5 15,5 1 1,0 4-17,2 1-10,2 0-8,-4 0-5,1-1-4,-3-1 5,0-5 0,-3 0-1,-1-4 0,-3 0 1,1 0 7,2 0 6,-3-6 2,0-2-3,0-5-7,0 1-2,0-4-1,0 2 4,0 0-4,0 1 3,0 2-5,0 1-4,4 3-2,7 2-2,2 3-1,0 2-3,7 0 2,2 0-7,-2 6-16,6 2-26,-7 1-55,1-4-34</inkml:trace>
  <inkml:trace contextRef="#ctx0" brushRef="#br0" timeOffset="184918.37">11414 11782 34,'-4'3'12,"-3"4"251,-4 2-257,5 4-11,1 3 10,-1 4 14,2 1-10,4-1-7,0-2-1,0-3 2,0-2-1,0-3 1,0-3-1,0-2-1,4-4-1,7-1 1,1-4 4,11-7-4,-2-5-1,5-3-6,0 0-10,1 0-2,-2 2 3,-9 2 6,0 2 4,-5 6 3,-4 1 2,-3 4 0,-3 2 2,5 0 3,-6 9 9,6 1 0,-2 5-6,1-1 1,1-1-3,1 1 1,4-3-2,-4-2 1,1-1-3,0-2-1,4-2-1,-4-2 0,3-1-1,-3-1 1,6 0 1,-1-5 0,-2-2-2,3 2-5,-6-2-1,3 2-1,-2 2 1,-5-1 2,1 3 2,-5 0 0,2 1 1,-2 0 1,4 2 7,3 4 2,-1 0-1,6 2-6,0-2-1,4 1 1,-4-3-2,2 0 0,1-4-2,-2 0 2,2 0-5,-1 0-7,-3-3-7,-3-3-11,-1-1-21,0 0-36,-1-1-3</inkml:trace>
  <inkml:trace contextRef="#ctx0" brushRef="#br0" timeOffset="185246.4">12094 11910 8,'13'0'28,"1"-2"-23,-2-4 0,2 2 10,-1-2 0,-5 2-8,2 0-2,1 1 0,-7 0 2,2 1 3,-1-1 4,-5 1 7,0-1 10,0 0-2,0-2-10,0 2 1,0-1-5,-11-1 0,0 1-3,-5 0 7,-1 1 2,1 3 0,-3 0-4,-1 0-1,2 9-5,-1 0-3,4 6-2,2-1 0,3 0 2,9 1-3,1-3 0,0-3-3,6 0 1,5-5-1,0 0-1,7-3 1,-3-1-2,2-2 1,-2-5-1,-4-3-4,-1 1-7,-9-2-9,-1 0-8,-1-2-7,-17 1-4,0 1-7,-3-1-45,-1 4-53</inkml:trace>
  <inkml:trace contextRef="#ctx0" brushRef="#br0" timeOffset="185523.42">11910 11702 145,'7'2'323,"0"-1"-328,4 3-9,11-1 18,6 3 10,5-1-12,6 1-5,0 0-15,1-2-34,-5-1-51,-7-2-71</inkml:trace>
  <inkml:trace contextRef="#ctx0" brushRef="#br0" timeOffset="185935.44">12387 11893 24,'10'-8'11,"4"-1"21,-4 0 11,0-1-13,-6 2-3,3-1 10,-5 1-3,-2 1-4,0 0-8,-2 2-6,-9 2-1,1 1 2,-7 2 1,2 0-1,-6 4-4,6 5-6,-6 3-1,4 1 2,2 2 0,4 1-1,7 0 0,4 0-5,0-1 4,5 0-3,12-2 1,6 1-2,4-1 0,3 1 2,4 0-3,-2 1 2,-2 3-3,-3 2 0,-4 0 1,-9 2-1,-8-1 0,-6 0-1,-10 1 2,-16-1 1,-5-3 1,-6-2 1,-5-4 2,3-2 4,-5-6 3,5-4 1,0 0-7,3-7-4,5-6-3,9-4-4,7-5-11,9-5-16,6-3-28,2 0-52,15 0-74</inkml:trace>
  <inkml:trace contextRef="#ctx0" brushRef="#br0" timeOffset="186111.45">12612 11640 15,'0'-1'390,"0"1"-371,0 6-32,0 8 12,0 6 16,5 5-11,6 6-3,-3-1 1,2-2-3,1 2-1,-7-3-1,0-1-3,-4 0-4,0-4-4,0-1-9,2-4-16,-2-2-39,5-7-50</inkml:trace>
  <inkml:trace contextRef="#ctx0" brushRef="#br0" timeOffset="186463.47">12903 11827 23,'0'0'366,"0"7"-322,-4 2-45,-1 5 6,4 0 20,1 3-19,0 0-4,0 0-3,0-2-3,0-1-14,0-3-26,0-2-31,1-3-47,-1-6-67</inkml:trace>
  <inkml:trace contextRef="#ctx0" brushRef="#br0" timeOffset="186594.47">12996 11784 9,'-7'8'348,"0"-2"-342,-1 4-20,8 0 13,0 1 0,4 0-34,4-2-89,2-3-53</inkml:trace>
  <inkml:trace contextRef="#ctx0" brushRef="#br0" timeOffset="187114.52">13210 11885 53,'0'2'-41,"0"-2"384,0 0-332,0 0-7,0 0 12,0-2-9,0-4-16,7 1-10,1-1 1,-4-1-9,-1 1 0,-3 1 16,0 3 8,-4 1 6,-6 1 1,-5 0 0,0 3-1,-9 5 10,2 5 1,-2 1 10,2 1 3,4 2-4,4 0-6,7-1-3,3-2-7,4-4-3,0-1-3,11-5-1,10-3 1,1-1 0,6-4-1,2-9 1,4-4 0,-1-3-3,-1-2-8,-7-3-8,-4 3 3,-2-3 7,-8 1 1,3-1 3,-10-1 3,-1-1-3,-3 0-5,-4 3 2,-7 2 1,0 7 6,1 6 5,2 5 3,-3 4 16,1 5-2,-7 7-13,2 5-5,0 5-1,-1 2 4,8 1 0,1 0-1,6 0 2,1-2-2,0-2-5,4-5 1,14-2-2,-1-3 0,-1-3 0,8-3 1,-1-2-1,-2-1 0,6-2-1,-2 0-1,-6 0-6,1 0 2,-4 4 1,1 4 4,-6 2 0,1 3 2,-3 3 0,-6 0 0,1 2 0,-4-2-1,1-6 1,-1-1-1,0-3 0,3-3-1,0-1-20,2-2-38,5 0-36,-3-6-77</inkml:trace>
  <inkml:trace contextRef="#ctx0" brushRef="#br0" timeOffset="187510.54">13487 11523 11,'0'0'230,"-2"0"-165,2 0-64,7 6-1,15 5 24,8 10 5,9 7-12,10 8-3,-3 7-3,-3 6-6,0 5-1,-15 2-3,-6 4 2,-11 1-3,-11-1 0,0-2 0,-22-1 1,-13-1 1,-7-2-2,-2-3 3,1-6 1,3-8-3,12-7-2,6-12-16,9-9-68,2-9-184</inkml:trace>
  <inkml:trace contextRef="#ctx0" brushRef="#br0" timeOffset="191954.78">1930 12615 60,'0'0'44,"0"0"109,0 0-113,0 0-33,0 0-9,3-1 0,8-2 2,4-1 2,5 0-1,5-2-2,-4 1 0,1 2 0,0 1 1,-5 1-1,-3 1 0,-3 0-2,-7 3 1,-3 5 4,-1 3-2,0 4 2,-12 2-1,-6 2 0,-3 1 0,0 0 0,2 0 2,-1 0 0,5 0 4,6 2 7,0-2 1,9 1 0,0-3-2,0 1-2,4-5-3,10 0 1,1-4-4,5-1 0,2-4-3,0-2 0,2-3-1,2 0 3,-2-1-4,5-5-2,-7 0-13,-1 0-16,-3 1-22,-3 2-54,-6-1-77</inkml:trace>
  <inkml:trace contextRef="#ctx0" brushRef="#br0" timeOffset="192446.81">2259 12471 2,'-19'-5'235,"-8"-2"-183,-2-1-52,1-2 4,-6 2 19,0-1 5,-3 3-16,-6-1-5,3 4 2,-6-1 10,3 4 0,1 0 3,-2 2 1,2 6-6,3 5-1,6 4-5,1 4-8,10 7 0,2 5-1,6 4-1,10 5 1,4 5 1,3 0-1,9 2 0,4 2 0,6-4-1,2-3-1,9-4 0,6-8 0,5-4 0,6-6-1,6-5 1,2-3-2,6-6 3,4-5-1,3-3 2,0-4 1,1-10 2,-3-5-3,-1-6 2,-4-5-2,-5-3-1,-8-4-2,-15-1-1,-7-1-3,-20 0-4,-9-1 3,-22-1-3,-26-2-1,-23-2 4,-12 2-13,-10 7-26,-6 10-9,5 10 11,5 14 28,3 3-69,1 12-145</inkml:trace>
  <inkml:trace contextRef="#ctx0" brushRef="#br0" timeOffset="-157521.38">3258 12532 0,'3'0'36,"-3"0"-18,0 0-6,0 0 8,0 0-1,0 0-7,0 0-3,0 0 9,0 0 3,0 0-10,0 0-8,0 0-3,0 0 3,0 0 2,0 0 2,0 0-1,0 0 1,0 0 0,0 0 1,0 0 5,0 0-4,0 0 1,0 0 0,0 0 5,0 0-1,0 0-1,0 0 1,0-2 1,0 1-7,0-1-2,0 0 0,0-1-2,0 2 0,0-2 6,0 2 1,0 1-2,0 0 2,0 0-4,0 10-3,4 5 7,-1 10 7,1 5-9,-4 6-3,0 2-3,0-1-2,0 1 0,0-3-1,-7 0-1,-4-3 0,-2-4 1,1-2-2,-2-5 2,-1-6-1,6-4 2,0-3-6,3-7-5,-4-1-5,5-7-17,-5-10-48,-1-6 16,7-5 8,0-3 26,2-1 12,2-1-8,0 2-4,0-1 3,0 3 6,6 0 12,1 3 10,4 7 3,-3 0 13,6 2 11,1 3 13,5 1-3,-1 1 2,8 1-11,-1 3-11,5-2-6,2 5 5,-1 1-7,1 2 1,-5 2-7,-3 0-2,-4 2 1,-3 5 1,-7 1 5,-4 2 1,-3 3 4,-4 0-4,-4 2-5,-14 2 1,-4 1-5,-5 0 1,1 0-1,1-1-1,0-1 1,8-1 0,-1 1 0,7-1 0,7 1 6,4 0-4,0-2-2,15-3-1,7-1 1,5-3-2,3 0 3,1-1-3,1-3 2,1-1 0,-5 0 1,-3-1-4,-4 0-13,-3 0-14,-7 1-24,0-2-50,-7 0-28</inkml:trace>
  <inkml:trace contextRef="#ctx0" brushRef="#br0" timeOffset="-157222.35">3655 12784 29,'2'0'-29,"-2"0"353,0 0-295,2 0-34,3 0-2,3 0 7,-1 5 1,4 1 1,4-2-2,0 1-1,5-2-1,-2-3-3,6 0-1,-5-3-1,1-4 0,-1-4-4,-4 0-10,2 0-5,-5-2 2,-1 1 6,-6 1 8,-4 3-2,-1 0 5,-1 5 9,-12 0 4,-5 3 7,-1 0 8,-10 7 0,5 3-2,-5 4 11,5 2-14,5 2 2,1 1-7,8 0-2,3-1-2,7-5-4,0-1-3,13-4-4,6-2 1,7-2-2,8-4 4,-4 0-16,5-2-33,-2-7-61</inkml:trace>
  <inkml:trace contextRef="#ctx0" brushRef="#br0" timeOffset="-157005.34">4121 12693 53,'-17'2'350,"0"2"-281,2 5-73,5 4 1,7 3 12,3 5-5,3 3-5,17 2 0,-1-2-1,5-1-3,1-1-11,-4-1-7,1-1-8,-11-2 3,-3-3 7,-8-2 14,0-4 9,-15 0 3,-9-2 3,-6-1 0,-5-5 5,-3-1 0,1 0-8,4-6-6,5-6-18,6-5-66,5-3-55</inkml:trace>
  <inkml:trace contextRef="#ctx0" brushRef="#br0" timeOffset="-156197.3">5337 12953 93,'0'-5'200,"0"-1"-178,0-5-19,2 0 19,-2-3-6,0-1-14,0 1 1,0 1-1,-9 2 3,-6 0 1,-5 5-1,-2 2 0,-4 3 1,-6 1 2,-1 5-3,-6 8-9,-3 5-3,-2 4 5,6 0 3,6 1-2,3 0 1,10-2 0,8-3 1,9-3-2,2-3 1,2-1-3,13-5 0,14-2 0,1-4 3,8 0 3,-2-7 0,2-6 0,-4-1-3,-3 0-2,-6 1-9,-6 0-3,-3 3 9,-5 1 3,-7 4 2,0 4 2,-4 1 1,0 0 1,0 1 4,3 6-2,3 4 6,3-2-6,1 3-4,4-4 0,1 0-5,3-2 6,-1-3-1,8-1-2,-4-2 0,2 0 0,5-1-6,-7-5-7,-2-3-10,-2 1-17,-7-1-8,1 1-7,-7 3 29,-1 3 22,-2 0 7,-1 2 7,0 0 26,0 0 9,0 3-16,0 2-22,3 3-5,4 0 2,1 1 3,3-3 1,2 0-5,5-2-3,1 1 0,3-3 0,1-2 1,-1 0-5,-1 0-11,-3-4-12,-1-1-20,-2 1-7,-4 0 16,-4 2 18,-3 1 15,-1 1 8,-3 0 7,0 0 23,0 4 15,4 3-18,0 2-18,3-1-9,0 0-3,3-2 0,5-1-3,-1-3-2,4-2-51,-1 0-38</inkml:trace>
  <inkml:trace contextRef="#ctx0" brushRef="#br0" timeOffset="-155962.29">6050 12823 24,'0'-1'212,"0"0"-190,0 1-27,4 0 1,-1 2-1,1 7-3,3 5 10,-6 4 4,5 5-1,-2 1 7,-4 0 11,0 0 11,0-2 9,0-5-12,0-2-3,0-2-7,0-3 1,-4-2 1,-3-4-7,-3 1-4,2-2-8,-7-3-2,2 0-8,-5-3-30,-4-8-63,5-3-37,-5-1-101</inkml:trace>
  <inkml:trace contextRef="#ctx0" brushRef="#br0" timeOffset="-155497.25">6391 12846 38,'-4'6'385,"-7"5"-387,3 5-3,-6 6 14,10 3-4,-5 0-5,4 0 0,1-1-1,0-4-3,4-3-2,0-2 2,0-5 0,0-2-1,0-5-2,11-3-5,-3 0-12,10-6-5,0-5 16,3-4 2,0 0-6,-5 2 0,-3 2 5,-3 4 12,-2 2 0,-5 4 9,1 1 10,-4 0 2,7 3 0,-1 6 18,5 3-11,-3 2-17,3-1-7,3 0-1,-2-3 1,4-2-3,2-3-2,0-3 2,1-1 4,-6-1 0,2 0 3,-1-1-1,-3-4 0,-1-1-3,1-2-1,-4 0-4,0-1-9,1 3-12,-1 0-12,-1 2-17,3 2-33,-3 1-26,-3 1-4</inkml:trace>
  <inkml:trace contextRef="#ctx0" brushRef="#br0" timeOffset="-155121.22">7107 13054 64,'1'0'256,"5"0"-233,-2 0-19,3 0 19,-2 0-13,6-3-5,1-2-3,-1-1-4,-3 0-7,-1-2-4,-3-2 1,-4 1 6,0 0 3,0 1 2,-8 1-1,-8 1 1,3 2 5,-8 3 0,-4 1 0,-3 1 6,2 8-2,-5 2-2,5 3 7,2 1-3,3 0-6,9-1-2,1-2-1,8-1 0,3-1-2,0-4 1,0 0 0,4-4 0,13 1 0,-2-3 4,9 0 7,-2 0-5,-1-6-2,4 1-4,-3-3-5,1 2-3,-3 1-7,-5-1-2,-1 4 7,-1 1 6,-5 0 2,3 1-1,3 0 3,-4 1 1,5 2 3,-1-1-3,1 1 0,-2-3 0,2 1-1,-1-1-2,1 0-10,-7-6-73,-3-3-101</inkml:trace>
  <inkml:trace contextRef="#ctx0" brushRef="#br0" timeOffset="-154958.24">6921 12740 217,'-23'0'290,"11"0"-290,8 1 0,4 1 13,4 2-14,13 2-6,12 0 6,10 0-1,7 0-5,5-3-15,-5 0-32,-3 0-31,-6-3-14,-6 0-76</inkml:trace>
  <inkml:trace contextRef="#ctx0" brushRef="#br0" timeOffset="-154658.21">7475 12733 363,'0'6'82,"0"5"-85,0 4 12,0 9 11,0 2-17,0 5-1,0-1-4,0 1-5,0-1-14,0-3-14,-3-4 1,-1-3 5,-3-5 6,3-5 5,1-3 9,3-6-5,0-1-26,0-4-43,7-6 64,1-4 3,6-2 9,-1 1-8,-2-1 10,4 2 6,-1 3 9,-4 3 10,1 4 6,-4 2 8,0 2-4,-3 0 8,3 8 15,-3 5-7,0 1-19,-1 2-12,2-1-6,2 0-5,0-3-1,-1-2 0,3 0-5,0-3-1,-2-2-3,4-2-27,-5-3-57,5 0-89</inkml:trace>
  <inkml:trace contextRef="#ctx0" brushRef="#br0" timeOffset="-154485.21">7872 12795 306,'3'-5'119,"-3"4"-102,0 1 8,4 1 1,3 7-19,1 6 5,1 6-1,-5 4-5,-4 5-2,0 1-3,0 1-1,0-4-6,-2 1-2,0-5-5,2-2-16,0-4-23,0-5-11,0-4-19,0-6-70</inkml:trace>
  <inkml:trace contextRef="#ctx0" brushRef="#br0" timeOffset="-154074.18">8076 12990 56,'0'0'329,"0"0"-263,0 2-39,0 2-5,0 1-8,6 1-12,5-1 2,0-1 2,3-2-4,-2-1-1,8-1 1,-5 0 0,5-5-3,-2-2-3,-2 1-3,1-3 0,-7-1-6,-5 1 1,-5 2 3,0 2 7,0 1 6,-3 3 3,-8 1 4,-1 0-2,-5 8-1,3 4-5,0 2-2,3 3 1,10 2 3,1-1-5,0-2 0,17-2 0,1-2 0,4-3 0,6-3 0,2-2 0,-1-4 0,2 0 0,-3-3 3,1-4-1,-1-1-3,-5 0 0,-2 2 1,-6 0 1,2 3-2,-3 1 0,1 1 1,-2 1-1,-1 0 2,6 4 3,2 2 7,2 1 7,0 1 3,2 1-2,2-2-2,1 0-2,3-1-1,1-1-8,-5-2-3,5 0-1,-2-1-1,-4-1-5,4-1-8,-7 0-13,-2 0-11,-4 3-23,-6 0-54,-3 0-130</inkml:trace>
  <inkml:trace contextRef="#ctx0" brushRef="#br0" timeOffset="-149621.92">9697 12857 132,'-18'-6'129,"-1"-3"-107,5 4 1,4 0 31,5 2-3,-1 1-16,6 1-13,0 1-3,0-1-5,0 1-4,0 0-2,0 0-2,0 0-3,6 0-3,16 0 0,7 1 0,3 2 0,8-1 0,3-1 0,6 0 0,1-1-2,0 0-8,2 0-7,-3 1-17,-7 1-47,-3 1-85</inkml:trace>
  <inkml:trace contextRef="#ctx0" brushRef="#br0" timeOffset="-149309.9">9943 12665 23,'-1'-1'79,"1"1"-30,0-2-17,0 2-14,0 0 3,15 2 17,0 3 3,5 3-7,9 1-3,-1 3-10,9 3-9,0 3-3,1-1-6,-3 2-1,-7-2-1,1 1 1,-8 0-3,-6-2 1,-6 1-3,-9 0-4,0 0-12,-13 0-8,-14 0 3,-3-4 16,-9-1 9,0-5 1,-1-2 2,1-2-2,8-2 1,9 1-3,7-2-1,10 1-4,5-1-26,5 3-73,13 0-44</inkml:trace>
  <inkml:trace contextRef="#ctx0" brushRef="#br0" timeOffset="-142905.54">11193 12782 67,'0'-1'318,"0"1"-220,-11 0-90,0 0-12,0 7 5,0 9 6,5 9-7,2 5-2,4 6 1,0-1 2,0-1-2,0-3-3,4-5-2,-3-2-14,2-4-3,-3-3-5,0-4-15,0-6-15,0-2-31,-15-5-42</inkml:trace>
  <inkml:trace contextRef="#ctx0" brushRef="#br0" timeOffset="-142649.53">11036 12792 103,'4'-10'197,"-2"1"-98,2 1-99,11 1-7,7 0 5,11-1 8,7 2-5,10 1-4,11 2 2,3 3 1,3 0-1,-1 6-3,-9 5-8,-7 4 0,-8 2-1,-16 2-3,-19 0 1,-7 2-2,-14 1 7,-25-1 5,-8 0 1,-13-2 1,-5-4 4,-3-2 1,0-3 1,0-3 1,7-5 0,8 0 0,11-2-2,17 0-3,10 0-2,15-1-20,4-2-88,19-5-30</inkml:trace>
  <inkml:trace contextRef="#ctx0" brushRef="#br0" timeOffset="-142381.51">11635 12938 144,'-28'11'304,"-1"1"-279,1 3-31,10-1 5,14 0 5,4 1-2,4 0-4,14-1 0,3-2-1,-3-2-6,0-4-6,-8-2 3,1-3 1,-3-1-6,-3 0 6,0-3 8,-5-4 8,0-1-1,0-1 2,0-3-2,0 2 0,0-2-2,0 1 2,0 0-2,0 2-5,8-1 1,6 1 0,3 3 0,1-1-2,4 1-16,2 2-35,-2 0-25,-1 1-26,1-1-16</inkml:trace>
  <inkml:trace contextRef="#ctx0" brushRef="#br0" timeOffset="-142105.5">11928 12927 74,'4'3'154,"-1"-1"-115,1 2-16,3 1 22,1 0-9,1 0-14,2-2-10,1 0-5,5-1-1,-5-2-5,6 0 2,-3 0-1,1-1-1,1-5-5,-4 0-3,0-1-2,-2 0 0,-3 1 4,-2 1-2,-2 1 2,-4 2 3,0 1 2,0 1 0,-11 0-4,-7 0-4,-8 4 3,2 5 1,-4 1 4,-1 4 1,1-1 5,6 2 8,4 1 1,7-1-2,9 1-3,2-3 0,5-1-4,17-4-6,1-2 3,8-1 0,4-4-1,1-1-2,3 0-1,0-6-12,-6-2-38,-1-5-73</inkml:trace>
  <inkml:trace contextRef="#ctx0" brushRef="#br0" timeOffset="-141681.47">12301 12954 110,'0'-1'160,"0"0"-133,0 1-15,0 0 17,0 0-10,0 8-19,7 2 2,-2 4 2,4 1-1,-1 1 1,4-2-1,-1-1-1,0-1-1,-1-4-1,1-3 0,-4-1 0,4-2 1,-7-2 0,7 0 7,-3-2 5,3-8 7,1-3-12,0-2-3,-1 0-3,-1-1 0,-2 1-5,-1-1-5,3-1-28,0 4-21,-2 1-31,-1 4-66</inkml:trace>
  <inkml:trace contextRef="#ctx0" brushRef="#br0" timeOffset="-141489.46">12650 12989 110,'7'-7'56,"-3"4"-52,-2 0 10,0 2 23,-2 1-17,0 1-17,0 6 4,0 5 6,0 2-3,0 0-6,0 2-3,2-4-2,5 0 1,-3-4 0,0-1 1,0-3-4,2-4-18,-2 0-53,-4-3-86</inkml:trace>
  <inkml:trace contextRef="#ctx0" brushRef="#br0" timeOffset="-141357.45">12692 12890 15,'-12'0'369,"6"0"-332,-1 0-36,5 0 8,2 6 0,0 2-10,9 2-4,9 0-5,-3 1-18,6 0-27,-3-2-27,0 0-48</inkml:trace>
  <inkml:trace contextRef="#ctx0" brushRef="#br0" timeOffset="-140821.41">12935 13009 158,'11'2'45,"3"1"-17,4-1 16,0-1-8,-1-1-12,-2 0-9,-1 0-2,-3-3-6,1-2-2,-3-2-3,-5 0 0,-1 0-2,-3 0 0,0 2-1,-3 2 1,-7 2 1,-4 1 0,2 0-2,-8 6-1,-1 4 2,5 2 4,0 1 1,5 2 1,3-1-1,4-2 0,4-1-2,0-3-4,4-3 1,8-1 1,5 0-2,4-4 2,-2 0-2,4 0 0,3-4-6,-2-3-7,-1-1-12,-3 1-10,-2 0-12,-7 1 4,-3 2 19,2 1 23,-9 3 2,2 0 1,-3 0 4,0 1 16,0 6 20,2 2-6,-2 1-11,4 1-3,0-1-1,3-2-7,4-3-3,0-1-5,3-1-1,0-1-3,1-2 1,2 0-1,-1 0-1,7-3-6,-8-1-2,0-1-4,-2 2-4,-2 1-3,-4 1 8,0 1 6,-3 0 2,0 1 2,-1 4 3,1 2 2,3 0 1,1 1 5,1-2-2,2-1 0,1-2-4,5-2 1,-3-1-2,4 0 0,0-2-2,-1-3 0,-2-2 0,-4 1-1,-3-1 0,-2 0 1,-6 3 0,0 0 4,0 1 5,-10 3 15,-5 0 10,-2 0-11,-4 0-12,9 4-8,-6 0-1,9 0-3,8-1-4,1-1-13,0-1-37,15-1-78</inkml:trace>
  <inkml:trace contextRef="#ctx0" brushRef="#br0" timeOffset="-139221.33">14221 12961 92,'0'0'122,"1"0"-86,2 0-25,-3 0 6,4 0 7,-1 0-6,3-3-5,-6 0-4,4-1-2,-4 1 0,0-2 2,0-2 0,0 2-5,-4-2-2,-7 0-2,-1 1-1,-4-1-2,-4 1-7,-2 1-6,-4 2 4,2 3 6,-5 0 5,1 4 1,2 6 3,2 3-1,3 4 2,6 2 1,7 1-1,8-3 1,0 0 2,0-3-5,12-5-1,9-2 0,7-5 2,2-2-1,8-2-1,-3-8 1,5-4-3,-4-3-2,-5-3-10,-5-4-1,-4 0 6,-8-2 8,-8 1 4,-2 0 0,-4-1 2,0 0-3,0 2 0,0 2-2,0 7 0,-2 5 4,0 8 5,2 2 1,-2 10-3,-1 10 3,3 7-1,-1 4 3,1 6-5,0 1-1,0-2-5,0-2 0,0-4-3,0-5 0,1-3-2,10-5-11,0-6-19,5-3-23,-4-7-43,4-1-77</inkml:trace>
  <inkml:trace contextRef="#ctx0" brushRef="#br0" timeOffset="-138858.31">14520 12911 26,'0'12'334,"0"-1"-296,0 3-30,0 2 23,11-4 5,7-2-20,-2 0-12,7-4-2,3-2-2,-4-3 0,-1-1 0,0 0-5,1-3 1,-8-3-5,0-3-5,-6-2-3,-5 0 0,-3 0-8,0-2 8,-3 1-1,-9-1-5,-6 3 9,2 4 14,-2 2 2,2 4 10,-1 2 7,-1 6 7,0 4-5,7 2-3,5 0-3,6 2-1,0-2-2,6-2-2,16 0-4,0-3 0,9-2-3,-1-3 1,1-2 0,2-2-1,-2 0-3,-9 0 1,-1-1-1,-6-2-1,-8 0-2,-3 0-1,-4 3-1,0 0 5,-8 1 0,-8 5-4,-1 3 0,-3 1-6,2 1 0,3 0 1,5 0-5,0-2-14,9-1-29,1-2-38,0-4-70</inkml:trace>
  <inkml:trace contextRef="#ctx0" brushRef="#br0" timeOffset="-138106.28">15413 12725 33,'-18'-14'343,"5"4"-312,2 4-15,11 6 24,0 0-10,0 10-23,0 9-3,0 10 3,0 6-1,0 5-4,7-1-1,-6 1-1,5-5 0,-2-4-1,0-6-3,-2-3 1,-2-8-2,0-3-2,0-5-6,-5-5 3,-3-1-3,-2-8-17,5-7-25,-6-5-4,0-5 7,-5-4 3,4-3 1,-2-4 35,3 0 13,2 0 3,3 2 7,6 4 34,0 2 20,5 7-7,14 5-13,8 3-13,5 5-9,8 3-5,0 3-7,12 2-3,-7 0-3,6 2-2,-1 4-3,-10 1-1,-1 1-2,-5-2-7,-3 2-4,-5-4-6,-6 1-13,-13 0-33,-7-1-60,0-1-62</inkml:trace>
  <inkml:trace contextRef="#ctx0" brushRef="#br0" timeOffset="-137981.26">15452 12865 9,'-6'14'18,"6"-3"193,6-1-191,16-3-8,11 1 7,2-3-11,4-4-6,-2-1-4,-2 0-9,-5 0-17,-3-4-28,-9 0-50</inkml:trace>
  <inkml:trace contextRef="#ctx0" brushRef="#br0" timeOffset="-137666.25">15535 13006 122,'-15'15'157,"3"-2"-139,12-1 4,3-1 17,17-4-20,9 0-9,5-5-6,5-2-3,3 0 0,1-2-3,2-6-9,-6-1-9,1-3-5,-8 1 2,-7-1-1,-9 2-5,-5 1-2,-8 4 25,-3 0 10,0 4 20,0 1 12,-4 0 2,-6 0-4,2 1-5,0 5-11,1 1-7,0-1 0,7 0 1,0-1-6,0-3-1,0-1-2,7-1 4,4 0 0,-4-5 6,-3-4 0,0-2-3,-4-3-2,0 0-4,0-3 2,0-1 1,-3 0-2,3-1-3,0 3-2,5 2 0,10 5-1,3 3-3,8 4-7,1 2-20,0 1-34,2 6-45,-2 2-65</inkml:trace>
  <inkml:trace contextRef="#ctx0" brushRef="#br0" timeOffset="-137257.22">16300 12940 25,'3'0'267,"4"0"-228,1-2-40,5-1 6,-2 2 10,3 1-12,1 0-3,-3 0 2,4-2-1,-5 2 0,0-1 6,-3-2 6,2 0-2,-4-1-8,-4 0-1,-2 0-2,0-1-2,0 0-7,-15-1-1,-5-1 2,-4 2 7,-4 0 1,-1 2 0,-3 2 14,-3 1 6,3 4-3,4 5-7,-1 0-4,6 2 3,6 1-2,6 2 2,4-1-2,7-1-4,0-1-1,4-3 1,14 0 0,-1-3-3,8 1 3,-2-2-2,5 1 0,0 1 0,-3 2-1,-6 2-1,-1 2 0,-2 2 1,-10 0 1,-1 1-1,-5 1 2,-5-2-2,-14 1 5,-7-1 3,-3-2 15,-2-3 7,-1-2-4,3-2-8,3-3-6,2-2-6,9 0-7,2-4-2,3-5-11,9-1-10,1-1-14,0-4-44,11-4-95</inkml:trace>
  <inkml:trace contextRef="#ctx0" brushRef="#br0" timeOffset="-136949.18">16550 12885 13,'0'5'501,"0"2"-487,0 2-14,0 0 23,8 0-11,6 1-13,1-3-6,2-2-7,5-3-14,1-2-13,-4-1-9,5-7-12,1 1-6,-8-5 13,2-1 3,-5 1 6,-3-2 23,-7 2 17,-1 0 8,-3 5 2,0 2 24,-17 2 21,-2 3 6,-8 0-2,-3 8 2,5 3-4,-9 5-13,5 4-7,6 3-7,0 0-5,8 0-4,7-2-2,4-5-4,4-3-4,5-3-2,16-6-3,3-1 1,5-3-3,-1-1-8,2-9-15,1-3-25,-2-4-58,-6-5-113</inkml:trace>
  <inkml:trace contextRef="#ctx0" brushRef="#br0" timeOffset="-136630.18">16935 12589 34,'-3'14'414,"-5"4"-388,4 5-9,4 4 20,-2 0-20,2 2-13,0-2-2,0-4-1,0-2-2,0-3-3,2-5-2,0-3-1,0-4 1,2-5-4,3-1 2,0 0-2,4-7-4,1-3-2,6 1 5,-2 0-1,-1 2 9,0 4 2,-2 2 2,-2 1 1,-4 2 0,0 7 8,-7 2-1,0 1 3,-7 2-3,-15 0-1,-2 0 1,-7-1 6,2-1 5,1-4-1,6-2-2,3 0-3,-1-4-4,5-1-7,4-1-2,4 0-3,3-3-10,4-3-10,0 0-23,18 0-36,3 0-78,-2 0-102</inkml:trace>
  <inkml:trace contextRef="#ctx0" brushRef="#br0" timeOffset="-136158.15">17106 12859 123,'1'-2'149,"-1"2"-79,3 0-14,4 0-20,0 6-18,1 3-4,0 1-7,1 0-1,-2 2-2,-3-1 0,-1-1-3,-2-1 1,-1 0 0,0-3-1,0-1 1,0-1-2,0-1 1,0 0-1,0-2-1,0 0-7,0 0-17,3 0-10,-3 0-14,7-1 3,-6 0 14,2 0 11,-2 0 12,-1 0 6,0-4 4,0-1 3,0-2 2,-4 0 16,-3-1 9,-1 0-4,-1-1-1,3 1-5,-3-1-5,5 3-7,0-1-5,4 3 1,0-1 0,0 0-3,1 1 0,10 1-1,3-2 1,-1 1-2,2 0 1,0 1 2,5 0 0,-2 0-1,4 1 0,-3 2-2,4 0 0,-7 0 0,0 5-2,-4 1 1,-2 4 1,-3 1 3,0 2-1,-7 2 7,0 0 7,0 1 2,0-2 1,0-1-5,0-4 1,-3 0-4,3-3-2,-3-2-4,3 0-2,0-2-2,0-2-1,0 0-1,3 0-1,5-3-2,1-3-7,-2-1-16,-3 1-28,-2-2-57,0 1-154</inkml:trace>
  <inkml:trace contextRef="#ctx0" brushRef="#br0" timeOffset="-135913.15">17585 12828 34,'0'12'301,"0"0"-238,0 0-22,0 2 15,0-1-22,0 2-25,-4-4-6,4 3-4,-6-4 0,5 0-10,-4-3-12,3-3-20,2-1-41,0-3-73</inkml:trace>
  <inkml:trace contextRef="#ctx0" brushRef="#br0" timeOffset="-135770.13">17688 12675 54,'0'-2'288,"0"2"-198,0 0-73,0 0-14,4 4 0,3 0-6,-2 1-29,8-1-62,-8-2-83</inkml:trace>
  <inkml:trace contextRef="#ctx0" brushRef="#br0" timeOffset="-135561.12">17908 12708 10,'5'7'-1,"-5"1"119,0 0-14,-5 1-63,-6-1 8,-1 3 6,-5 1-21,5 1-11,-1 1 0,5 0-6,-2 2-6,9-1-5,1 1-1,0-2 0,0 0-4,5-1-2,5-4 2,-4-1-1,1-2 1,-7-2-1,0-2 1,0 0-1,-9-2-2,-6 0-4,-3-2-6,-2-4-11,2-2-14,2 1-33,4 1-82</inkml:trace>
  <inkml:trace contextRef="#ctx0" brushRef="#br0" timeOffset="-38601.58">4543 11832 112,'0'8'75,"0"4"-75,0 0-6,0 0 7,0 1-1,0 2 0,7 2-2,4-2 1,-3 3 2,1 1-2,2-1 3,-5-1-1,6-1 2,-8-2-1,-3 0 0,2-1 1,-3-1-1,0-3-2,0 1 0,0-4-1,-4-2-4,-7-2-3,2-2-9,-4-3-17,0-6 15,-2-2 10,1-2 7,-1-1 2,5-2 5,-1-2 4,1-1 5,2 1 10,1-1-1,3 0 1,-3 2 0,7 0 3,0 0-5,0 3-4,2-2-5,5 0 0,6 1-4,1-1-5,1 3-2,2-2-1,5 3 0,-4 2-1,3 2 0,-6 3 0,0 1-1,-1 2 2,-5 0 0,-5 2 1,0 0 5,-4 0 1,3 4 6,-2 2-1,-1 2-6,0 3-4,0 0-1,-1-2-2,-6 1-2,0-2-1,-2-1-2,5-1 3,0 1-3,1-2-3,3 1-16,0 2-33,0 0-28,0 0-36</inkml:trace>
  <inkml:trace contextRef="#ctx0" brushRef="#br0" timeOffset="-38337.56">4890 11804 310,'0'0'7,"0"0"-29,3 0 10,-2 0 7,9 0-1,-2 0 6,2 0 1,-2 0-1,-2 0 0,1 0 1,1 0 2,3 5-1,0-2 5,3 5-1,-3-1-1,2 0-2,2-1-3,-1 0 0,3-1-2,-5-2-5,5 0-10,-6-2-20,-1-1-16,-1 0-6,-5 0-13</inkml:trace>
  <inkml:trace contextRef="#ctx0" brushRef="#br0" timeOffset="-38169.56">5025 11791 274,'-10'0'71,"2"0"-56,1 0 7,7 0 25,-4 0-14,1 0-18,3 2-8,0 1-5,0 3-6,3 2 1,13 3 0,2 2 1,4-1 1,1-3 0,-1 1 2,3-3-2,-3 0-3,0-2 0,-2-2-9,2-1-13,-5-1-50,-2-1-115</inkml:trace>
  <inkml:trace contextRef="#ctx0" brushRef="#br0" timeOffset="-34286.33">5523 3325 60,'-13'-1'366,"7"-1"-361,-1 2-4,4 0 9,3 0 27,0 0-23,0 2-14,0 11-3,0 2 4,-1 4 1,1-1-2,-3 1 0,3-2 0,-4-2 0,4 1 0,0-3 0,-3-1 2,3-3-2,-4 1 1,0-2-1,-1-2 1,-1 1-3,1-2-3,-1-3-2,4 1-2,-2-3 5,1 0 2,-1 0 2,-3-4-9,-1-4-10,-2-2 13,2-3 4,1-2 1,3-2 1,-1-2 1,4 0 0,-4 1 3,5-1 1,0 3 0,2 2-1,9 1 0,5 2 0,-1 3-4,3 1 0,3 1 0,-2 2 1,6 2-2,-1 0 2,2 2-2,1 0 1,-4 0 1,-3 0 1,-2 0-2,-7 0 0,-7 1 0,-4 1 0,0 2 0,-4 2 4,-14 2-1,-6 0-4,-6 2-1,-1-3 2,-2 1-2,6-2 0,4 0-5,5 0-11,1-2-29,6-1-65,-3-1-100</inkml:trace>
  <inkml:trace contextRef="#ctx0" brushRef="#br0" timeOffset="-33978.31">5687 3350 24,'0'3'53,"9"0"-16,7-1-32,7-2 8,10 0 18,0 0-13,6-7-10,3-3-6,-3-1 1,-6 0-4,-7-1 1,-6 1-2,-8 2-2,-2-1 4,-10 3 3,0 2 0,-11 2 8,-9 1 16,-6 2-4,-7 4-1,2 7-8,-4 3-2,5 6 10,3 2 3,12 0 3,8 0-3,7-6-13,5-2-8,14-3-2,13-2 1,7-6 3,4-3-5,10 0-1,2-10-16,-1-6-54,-8-5-170</inkml:trace>
  <inkml:trace contextRef="#ctx0" brushRef="#br0" timeOffset="-32642.22">11350 3316 425,'0'-3'54,"0"0"-54,-4 2 1,4 1 19,0 0 2,0 0-16,0 3-12,0 7-5,-4 5 13,1 5 1,-1 1 0,-2 1-2,1-1 1,-1-2-2,2 0 3,-3 0-2,3-2 1,-6-3-2,2-1 0,-1-2 0,0-3-5,5-2-8,2-3-11,2-2-4,0-1-6,0-3-21,0-6-10,-3-4 11,-1-4 9,0-2 12,-3 1 17,0-3 9,1 1 6,-1-3 1,3 2 4,0-1 1,0 3 16,1 3 11,1 2 12,2 4-7,0-1-10,0 4-6,5 0-4,7-1-5,8 2-4,6 1 2,12 1-2,1 2-5,7 2-2,0 0 0,2 0 1,-6 6-2,-3 1 0,-9-1 1,-8 0-1,-6 2-3,-12-1 0,-4 3-8,-15 0 8,-13 0 5,-8 1 1,-3-1-1,-3-1-1,3-3 2,2-4 0,5-1 2,9-1-2,6 0-3,5 0-7,11 0-27,1-4-65,0-3-110</inkml:trace>
  <inkml:trace contextRef="#ctx0" brushRef="#br0" timeOffset="-32309.22">11668 3311 11,'1'1'125,"4"-1"12,0 0-131,5 0-20,5 0 26,10 0 1,7-4-4,6-1-6,-1-1 0,2-2-2,-8 0-2,2-2-4,-9 1-8,-9 0 2,-2 3-1,-8 2 6,-5 0 8,0 2 5,-20 2-2,-6 1-2,-9 8 10,-2 3 2,2 4 2,2 3 11,11 1-11,9-1-1,13-4-6,0-2-8,22-3-1,9-4 1,12-5-2,10-1-5,1-4-35,-1-11-68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58:30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2066 12758 1,'0'-2'180,"0"-1"-8,0 1-149,0-2-19,0 1 12,0 0 1,10 1-12,2-1-3,4 1 0,2-2 0,-1 1-2,0 0 1,6 1 0,-8 0 2,2 1 1,2 1 1,-1 0-3,2 0 1,-1 0 0,1 1-2,2 2 1,3 1 1,-4 1-2,-3-1 2,-3 0-2,-2-3 0,-2 4-1,-7-4 1,0 0-1,-4 4 3,0-1 0,-8 4-2,-9 0-1,-1 1 0,-2-1 0,1 0 1,-2-2 0,2 1 0,4-1 0,2 0 1,2 0-2,2-2 0,7 0 0,-1-1 0,3 2-2,0-1 0,3 1 0,8 0 2,4-1 0,5 0 0,-1-1 1,2-1 0,-4 2 2,-2-2-1,3 2-1,1 3 5,-2 1-4,1 2 1,0 3-2,-7 1 2,2 3 0,-9-2-2,-2 1 1,-2-3 0,0-2 2,-9-2 2,-6-1 1,-2-3 8,-8-1 2,-4-4-2,-7 0-3,1-5-5,0-6-7,2-3 1,5-1-3,10 0-2,7 2-2,7 2-16,4 2-25,0 4-55,4 1-129</inkml:trace>
  <inkml:trace contextRef="#ctx0" brushRef="#br0" timeOffset="593.02">2518 12697 42,'-17'-2'222,"-2"-3"-201,-1 2-17,-2-1 20,1 2 2,-5-1-19,-3 1-4,-2-2-3,-1 0 0,-1 1 1,-2 0 2,2 0 8,2 3 12,-1 0 8,3 0-8,-2 0-4,2 3-2,4 3-8,-1 3-3,1 1-3,6 4-3,-1 3 4,5 4-3,6 5 0,5 5-2,4 4 1,0 1 1,6 3 0,12-3 1,0-1-2,5-5 1,4-6-3,1-3 2,8-3 0,3-4-1,4-1 0,5-4 2,7-3-2,2-3 1,4-3 1,5 0 1,1-3 0,-3-3-1,0-3-1,-8-2 0,-5-1 1,-8-2 2,-6-1-2,-6-3 0,-12-2 1,-2-2 1,-13-3-1,-4-4 1,-3-1 2,-23-4-5,-13 2-2,-11-1-4,-14 2-2,-8 4-9,1 5-10,-5 6-16,6 5-19,5 6-25,1 5-45</inkml:trace>
  <inkml:trace contextRef="#ctx0" brushRef="#br0" timeOffset="2084.12">3386 12657 80,'0'-7'164,"0"3"-9,-7 2-147,3 2-4,4 0 14,-7 8-4,7 5-16,-4 9 0,4 4 2,0 2 0,0 1 1,0-3-1,0 0 1,2-2 0,-2 0 1,2-1 0,-2-1 0,2-3 1,0-2-2,1-3 0,-2-4-1,2-4 0,0-3-1,1-2-1,0-1-2,3 0 3,10-8 4,-2-4 1,0-5-1,6 1-2,-9-3-1,5 1 1,-3 5-2,0 3 1,-2 3-1,-3 3 1,6 4-3,0 0 0,5 0 3,2 8 4,3 1 1,-1 4-4,2 0 2,-2 3-1,-2-4-1,0-1-1,-7-3 0,-2-2 1,-2-2-2,-4-3 0,-3-1 3,0 0 2,0-7 6,1-5-1,1-4-1,-6-4-5,0-2-1,-4-2-1,-8 0-1,-6 1-2,2-2-2,5 3 0,3 3 1,8 7 0,0 3 2,0 5-5,1 4-7,13 0-12,3 4-13,4 8-8,4 3-27,-6 3-69</inkml:trace>
  <inkml:trace contextRef="#ctx0" brushRef="#br0" timeOffset="2536.13">4165 12877 4,'0'-1'6,"1"-1"191,-1-2-157,0-3-39,0 0 0,0-1 1,0 0-2,0-1-4,-1 0 1,-10 1 0,0 1 0,-7 1 7,2 4 1,0 2 5,-2 0 12,0 7 10,-2 4-20,5 5-5,-2 3-2,6 2-2,3 1-1,5 0 0,3-3-1,0-4 0,3-2-1,5-6-1,5-2 0,2-2 1,3-3 2,-1 0 1,5-3 1,0-7 3,-5-2-2,1-2-4,-3 0-1,-1-1-6,-8 2-10,3 5 0,-3 2 6,-3 2 6,-2 3-2,2 1 1,8 0-4,0 1 10,4 6 4,5 2 0,-1 1-1,3-1-4,-2-1 2,2-4-1,-5 0 0,-3-3 3,-3-1-2,-7 0 2,0 0 0,-1 0 4,-3-4 6,0-3 2,-3-5-9,-8-1-4,0-3-1,0 0-2,1 0-3,6 1 1,1 0-5,3 1-11,0 2-16,11 0-12,6 2-27,2-1-27</inkml:trace>
  <inkml:trace contextRef="#ctx0" brushRef="#br0" timeOffset="3253.21">4618 12671 81,'0'16'183,"1"5"-183,9 3-2,-5 2 4,4 0 1,-4 2-3,-1-3-2,1 1 4,-5-3-5,1-2 3,-1-3 0,0-3 0,0-4 0,0-3 0,-4-3 3,-2-4 0,1-1 0,-5 0-4,0-6-15,-2-5 3,1-1 8,4-1 1,-4-2 2,7 2 6,-1 3 6,4 2 2,1 3 8,0 3 5,0-1 2,0 3-8,4 0-5,6 0-3,4 1 5,-2 3-3,5 0-5,2 2-4,-2-2 0,1-1-5,4-2 2,-2-1 1,2 0 0,-1 0 0,-3-3 0,4-1 2,-5-1-4,1 0 1,-7 2 0,4-1 0,-9 1-1,3 0 0,-3 2 0,-3 1 2,-3 0-2,0 0 3,0 0 1,0 0 2,-3 0 0,-7 0-5,-1 0 0,-4 0-1,4 0 0,0 7-2,2 3 5,4 3-4,1 0 1,4 2 2,0 0-1,7 0-1,4-2 0,7-3-1,1-3 0,1-3-2,2-2 3,3-2 1,0 0 0,1-2 0,-5-7 0,0-1 2,0-1-3,-6-4-2,-1 2-1,-7 0-2,-1 1 0,-1 4 4,-1 2 1,-2 4 1,-2 0 1,2 2 0,-2 0 2,0 3 1,2 5 3,2 3-3,5 2-2,3 0 0,-1-2-2,4-2 0,-2-1-1,-1-2 0,2-3 0,-1-1 2,-2-2 0,0 0 0,1 0-1,2-3 3,-3-3-3,-2-1 1,-1 2 0,-5-1 1,1 3-3,0 0 0,0 3-1,2 0-3,2 0 2,3 3 5,2 5 7,2-1-3,3 3-1,-3-2-4,0 0-2,1-3-1,-4 1-1,2-3-9,-5 0-23,2-3-38,0 0-103</inkml:trace>
  <inkml:trace contextRef="#ctx0" brushRef="#br0" timeOffset="4648.25">6400 12665 46,'7'-5'-46,"-3"1"185,0 0 6,-4 1-116,0 2-18,0 1 15,0 0 2,0 0-1,-7 0-13,-1 0-10,-5 5-2,-5 6 0,-1 4 3,1 7 6,1 5 3,-1 5 1,7 6 0,4 3-1,6 4-5,1 1-3,1 0 0,13-2-2,5-6-2,5-3-2,8-5 0,2-4-8,8-4-7,0-3-16,4-6-24,-3-3-45,-3-8-94</inkml:trace>
  <inkml:trace contextRef="#ctx0" brushRef="#br0" timeOffset="5216.29">6809 12906 265,'-2'-4'49,"-9"-1"-44,5 2 22,1 1 14,-1 1-22,2 1-9,-2 0 0,-2 1 1,-1 8-14,-4 4 0,2 2 2,5 4 1,2-2 1,4-1-1,0-2 1,0-4-2,8-2 1,3-3 1,-1-1-1,8-3 0,0-1 2,2 0 6,2-9 0,-1-2-2,-3-3-4,-7-2-7,-7-1-3,-4-1-7,0 3 3,-11-2-1,-6 5-7,-1 2 8,-1 4 2,1 4-3,1 2-10,3 4-28,3 7-2,4 4 1,6 2-45</inkml:trace>
  <inkml:trace contextRef="#ctx0" brushRef="#br0" timeOffset="5603.31">7114 12971 260,'1'14'23,"2"3"-41,4 1 18,1-1 2,0 0-5,4 0-16,3-4-21,-4-1-7,2-3-19,-4-2 12,-7 0 27,2-4 16,-4 0 11,0-2 0,0-1 11,-6 0 15,-3 0 3,0-4 9,1-3 4,1 0-16,3-4-7,-1-4-9,3 0-3,2-4 0,-3-2-5,3-2-3,0 0 0,-1-3 1,1 3 0,0-1 0,0 6-5,11 2-7,4 5 7,2 4 5,2 3-1,-1 4 1,2 0 4,2 5 8,0 4 11,-3 3-3,1 2-4,-5 1-1,-5-1-5,-4 0 5,-6-1-1,0 1-5,-2-1-1,-13-1 0,-3-1-1,-4-2-2,1-1 0,-4-3-5,4-2 0,0-3-6,6 0-33,2-3-51,2-6-48</inkml:trace>
  <inkml:trace contextRef="#ctx0" brushRef="#br0" timeOffset="5832.32">7514 12878 0,'8'7'0,"3"-2"9,-2 1-1,0-1 20,-3 0-22,1 0-8,0 1 0,4-2 2,-7 2-1,3-1-2,-3 1 2,-4-1 1,4-1 0,-4 0 1,0-4 1,0 1-2,0-1 1,0 1-1,0-1-4,0 0 0,0 0-14</inkml:trace>
  <inkml:trace contextRef="#ctx0" brushRef="#br0" timeOffset="6104.34">7621 12743 12,'4'-9'29,"0"2"7,-1 0-17,-3 1-5,0 2 6,0 2 6,0-2-1,0 2 2,0 1 6,0-2-2,0 3-5,0-1-4,0 1 1,0 0 2,0 0-2,0 2-8,4 7-3,3 3 6,-3 3-2,-1 4-6,-3 1 0,0 3-4,0-1-2,0 1-2,0 1 0,0-1-2,-6-1 1,5-1-1,-2-4-1,3-2 1,0-3 0,0-6 0,0-2-6,0-2-11,0-2-15,-1 0-10,1 0-12,0-7-17,-3-2-15,-6-4-30</inkml:trace>
  <inkml:trace contextRef="#ctx0" brushRef="#br0" timeOffset="6376.36">7540 12872 7,'-7'-2'144,"6"2"-66,-6 0-26,7 0-3,0 0-15,0 0-21,0 0-10,0 0-1,0 0-2,4 0 2,7 0-1,2 0 1,5 0-1,-3-3 0,7-1-4,-1 0-7,0 0-21,0 2-29,2 2-4,4 0 15,-2 1 1,-3 4 23,-1 1 25,-2 2 3,-1-1 19,0 0 22,-5 0 6,-6 0-4,1-2-1,-5-1-9,4 1-4,-6 0-11,-1 0-6,3 1-7,1 1-4,-2 0-4,2 2 1,-2 1-2,3-3 0,-3 1-4,0-3-2,2 0-7,-4-4-8,3 1-22,-3-2-44,0-2-78</inkml:trace>
  <inkml:trace contextRef="#ctx0" brushRef="#br0" timeOffset="6488.36">7940 12805 119,'0'0'196,"0"0"-191,3 0-5,-3 0 6,6 3-14,3 4-18,1 4-35,-1 0-100</inkml:trace>
  <inkml:trace contextRef="#ctx0" brushRef="#br0" timeOffset="7016.39">8194 12934 27,'2'0'238,"5"0"-203,-7 0-33,1 0 32,2 0-9,1 0-18,-1 0-2,1-2-1,-3-1-7,-1-3-8,0 1-10,-4 1-6,-8 0 7,-4 3 18,1 1 11,-3 0 7,-1 4 7,2 3-1,-1 2-4,7 2 0,0 3-4,4 1-2,3-1-4,4 1 4,0-4-8,0 0-1,13-4-4,3 0 1,6-2-1,-1-4 2,1-1-1,-3 0-2,-1-3-2,2-5-1,-5-1-10,0-2-8,-6 0-14,-2-3 0,0 1 10,-7-1 4,4 3 9,-4-1 0,0 6 8,4 2 3,-1 3 4,-3 1 2,4 0 10,0 3 13,3 3 0,-1 4-3,3 2-6,1-1-4,4 1 0,0-4-5,3 0-6,-2-2-1,3-1-2,-3-2 1,2-3-2,1 0-4,1 0-2,1-3-4,-5-3-8,-1 0-11,-3-1 0,-1 3 6,-1-1 17,0 2 7,-5 1 3,0 2 4,0 0 8,3 2 12,3 6 5,-4 0-4,3 2-10,-3 0-6,5-1-3,0-1-2,3-2 1,-8-2-3,5-1 0,-3-1-3,-1-1 0,4-1 1,-4 0-2,5 0-4,0-3-19,0-3-31,-1 1-52,3 3-75</inkml:trace>
  <inkml:trace contextRef="#ctx0" brushRef="#br0" timeOffset="7424.41">8975 13015 314,'1'0'49,"2"0"-43,0 0 27,1 0-11,3 0-16,3 0-4,1-1 2,4-4-8,-4-3-10,3-1-16,-8 0-13,-2-1-2,1 2 9,-5 0 25,0 0 12,0 2 9,-5 1 11,-9 2 6,0 2-3,-1 1 3,-3 1-8,-2 6 3,1 2 5,1 4-6,1-1-7,3 2-10,6-1-2,-3 1-1,4-2-2,5-1 1,0-4 0,2-3 1,0-1-3,0-3-2,7 0 2,1 0 2,6-2-1,1-6-3,-2-1-7,5-3-5,-6 2-11,2 2-2,-3 1 8,-1 2 13,-3 2 9,0 3 0,1 0 10,2 0 4,1 6-1,-3-1 0,5 1 0,-5 1-5,3-2-4,-1-2 0,-2-2-4,1 0-1,2-1-4,0 0-5,0-7-28,-3-3-53,-1-2-128</inkml:trace>
  <inkml:trace contextRef="#ctx0" brushRef="#br0" timeOffset="7600.44">9201 12720 172,'0'-2'184,"0"2"-129,0 2-4,0 9-18,0 6-13,0 8-7,0 7-7,3 5-1,0 0-3,1 1-1,0-1 0,6-3 0,-6-4 1,2-4-1,1-5-1,1-2-1,-1-5-5,0-3-26,1-5-33,-1-6-61,0 0-175</inkml:trace>
  <inkml:trace contextRef="#ctx0" brushRef="#br0" timeOffset="9068.5">9815 13044 126,'0'19'146,"0"0"-144,0 0 3,0-1-2,2-3-4,9-1-1,-3-3-20,2-3-78</inkml:trace>
  <inkml:trace contextRef="#ctx0" brushRef="#br0" timeOffset="9224.52">9682 12829 520,'-11'-1'-3,"4"0"-19,7 1 29,0 0-2,0 0-19,15 0-17,9 2 0,5 3-24,-1 1-106</inkml:trace>
  <inkml:trace contextRef="#ctx0" brushRef="#br0" timeOffset="9665.54">9958 13012 382,'-8'4'9,"1"1"-16,6 0 10,-2-2 4,3 4-8,0 0-3,0 1-1,0 0 2,7 0-7,0 1-2,1-3 0,-1-2 6,1 0 1,2-4 3,-2 0-4,3 0-1,5-6 7,-1-3 4,4-2-1,4-1-3,-4 0 2,-2 4-2,1 2 0,-4 0 3,1 3 2,-5 2 3,1 1 0,-4 0 1,0 1 0,4 5 3,-6 3 0,5 1 0,-6 1-1,0-1-6,1 0 1,-3-3-2,4-1 2,-3-1-2,4-2-2,-3-1-3,3-2 1,1 0 0,0 0-1,4-5-3,0-2-5,5-1-9,-2-1-4,-1-1 1,1 3 2,2-1 8,-6 5 9,-1 1 3,-1 1 0,0 1 3,2 0 8,0 5 7,0 4 2,2 0-6,2 0-5,-4 0-1,0-1-3,0 0-3,-3-2-1,4-1-2,-1-2-1,1-1 0,2-1-13,-1-1-26,2 0-67,-8-2-158</inkml:trace>
  <inkml:trace contextRef="#ctx0" brushRef="#br0" timeOffset="10336.58">11425 12686 123,'-22'-5'254,"0"1"-247,-5 2-1,-1 2 45,2 0-5,-7 6-37,2 5-10,1 5 1,-1 1 1,3 4-1,6 0 0,4 0 0,8 1 1,1-1 1,9-2-2,0 1 2,11-3-3,11 0 2,6 0 0,5-2 0,2 0 1,5-1-1,-6-2 0,-3 0-1,-7-2 0,-6 0-1,-7-2 1,-7 1-1,-4-3 2,-11 1-1,-11-3 0,-9-1 1,-2-2-1,-2-1 0,3 0-12,3-2-17,3-2-15,13 0-8,5 1-18,8-2-29,0 0-26</inkml:trace>
  <inkml:trace contextRef="#ctx0" brushRef="#br0" timeOffset="10556.59">11597 12945 334,'-4'-1'27,"-4"0"-22,1 1 51,0 0-18,1 0-32,1 2-4,-5 1-1,3 6-3,-7-1 0,2 4 1,1 0 1,-2 1 1,2 1-1,1 0 1,4-1 1,6-2 3,0-4 0,0-1-4,16-2-2,3-1-1,8-3-1,1 0 3,5-1-21,0-5-39,-2-4-95</inkml:trace>
  <inkml:trace contextRef="#ctx0" brushRef="#br0" timeOffset="10863.61">11753 12942 63,'-7'5'179,"1"1"-174,3 3-8,3 2 7,0 1-2,5 1-2,6 2 1,0-2-1,0-2-1,0-1 2,-5-3 6,5-2 7,-4 0 1,-1-4 0,-1 1-3,-1-2-1,-1 0-2,-3 0 5,0-2 1,0-5-7,0 0-2,0-2-5,0 2 2,-7-2-3,2 1 0,3-1-2,-1 0 1,3-1 0,0 1-4,0-1-3,10 0 3,5 0 1,0 1-2,5 1-4,-2 2-5,-3 1-12,0 3-16,-2 1-35,-5-2-24</inkml:trace>
  <inkml:trace contextRef="#ctx0" brushRef="#br0" timeOffset="11216.63">12114 12945 64,'-10'1'249,"5"1"-231,2-1-10,3 1 33,0-2-22,0 2-19,7-1 2,8 0 0,0-1 0,5 0 1,-2-3 0,0-3-3,-1-2-1,-6 0-2,0-1 0,-7 0-2,3 1 4,-7 0 1,0 3 1,0 3 3,-11 0-2,-3 2 4,-1 0 1,-2 3 0,-1 7 0,3 1 0,2 4-1,2 1-2,1 0-1,9-1 1,1 0-2,0-5-1,0-1-1,11-2 0,6-2 0,2-2 0,6-3-1,-1 0 2,-1-1-3,4-5-10,-2-2-27,-2-3-44,-1 0-75</inkml:trace>
  <inkml:trace contextRef="#ctx0" brushRef="#br0" timeOffset="11552.65">12421 12865 8,'-13'7'50,"8"1"187,-2 1-211,3 2-22,4-1 20,0 1-4,0 0-18,11-2-1,0-2 0,6-3 1,1 0 0,-2-2-1,7-2 5,-6 0 0,6 0-3,-7-5 2,4-1 1,-6-2-6,1 1 2,-7 1-2,1-3 2,-4 4 0,-3-1-1,-2-2 2,0 4 1,-2 0-1,-9 1 1,-3 2 2,2 1 2,-6 1-1,1 8 0,-1 2-2,3 3-4,4 3 0,0-1 1,6 1 0,4-1-1,1-2-1,1-1 0,15-1 1,3-2-1,6-4-1,-1-1-1,2-4 1,0-1-8,1 0-13,1-1-23,-6-6-37,-4-2-77</inkml:trace>
  <inkml:trace contextRef="#ctx0" brushRef="#br0" timeOffset="11888.67">12825 12926 13,'0'6'-3,"0"1"15,0 1 167,0-1-113,0 3-33,0-1 8,0 1-19,0 2-14,0-1-2,0-1-1,7 0 2,-1-4-5,5-2 3,0-1-3,1-3 3,5 0-3,-3-2 4,4-3-2,0-5-3,3-1-3,-6 1-1,0-1 0,2 2 1,-7 1 1,1 3 2,-4 2 0,0 2 1,-7 1 1,4 0 6,-4 0 6,7 6 9,-6 3-4,2 1-5,4 2-7,-2 0 0,7-2-4,-1-1 0,1-1-2,2-4 0,-1-1 0,2 0-2,-1-3 1,-2 0-2,2 0-4,-1-2-15,-2-4-21,1-1-42,-2-2-57</inkml:trace>
  <inkml:trace contextRef="#ctx0" brushRef="#br0" timeOffset="12136.68">13057 12648 152,'-3'7'267,"3"2"-253,10 2-9,18 1 35,5 4-9,2 3-23,8 3-5,-2 4 2,0 3-4,-7 4 1,-6 3-4,-8 3-1,-7 2 0,-13 1 1,0 1-2,-9 1 2,-16 0 3,-6 0 0,-2-1-2,0 0 2,1-5-1,3-4 0,1-4-22,8-8-33,5-6-90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8-06T09:59:37.848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9988 5067,'13'39,"-13"-12,0-1,0 14,0 0,0 26,0 27,0 12,13 1,-13 13,0 27,0 13,0 12,0-12,0 0,-13-13,13-27,-13 26,0-26,0 13,13-12,0-15,0 1,0-13,13 13,0-1,-13-12,13 13,0-27,-13-13,0-26,14 13,-14-27,0 14,0-13,0-1,-14-66,1 1,0-41</inkml:trace>
  <inkml:trace contextRef="#ctx0" brushRef="#br0" timeOffset="1015.67">10319 8401,'13'13,"27"-26,-1 13,1-14,0 14,-1 0,1 0,26 0,-13 0,40 14,-1 12,1-13,26 14,0-14,-13 0,13-13,-13 0,13 0,13 0,-26 0,13 0,-26 0,13 0,-1 0,-12 0,-14 13,1-13,-14 14,0-1,-26-13,-1 0,1 13,-13 0,25 1,-12-1,-13 0,-1 0,1-13</inkml:trace>
  <inkml:trace contextRef="#ctx0" brushRef="#br0" timeOffset="2875.91">10372 8440,'-14'27,"-12"-41,0 14,-1 14,1-1,-1-13,-13 0,14-13,0-1,39-12,13 13,14-40,-27 26,53-39,-26 13,0-13,13 13,13-13,13 0,-13-27,40 14,-27 0,14-14,13 14,0-1,0-26,-27 27,0 0,-13 13,1 13,-1 0,-27 13,1 14,0-27,-53 66</inkml:trace>
  <inkml:trace contextRef="#ctx0" brushRef="#br0" timeOffset="3485.06">11470 7025,'39'0,"1"-27,0 14,-1 0,-12 0,13-14,-1 27,1-26,0 12,-40 28,-14 25,1-12,-26 12,-1 1,0 0,14 13,-14-27,27 1,-14 12,27-12,14-1</inkml:trace>
  <inkml:trace contextRef="#ctx0" brushRef="#br0" timeOffset="4383.72">12898 8401,'14'0,"25"39,28 14,-41-40,14 27,13-13,-27-1,-26 0,-26 1,-41-1,41-12,0-14,-1 0,1 13,-1-13,-26 26</inkml:trace>
  <inkml:trace contextRef="#ctx0" brushRef="#br0" timeOffset="5755.63">10186 4921,'-26'-13,"13"39,0 54,-1-54,1 14,13 0,-13-1,0 1,-1 13,1-13,13-14,-13 1,26-67,0-26,1 26,12-39,1 39,-14-13,13-13,-26 39,13 1,14 26,-27 40,0-1,13 14,-13-13,0 0,0-1,13 14,-13-13,0 0,14-14,-14 14,53-14</inkml:trace>
  <inkml:trace contextRef="#ctx0" brushRef="#br0" timeOffset="7399.87">13626 8678,'-13'14,"-27"38,27-12,-14-13,-25 26,25-14,1-26,-1 14,1-27,26-27,0-25</inkml:trace>
  <inkml:trace contextRef="#ctx0" brushRef="#br0" timeOffset="7523.49">13454 8744,'0'0,"13"40,-13-13,14-1,-14 27,13-13,13-14,14-13</inkml:trace>
  <inkml:trace contextRef="#ctx0" brushRef="#br0" timeOffset="8884.46">10504 4934,'0'40,"13"0,0-14,14-12,-14-41,0-13</inkml:trace>
  <inkml:trace contextRef="#ctx0" brushRef="#br0" timeOffset="9027.46">10663 4868,'0'14,"0"25,0 1,-27 0,14-1,0-12,0-1,-1 1,14 26,0 0</inkml:trace>
  <inkml:trace contextRef="#ctx0" brushRef="#br0" timeOffset="10447.08">12105 6826,'13'0,"13"0,14 0,0 27,-40-1,0 14,0-14,-40 14,27 0,-14-14,14 1,40-1,12-26,1-26,0 12</inkml:trace>
  <inkml:trace contextRef="#ctx0" brushRef="#br0" timeOffset="10603.25">12091 6998,'27'0,"13"-13,-14 0,14 0,-1-1,1 1</inkml:trace>
  <inkml:trace contextRef="#ctx0" brushRef="#br0" timeOffset="19626.03">10649 4921,'-13'13,"-13"14,-1-1,1 1,13-1,-1 1,1-14,13 0,27-13,-14 0,0 0,0 0,1 0,-1 0,-26 13,13 1,-14-1,14 0,0 0,0 1,53-14,-26 0,12 0,-12 0,-14 0,-26 0,0 0,-1 26,-25-13,25 1,-12-1,13 0,13 0,26-13,1 13,12-13,-25 0,-14 14,-14-14,-25 0,-1 13,-13 13,27-26,-1 14,27-1</inkml:trace>
  <inkml:trace contextRef="#ctx0" brushRef="#br0" timeOffset="20885.37">9274 4842,'0'0,"-27"0,14 0,0 0,0 0,26 0,0 0,27 0,-14 13,40 0,-26-13,-14 14,14-14,-27 0,1 13,-14 13,-14 1,1-1,-13 1,-27-1,0 27,0-13,-13-1,26 1,-13 0,53-27,-26 0,26 0,0 1,26-14,27 0,26 0,-26 0,40 0,-40 0,0 0,-27-14,-13 1,-26 13,0 0,-13 13,12-13,1 0,-13 0,-1 0,-13 0,27-13,0 0,-13 0,26 0,-27-1,14 1,0 13,-14 0,14-13</inkml:trace>
  <inkml:trace contextRef="#ctx0" brushRef="#br0" timeOffset="21338.34">9181 5106,'27'0,"25"0,41 0,-27 0,14 0,25 0,-65 0,0 0,-27 0,-26 0</inkml:trace>
  <inkml:trace contextRef="#ctx0" brushRef="#br0" timeOffset="22737.86">12303 6787,'-13'13,"-14"0,-12 13,-1-12,0-1,27 0,0-13,26 0,27 0,13 0,-14 0,1 0,-13 0,-14 0,0 0,-39 13,-1 1,-13-1,1 13,12-12,14 12,0-13,13 0,0 1,40-1,-1-13,27 0,-13 0,-13 0,-27 0,-66 0,-26 13,-14 0,40 14,-13-1,53-12,13-1,26-13,27 13,0-13,0 0,-40 0,-13 13,-26-13,13 13,-14 14,14-27,0 13</inkml:trace>
  <inkml:trace contextRef="#ctx0" brushRef="#br0" timeOffset="23938.14">12594 6443,'40'26,"26"14,-40-14,1-13,-1 14,1-14,-14-13,0 0,-13 13</inkml:trace>
  <inkml:trace contextRef="#ctx0" brushRef="#br0" timeOffset="24570.54">12938 6456,'-13'53,"-14"13,-39 27,27-41,-14 28,13-41,0 41,1-54,12 14,14-27,13 0,13-26,-13 0</inkml:trace>
  <inkml:trace contextRef="#ctx0" brushRef="#br1" timeOffset="81318.48">9922 8705,'0'13,"-13"0,-1 14,-12-1,0 1,-1-1,14 14,-40-14,53-13,-27 1,14-1,0 13,0-26,0 14,13-1,-14-13</inkml:trace>
  <inkml:trace contextRef="#ctx0" brushRef="#br1" timeOffset="81786.81">9472 9274,'-13'13,"-14"13,1-12,13 12,-53 0,39 1,-39 13,40-1,-14-12,0-1,27 14</inkml:trace>
  <inkml:trace contextRef="#ctx0" brushRef="#br1" timeOffset="82194.32">8903 9856,'-13'0,"13"13,-13-13,0 26,-14 1,14-14,-14 14,-12-14</inkml:trace>
  <inkml:trace contextRef="#ctx0" brushRef="#br1" timeOffset="84241.72">8837 9128,'13'40,"27"66,-27-14,0 41,-13-67,0 26,0-52,0 0,0-27,0 0,0 0,0-26,0 0</inkml:trace>
  <inkml:trace contextRef="#ctx0" brushRef="#br1" timeOffset="84751.93">8890 9102,'26'0,"1"0,13 0,13 0,39 0,-26 0,67 13,-28-13,14 40,14-14,-27 1,-27-14,-26 0,-27-13,-12 0,-28 0</inkml:trace>
  <inkml:trace contextRef="#ctx0" brushRef="#br1" timeOffset="85633.75">9935 9260,'0'27,"13"-1,1 27,-14-26,13 26,-13-14,0 1,0-14,0 14,0 0,0 0,0-1,0-26,13 1,0-1,-13 13,0-12,0-1,0 0,-13-13,13 13,0 1,0-1,0 0,0 0,-13-13,0 0,-14 0,-13-13,1 13,-14 0,13-13,-13 0,-13-1,0 1,0-13,-14 12,27 14,14 0,26 0,-1 0</inkml:trace>
  <inkml:trace contextRef="#ctx0" brushRef="#br1" timeOffset="86281.75">8969 9181,'0'0,"27"13,-1 14,1-14,-1 27,14-14,-14 14,1-1,-1-12,-26-14,14 0</inkml:trace>
  <inkml:trace contextRef="#ctx0" brushRef="#br1" timeOffset="87050.28">9591 9419,'13'0,"14"0,-14 0,14 0,-14-13,26 0,1-1,-27 1,27 0,0-13,-14 12,-13 14,1 0,12 0,-26-13,13 13,1 0,-1-13,-13 0,-13 13,-1 0,-12 13,-1 0,-12 14,12-27,-39 26,26-26,1 13,-14 0,26-13,-12 14,12-14,14 26,0-26,13 13,-13-13,13 14,-14-14,1 13,26-13</inkml:trace>
  <inkml:trace contextRef="#ctx0" brushRef="#br1" timeOffset="88050.25">9274 9485,'0'14,"-14"-1,1 13,13-13,-39 14,25-27,-12 26,13-12,-1-1,41-13</inkml:trace>
  <inkml:trace contextRef="#ctx0" brushRef="#br1" timeOffset="88386.34">9406 9472,'0'27,"-13"-14,-1 0,-12 13,0-12,-1 12,1-26,-1 13,14 1,0-14,0 0,-1 13,28-26,12-1</inkml:trace>
  <inkml:trace contextRef="#ctx0" brushRef="#br1" timeOffset="88593.61">9353 9512,'0'13,"-26"13,-1-12,-13 12,1-13,-27-13,26 27,13-27,14 0</inkml:trace>
  <inkml:trace contextRef="#ctx0" brushRef="#br1" timeOffset="89922.39">8625 9327,'0'0,"-26"13,0 53,12-26,1-1,-13 14,26-13,-14 26,14-13,0 0,0-13,0-1,0-12,14-1,25 14,1 0,39-1,-26-26,40 1,-1-14,1-14,-53-12,26-27,-26 0,-14 0,1-26,-27 13,0-27,0 40,-40-26,13 26,14 13,-13 14,-1 13,-12-14,25 14,-25 13,12 0,-13 0</inkml:trace>
  <inkml:trace contextRef="#ctx0" brushRef="#br1" timeOffset="90778.3">8387 9525,'0'0,"-26"0,-14 0,27 0,-27 0,27 26,0 1,0 13,-1-1,-12 41,13-14,-1 26,1-12,0 12,13-39,-13 40,13-40,0-27,13 40,27-26,26 26,-13-26,26-14,-13 1,0-27,-13 0,-13 0,13-13,0-27,-14 0,1-13,-13-26,-14 26,-13-40,0 27,-13-26,-40-41</inkml:trace>
  <inkml:trace contextRef="#ctx0" brushRef="#br1" timeOffset="92729.88">9274 9591,'26'0,"1"0,-1 13,-13-13,14 0,-1 0,-13 0,1 0,-1 0,0 0,14 0,-14 14,0-1,0-13,0 13,1-13,-1 0,0 0,0 0,1 13,12-13,1 0,-1 0,-26 14,26-14,-26 13</inkml:trace>
  <inkml:trace contextRef="#ctx0" brushRef="#br1" timeOffset="93434.26">9697 9671,'0'26,"0"0,0 1,-13-1,13 14,0-13,0 25,0-38,0 25,0-12,0-14,0 0,0 0,0-26,-13 13</inkml:trace>
  <inkml:trace contextRef="#ctx0" brushRef="#br1" timeOffset="94905.84">9671 9988,'0'13,"-27"0,27 1,-26 12,12-13,1 14,0-1,-14 1,1-1,13 14,0-14,-27-12,40 12,-27 1,14-14,0 13,-14 1,27-14,-13 0,0 0,0 14,-14-1,27-12,-26-1,13 13,-1-13,1 14,-13-14,13 0,-1 1,-12 12,13-13,-1 0,1 1,0-14,0 13,-1-13,1 26,0-26,0 14,0-1,-1 0,1-13,0 0,13 13,0 1,-13-14,-1 0,1 13,0 0,-14 0,14 0,13 1,-13-14,13 13,0 0,-13 14,0-14,-1-13,1 13,0-13,13 13,-13-13,13 14,0-1,0 0,-14-13,14 13,-13 0,0-13,13 14,-13 12,-1-13,14 1,0-1,0 0,-13 0,0-13,0 0,13 14,-13-14,-1 0,14-27,0 14,0-14,0 1,0-1,0 1,0-14,0 27,0-27,0 27,0-13,0-1,0 1,0-1,0 14,0-13,0-1,-26 1,26 12,0 1,0 0,0-13,13 26,-13-14,0 1,0 0,0 0,-13 26</inkml:trace>
  <inkml:trace contextRef="#ctx0" brushRef="#br1" timeOffset="95617.57">8652 10557,'13'0,"0"-13,-13-1,27 1,-27 0,13-13,0 26,0 0,1-14,-14 1,13 13,0-13,0-14,1 27,-1-26,0 13,0-14,1 14,12 0,-13 13,0-27,1 27,-1-26,-13 13,26-14,-12-13,12 27,-13 0,27-13,-14 12,-12 1,12 0,14 0,-27-1,0 1,1 0,-1 0,0-1,27 1,-27 13,0-13,14 0,-14 13,0-13,0-1,-13 1,27 0,-14-14,13 27,-12-13,12 0,-13-13,1 26,-1-14,-13 1,13 0,0-14,0 14,1-13,-1 12,0 14,-13-13,0 0</inkml:trace>
  <inkml:trace contextRef="#ctx0" brushRef="#br1" timeOffset="96529.71">8599 10623,'-13'-13,"-40"13,26 0,-39-13,27 13,-28-14,41 1,-14 13,27 0,0 0,0 0,-14 0,14 0,-14 13,14-13,0 0</inkml:trace>
  <inkml:trace contextRef="#ctx0" brushRef="#br1" timeOffset="97182.26">8136 10597,'0'13,"0"0,0 0,13 27,-13-14,0 1,0 13,0-14,0 14,0-14,0 1,0-1,0 14,0-1,0-12,0-1,0-12,0 12,13-13,-13 1,14-14,-14 13,13-13,13 0,14 0,0 0,26 0,-26 0,-1 0,-12 0,12 0,-25 0,-14 13,13-13,13 0,-12 0,12 0,-13 0,0 0,-39 0,0-13,-1 13</inkml:trace>
  <inkml:trace contextRef="#ctx0" brushRef="#br1" timeOffset="99330.93">9379 9763,'0'-13,"0"0,0-1,0 1,-39 13,-1 0,-13 0,-13 13,0 14,13-1,13-12,40 12,-13-26,13 13,27-13,25 14,15-14,-1 0,13 0,-13-14,-39 1,-1-13,-13 12,-13 1,14 13,-14 13,-27 1,-26 12,14 14,-28-1,28 1,-27 0,39-14,27-13,0 1,13-14,40 0,27 0,-1 0,40-66,-66 39,-13-13,-40 27,0-13,-27 26,-26 0,-13 13,-13 27,26-1,-26 27,26 1,26-28,1-12,26 12,0-25,13-14,0 0,0 0,1 0,-14-14,-14 14,-12 0,13 0,-1 0,1 0,0 0,0 0,13 14,-13-14,13 13,-14 0,1 0,0-13,0 0,13-13,0-13,0-14,26 14,-13-1,27 1,-40-1,0 14,0 0,-13 13,0 0,-14 13,1 0,-1 14,1-1,-14 1,14-14,12 0,28-39,-1 12,26-25,-25 12,12 1,-13-1,-13 40,-26 1,-1 12,14-13,13 1,-13-1,13 0,0 0,0 14,0-1,0 1,13-14,0 13,1-26,-14 14,0-1,0 0</inkml:trace>
  <inkml:trace contextRef="#ctx0" brushRef="#br1" timeOffset="107633.7">10014 7276,'0'13,"0"1,0-1,0 0,0 0,14-13,-14-13,0 0,0 0,0-1,0 28,13-14,0 0,-13-14,0 1</inkml:trace>
  <inkml:trace contextRef="#ctx0" brushRef="#br1" timeOffset="111617.68">11033 8480,'0'13,"0"0,13-13,1 0,-1 0,-13-13,13 0,-13 0,0-1,-26 1,12 13,1-13,0 13,0 0,-1 0,14 13,14-13</inkml:trace>
  <inkml:trace contextRef="#ctx0" brushRef="#br1" timeOffset="113025.57">9022 8387,'14'14,"-1"-14,-13-14,-13 14</inkml:trace>
  <inkml:trace contextRef="#ctx0" brushRef="#br1" timeOffset="115169.56">10028 7329,'0'13,"-14"0,1 1,0 12,0-13,-14 1,27 12,-26-13,26 0,0 1,-13-14,13 26,-14-26,14 13,-13-13,0 14,13-1,-13 0,13 0,-13-13,13 14,-14-14,14 13,0 0,-13-13,0 13,0 14,-1-27,14 13,-13 0,13 0,-13 1,0-14,13 13,-14 0,1 0,0 1,13-1,-13 0,0 0,-1 0,1 14,0-14,13 0,-13 1,-1-1,1 0,13 0,-13 1,0-14,13 26,-14-13,14 0,-13 1,0-1,0-13,0 13,-1 0,14 1,-13-1,13 0,-26 0,12 0,1-13,13 14,-13-14,13 13,0 0,-13 0,-1-13,14 14,-13-1,0-13,13 13,-13-13,0 13,-1 1,1 12,0-13,0-13,13 13,-14-13,1 14,13-1,-13 0,0 0,0-13,13 14,-14-14,1 13,0-13,0 0,-1 0,14 13,-13 0,0 1,0-14,-1 0,14 13,-13-13,0 0,13 13,-13 0</inkml:trace>
  <inkml:trace contextRef="#ctx0" brushRef="#br1" timeOffset="116481.87">9036 8440,'13'0,"0"0,13 0,-12 0,12 0,14 0,-14 0,14 0,-14 0,1 0,-14 0,14 0,-1-13,-13 13,0 0,14 0,-14 0,0 0,1 0,12 0,-13 0,1 0,12 0,-13 0,14 0,-14 0,13 0,-12 0,12 0,-13 0,1 0,-1 0,13 0,-13 0,27 0,-27 0,14 0,-1 0,-12 0,-1 0,0 0,27 0,-14 0,1 13,12-13,-12 13,-14-13,0 0,0 0,1 0,-1 0,13 0,-12 0,12 0,27 14,-40-14,0 0,1 0,-1 13,0-13,0 0,14 13,12-13,-12 0,13 0,-1 0,-12 0,-1 0,-13 0,1 0,-1 0,0 0,27 0,-14 0,-13 13,14-13,-14 0,14 0,-14 0,0 0,0 0,1 0,-1 0,0 0,0 0,0 0,1 0,-1 0,0 0,0 0,14 0,-14 0,14 0,-14 0,0 0,0 0,14 0,-14 0,0 0,0 0,1-13</inkml:trace>
  <inkml:trace contextRef="#ctx0" brushRef="#br1" timeOffset="117970.4">11060 8480,'-14'0,"1"0,13-13,-13-1,13 1,-13 0,-1-13,-12 12,13 1,-14-13,14 12,0-12,0 26,-1-13,14-1,-26 1,13 0,-1-13,1 26,0-27,-13 14,26-14,-14 27,14-13,-13 0,0 0,13-1,-13 1,-1 0,-12 0,26 0,-13-1,-1 1,1 13,0-13,0 13,0-13,13-1,-14 14,1-13,13 0,-26 0,26 0,-14-1,1 1,0 0,-13 0,12-1,1 1,0 0,13 0,0-1,-13 1,13 0,-14 13,14-13,-13 13,13-13,-13-1,13 1,-13-13,-1 12,1 1,0 0,0 0,13-1,-13 1,-1 0,1 13,13-13,0 0,-13 13,13-14,0 1,-13 0,-1 0,14-1,-13 14,13-13,0 0,-26 0,12-27,1 27,0-14,-13 14,26 0,-14 13,14-13,-13 13,13-14,-13-12,0 26,13-13,-14 0,1 13,0 0</inkml:trace>
  <inkml:trace contextRef="#ctx0" brushRef="#br1" timeOffset="121825.5">10266 6787,'-13'0,"-1"13,14 13,-13 1,0-1,13 1,0-1,0 1,0-14,13 0,0-13,-13 13,14-13,12 0,-13 0,1 0,-1-13,0 13,0-26,-13 12,0 1,13-13,-13 12,0-25,0 25,-13-25,0 26,0 13,0 0</inkml:trace>
  <inkml:trace contextRef="#ctx0" brushRef="#br1" timeOffset="122433.52">10557 6707,'0'13,"-13"1,-1 25,14-12,-13 12,-13 41,13-40,-1 39,1-39,13-1,0-25,0-1,0 0,0-26,0 0,13-14</inkml:trace>
  <inkml:trace contextRef="#ctx0" brushRef="#br1" timeOffset="124554.06">10636 6853,'0'13,"0"0,0 0,0 14,13-14,-13 0,14 1,-1-14,0 13,0-13,14 0,-14 0,14 0,-14 0,-13-13,0-1,13 1,-13 0,0 0,0-1,0 1,0 0,-13 13,13-13,-13 13,-1-14,1 14,13-13,-26 13,-1 0,14 0,0 13,13 1,0-1,0 0</inkml:trace>
  <inkml:trace contextRef="#ctx0" brushRef="#br1" timeOffset="126689.37">11033 6720,'-13'0,"13"40,-13-13,-14 12,27 1,-26 0,13 13,13-14,-14-12,14-1,0 1,0-14,-13 0</inkml:trace>
  <inkml:trace contextRef="#ctx0" brushRef="#br1" timeOffset="128346.29">9816 7263,'13'0,"40"0,13 13,0-13,14 0,12 13,-39-13,0 0,-39 0,-1 0,-26 0,-1 0,1 0,-13 27,12-14</inkml:trace>
  <inkml:trace contextRef="#ctx0" brushRef="#br1" timeOffset="129137.34">9128 7369,'13'0,"1"-14,12 1,1-13,12-14,14 14,-13-1,-27 14,0 0,0 13,-13 26,14 1,-14-14,13 0,-13 0</inkml:trace>
  <inkml:trace contextRef="#ctx0" brushRef="#br1" timeOffset="130162.63">11046 6959,'27'-14,"-1"-12,1 13,-1-14,-13 27,1-13,-14 0,13 13,-13 26,0 27,0-13,0-14,0-13,0 1,13-14</inkml:trace>
  <inkml:trace contextRef="#ctx0" brushRef="#br1" timeOffset="131497.96">9009 8242,'0'53,"0"0,0 39,13-52,-13 0,0-14,0-13</inkml:trace>
  <inkml:trace contextRef="#ctx0" brushRef="#br1" timeOffset="132458.62">11086 8361,'13'40,"1"39,-14-26,0 13,0 0,-14 0,1-26,13 0,0-27,0-26,13-1</inkml:trace>
  <inkml:trace contextRef="#ctx0" brushRef="#br1" timeOffset="134721.35">7964 8639,'13'0,"27"0,-14 0,14 0,-14 0,1 0,-14 0,-13-14</inkml:trace>
  <inkml:trace contextRef="#ctx0" brushRef="#br1" timeOffset="135210.1">8176 8678,'0'-13,"0"0,0 0,13-14,0 1,0-1,1-12,-14 25,0 1,0 0,0 53,0-1,0 1,0-14,0 1,0-1,0-12,0-1,-14-13</inkml:trace>
  <inkml:trace contextRef="#ctx0" brushRef="#br1" timeOffset="135634.18">8348 8440,'13'13,"-13"27,0 0,0 13,0-14,0 28,-13-28,-1 27,-12 1,13-15,13-12,0-13,0-14,0 0,0-26,0-14,0 1</inkml:trace>
  <inkml:trace contextRef="#ctx0" brushRef="#br1" timeOffset="136138.01">8440 8625,'0'14,"0"25,0-25,13-1,-13 0,14 13,-1-26,0 0,0 0,1-13,-14 0,0 0,0-27,-14 14,1-1,0 27,0 0,13 13,0 1,0 12,13 1</inkml:trace>
  <inkml:trace contextRef="#ctx0" brushRef="#br1" timeOffset="136601.78">8744 8453,'-13'14,"13"12,-13 14,13 13,-13-14,0 54,-1-27,-12 0,13-13,13-13,-14-27,14 14,0-54,0 14,0 0</inkml:trace>
  <inkml:trace contextRef="#ctx0" brushRef="#br1" timeOffset="137058.29">8758 8705,'0'13,"0"13,0-12,0 12,0-13,0 1,0-1,13-13,0-13,0-1,-13 1,14-13,-14-1,0 14,0 0,-14 13,1 0,13 13</inkml:trace>
  <inkml:trace contextRef="#ctx0" brushRef="#br1" timeOffset="138058.06">11232 8956,'0'0,"0"-13,0 0,13-1,-13 1,0 0,13-27,13 27,-26-13,14-1,-1 1,0-1,0 14,1-13,-14 12,0 28,0 25,0 14,0-26,0-1,0 1,0-1,0-13,0 0,0 1,0-1</inkml:trace>
  <inkml:trace contextRef="#ctx0" brushRef="#br1" timeOffset="138513.91">11523 8652,'0'53,"0"-14,0 54,-14-40,1 40,0-40,0 39,-14-52,27 0,0-27,0-40</inkml:trace>
  <inkml:trace contextRef="#ctx0" brushRef="#br1" timeOffset="138977.87">11655 8864,'-13'0,"13"13,-14 13,14-13,0 1,0 12,0-13,0 1,14-14,-1 0,0 0,0 0,1 0,-14-14,13 1,-13-13,0 12,0 1,0 0,0 0,0 0,-13 13</inkml:trace>
  <inkml:trace contextRef="#ctx0" brushRef="#br1" timeOffset="139537.81">11946 8599,'0'0,"0"13,0 27,0-14,0 14,0 0,0-14,0 14,0-14,-13 14,13-14,-14 14,14-13,-13-1,13 1,-13-14,13 0</inkml:trace>
  <inkml:trace contextRef="#ctx0" brushRef="#br1" timeOffset="139977.73">12039 8890,'-14'13,"14"14,0-1,0-13,0 1,0 12,0-13,14 1,-14-1,13-13,13 0,1 0,-14-13,-13-1,0-12,0 13,0-14,0 1</inkml:trace>
  <inkml:trace contextRef="#ctx0" brushRef="#br1" timeOffset="170897.67">9869 7951,'0'-13,"0"-1,0 1,13 13,-13-13,13 13,14 0,-14 0,-13-13,27 13,-14 0,0 0,0 0,0 0,1 0,12 0,-13 0,1 0,-1 0,0 0,-13 13,13-13,1 0,-14 13,26-13,-26 13,13 1,-13-1,13-13,-13 13,14 0,-1 0,-13 1,13-14,-13 13,0 0,0 0,0 1,0-1,0 0,0 0,0 0,0 1,0-1,0 0,0 0,-13 1,13-1,0 0,-13-13,13 13,-14-13,14 14,-13-14,0 13,0 0,0-13,-1 0,14 13,-13-13,0 0,0 0,13 13,-14-13,1 0,0 0,0 0,-1 0,1 0,0 0,0 0,0 0,-1 0,-12 0,13 0,-14 0,14-13,0 0,0 13,-1-13,1 13,13-13,-13 13,13-14,0 1,0 0,0 0,0-1,0 1,0 0</inkml:trace>
  <inkml:trace contextRef="#ctx0" brushRef="#br1" timeOffset="172393.48">9803 8057,'-13'0,"13"13,-27 0,27 0,0 0,-13 14,13-14,-13 14,13-14,0-40,0 14,0 0,13 0,-13-1,13 14,0 0,1 0,-1 0,0 0,0 0,-13 14,14-14,-1 13,0 13,13-26,-12 14,-14-1,13-13,-26 0,-14 0,1 0,-1 0,1 0,26 13,-13-13</inkml:trace>
  <inkml:trace contextRef="#ctx0" brushRef="#br1" timeOffset="175241.2">9843 8162,'-14'0,"1"0,13 14,0-1,0 0,-13-13,0 0,-1 0,1 0,13-13,0 0,0-1,0 1,0 0</inkml:trace>
  <inkml:trace contextRef="#ctx0" brushRef="#br1" timeOffset="-114335.47">12383 6628,'13'26,"-13"14,0-14,0 1,13-14,-13 0,0 1,0-1</inkml:trace>
  <inkml:trace contextRef="#ctx0" brushRef="#br1" timeOffset="-113830.79">12303 6734,'27'0,"-1"0,14 0,-1 0,14 0,-26 0,12 0,-25 0,-28 0</inkml:trace>
  <inkml:trace contextRef="#ctx0" brushRef="#br1" timeOffset="194999.08">10147 8374,'0'13,"-13"-13,-14 14,-13-1,1 13,12-26,1 27,13-14,-1-13,1 13</inkml:trace>
  <inkml:trace contextRef="#ctx0" brushRef="#br1" timeOffset="195463.3">9975 8387,'39'27,"-12"-1,13 27,-14-40,1 14,-1-14,-13 0,0-13,-13 14</inkml:trace>
  <inkml:trace contextRef="#ctx0" brushRef="#br1" timeOffset="-125473.19">10041 6945,'0'14,"0"-1,13 0,-13 0,0 14,0-1,0-13,0 27</inkml:trace>
  <inkml:trace contextRef="#ctx0" brushRef="#br1" timeOffset="-124969.54">10054 7263,'0'13,"0"0,0 14,0-14,0 0,0 14,0-1,0-13,13 1,-13-1</inkml:trace>
  <inkml:trace contextRef="#ctx0" brushRef="#br1" timeOffset="-124497.7">10094 7646,'0'14,"0"-1,0 0,0 0,0 1,0-1,0 0,0 0,0 1,0-1,0 0,0 0,0 0,0 1,0-1,0 0</inkml:trace>
  <inkml:trace contextRef="#ctx0" brushRef="#br1" timeOffset="-124057.77">10081 8057,'0'13,"0"0,0 0,0 0,0 1,0 12,13-26,-13 13,0 14,13-27,-13 26,0-12,0-1,0 0,0 0</inkml:trace>
  <inkml:trace contextRef="#ctx0" brushRef="#br1" timeOffset="-123625.23">10107 8453,'0'14,"0"-1,0 0,0 0,0 1,0-1,0 13,0-12,0-1,13 0,-13 0,0 0,0 1</inkml:trace>
  <inkml:trace contextRef="#ctx0" brushRef="#br1" timeOffset="-123225.26">10120 8850,'0'14,"0"-1,0 0,0 13,-13-12,13-1,0 13,0-12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06T10:33:42.73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3448 1437 158,'-108'-2'269,"-39"6"-276,-6 16 18,-4 7-6,14 4 3,28-1 32,38 0 6,44 2-23,40 4-12,76 5 1,48 1-1,24 2 3,-13-1-8,-52-1-2,-77 6-2,-66 3 6,-80-4-2,-35-8 3,1-18 3,39-21-2,62-19-8,66-28-84,79-9-225</inkml:trace>
  <inkml:trace contextRef="#ctx0" brushRef="#br0" timeOffset="352.13">3314 1736 194,'-3'-8'43,"10"6"-26,32 7 5,8 25 50,-8 17 6,-17 17-26,-22 4-35,-11-5-7,-11-15-7,4-20-5,18-23-21,0-19-24,11-23 21,15-7 7,-2 7 16,5 18 0,1 21 5,-2 25 25,-1 14-2,2 2-19,-10-8-4,-1-12-4,10-16-22,14-15-83</inkml:trace>
  <inkml:trace contextRef="#ctx0" brushRef="#br0" timeOffset="712.03">4140 2034 265,'3'20'70,"-3"-7"-9,4-8-44,3-7-12,4-16 14,-3-11-3,-8-4-7,-22 9-5,-32 15-2,-18 21-7,-7 26 6,11 10 2,24-2-2,40-11 1,21-20-4,47-15 5,21-17 10,6-17-5,-13-5-19,-28 6-41,-33 15 7,-17 18 51,-16 24-10,1 11 19,15-1-5,14-10-10,39-18-1,19-15-5,2-19-103</inkml:trace>
  <inkml:trace contextRef="#ctx0" brushRef="#br0" timeOffset="1143.62">4736 2091 138,'17'30'120,"-6"-14"-47,0-15-22,7-12 7,-7-21 3,3-15-52,-7-8-5,-7 5-7,-4 13-7,-30 21 6,-24 23 2,-17 32-21,-3 17 22,10 5-1,35-11 3,33-19 2,30-23-3,41-19 10,14-29 17,7-19-19,-16-16-1,-19-12-6,-20 3-5,-21 18-18,-16 30 17,-13 38 14,-31 45-17,-1 30 12,9 14-3,25-5-3,14-15-11,33-25-2,21-22-16,4-24 5,-1-14-16,-13-19-128</inkml:trace>
  <inkml:trace contextRef="#ctx0" brushRef="#br0" timeOffset="1511.98">5111 2023 64,'0'27'132,"3"4"-11,19-4-69,13-13-24,4-12 4,5-9 5,-9-15-7,-13-10-19,-18-2-6,-8 6-8,-29 10-1,-13 18-15,-4 14-10,11 20 17,21 5 12,18-2 4,35-11 0,24-12 1,11-11 3,9-3 7,-7-11-7,-19-1-4,-14 1-2,-17-2-2,-14-6 10,-8-9 3,0-13-3,3-7 13,7 3-6,19 11-15,21 20-11,18 16-15,4 16-61</inkml:trace>
  <inkml:trace contextRef="#ctx0" brushRef="#br0" timeOffset="2164.02">2047 2597 33,'14'0'287,"40"-8"-271,64-6 53,89-5-16,100-5 3,111 0-3,96-2-22,65 1-11,10-1 11,-42-3-18,-109-1-9,-144 5-9,-131 6-29,-137 11 5,-94 8 33,-81 13-54,-34 5-401</inkml:trace>
  <inkml:trace contextRef="#ctx0" brushRef="#br0" timeOffset="90603.5">12464 2350 8,'-4'3'150,"-3"2"-106,0 0 10,-2 4-36,-3 1 17,-9 5 5,-9 13-4,-27 17-16,-24 24-9,-26 27-5,-22 21-2,-11 14-3,-5 0 2,8-7 1,12-17 7,9-19-4,18-15-6,19-11-1,26-16 2,21-12-5,28-16-22,4-18-68,30-25-224</inkml:trace>
  <inkml:trace contextRef="#ctx0" brushRef="#br0" timeOffset="91264.2">12551 2415 258,'-19'-4'34,"4"3"50,1 1-67,3 0-11,7 6 10,4 11 2,30 14 0,30 27 18,25 26-3,23 26-5,-1 18-13,-7 3-3,-20-9-4,-12-17 1,-8-18 2,-10-14 0,-4-9-1,-7-7-2,-10-9-5,-5-8 0,-1-8-1,-1-4-2,5-6-5,-5-10-27,-22-9-129</inkml:trace>
  <inkml:trace contextRef="#ctx0" brushRef="#br0" timeOffset="92035.37">11156 3639 135,'23'4'223,"28"-2"-246,33 1 102,35 2-50,48 2-5,32 2 10,33 2-7,33-3-18,6-5-5,-13-3-2,-26 0 0,-50-5-1,-47 0 0,-44 0 2,-24 3 0,-16 2-3,-6 0-2,-2 7-10,-1 3-13,-9 0-1,-5-2-13,-5-8-34,-9-6-81</inkml:trace>
  <inkml:trace contextRef="#ctx0" brushRef="#br0" timeOffset="99615.79">12558 2422 88,'6'0'127,"-3"0"-139,-3 0 27,0 0 2,0 0-9,0 0 49,0 0-1,0 0-4,0 0-21,-7-2-19,-13-2-14,-3 2 1,3 2-1,-1 0 6,9 2-9,5 4-1,4 3 0,3-3 3,22-4 0,7-2 8,2-7 3,-7-6-1,-20-4-2,-8 1-5,-31 2-6,-19 9 2,4 5-2,7 16-5,22 3-58</inkml:trace>
  <inkml:trace contextRef="#ctx0" brushRef="#br0" timeOffset="100719.74">11064 3626 113,'1'0'-12,"2"2"16,0-2-5,-3 1 29,0 1 42,0 2-11,0 4-31,0-1-10,8 0-4,5-3-4,-2-4 4,-9-7 13,-2-10 0,-30-4-19,-8 2-4,-3 8 4,6 12 4,15 25-18,20 12-6,28-1-28,43-20-232</inkml:trace>
  <inkml:trace contextRef="#ctx0" brushRef="#br0" timeOffset="101571.56">13481 3683 88,'0'0'71,"0"0"-36,0 0-5,0 0-26,4 2 33,3 4 22,4 4 2,7-1-17,7-1-21,12-5-2,8-4 6,-2-13-1,-18-5-18,-25-4-2,-25 3-2,-40 7 1,-19 13-5,-1 14-3,19 18-13,27-1-128</inkml:trace>
  <inkml:trace contextRef="#ctx0" brushRef="#br0" timeOffset="108623.36">12989 2090 320,'7'38'-23,"-7"7"26,4 0-2,-3-10-2,5-17 3,-6-11 0,0-9-1,-22-22-144</inkml:trace>
  <inkml:trace contextRef="#ctx0" brushRef="#br0" timeOffset="108851.6">12719 2022 310,'52'-6'10,"34"-1"-21,35 2 11,15 5-2,-17 0 2,-35 11-3,-58 5-1,-52 4-3,-70 5 13,-40 0-12,-9-4 8,26-3 1,51-5-9,57-4-116</inkml:trace>
  <inkml:trace contextRef="#ctx0" brushRef="#br0" timeOffset="109184.11">13374 2217 6,'0'3'202,"0"-3"-215,0 0 19,0 0 3,-11 0 62,0 0 30,-6 2-51,-3 8-22,11 3-30,9 0 2,2-3-1,25-7 4,1-3 3,-13-9 6,-15-10-10,-17 1-9,-34 5 3,-10 13 0,6 14-18,14 9-36,23-3-136</inkml:trace>
  <inkml:trace contextRef="#ctx0" brushRef="#br0" timeOffset="109495.9">13662 2139 166,'-41'15'37,"-2"8"2,11 1-21,26-2 8,6-3 12,27-5-8,-5-5-8,-17-5-13,-13 1-4,-49 1 8,-18 2-32,1 1-2,29-5-9,38-4-66</inkml:trace>
  <inkml:trace contextRef="#ctx0" brushRef="#br0" timeOffset="110165.14">13901 1903 3,'9'3'318,"-9"24"-348,-11 21 83,-16 21-19,-10 15 7,-2 0-9,1-6-21,19-15-8,16-21-6,6-22-53,22-21-105</inkml:trace>
  <inkml:trace contextRef="#ctx0" brushRef="#br0" timeOffset="110563.66">14317 2110 282,'-38'0'9,"-12"11"32,-4 9-32,-3 7 3,15 2 10,23 0 1,19-6-2,21-8-9,25-8 2,9-5-6,2-2 1,-14-6-2,-12-5-45,-24 1-55,-7 3-205</inkml:trace>
  <inkml:trace contextRef="#ctx0" brushRef="#br0" timeOffset="110855.46">14464 2214 22,'-28'8'172,"-1"-1"-123,0 3 1,7 3-36,11-2 5,11-1-7,6-4-2,21-5 5,3-2 1,-8-11 2,-13-6-14,-9-2-35,-26 3-26,-13 7-153</inkml:trace>
  <inkml:trace contextRef="#ctx0" brushRef="#br0" timeOffset="111095.69">14592 2048 8,'2'31'160,"3"14"-80,-5 8-28,0-4-36,0-7-6,0-15-6,0-13-4,0-14-28</inkml:trace>
  <inkml:trace contextRef="#ctx0" brushRef="#br0" timeOffset="111655.25">14839 2213 158,'-4'0'97,"-28"4"-38,-8 11-56,5 4 4,7-2 11,17-6-4,11-6-9,11-5 2,14-2 26,4-11-5,-7-6-20,-13 2-6,-9 5-8,-16 9 0,-7 5-32,5 10 12,14 1 11,4-4-7,30-5 11,8-4 12,1-7 2,-6-5-3,-5 1-27,-13 4-37,-7 7 36,2 8 16,-3 8 15,5-1-2,-1-5 8,5-7 14,-4-3 53,4-12 1,-3-10-46,-3-3-18,-4-2-5,1 5-6,9 10-6,15 9-39,15 3-120</inkml:trace>
  <inkml:trace contextRef="#ctx0" brushRef="#br0" timeOffset="133351.41">15332 1894 189,'4'-6'12,"-2"4"56,-2 2-58,0 0 18,0 0 13,0 0 0,0 1-19,0 13-20,-17 16 4,-12 25 28,-19 18 4,-11 15-18,-9 0-13,2-9-4,10-11-1,10-18-3,18-18-8,10-25-47,18-20-288</inkml:trace>
  <inkml:trace contextRef="#ctx0" brushRef="#br0" timeOffset="133656">15317 2303 349,'-10'4'84,"6"-2"-22,4-1-56,14-1-51,12-13-188</inkml:trace>
  <inkml:trace contextRef="#ctx0" brushRef="#br0" timeOffset="133783.94">15603 2284 399,'-14'6'44,"6"-5"-32,12-1-54,25-9-144</inkml:trace>
  <inkml:trace contextRef="#ctx0" brushRef="#br0" timeOffset="133904.07">15926 2257 210,'0'7'90,"0"-1"-20,-1 0-47,-14-1-25,-3-5-142</inkml:trace>
  <inkml:trace contextRef="#ctx0" brushRef="#br0" timeOffset="134015.18">16095 2282 123,'5'6'240,"-5"-5"-249,0-1-7</inkml:trace>
  <inkml:trace contextRef="#ctx0" brushRef="#br0" timeOffset="135847.7">14057 3737 349,'0'45'-21,"-17"17"19,-6 7-34,-4-7-61,1-15-25,5-20 88,10-24 31</inkml:trace>
  <inkml:trace contextRef="#ctx0" brushRef="#br0" timeOffset="136068.41">13815 3695 80,'6'-9'221,"41"4"-220,32 5 18,26 3-17,0 8-6,-24 0-13,-37 3 7,-44 2 11,-38 1 5,-46 2-4,-19-4-3,-3-2 2,26-1-2,31-6-49</inkml:trace>
  <inkml:trace contextRef="#ctx0" brushRef="#br0" timeOffset="136439.41">14345 3916 290,'0'0'44,"-28"2"13,-10 10-58,-9 7 1,4 2-1,19-3 1,24-6-4,22-11-2,33-6 18,9-14 7,-10-8-13,-28-1-3,-26 7-6,-24 12-2,-32 11-15,-12 18-48,6 5-130</inkml:trace>
  <inkml:trace contextRef="#ctx0" brushRef="#br0" timeOffset="136719.18">14531 3858 52,'-5'6'58,"5"6"-30,18 6 18,20 3 6,5 1-16,-8-7-17,-27 0-10,-16-2 4,-42-4 5,-21-3-13,-10-6-3,19 0-16,22-11-147</inkml:trace>
  <inkml:trace contextRef="#ctx0" brushRef="#br0" timeOffset="137147.49">14910 3646 254,'0'19'34,"0"16"-29,-11 16 9,-13 13 13,-16 8 14,-10 1-19,4-4-14,4-10-8,17-16 1,15-25-43,10-18-206</inkml:trace>
  <inkml:trace contextRef="#ctx0" brushRef="#br0" timeOffset="137619.43">15257 3793 81,'0'-8'176,"-15"3"-119,-9 4-15,-20 3-24,-13 17-12,-13 13 6,1 13 15,6 8 11,27-5-14,22-6-14,24-15-6,40-15-6,24-12 5,17-13-2,0-17-64,-23-2-254</inkml:trace>
  <inkml:trace contextRef="#ctx0" brushRef="#br0" timeOffset="137939.74">15306 3971 128,'-31'11'176,"-9"2"-171,8 6 5,3 0-10,16-4 2,13-5 4,7-8 13,21-2 26,2-10-2,-3-7-26,-15-3-15,-12 2-23,0 7-63,-15 10-208</inkml:trace>
  <inkml:trace contextRef="#ctx0" brushRef="#br0" timeOffset="138191.47">15531 3831 240,'-23'38'24,"0"6"33,-4 1-47,1-8-7,11-8-1,11-14-17,4-15-117</inkml:trace>
  <inkml:trace contextRef="#ctx0" brushRef="#br0" timeOffset="138491.1">15629 3988 74,'9'-6'56,"-5"1"63,-4 5-29,-9 0-13,-21 10-51,-8 9-19,1 3-5,16 2-2,17-6 0,4-7-2,32-9 5,8-6 9,-1-13-2,-11-7-5,-14-2-7,-14 4-4,-18 9-20,-17 8-150</inkml:trace>
  <inkml:trace contextRef="#ctx0" brushRef="#br0" timeOffset="138803.4">15790 4006 91,'-11'25'160,"1"-6"-123,10-5 1,0-9-18,0-5 19,9-12 32,-2-12-38,1-5-10,1-3-6,2 5-11,11 9-10,11 12-19,9 9-60,1 12-67,3 0-78</inkml:trace>
  <inkml:trace contextRef="#ctx0" brushRef="#br0" timeOffset="139083.17">16226 3662 97,'0'-3'201,"5"8"-160,-5 21 16,0 18-23,-24 19-5,-25 13-8,-9 2-14,1-4-7,8-12-13,23-19-36,22-20-86</inkml:trace>
  <inkml:trace contextRef="#ctx0" brushRef="#br0" timeOffset="139331.4">16307 4049 26,'0'7'344,"3"-4"-289,5 1-24,7-2-29,12-2-49,3-4-121</inkml:trace>
  <inkml:trace contextRef="#ctx0" brushRef="#br0" timeOffset="139543.61">16506 4043 181,'0'6'105,"7"1"-45,-3-2-55,10-1-5,-2-4-3,8 0-34,9-8-24,1 1-38,1 0 24,-5 5 108,1 2 49,-5 3-9,1 3-45,4-4-14,-6-2-10,-10-2-63</inkml:trace>
  <inkml:trace contextRef="#ctx0" brushRef="#br0" timeOffset="151627.19">10482 1635 22,'0'-7'8,"0"-2"-14,7-1 5,-3 4 0,-4 2 3,0 2-1,0 0 3,0-1 16,0-2 23,3-1-13,-2 0-3,2 2 0,-3 2 13,0 2-19,0 0-4,0 3-6,0 6-2,-4 4-7,1 4-1,3 3 3,0 8 8,0 8 1,0 7-1,0 5-3,-4-1-6,-7-3-3,0-7 1,4-6 0,7-6 0,0-3-2,0 0 0,0 0-2,4 1 5,-4-1 0,3 0 0,-3-1 4,0-2-4,0-2-2,0-2 2,0 1-2,0 2 1,0 1 0,0 3 2,0-1-2,0-2-1,0-1 1,0-2 2,0 0-2,-3 3 0,1 1 0,0 4 0,-3-1-2,4-2 3,-4-3-3,-1-2 3,2-1-3,1 3 1,-1 5-1,1 3 2,-1 0 1,0-1 0,-1-6-2,3-3 2,-2-2-2,-1-2 1,1 1-3,0 1 3,0 2-1,-2 0 1,6 2-2,0-1 2,0-1-2,0-1 0,0 0 0,0 2 2,0 2-1,0 2 1,0-1-2,0 2 2,0 0-2,0 0 2,0 0-2,10 0 2,-2-2 3,5 2 3,-2-1-7,-4-1 4,-3 1-2,-4-2 2,0-2-2,3 0-2,1-1-2,4 3 5,4 0 4,-4-2-6,-1-2 9,-3-6 2,-1-4-9,-3 0 1,0-4-1,0 1 1,0 3-1,0 1 0,0 4-1,0 2 2,0 0-1,0-2 1,0-1-3,-7-3 2,3 0-2,-6 1 0,6 3 0,-6 2 2,3 0 1,-1-1 0,1-2-1,3-4 0,4 0 0,-6-1-2,2 4-5,0 5 1,-3 1 3,3 2 0,4-4-2,-2-4 3,2-5 0,0-1 0,0-1 1,0 1 1,0 4-6,-2 1 5,2 1-4,0-2 0,0-2 1,0-4 1,-2 0-1,2 0 3,0 0 3,0 4-2,0 2-4,0 3 3,-4 0-2,4 0 0,0-3-3,0-5 3,0-1-1,-6 1 2,6 1 2,-1 4 0,-6 3-3,-1 3 0,1 1 1,3-6-1,4-4-4,0-2 5,0-1 1,0 0-2,0 0-9,-7-1-42,-13 1-245</inkml:trace>
  <inkml:trace contextRef="#ctx0" brushRef="#br0" timeOffset="153491.34">10372 3565 33,'0'-1'83,"0"1"-12,0 0-4,0 0-20,0 0-29,0 8-5,0 7-4,0 12-3,0 11 6,0 12-1,-1 3-1,-6-2 0,-4-4-3,4-4 1,3-2-3,-1-1-4,4 0-1,-4-1 1,-5-4 1,-8-3 2,-5-8 0,7-6 0,5-6 0,4-2-5,4-1-3,3 1 0,0-1 3,10-2-1,1-2-2,-1-4-5,5-1-5,-1 0 0,-9-3 8,1 1 5,1 1 1,-7 1 5,4-1 6,0 1 0,3 0-3,3 0 3,9-1 2,9 1-3,7 0 4,12 0 0,13 0-1,12 0-7,17 0 0,8-5-3,7-4 3,-5 3-2,-7 3-2,-9 3-2,-8 5 0,1 0 0,-2-3 1,8-2 1,5-2 1,2-5-3,6 3 3,-1 3-5,-5 1 2,-10 5-1,-5 1 2,-6-2 0,1-4 1,9-1 1,3-6 5,-2-2-2,-6 5-2,-10 4-4,-8 0 0,-3 4-2,-8 5 2,9-2 0,0-1 1,0-2 0,-1-4 1,3 0-1,-4 0 0,6 0-1,-6 0 1,5 0-1,-2 2-1,3 0 2,0 2 0,7 1-1,-6 0 1,-4 4-1,-4-2 1,2-2 0,0 0-1,7-5 1,5 0 2,-3 0 1,-9 0-1,-10 1-3,-11 3 0,-9-1 0,-8 0 3,-7-2-5,-7-1-12,-11-11-110</inkml:trace>
  <inkml:trace contextRef="#ctx0" brushRef="#br0" timeOffset="153891.24">13854 4162 112,'0'13'185,"0"3"-183,32 1 16,21 0-18,14-2 0,-2-1 1,-10-1 7,-17 1 27,-21-3-6,-17-1 7,-17 1-2,-32 1-14,-16 2-5,-7 3 4,8 1-18,18 0-5,20-10-45,26-9-320</inkml:trace>
  <inkml:trace contextRef="#ctx0" brushRef="#br0" timeOffset="154991.44">10386 1522 78,'11'-6'2,"2"-2"126,-1 2-75,-2 1-29,-6 4 9,-4 1-3,0 1 29,-15 19-20,-20 13-29,-11 13-6,-9 6 0,9-9-1,11-14-1,16-15-1,19-14-4,23-16-17,23-16 4,14-13-11,1-4 7,-11 10 2,-15 9 16,-13 15 2,-15 11 6,-7 4-7,0 16-13,4 12 49,14 10-14,10 2-1,18-4-10,2-9-9,-6-11-3,-25-16-100</inkml:trace>
  <inkml:trace contextRef="#ctx0" brushRef="#br0" timeOffset="159063.53">10675 1401 54,'6'3'249,"5"4"-259,15 4 47,5 4-11,2 1-8,-5-3-2,-6-1-9,-21-3-5,-1-4-59,-1-5-194</inkml:trace>
  <inkml:trace contextRef="#ctx0" brushRef="#br0" timeOffset="159211.17">11048 1391 370,'0'4'-15,"-2"12"38,-23 9-9,-17 9-9,-11 6-5,-2 3-37,16-4-76</inkml:trace>
  <inkml:trace contextRef="#ctx0" brushRef="#br0" timeOffset="160383.96">14439 4471 35,'-18'10'188,"-1"0"-146,-4 1 21,0 1-18,-4 3 14,-3 5-2,-5 2-18,0 1-30,-2-2-9,-8-10-37,5-11-166</inkml:trace>
  <inkml:trace contextRef="#ctx0" brushRef="#br0" timeOffset="160515.09">14176 4569 445,'27'33'38,"8"-3"14,5-16-55,-12-14-173</inkml:trace>
  <inkml:trace contextRef="#ctx0" brushRef="#br0" timeOffset="164203.4">12476 2453 34,'16'-3'12,"-5"-1"20,-11-1-7,0 3-13,-9 0 6,-14 2 4,-2 0 16,1 3-9,9 4-2,11 1-21,4-1-10,18-1 0,3-6 1,-3 0-181</inkml:trace>
  <inkml:trace contextRef="#ctx0" brushRef="#br0" timeOffset="198594.97">12057 901 258,'0'15'-11,"-7"21"19,-19 20 5,-18 10-13,-4 1 2,-2-11 0,11-17-1,12-20 0,21-19-5,6-29-44,18-21-94,10-17 95,-1-10 60,7 5 21,-8 16 9,-4 23 41,-1 27-21,0 19-55,3 23 58,13 10-42,5 2-15,8-8-9,7-12-4,5-20-20,5-10-25,-6-25-16,-8-9-90</inkml:trace>
  <inkml:trace contextRef="#ctx0" brushRef="#br0" timeOffset="198687.06">12521 966 25,'11'0'131,"-11"35"-71,0 23 43,0 15-88,8-4-14,8-17-16,-1-23-61</inkml:trace>
  <inkml:trace contextRef="#ctx0" brushRef="#br0" timeOffset="198968.1">12724 1159 93,'0'17'156,"0"-5"-152,0-3 2,15-4-18,4-5-27,8-1-12,-2-11 4,-10-4 44,-15 2 11,-14-3 14,-22 7 29,-15 10 32,1 8-24,1 21-45,20 9-3,23 0-13,16-12-54</inkml:trace>
  <inkml:trace contextRef="#ctx0" brushRef="#br0" timeOffset="199468.01">13118 1179 20,'0'0'68,"0"-3"-11,3-3-58,1 1 8,-4-1 10,0 4 2,-7-2-8,-8 3-9,-3 0-12,2-2-8,11 1 21,5 1 7,0 0-8,0 1-12,8 0 9,1 0-1,-5 0 0,-4 0 10,0 1 20,0-1 5,2 0-17,4 0-14,-2 0 3,-4 0-11,-5 0-138</inkml:trace>
  <inkml:trace contextRef="#ctx0" brushRef="#br0" timeOffset="201723.2">12674 1142 42,'-11'0'202,"2"0"-132,1 0 6,2 0-39,-6 3-5,-12 10-7,-8 9-21,9 7 1,6 2-2,17-5 1,12-10-1,26-10 1,9-6 0,0-17 11,-8-10-7,-15-5-1,-21-1-1,-6 7-1,-29 9 0,-12 15-7,-4 8-32,1 12-57,18 0-202</inkml:trace>
  <inkml:trace contextRef="#ctx0" brushRef="#br0" timeOffset="202262.91">13244 1192 191,'0'0'16,"-1"-6"63,-10-7-65,4-3-4,-8-5 6,-7 0-12,-17 4 1,-18 10-2,-18 9-7,-7 20-6,2 15 6,21 7 5,38-5 8,25-10-4,55-23 4,28-15 7,12-24 0,-9-17-6,-21-7-4,-27-5-2,-28 2 1,-14 9-8,-7 18-7,-18 21 13,0 26 2,8 34-11,9 23 34,8 10-6,29-4-16,14-17-4,7-22-9,-8-27-62,-17-19-261</inkml:trace>
  <inkml:trace contextRef="#ctx0" brushRef="#br0" timeOffset="202742.87">13363 1192 136,'0'17'66,"15"-3"-31,26-5-16,15-9-2,-4-13 1,-8-11-5,-25-4-7,-19 2-10,-11 7-16,-30 15 18,-10 14 4,3 26 10,16 12 1,28 0-4,19-11-8,43-17-4,17-20-4,6-19-15,-11-24-139</inkml:trace>
  <inkml:trace contextRef="#ctx0" brushRef="#br0" timeOffset="202895.52">13787 942 356,'-13'61'0,"13"21"43,4 3-35,25-13-5,6-19-23,-6-26-46,-12-26-173</inkml:trace>
  <inkml:trace contextRef="#ctx0" brushRef="#br0" timeOffset="203303.09">14246 1042 207,'-43'-6'22,"-13"6"20,-2 17-54,8 8 11,23 5 0,27-1 13,23-5 28,20-2-7,3-7-12,-16-5-4,-20-1-3,-10-2-1,-33 0 9,-2-3-21,10-4-49,21-9-169</inkml:trace>
  <inkml:trace contextRef="#ctx0" brushRef="#br0" timeOffset="203475.75">14299 1210 316,'-31'47'-10,"20"5"11,11-7-25,21-10-3,7-15 7,-2-14-1,-11-9-11,-12-17-55</inkml:trace>
  <inkml:trace contextRef="#ctx0" brushRef="#br0" timeOffset="203675.44">14264 1201 38,'-22'-41'94,"16"15"-19,6 9-21,25 10-44,24 4-10,3 3-1,-1 6 6,-11 4 7,-28 1 3,-12 1 22,-37 2 22,-17-2-42,-14-4-11,11-5-6,22-3-37,24 0-157</inkml:trace>
  <inkml:trace contextRef="#ctx0" brushRef="#br0" timeOffset="204074.81">14664 1161 7,'7'0'130,"0"0"-66,0-1 5,-7-7 0,0-2-30,-7 2 7,-24 3-15,-9 5-30,-13 16-14,10 5 6,13 2 2,17-5 4,13-5-4,24-7 11,22-6 2,4-7 3,-2-5-4,-17 1-26,-16 11-26,-15 9-12,0 14 46,3 3 12,7-7 3,16-16-1,5-13 2,-5-18-135</inkml:trace>
  <inkml:trace contextRef="#ctx0" brushRef="#br0" timeOffset="204387.62">15021 1128 232,'-50'18'5,"6"4"3,17-1-8,21-6 19,8-4 32,40-7-8,15-4-24,12-6-12,-2-4-32,-22-2-147</inkml:trace>
  <inkml:trace contextRef="#ctx0" brushRef="#br0" timeOffset="204707.14">15196 1151 35,'-3'8'45,"3"-2"8,27-5-21,17-1 9,10 0-3,0-8-18,-7-3-9,-20-2-2,-23-3 2,-18 2-3,-33 6-14,-21 8-5,-7 19 38,16 15 16,40 5-2,27-5-6,70-14-21,47-20-3,11-22-32</inkml:trace>
  <inkml:trace contextRef="#ctx0" brushRef="#br0" timeOffset="206411.51">11816 1472 58,'33'-2'157,"18"-7"-115,23-1 14,27 3-46,30 5 0,37 2 12,51 7-11,39 1-4,37-6-3,31-2 0,16-9 13,9-4 36,-2 2 10,-17 4-42,-32 5-22,-45 1-8,-52-3-16,-62 0-3,-55-1-43,-64-1-41</inkml:trace>
  <inkml:trace contextRef="#ctx0" brushRef="#br0" timeOffset="-183614.4">12617 1884 10,'7'-3'106,"-7"1"-7,0 1-35,0 1-11,0 7-30,1 15-15,6 18 23,1 23-6,6 14-2,-5 4-6,-5-4-10,-4-16-4,0-17 1,0-12-4,5-13-1,3-14-18,4-12-90,-12-26-119</inkml:trace>
  <inkml:trace contextRef="#ctx0" brushRef="#br0" timeOffset="-183345.8">12647 1884 146,'0'0'16,"39"0"27,28-3-27,18-2 6,13 0-21,-17 2-92</inkml:trace>
  <inkml:trace contextRef="#ctx0" brushRef="#br0" timeOffset="-183013.49">12624 2472 211,'16'0'5,"26"-6"37,18-1-22,12 2 5,7 4-22,-10-1-41</inkml:trace>
  <inkml:trace contextRef="#ctx0" brushRef="#br0" timeOffset="-181861.81">15949 1836 332,'26'5'-17,"9"4"58,17 0-29,4-2-10,7-3-4,-5-4-7,-9 0 6,-16 0 2,-16 0-1,-9 0-2,-5 5 6,-3 6 18,0 4-1,0 3-8,-7 3-5,7 5 3,0 5 0,0 12 7,0 10-9,4 7-3,-1-1 2,-3-6-4,0-13 0,0-13 13,-5-10 3,3-7-1,-2-7-9,4-2 0,0-1 1,0 0-7,0 1-6,0 0-3,0 1-10,0-1 7,0 0 8,-5 1 4,-14 0 5,-19 7-4,-12 4-6,-5 1 1,8-1-1,9-3 2,20-10-12,17-11-67</inkml:trace>
  <inkml:trace contextRef="#ctx0" brushRef="#br0" timeOffset="-140842.19">11735 6052 53,'5'-3'49,"-3"-2"54,0 4-53,-2-4 9,0 3-17,0-1-20,0 3-3,0 0-3,-2 5-4,-9 9-10,2 11 3,1 12 1,-2 15 1,2 15 7,1 14-9,-1 12 9,-4 5-8,1-1-2,3-5 1,5-6-3,3-1 2,10 3 4,2 2-3,-2 0-4,-10-4 2,0-7-3,-18-6 2,-2-2 0,3-6 0,6-2-1,-1-3-1,7-2 0,-6 3 2,-1 4-2,6 4 1,-1 2-1,-3-1-1,-1-2 1,-7 1 3,-4-2-3,2-1 6,2 2 3,6 2-2,1 5 0,-2 3-3,-5-2-4,-8-5-2,-2-10 2,-1-13 2,13-15-2,12-15-19,4-16-39,14-17-91</inkml:trace>
  <inkml:trace contextRef="#ctx0" brushRef="#br0" timeOffset="-139998.12">11685 5913 102,'2'-9'16,"0"5"131,-2 4-119,-28 20 6,-20 16-29,-19 14 7,-8 5-2,18-9-1,24-15 5,33-19-11,26-18-2,42-25 9,13-13-8,2-12-5,-15 6-3,-29 17-3,-21 13 8,-18 20 4,-4 18 4,-3 18-1,7 15 6,29 5 8,28-4 10,10-6-20,-16-8-7,-39-9-49,-34-11-313</inkml:trace>
  <inkml:trace contextRef="#ctx0" brushRef="#br0" timeOffset="-138146.04">11364 9024 17,'28'8'205,"6"-2"-176,12 0 40,10-6-44,16-2 7,17-12 6,29-1 7,29 3-9,32 8-25,31 5-9,25 14 0,19 2 4,10-6-3,7-11 5,12-9-2,-12-7 7,-24 1 7,-30 7-16,-42 8-5,-25 6-2,-17 7 0,2-3 5,6-8-1,22-2 0,9-4 3,5-1-1,-6 1-4,-13 3 1,-17 1-7,-10 0-5,-13-1 6,-8-3 5,-2 0 2,-1-2 3,0 2-4,-3 1 4,-5 3-6,-6 5-1,-4 7-10,-3 1 2,-1-1 11,5-5 2,10-5 2,11-2 8,6 0 13,1-2-8,-11 2-13,-17 0-8,-12 4 0,-14 0-12,-10 0 9,3-1 5,2-1 5,7-2-1,2 3 0,-11 3 0,-16 4-3,-17 3-3,-20-2-37,-5-5-76,-33-6-130</inkml:trace>
  <inkml:trace contextRef="#ctx0" brushRef="#br0" timeOffset="-137806.22">18411 8936 110,'75'1'305,"17"0"-247,6 2-41,-13 6-21,-29 7-15,-31 6 17,-25 5 11,-4 4 16,-24 2-5,-16-1-16,-15 1-7,-23-1-5,-19-2-1,-12-4 8,15-9 2,31-17-18,38-14-141</inkml:trace>
  <inkml:trace contextRef="#ctx0" brushRef="#br0" timeOffset="-133365.65">13901 5694 23,'0'-11'422,"-2"8"-423,2 9 4,0 25-11,-5 19 10,5 13 0,0 5 14,11-8-3,16-15-2,8-19-7,8-22-2,4-15 8,3-23 0,-10-8-7,-8 4-15,-15 15-1,1 20 13,4 13-14,13 17 14,12 3 7,9-8-6,-2-16 4,-4-9 11,-14-24 18,-19-14-11,-17-10-12,-9-7-7,-13 5-4,9 16-11,13 28-10,9 22-53,15 26-126</inkml:trace>
  <inkml:trace contextRef="#ctx0" brushRef="#br0" timeOffset="-133073.37">14850 5839 0,'3'-3'151,"-3"-1"-130,-11 4 48,-17 1-24,-12 17 13,1 10 2,14 4-24,21 1-9,17-9-14,35-12-11,7-12 3,-12-7 1,-27-15-4,-22-5-9,-45 3-8,-12 10-15,-1 14-65,18 20-94</inkml:trace>
  <inkml:trace contextRef="#ctx0" brushRef="#br0" timeOffset="-132833.95">15040 5881 36,'-5'0'214,"-8"17"-203,13 11 7,7 4-19,15-5 1,-2-12 4,-6-14 23,-13-8 69,-1-18-36,-19-14-32,-1-3-8,9 6-16,11 11-7,15 19-30,12 8-151</inkml:trace>
  <inkml:trace contextRef="#ctx0" brushRef="#br0" timeOffset="-132613.69">15424 5655 265,'0'62'16,"-18"11"10,-3-1-22,4-11-1,11-16-1,6-21-1,9-22-71</inkml:trace>
  <inkml:trace contextRef="#ctx0" brushRef="#br0" timeOffset="-132162.12">15611 5961 88,'45'-17'77,"2"-1"12,0 3-1,-12 2-31,-14 4-25,-12 3-18,-9-2-1,-37-1-2,-23 2-7,-18 7-5,-8 14 12,10 18-1,17 8-10,35-2-1,24-13-1,34-15-2,33-17 8,12-24 5,-4-17-5,-11-9-1,-20-7-2,-17 5 2,-22 12-3,-5 25 0,0 31 3,-5 38 4,-6 22 1,11 11-7,5-7 0,29-18-24,-1-21-94,-1-24-221</inkml:trace>
  <inkml:trace contextRef="#ctx0" brushRef="#br0" timeOffset="-131754.03">16331 5744 193,'-14'-5'123,"-38"10"-35,-9 14-73,-1 4-3,5-3-4,21-5 15,23 0 5,15 4-1,45 5 5,15 8-8,4 4-16,-15 3-4,-39 0-8,-27-4 2,-50-9 5,-25-12 5,-2-14-1,22-8-4,36-8-42,34 3-19,36 11-21,29 2-111</inkml:trace>
  <inkml:trace contextRef="#ctx0" brushRef="#br0" timeOffset="-131402.21">16321 6048 240,'8'4'11,"5"25"15,-6 15-15,-6 5-11,-1-4 0,-8-14 3,-1-15 11,3-16 44,6-18-22,0-21-32,0-18-2,0-8-1,0-2-1,0 10-1,6 18 0,21 17 8,10 19 30,15 4-13,3 16-9,-6 2-9,-17 0-3,-21-3 2,-11-3 9,-33-5-1,-9-6-26,-1-2-70,19-6-205</inkml:trace>
  <inkml:trace contextRef="#ctx0" brushRef="#br0" timeOffset="-131041.24">17010 5977 20,'21'0'46,"-14"-6"36,-7-4 2,-20 0-30,-28 5-31,-13 5 25,-6 15-17,4 9-29,24 2-2,27-4 16,12-7 0,39-13-8,12-2 8,5-14-10,-6-3-13,-20 5-36,-10 10 0,-6 6 7,-6 18 19,10 1 18,6-4-1,9-15-92</inkml:trace>
  <inkml:trace contextRef="#ctx0" brushRef="#br0" timeOffset="-130769.98">17495 5924 314,'0'0'108,"-16"0"-27,4-2-73,-10 2-16,-17 8-11,-13 12 15,-3 7 16,9 1 28,21-1-6,25-9-26,19-9-7,37-9 1,16-10-1,2-12-67,-13 2-201</inkml:trace>
  <inkml:trace contextRef="#ctx0" brushRef="#br0" timeOffset="-130229.46">17744 5942 251,'-6'9'90,"6"1"-39,18-2-38,27-8 4,14-1 7,5-16-8,-10-2-11,-17 0 0,-25 6-3,-15 6 4,-43 7-2,-28 17-8,-6 15 7,9 4 10,29-1 3,42-12 1,50-18-6,52-13 0,20-25-10,-7-15-135</inkml:trace>
  <inkml:trace contextRef="#ctx0" brushRef="#br0" timeOffset="-129157.72">13821 6245 28,'-11'2'300,"8"-2"-278,6 0 35,33-4-49,28-3 6,27-2 17,36 5 2,38 0-11,42 4-14,45 0-3,36-6-5,28-3 3,10-3 2,-9-3 9,-24 2 0,-38 1-11,-31 4-1,-41 4 1,-13 4-3,-13 4 1,-10 5-2,-6 0 2,0-2 0,-16-5 0,-7-2 0,-18 0 1,-15-5 0,-10 1-2,-18 3 1,-10 1-1,-10 2-1,-10 3 1,-8-3-1,2 0-6,3-2-20,-2 0-5,-17-3-58</inkml:trace>
  <inkml:trace contextRef="#ctx0" brushRef="#br0" timeOffset="-120597.79">17335 7631 39,'-4'1'263,"4"-1"-237,0 6 0,7 8-21,8 7 5,-1 11 22,0 7 19,4 9-16,0 3-8,3-2-11,1-7-12,3-12 0,-8-8-1,-2-11 3,-4-7-5,-7 0-1,-1-3-43,-3 0-75,0-1-95</inkml:trace>
  <inkml:trace contextRef="#ctx0" brushRef="#br0" timeOffset="-120305.51">17563 7982 45,'0'-1'273,"0"-7"-236,18-5-10,5-10-27,22-10 0,9-11 2,7-7-1,3 3 1,-13 13-3,-15 14-4,-16 16-76,-20 5-65</inkml:trace>
  <inkml:trace contextRef="#ctx0" brushRef="#br0" timeOffset="-119765.82">17303 7637 0,'12'1'248,"22"0"-182,11 1-2,21-1-40,20 0 4,21 1 9,11 3 10,3 1-22,-10 1-23,-19 1-25,-31-6-62,-38-2-62,-23-12-139</inkml:trace>
  <inkml:trace contextRef="#ctx0" brushRef="#br0" timeOffset="-118873.07">18142 7695 10,'19'-5'1,"2"1"14,-17 0-15,-4 2 22,-11 2 54,-19 6 51,-19 10-36,-14 12-29,-17 10-41,-21 8-16,-7 1-4,13-9-3,13-13-9,32-21-103</inkml:trace>
  <inkml:trace contextRef="#ctx0" brushRef="#br0" timeOffset="-114406.29">17604 3367 124,'27'5'181,"14"-2"-184,18 3 76,20 4-52,8 2 2,15 5 4,10 6-11,24 10 8,21 8-5,17 10-11,1 3-3,-7 0-1,-11 1 2,-11-3 7,-5 3 8,-6 3-7,-4 4-7,-20 5-3,-20 5-1,-21-1 3,-20-5-1,-12-5 2,-9-6 1,-1 0-2,-5 2-1,5 4-1,-11 5-2,-11 3 0,-6 0 0,0-2-2,-2-7 1,-2-6-2,4-6-1,0-3 3,0 4 0,0 0 0,0 4 1,-12 3-2,-4 0-1,-2-3-11,7-3-1,0-2 9,-2-1 4,-2-1 0,-9 4 1,-9 0 0,-1 0 0,1 0-1,-2 3-3,-4 0-20,-6 5-6,-11 2 12,-2 0 13,5 0 5,6-5-1,12-7 2,2-3-3,-2-1-7,-10 2-8,-7 8-10,-14 4 22,-3 3 3,-3-1-3,4-4-10,4-3 8,10-4 8,-3 5 5,-5 2-5,-8 2-2,-8-1-2,-5 0 4,8-9 12,20-10 12,22-13-12,22-13-11,11-12-5,0-9-65</inkml:trace>
  <inkml:trace contextRef="#ctx0" brushRef="#br0" timeOffset="-114065.47">18659 6750 66,'0'13'406,"-23"14"-386,-7 9 13,-13 8-36,-7 5-8,-2-1 6,13-4 12,27-10 21,12-10 11,32-11-10,36-13-4,18-5-13,7-16-9,-10-8-1,-27-4-71</inkml:trace>
  <inkml:trace contextRef="#ctx0" brushRef="#br0" timeOffset="-107021.92">11286 8909 50,'3'-4'99,"-3"4"-64,0 0-11,0 0-15,0 0-5,0 0 3,2 0 10,0 0 14,1 0 2,-3 0-3,0 11-5,0 9-12,0 10 7,0 5 2,0-1-9,11-8 1,0-13 7,4-7-1,9-6-3,5-14 1,6-3-11,1 0-49,1 9-55,2 8-124</inkml:trace>
  <inkml:trace contextRef="#ctx0" brushRef="#br0" timeOffset="-92482.29">20713 4345 68,'0'44'3,"0"20"106,7 14-39,-2-1-47,5-14 1,5-20 14,6-22 0,17-21-13,3-14 14,4-21-25,-11-9-10,-14 8-10,-13 13 3,-7 23 9,0 29-15,19 15 13,19 1 7,12-8-7,7-22 6,0-15 13,-12-22 17,-17-23-11,-14-16-19,-14-9-6,-4 7-3,-10 17-18,13 30-7,1 28-19,12 27-80,13 9-156</inkml:trace>
  <inkml:trace contextRef="#ctx0" brushRef="#br0" timeOffset="-92210.03">21553 4614 137,'-3'-6'184,"-16"3"-144,-8 3 4,0 12-34,-2 13 2,12 8 1,17 0 16,12-7-1,37-12-11,8-14-3,-6-12-2,-26-17-2,-29-9-4,-51 2-5,-18 11-3,-3 22-12,22 16-28,25 15-83</inkml:trace>
  <inkml:trace contextRef="#ctx0" brushRef="#br0" timeOffset="-91949.29">21663 4632 7,'0'26'237,"11"-1"-238,29 0 5,10-6-5,-7-9 2,-19-10 17,-13-7 71,-11-16-24,-15-8-36,-8-3-15,5 5-10,17 10-4,8 17-3,28 7-41,10 11-93</inkml:trace>
  <inkml:trace contextRef="#ctx0" brushRef="#br0" timeOffset="-91701.92">22102 4394 361,'0'52'18,"0"15"52,2 1-62,7-7-9,2-14-17,7-17 0,5-19-18,0-14-88</inkml:trace>
  <inkml:trace contextRef="#ctx0" brushRef="#br0" timeOffset="-91270.01">22524 4681 40,'26'-12'77,"1"-5"14,-9-2-6,-3 1-31,-14 3-37,-1 2-4,-22 1-10,-21 3 2,-16 7-1,-8 6 4,3 22 16,14 12 3,23 3-11,27-6 7,38-12-7,24-18-5,11-14-3,-1-22 3,-15-17-4,-20-12-2,-24-7-3,-13 3-2,-6 15-1,-12 24-5,10 31 7,5 40-7,3 24 11,10 8-6,11-5-20,2-15-58,2-20-71</inkml:trace>
  <inkml:trace contextRef="#ctx0" brushRef="#br0" timeOffset="-90538.56">22974 4371 272,'10'29'76,"-10"20"-42,0 16-11,0 4-20,-12-6 0,-3-14-2,3-20 1,2-19 2,3-11 1,6-26-12,1-20-12,-5-18-1,3-12-10,2 4-67,0 16-37,0 29 96,0 28 56,0 18 18,12 17 27,26 3-18,15-5-13,12-11-5,6-17-10,1-9-5,-4-17-1,-18-7-10,-15 4-11,-20 12 10,-12 16 4,-3 33 18,0 20 26,-7 9-21,7-5-14,0-13-10,15-17-3,5-16-6,-5-15-75</inkml:trace>
  <inkml:trace contextRef="#ctx0" brushRef="#br0" timeOffset="-90149.74">23631 4692 123,'0'5'223,"0"-5"-208,11 0 26,8-11-51,4-6-2,-11-3 9,-12 1 3,-17 10 10,-30 10 18,-11 21-11,-3 12-3,12 2-9,26-5 11,23-11 12,22-14-15,29-7 7,12-18-14,-12-7-7,-13-2-24,-20 8 8,-18 12 13,0 8 4,-10 19-11,9 7 16,1-2 6,19-7-3,16-11-5,9-9-5,-2-17-62,-3-11-290</inkml:trace>
  <inkml:trace contextRef="#ctx0" brushRef="#br0" timeOffset="-89970.07">24034 4381 165,'-5'24'274,"-13"17"-268,3 21 32,7 5-35,8-3-7,0-15-27,0-17-19,0-19 6,-3-13-10,-23-16-126</inkml:trace>
  <inkml:trace contextRef="#ctx0" brushRef="#br0" timeOffset="-89517.63">23807 4615 52,'-39'-25'135,"27"12"-7,13 13-25,39 6-92,26 8 6,13-2-14,-1-3 1,-7-5-2,-15 1 1,-8 3-2,-11 6 16,-9 4-6,-3 1-6,-12-6-2,-2-8-3,-9-5 5,-2-17 14,-2-9-10,-14-8-1,4-1 7,2 5-5,9 9-6,1 11-3,0 9-4,11 1-7,1 1 12,2 1-2,1-2 0,9 3-2,9 0 2,9 9 0,-3 7-3,-8 6 3,-20 2 2,-11 1-1,-10-3 9,-9-8 1,9-4-8,10-4-7,8-6-26,16-3-37,1-10-201</inkml:trace>
  <inkml:trace contextRef="#ctx0" brushRef="#br0" timeOffset="-89377.5">24463 4410 351,'1'0'56,"19"0"-30,-2 10-27,-3 4-180</inkml:trace>
  <inkml:trace contextRef="#ctx0" brushRef="#br0" timeOffset="-89038.18">24856 4531 204,'46'-14'205,"4"3"-152,3 7-14,-31 8-14,-32 23-4,-48 14 14,-37 10-21,-5 1-9,13-12-3,31-15 1,41-21-4,15-12-16,21-24-5,0-11 1,-10 2 13,-11 11 5,0 26 1,13 21 4,20 21 20,26 7-11,29-8-7,-9-25-19,-22-21-515</inkml:trace>
  <inkml:trace contextRef="#ctx0" brushRef="#br0" timeOffset="-75974.21">18071 7686 20,'6'-4'23,"0"2"4,-6 0 27,0 2-3,0 0-21,0-2-12,0 1-5,-2 0-2,0-1 3,0 1 2,2-1 0,0 1-12,0 0-2,-2 1-2,-5 0 1,0 0-3,-1 1 1,-2 0 1,5 1 2,-2-2 0,-2 1 1,2 0 0,-1 0 0,-3 3-3,0 0 0,-2 2 1,-2 2 0,0 1 1,-3 0 2,0 2-4,1-4 1,-4 1-1,7-1 1,0-1 0,3-1-1,6 1 0,-2-1 0,-4 0 0,-5 1-1,4 2 1,-6 0 0,4 1 1,4-2-1,-1 2 0,3-2 0,1 0-1,-3-3 2,2 3-1,-3 2 2,-5-1-4,4 1 2,1 1 0,0 2 0,0 0 0,2 0 0,1 0 0,-3-4 0,-6-2-1,0 2 1,1-2 1,-2 0-1,2 1 0,7-2 0,-1 5-1,-1-3 2,-3 3-2,-1 0 2,-2-3-12,6 1-2,4-6 8,7-2-18,8-7-29,12-7-26</inkml:trace>
  <inkml:trace contextRef="#ctx0" brushRef="#br0" timeOffset="-75402.03">17665 7907 123,'0'0'132,"0"6"-122,0 1-3,-5 3-1,-13 1 2,0 0 4,1-2-4,-1-1 7,3-3 6,8-1 5,3-1-14,4-2-10,0 2-5,0-3-21,0-12-164</inkml:trace>
  <inkml:trace contextRef="#ctx0" brushRef="#br0" timeOffset="-67446.58">13171 7047 70,'0'-3'60,"8"-1"-12,1 1-21,2-3-3,-3 3 37,-1 0 12,-7 3-29,0 12-6,-22 13-20,-13 12-9,-8 6 10,-3-3-18,6-9 0,9-8 1,12-10 0,15-11 0,4-4-18,11-11-56,8-6-131</inkml:trace>
  <inkml:trace contextRef="#ctx0" brushRef="#br0" timeOffset="-66958.11">13207 7005 126,'-2'0'72,"2"0"-27,0 7-44,0 10 20,9 10 11,26 9 20,24 2 9,15-1-32,12-5-17,-5-7-6,-12-5-4,-16-4 1,-24-5-2,-18-2 1,-11-3-2,0 0-3,-15-4-28,-7-2-79,-6-1-99</inkml:trace>
  <inkml:trace contextRef="#ctx0" brushRef="#br0" timeOffset="-66557.72">12910 7294 40,'0'0'40,"18"-6"18,0 0 28,10 6 0,9 6-45,10 20-4,21 11-14,5 3-8,0-2-11,-10-10-2,-20-4-2,-21-10-14,-19-9-48,-3-10-128</inkml:trace>
  <inkml:trace contextRef="#ctx0" brushRef="#br0" timeOffset="-66193.88">13757 7263 17,'17'-3'120,"-10"3"-103,-7 2-4,-7 8 3,-21 5 9,-11 2 25,-8 4 18,-5 6-3,-7 3-17,-3 5-25,12-4-19,16-8-6,27-16-51,8-15-114</inkml:trace>
  <inkml:trace contextRef="#ctx0" brushRef="#br0" timeOffset="-65413.83">13431 7505 24,'11'-7'29,"-6"0"6,5 0-12,-10 3-7,0-1 25,0 2 32,0 3-11,0 2-12,0 11-27,8 8 14,12 7-10,9-1-14,6-2-7,-6-6-5,-6-4-1,-12-9-1,-6-3-6,-5-2-12,0 0 5,0-1 7,0 0 2,0 0-4,0 0-1,0 1 9,0 2 2,-11 3 0,-1 3-8,0 1 2,2-3-18,10-4 4,6-3 4,13 0 1,1-4-102</inkml:trace>
  <inkml:trace contextRef="#ctx0" brushRef="#br0" timeOffset="-65141.57">13650 7689 0,'-3'-1'215,"3"-7"-179,4 2-5,20-5-32,14-5 3,6-9 1,9-10 3,1-3 8,-7 2-6,-7 8 2,-13 10-4,-9 9-5,-14 9-7,-4 7-26,-4 3-50,-13 2 13,0-6 18,11-4-36</inkml:trace>
  <inkml:trace contextRef="#ctx0" brushRef="#br0" timeOffset="-64822.26">14028 7425 64,'0'-9'66,"1"-1"-19,5 4-42,-6 5 0,0-1 9,0 2 43,0-2-29,-11 0-5,-3-3-8,-7-3 3,-15 0 9,-25-2-3,-27 4-2,-20 6 9,-6 6-4,24 12-20,33 1-9,53-13-97,34-14-274</inkml:trace>
  <inkml:trace contextRef="#ctx0" brushRef="#br0" timeOffset="-63882.36">13249 7075 14,'-6'0'65,"-5"-6"39,0 0-42,4 1-15,-2-2-16,3-3-9,3-1-9,3-5-2,0-4 9,9-2-6,19-4-6,18 2-4,7 6 2,1 6-1,2 9-4,-6 6-3,-4 10 4,-2 2 0,-9 6-2,-9 2 1,-15 7 0,-11 5-1,-37 2-13,-25-3-19,-8-7 18,-1-8 1,9-12-8,25-11-47,32-18-191</inkml:trace>
  <inkml:trace contextRef="#ctx0" brushRef="#br0" timeOffset="-63189.82">13442 7158 92,'15'-8'21,"9"-5"7,6-6-26,3-5-1,2-1 3,-4 0 14,-5 5 30,0 6-9,12 2-20,4 5-17,9 2-1,10 5-2,2 8 11,-2 11 5,-15 7-8,-24 6-6,-22-2 6,-29-1-1,-28-4-1,-9-6 0,3-5-1,6-4 1,15-7-3,17 0-4,8-3-31,16 0-146</inkml:trace>
  <inkml:trace contextRef="#ctx0" brushRef="#br0" timeOffset="-59617.92">13654 7775 94,'0'0'82,"6"0"-92,1 7 14,4 2 0,0 2 2,2 0 7,9 2-5,8 7-6,19 6 3,9 8-5,10 5-1,-8 1-51</inkml:trace>
  <inkml:trace contextRef="#ctx0" brushRef="#br0" timeOffset="-59417.73">14279 8147 0</inkml:trace>
  <inkml:trace contextRef="#ctx0" brushRef="#br0" timeOffset="-59321.14">14279 8147 49</inkml:trace>
  <inkml:trace contextRef="#ctx0" brushRef="#br0" timeOffset="-59259.58">14279 8147 49,'56'33'32,"-41"-31"32,-3 0 23,5 4-37,11 7-27,4 6-8,7 3-15,3 0 0,-9-9-43,-14-10-76</inkml:trace>
  <inkml:trace contextRef="#ctx0" brushRef="#br0" timeOffset="-59046.38">14857 8432 3,'32'22'53,"0"-4"5,-7-4 30,-3-5-21,0-1-38,2 2-27,2 5-16,5 4-100</inkml:trace>
  <inkml:trace contextRef="#ctx0" brushRef="#br0" timeOffset="-58886.22">15390 8686 50,'50'38'122,"6"-8"-98,1-4-25,4-7-31,3-1 8,-2 5-19,4 2-20</inkml:trace>
  <inkml:trace contextRef="#ctx0" brushRef="#br0" timeOffset="-57149.57">14100 7486 37,'31'-6'23,"14"-2"106,12 4-97,13 1-18,1 2-13,1 1 0,-8-1-1,-9-1 0,-2-4-11,-9 0-127</inkml:trace>
  <inkml:trace contextRef="#ctx0" brushRef="#br0" timeOffset="-56949.87">14804 7476 124,'16'0'2,"10"0"17,11 0-12,9-6-5,3-1-2,-5 1 0,-3 1-4,-8 2-43,-5 3-23</inkml:trace>
  <inkml:trace contextRef="#ctx0" brushRef="#br0" timeOffset="-56789.72">15467 7458 180,'18'0'89,"10"0"-54,5-1-36,4-2-42,5-2-30,0 0-20,1 4 32</inkml:trace>
  <inkml:trace contextRef="#ctx0" brushRef="#br0" timeOffset="-56630.07">16117 7455 74,'22'0'63,"6"-2"-37,12-3-24,3 1-2,0 4-17,-3 2-82</inkml:trace>
  <inkml:trace contextRef="#ctx0" brushRef="#br0" timeOffset="-56417.86">16793 7446 17,'21'2'50,"11"-2"-1,4-2-12,13-6-18,1 1-14,0 6 1,-13 1-4,-12 2-7,-8 8-48,-3-5-44</inkml:trace>
  <inkml:trace contextRef="#ctx0" brushRef="#br0" timeOffset="-56250.19">17410 7436 1,'19'0'40,"8"0"49,6 0-25,3-1 3,0 0-51,-8 1-20,-8 0-94</inkml:trace>
  <inkml:trace contextRef="#ctx0" brushRef="#br0" timeOffset="-54014.07">17915 7488 15,'9'-6'-2,"-5"2"100,-4 0 13,0 2-26,0 2-26,-3 0-21,-2 0-26,-2 0-7,-2 9 5,-3 9 0,-1 7 0,2 6 3,6-3-6,0-4-2,5-7-5,-2-11-33,-2-6-307</inkml:trace>
  <inkml:trace contextRef="#ctx0" brushRef="#br0" timeOffset="-53333.92">17643 7993 71,'0'-2'94,"6"2"20,-6 0-94,0 10 29,-7 10-23,-20 6-20,-3 1 1,3 0-5,11-4-4,3-7-24,12-7-89</inkml:trace>
  <inkml:trace contextRef="#ctx0" brushRef="#br0" timeOffset="-53142.23">17485 8266 0,'-7'8'109,"3"0"-62,4 0-47,-3 3 2,-1 7-1,-7 5 5,4 2-5,5-4-4,2-4-67,4-9-8</inkml:trace>
  <inkml:trace contextRef="#ctx0" brushRef="#br0" timeOffset="-52434.06">17331 8598 24,'0'4'64,"8"-2"-45,2 5-17,-6 6-50,-4 7 4,-20 5 29,-3 0 28,2-3 30,8-6-12,11-5 7,2-3-7,0 2-17,-2 0-11,-5 5 1,1 4 1,0 0-2,-1-1 0,7-3 5,-4-3 9,-3 0 5,-4 4 25,-2 4-4,-1 6-35,2 4-8,1-5-1,1-4-1,6-8 1,2-6 2,0-4 0,-3 1 1,-1 4-2,-7 5-1,-2 5 1,4 3 0,0 0 0,6-3 4,3-5 8,2-5 18,0-6-14,0-2-15,0 4-1,-6 3-13,-5 7 2,7 4 9,-2-1 2,6-4-1,-1-5 1,-2-7 0,2 0 4,-5-1-1,0 3-3,0 6-7,-1 9 0,-3 6 8,6 1 1,-2-6 0,5-5-2,-5-10 1,2-4 1,0-2-10,-3-8-121</inkml:trace>
  <inkml:trace contextRef="#ctx0" brushRef="#br0" timeOffset="-52302.43">16953 9430 123,'-11'10'117,"1"-9"-39,9-1-47,1-4-47,0-5-58,0 3-124</inkml:trace>
  <inkml:trace contextRef="#ctx0" brushRef="#br0" timeOffset="-51370.03">15874 8998 137,'0'-5'110,"0"4"-41,0 1-9,0 12-31,8 0-24,30 4-4,19-3-1,15-5-1,7-4-5,1 0-2,-7 2-15,-18 7-19,-16 1 1,-15 3 0,-5 1 18,2-1-25,7-3-1,2-2 20,8-2 26,-8-1-55,-8-1 34,-10-2 26,-4 2 14,0-3-1,8 1-16,6-1 3,6-1 1,1 1 7,-5 0 22,-5 1-21,-8-2-2,-1 0-3,-5 0-6,5 2 3,7 1 18,1 3 22,5 0-26,-1 0-16,-5-7-94</inkml:trace>
  <inkml:trace contextRef="#ctx0" brushRef="#br0" timeOffset="-46889.82">14093 7474 15,'-26'8'226,"2"1"-222,9-4 9,8-1 1,7-4 19,0 0 17,0 0 3,0 0-16,0-1-29,-28-7-57</inkml:trace>
  <inkml:trace contextRef="#ctx0" brushRef="#br0" timeOffset="-39145.56">13890 7638 11,'13'0'238,"-5"0"-184,3 3-50,0 0-4,9 3 3,-1-1-3,9 1 1,7 0 2,1-1 0,-3-3-6,-9-1-156</inkml:trace>
  <inkml:trace contextRef="#ctx0" brushRef="#br0" timeOffset="-38874.28">14400 7751 1,'7'9'57,"-1"0"96,-2 0-142,9 1-4,14-1-5,1-2 2,12-5-2,-4-2-3,-7 0-70</inkml:trace>
  <inkml:trace contextRef="#ctx0" brushRef="#br0" timeOffset="-38734.16">14701 7873 20,'23'7'150,"-1"-6"-99,1-1-16,11 0-34,-2-2-52,-2-2-95</inkml:trace>
  <inkml:trace contextRef="#ctx0" brushRef="#br0" timeOffset="-38166.56">15060 7953 132,'7'6'11,"4"2"1,1-1-11,11 1-2,-1-2-10,6 0-28,-2-1 0,0 2 33,1 1 8,-5 4 6,-4 5-4,-6 1-2,0-1 2,-1-3 12,4-3 12,4-4-11,8 0-3,5 0-4,-2 0-6,4 1-2,-5 1-4,-8-4-19,-2-1 3,-2-1 18,2-1 7,2 0 10,4 4-6,-1 4-6,-1-1-1,4 1-2,-5-2-1,2-5-6,9-3-6,-5 0-20,5 0-43,-2 1 28,-8 7 47,-6 4 21,-2 2 5,-5 0-7,4-5-19,5-3 8,5-5 45,9-1-2,2 0-28,5 1-24,-11 8-50,-2 2-57</inkml:trace>
  <inkml:trace contextRef="#ctx0" brushRef="#br0" timeOffset="-38013.9">16224 8326 53,'19'5'99,"3"6"-33,5 1-33,-2 2-2,-4-3-9,5-3-17,7-7-1,5-1-5,-2 0-37,-5 0-150</inkml:trace>
  <inkml:trace contextRef="#ctx0" brushRef="#br0" timeOffset="-37894.29">16615 8485 96,'27'-3'59,"2"0"-42,-4 3-65,-4 5-24</inkml:trace>
  <inkml:trace contextRef="#ctx0" brushRef="#br0" timeOffset="-24730.39">13951 6560 8,'0'-4'72,"0"0"-42,0 1-26,0 1-1,5 1 16,-5 1-13,4 0-18,-4 0 104,0 0-74,0 0 4,0 0-6,0 0 4,0 2 1,0 4-5,-4 3-1,-9 7-4,-2 3-3,-3 2 1,7-2 2,2-3-3,7-3-2,0-5-3,-5 1 0,-1 2 0,-3 5 1,-7 1-1,1 3-4,-1-1 1,3-1 0,1-3 0,4-2 1,-1-2-1,4-2 1,3 0 0,0-2 0,-3-1-1,0 2 0,-4 2 1,-4-1-1,2 2 0,2 1 0,0 2 0,0-1 0,5-1 1,2-3 0,1 0-1,-1-2 1,-3 4 0,-4 2 1,0 1-1,2 2 0,1-3-1,4-4 0,-2-2 0,2 1 1,-3 0-1,-1 3 5,-7 4-1,2 1 1,-1-1-7,6-3 1,4-3 0,1-1 0,3-1 1,-4 0 1,0 2 0,-5 3-1,-2 1 1,0-2 0,3 1-1,-5-2 1,8-2-1,-2 0-1,-4 4 2,1 0 3,-4 1 2,3-1 0,2-5 2,7-1 0,-2 0-6,-5-1-1,-4 6 3,-4 1-2,-6 0 2,7-2-2,5-7-2,11-3 6,4-17-6,13-14-96</inkml:trace>
  <inkml:trace contextRef="#ctx0" brushRef="#br0" timeOffset="-23650.36">14067 6526 39,'0'0'93,"-10"0"-31,-15 7-6,-11 9-5,-13 4-21,-2 0-13,4-1-10,12-6-5,13-9-1,17-5 2,5-15-6,20-4-9,8-1 1,5 6 10,2 9 1,1 6 4,-4 7 2,-3 6 6,-12 2-5,-10-1 17,-6 0 2,2 0-7,8-1-14,2 3-5,2 1-61</inkml:trace>
  <inkml:trace contextRef="#ctx0" brushRef="#br0" timeOffset="-21806.11">13408 7407 25,'-1'0'56,"-3"0"38,1-4-11,-1 0-7,4 4-19,-4 0-18,1 0-19,-1 0-12,4 1-6,0 2 0,0-1-2,19 2 2,8 0 2,2 6 6,-2 1-1,7 2-3,-6 1 0,2-3-5,8-2 1,-4 1 1,4-2-1,-10 2-2,1 0 1,-6 1 2,0-2-3,6-1 3,3-5-4,-3 3 3,0 1-1,-1 2-1,-7 0 0,-3 3 3,0-5-3,3 0 1,1-1 1,2-1-1,2 3-1,3 3 2,-4 1-2,2 0 3,-5-2-5,0-1 4,-4-1-2,-6-3 0,5 1 0,0 0 1,0-1-1,0 1 1,-1 1-1,-1 1 1,-2 4-1,-2-2 2,0-2-1,-3-3-1,3-3 0,3 0 3,-4 0-1,4 3-1,-3 4 1,0-1 2,0 2-3,-5-4 0,5-3-1,1 0 1,1-2 1,2 0 2,-5 0-6,-3 4 4,0 1 0,-2 0 0,1-3 0,2 1-2,-1 0 0,0-2 1,-1 2 1,5 2 1,-7 1 1,3 0 1,0 0 0,-6-3-4,3-3 0,6-1 0,1 0 1,-3 0-1,1 0-14,-7 2-60,0 5-53</inkml:trace>
  <inkml:trace contextRef="#ctx0" brushRef="#br0" timeOffset="-21313.79">14507 7950 53,'-7'5'196,"7"-3"-114,4 2-50,30-3-10,14-1 18,11 0-5,2 0-17,-6 0-15,-13 1-3,-17 8-8,-11-3-34,-14-6-89</inkml:trace>
  <inkml:trace contextRef="#ctx0" brushRef="#br0" timeOffset="-21014.42">14629 7776 71,'-8'0'144,"8"1"-14,8 9-103,20 3 12,5 6-11,1 3-8,-12 0-13,-11 1 0,-10-6-3,-1-6-2,0-8-28,0-4-110</inkml:trace>
  <inkml:trace contextRef="#ctx0" brushRef="#br0" timeOffset="-20461.89">14603 7839 127,'0'-1'91,"0"1"11,0 1-105,0 9 22,-15 7 4,-13 3 8,-7 4 1,-1-1-18,12-5-11,16-9-4,15-9-16,26-15-19,19-8 2,-2-2-25,-16 8-56</inkml:trace>
  <inkml:trace contextRef="#ctx0" brushRef="#br0" timeOffset="-15546.36">9168 10493 6,'-3'-6'27,"-5"6"-26,-3 0 40,1 0 74,2 0-76,3 0-4,5 0-26,-2 6-9,2 5 9,0 14 35,0 18-14,0 22-10,14 16 1,8 13 3,8 4-19,5-6-2,0-3 8,-9 5 1,-6 6-4,-2 5-2,-7 1 1,4-4-7,2-10 4,5-7-3,0-6 0,-13-7-1,-9-8 1,0-8 2,-20-6-1,-2-5-2,9 1 1,6-1-1,7 2 0,0 3-1,0 0 1,0 3-1,0-2 2,-15-6 0,-4-2 0,1-5-1,7 1 0,6 3 0,5 7-2,0 1 2,0 3 0,0-3-2,-6-7-1,0-5 3,-1-4 0,3 0 0,-3 5 0,-4 7 0,2 6 0,1 8 0,1 3-1,3-1 2,4-3-1,0-5 1,-4-7 2,-2-6 0,-1-6-2,2-4-1,-6-9-21,-13-15-70,-2-15-238</inkml:trace>
  <inkml:trace contextRef="#ctx0" brushRef="#br0" timeOffset="-14762.21">9169 10297 125,'0'-16'126,"0"4"-77,0 3-30,-1 7-17,-16 4 5,-6 25 0,-11 21 6,0 18 23,3 9-18,9-11-13,12-19-4,10-27-2,24-23-3,22-31 12,4-18-9,-10-13-18,-17 0-2,-16 17-1,-7 22-12,-2 25 40,-7 24 9,9 25-1,0 10 15,24 0-11,20-7-10,8-8-3,-5-10-17,-8-7-280</inkml:trace>
  <inkml:trace contextRef="#ctx0" brushRef="#br0" timeOffset="-13470.39">9058 13825 27,'13'0'143,"16"0"-104,14 0 26,21 2-39,15 0 5,18-2-3,20 0 10,14-6-5,16-1-7,10-1-10,1 4-8,-5 3-6,-16 1 0,-12 0-1,-9 1 0,-2 2 2,-2-1 8,-1 4-7,3 2-2,4 4-2,3 1 1,3-4 0,0-5 3,6-1 1,-8-2 11,-4 4-14,-11 2-2,-13-2-1,-6 1-2,-5-5 1,-2 0 2,-2 1 1,0 2 0,-5 1-1,1 2 0,-9 0-5,-2-3-5,-3-1 4,6-3 5,0 0 2,5 0 1,-4 0 0,-4 0-3,-3 0 1,-8 0-2,1 0 2,-4-2-1,3-3 3,-1 0-2,3 5-1,-4 0 0,-5 5 0,0 1 2,-1-4 0,3-2 0,0 0 0,1 0 0,-3 0-3,-3 4-2,-3 7-4,2-2 0,-8-1 5,4-6 0,-3-2 0,-1-6 0,0-9-53,-13-1-165</inkml:trace>
  <inkml:trace contextRef="#ctx0" brushRef="#br0" timeOffset="-13130.56">14194 13852 34,'0'0'225,"16"0"-94,7 0-32,11 0-70,5 6-19,2 6-10,-3 4 1,-8 3 0,-21 2 3,-14 1 2,-29 2 10,-19 2 5,-8 0-4,4-5-12,13-8-5,16-13-12,17-17-128</inkml:trace>
  <inkml:trace contextRef="#ctx0" brushRef="#br0" timeOffset="-12237.71">10407 10499 139,'40'26'194,"14"26"-196,19 21 9,3 10 1,-12-6-4,-12-21 0,-21-23 7,-14-23 25,-10-22 32,-3-31 4,-4-23-60,0-17-4,0 1-8,0 19-50,25 31-98,3 32-113</inkml:trace>
  <inkml:trace contextRef="#ctx0" brushRef="#br0" timeOffset="-12029.75">11128 10668 113,'0'23'214,"0"7"-181,-3 3-2,-1-6-31,4-11-9,-3-16-59,-5-20-139</inkml:trace>
  <inkml:trace contextRef="#ctx0" brushRef="#br0" timeOffset="-11898.13">10976 10555 356,'0'14'0,"27"6"3,27 1-12,10-3-83,-2-9-156</inkml:trace>
  <inkml:trace contextRef="#ctx0" brushRef="#br0" timeOffset="-11649.39">11303 10652 20,'1'15'183,"9"3"-71,5-4-64,9-3-31,9-9-7,-1-5 2,-1-14 6,-16-4-6,-11 0-2,-4 5-5,-30 13 5,-16 13-8,0 24-13,7 12 8,28-1 3,22-10 1,43-19-4,27-16 6,0-20 2,-18-14-52,-27-5-347</inkml:trace>
  <inkml:trace contextRef="#ctx0" brushRef="#br0" timeOffset="-11278.04">11698 10724 248,'5'31'75,"7"5"-11,10-6-54,9-11-6,0-16 0,-2-10 9,-8-17 28,-8-9-33,-11 1-1,-2 9-8,-6 14-20,-1 12 7,7 20-10,13 6 19,19-2 6,7-11 2,-5-14 6,-6-13 0,-17-16-27,-11-13-230</inkml:trace>
  <inkml:trace contextRef="#ctx0" brushRef="#br0" timeOffset="-10778.53">12269 10442 376,'-41'-1'1,"-1"8"0,3 19-16,7 10 13,27 5 1,13 0 14,38-5 13,15-4 5,3-6-6,-14-2-16,-25 1-5,-25 1 0,-36-2 6,-25-7-2,-5-9-2,12-10-3,28-15-40,26-5-107,36 5-164</inkml:trace>
  <inkml:trace contextRef="#ctx0" brushRef="#br0" timeOffset="-10426.21">12449 10874 328,'-35'30'25,"17"3"-13,18 1-11,18-8-9,10-14-32,-5-12 15,-12-17 23,-11-17 11,-16-10-3,-18-5 19,5-2 0,17 4-18,12 9-7,22 8-3,25 11-1,17 10 4,7 9 0,-13 10 2,-20 8 10,-31 6 22,-17 1 20,-36 0-24,-12-7-14,2-12-8,17-6-5,27-14-40,16-5-141</inkml:trace>
  <inkml:trace contextRef="#ctx0" brushRef="#br0" timeOffset="-10046.08">12910 10742 229,'0'-10'12,"4"1"14,17 2-31,-5 3 7,-7-2 3,-9 1 54,-21 0 1,-19 2-44,-17 3-13,0 11-6,3 11 3,20 1 0,26-3-1,8-8 1,37-8 0,16-4 11,1-13 0,-5-3-5,-21 2-27,-16 7-12,-12 7 29,0 19-12,0 5 13,10 0 2,14-9-4,6-15 6,6-7-17,-5-17-203</inkml:trace>
  <inkml:trace contextRef="#ctx0" brushRef="#br0" timeOffset="-9794.34">13296 10696 101,'1'0'163,"3"-5"-121,5-1-34,-4 3-9,-5 3 8,-15 3 41,-18 10-13,-6 9 1,3 4 7,19-4-16,17-3-8,13-10-16,32-9 8,18-6 6,2-12-19,-12-8-154</inkml:trace>
  <inkml:trace contextRef="#ctx0" brushRef="#br0" timeOffset="-9434.17">13408 10690 242,'-5'11'142,"9"0"-100,35-1-35,22-7-1,7-5-9,-8-15-4,-20-5 10,-26-2-3,-24 5-1,-41 11-6,-28 12 5,-2 30-1,16 15 9,36 3 10,33-10-1,71-23-9,33-28 4,2-31-63</inkml:trace>
  <inkml:trace contextRef="#ctx0" brushRef="#br0" timeOffset="-8774.32">10478 11067 185,'-11'5'151,"23"-4"-60,56-1-86,53-2 22,65-5 10,70-4-12,66-1-7,29 2 4,15 3-16,-12 3-4,-36 0-1,-36-2-3,-56-2-16,-55 2 10,-57-1 1,-53 3-20,-61-1-85</inkml:trace>
  <inkml:trace contextRef="#ctx0" brushRef="#br0" timeOffset="-4306.88">11274 7431 17,'-2'0'252,"-9"0"-200,1 0 7,2-2-36,-3-1-2,-6 1 5,-15 2 4,-8 0-8,-20 6-11,-15 4-9,-5 3 0,-8 4 0,5 1 1,1 3 3,-2 2-6,8 2 6,-6 2-5,9 0 2,-2 0-2,2 1 0,11 3-1,2 3 0,6 7-1,-1 6 1,4 2 0,6 3 0,6 0 1,8-2 1,9-1 2,15-1-3,7 1-1,0 3 0,3 2 1,1 7 1,-3 3-1,-1 4 1,0 1 0,0-4-1,6-5-2,0-3 2,9 1 0,3 2 1,4 7 3,4 6 3,5 0-3,-3-4-1,-5-9-3,-6-14 4,-13-9-3,-4-8 1,0-14-16,-26-10-64,-13-10-181</inkml:trace>
  <inkml:trace contextRef="#ctx0" brushRef="#br0" timeOffset="-3958.55">9615 9074 3,'53'0'225,"4"12"-156,1 9 3,-2 12-32,-6 3-17,-9 1-2,-3-3-1,-14-10-6,-6-9-6,-7-8-3,-7-6 0,-4-2 18,0-12 21,0-10-16,11-10-18,10-12-8,4-11-2,-3-8-4,-16 3-42,-6 7-238</inkml:trace>
  <inkml:trace contextRef="#ctx0" brushRef="#br0" timeOffset="-2002.18">8164 7005 36,'0'0'310,"0"12"-323,21 22 11,19 17 13,7 15 25,-5 2-8,-9-8-2,-16-8-8,-10-18 11,-5-16-13,-2-13 0,0-17 7,6-24 4,8-20-27,12-16 0,5-2 0,-3 12-6,1 20-31,-10 27-29,-10 18-91,-9 27-138</inkml:trace>
  <inkml:trace contextRef="#ctx0" brushRef="#br0" timeOffset="-1814.36">8717 7225 10,'0'17'310,"-7"14"-296,-3 7 1,3-1-14,7-13-1,7-18-2,5-16-58,-5-25-173</inkml:trace>
  <inkml:trace contextRef="#ctx0" brushRef="#br0" timeOffset="-1694.74">8655 7110 53,'-6'0'310,"6"2"-303,11 2-14,15 0-5,-2-2-223</inkml:trace>
  <inkml:trace contextRef="#ctx0" brushRef="#br0" timeOffset="-1422.27">8900 7288 202,'7'6'161,"18"-9"-166,19-13 24,16-5-12,-3-3-5,-15 4-2,-20 4 3,-22 9 0,-22 7 6,-27 14-14,-8 17-2,7 14 9,24 0 11,26-6-2,44-17-10,32-22 1,19-16 0,-10-25-46</inkml:trace>
  <inkml:trace contextRef="#ctx0" brushRef="#br0" timeOffset="-702.58">9230 7163 11,'12'-2'-9,"-6"2"316,-1 13-266,-1 14-4,-3 10-23,-1 4-11,0-7 1,0-14-2,3-10-1,15-10-2,10-13 9,8-10 0,-4 3-7,-7 3 1,-4 13-6,1 4-3,6 14 1,8 0 8,0-3-2,-3-9 0,-5-6 11,-10-15 21,-15-5-17,-3-6 3,-11 4 2,-7 5-16,7 12-6,11 9-15,0 19-48,7 5-79</inkml:trace>
  <inkml:trace contextRef="#ctx0" brushRef="#br0" timeOffset="81.66">9642 6890 60,'8'11'322,"24"24"-347,7 20 79,-10 12-46,-12 4-3,-17-8-4,0-12-10,-16-19 11,8-19-2,-3-13-5,7-24-51,-10-15 23,-3-19 30,2-10 10,8 2-10,7 13-3,4 19 5,20 24-2,5 11-3,6 15 10,4 5 3,-2-3 1,2-8 7,5-10-7,5-14 4,1-14-2,-4-6-13,-12 6-8,-7 16 1,-9 16 3,3 30 4,-3 15 12,0 7-2,-3-5 6,-7-12 5,-3-12-16,-1-12-2,-4-15-24,0-3-229</inkml:trace>
  <inkml:trace contextRef="#ctx0" brushRef="#br0" timeOffset="490.06">10597 7066 126,'3'-11'148,"-3"3"-52,-28 3-37,-14 5-30,-13 10-14,-2 18-14,10 11 8,12 5-2,28-9-6,14-14-4,29-12 2,17-10 1,-3-16 3,-8-7-4,-16-2-9,-15 4-9,-11 14 8,0 10 7,-8 21-9,5 10 14,3 0 10,7-9-5,19-12-1,6-12-5,3-7-15,-3-17-79</inkml:trace>
  <inkml:trace contextRef="#ctx0" brushRef="#br0" timeOffset="681.74">10854 7043 118,'0'18'188,"-4"4"-185,4 5 3,0-4 0,0-1 22,0-7 2,1-4-24,9-4-14,-4-7-69,-6 0-157</inkml:trace>
  <inkml:trace contextRef="#ctx0" brushRef="#br0" timeOffset="1441.47">10782 6812 8,'4'0'147,"18"5"-45,9 12-35,-5 16-37,-6 13-21,-20 9-2,0 6-5,-16-8 1,8-9 1,5-15-6,3-19-12,9-10-43,-1-15 10,-8-10 10,-14-1 17,-19 6 23,-6 13 18,3 7 38,16 8-23,12 5-9,8-7-4,4-4 11,18-2 4,5-4 0,3-4-19,2 5-18,1 3-2,7 10 1,0 7 7,-1 0-9,-6-7 1,-12-6 2,-3-4 1,-7-6 13,0-7 4,2-5-13,-2 2-4,0 5-4,1 11 2,-1 6-7,1 13 8,-1 2 4,0-4-4,-7-7 5,3-6 6,-7 0-8,0-4-1,0 2-1,0 3 0,-7 1 0,-2-1 1,-4-3 5,-4-2 2,-1-3 4,0-11 0,12-6-7,6-7-5,31-1-4,15 2-11,1 4-12,-5 8-46,-13 8-48,-14 6-56,-15 5-23</inkml:trace>
  <inkml:trace contextRef="#ctx0" brushRef="#br0" timeOffset="1602.12">11414 7105 344,'-11'19'46,"-11"10"-33,-5 6-12,8-4 0,3-14 0,15-17-4,1-23-89</inkml:trace>
  <inkml:trace contextRef="#ctx0" brushRef="#br0" timeOffset="1802.31">11240 6937 361,'-19'16'35,"9"2"2,10-2-27,0-5-7,12-5 6,8-6-6,0 0-3,-5-2 1,3-1 2,-11 3-6,-7 2-69,-17 8-315</inkml:trace>
  <inkml:trace contextRef="#ctx0" brushRef="#br0" timeOffset="2015.05">11182 6940 15,'29'31'296,"23"11"-230,22 8 17,7 0-61,-6-8-15,-25-12-10,-33-17-71</inkml:trace>
  <inkml:trace contextRef="#ctx0" brushRef="#br0" timeOffset="4270">9168 13755 155,'-7'23'11,"-7"-1"31,6-5-24,1-7-13,7-6-2,0-4 0,7-6-33,11-6-12,-3 0-80</inkml:trace>
  <inkml:trace contextRef="#ctx0" brushRef="#br0" timeOffset="4549.26">9154 13778 156,'-8'0'75,"1"0"-13,4 0-56,2 0-18,-2 0 12,-1 6 20,-3 0-1,3 1-9,2-4-3,2-3-8,6-16-25,13-11 23,-2-4-4,-12 0-7,-5 9 1,-8 11 13,-11 9 12,12 9 31,7 17-36,4 11-13,25 4 6,-10-7-38</inkml:trace>
  <inkml:trace contextRef="#ctx0" brushRef="#br0" timeOffset="12353.95">18111 7680 67,'0'-2'96,"0"-2"-27,-1 1-26,1 1-15,0 1-5,0 1-9,-3 0-1,3 0-3,0 0 8,0 0 5,0 0-9,0 0-2,0 0-3,0 0 2,0 0-1,-1 0-6,-6 0-9,3 5 6,-3 1-2,-2-3 4,1 1-3,-2-1 1,-2 2-1,-6 1 0,-6 6 0,-5 1 1,-3 1-2,-6-2-3,5-2-6,3-2 6,2-2 4,6 1-1,-2 2 0,-3 2 0,1 2 0,-4 0 0,2-2 1,4-1 0,8-4 1,5-5 1,5 1 1,-5 0-4,-7 2-1,-9 5-2,-3 0-4,-8 3 2,8 0 2,9-2 4,4-4 0,13-4-1,-3-2-28,-1-11-350</inkml:trace>
  <inkml:trace contextRef="#ctx0" brushRef="#br0" timeOffset="17757.37">9382 11680 48,'0'0'145,"0"0"-107,0 0-11,0 0-6,0 0 13,0 0-13,0 0 2,0 0 6,0 0-1,-6 1-10,-2 9-9,-9 8-5,-9 13 3,-13 11 1,-12 10-4,-6 5-4,0-3 2,11-14-2,18-16 1,14-12-1,14-12-2,10-9-38,20-13 16,8-6-51,-3-5-149</inkml:trace>
  <inkml:trace contextRef="#ctx0" brushRef="#br0" timeOffset="18410">9393 11703 10,'0'-1'240,"0"-3"-204,0 2-3,0-1-21,0 3 13,0 0 11,0 0-3,0 0-7,0 0-8,0 1-9,1 1-5,9 3 3,3 1 9,9 5-3,6 8-3,5 2 2,8 5 1,3 0-9,2-1 0,6 1-4,4 1 7,-1 4-1,1 2 1,-10 0 6,-7-5-9,-6-7 0,-7-7-1,-2-4-2,-5-5 0,-3-1-1,3 0 0,-2-1 0,-9 1 1,-1-3-1,-6 2 0,2-3 0,-1 0 3,-2 0 2,0 0-6,0 0-6,0 0 2,0 0 2,0 0-14,0 0-16,0 0 5,0 0-10,0-5-36,-2 0-157</inkml:trace>
  <inkml:trace contextRef="#ctx0" brushRef="#br0" timeOffset="19209.24">10143 12104 92,'-3'8'17,"2"1"-2,-5-5 12,1-2 38,-2-2 26,-4 0-30,-6 0-13,-8 0-28,-7 0-10,-8 7-9,-8 3 3,-7 0 3,-6 0 4,-4-3 6,-9-4 7,-5 2 8,-7 3-13,1 1-9,13 5-1,8-3-6,14-3 0,11-4-2,6-4 4,9 0 1,-2-2 0,2 0-1,-1 2-1,3 0-4,5 4-4,2 2 2,4 0-1,4-5 5,-2 0 0,-3-1 2,1 0 0,-3 0 1,-3 0-6,3 0 2,2 2-1,5 1-4,3 0-3,4-2 2,0-1-2,0 0 3,0 0-5,0 0 8,8 0 0,-1 0-13,0 0-27,-1 0 6,-2 0 21,1 0 7,-5 0 6,2 0 1,-2 0-1,0 0 1,2 0 0,-2 0 3,0 0 1,2 0 6,1 0-5,-3 0-4,0 0-6,0-2-11,4-4-81,3-3-35,-6-6-111</inkml:trace>
  <inkml:trace contextRef="#ctx0" brushRef="#br0" timeOffset="19849.38">9093 11991 6,'4'1'-2,"0"3"86,-1-4-97,-3 0 10,3 0 8,-3 1 35,0 0 33,0 1-23,0 0-30,-3 3-12,-8 3-5,-4 3 0,-5 5 0,-5 4-2,2 5 4,-1 3 5,2 1-10,-2-2 4,-1-7-4,6-7 2,8-6-3,11-7-5,0-15-135</inkml:trace>
  <inkml:trace contextRef="#ctx0" brushRef="#br0" timeOffset="43797.55">16321 840 165,'-33'14'211,"-13"9"-195,-4 16 22,-3 15-34,9 14 22,23 8 3,21-4-9,11-10-15,33-14-5,12-18-44,-6-21-86</inkml:trace>
  <inkml:trace contextRef="#ctx0" brushRef="#br0" timeOffset="44225.45">16395 995 349,'4'1'8,"14"-1"-17,16 0 1,21 0 12,4-1 1,-10-2-6,-21 1 3,-28 2-4,-16 8 10,-25 7 1,-9 5 4,4 0 13,20 0-1,26 0-15,22 0-4,24-1 1,-7-4 3,-17 2-9,-22 1-2,-39 1-2,-22-3-10,-7-6 10,11-10-16,26-10-115</inkml:trace>
  <inkml:trace contextRef="#ctx0" brushRef="#br0" timeOffset="44405.63">16734 1085 259,'0'19'-11,"17"1"12,10-2-27,-4-7-73,-10-5-24</inkml:trace>
  <inkml:trace contextRef="#ctx0" brushRef="#br0" timeOffset="44637.85">16553 1030 339,'0'-2'20,"28"2"-30,40 5-4,21 5 0,8 2-5,-19 4 10,-37 5 2,-41 5 6,-30 7 4,-47 2 9,-14-1 16,7-9-3,22-13-14,33-14-5,29-25-97</inkml:trace>
  <inkml:trace contextRef="#ctx0" brushRef="#br0" timeOffset="44877.58">16743 839 270,'74'4'-12,"35"12"73,18 13-36,-12 16-5,-30 13-12,-57 10-3,-42 8 4,-56 4-5,-13-5 2,5-13-5,23-22-91</inkml:trace>
  <inkml:trace contextRef="#ctx0" brushRef="#br0" timeOffset="46173.9">18529 5650 145,'0'-5'186,"-19"15"-154,-13 27-5,-8 23-21,-5 21 27,5 5 21,13-5 0,18-14-15,9-16-31,33-14-11,6-18-60,-1-16-275</inkml:trace>
  <inkml:trace contextRef="#ctx0" brushRef="#br0" timeOffset="46737.44">18517 5849 357,'46'-17'-7,"15"1"5,8 6-42,-1 6-37,-19 4 51,-34 15 31,-22 6 19,-40 4 20,-14 0-4,1-2 5,23-3 7,30-1 2,21 0-27,36 4-2,2-2-7,-10 2-13,-29 1 1,-19-4 0,-45-6 3,-16-10 1,-1-7-1,18-15-4,36-4-30,22 0-78,49 5-205</inkml:trace>
  <inkml:trace contextRef="#ctx0" brushRef="#br0" timeOffset="47117.45">18906 5961 363,'-13'21'28,"10"5"-32,3-1-13,16-3-56,2-8 22,-7-10 41,-7-4-2,-4-13-49,-8-11-15,-17-9 55,-3 1 34,1 3 66,10 8 36,12 11-74,12 9-21,35 1-30,27 5 9,15 7 1,-4 3 2,-23 1 0,-37 7 2,-30 2 10,-58 1-3,-29-5-7,-8-5-1,19-12-5,35-4-31,33-6-105</inkml:trace>
  <inkml:trace contextRef="#ctx0" brushRef="#br0" timeOffset="47377.7">19122 5800 138,'85'27'66,"4"14"51,-26 12-69,-33 12-23,-37 1-1,-55 1 9,-30-7-4,2-15 4,17-22-29,46-23-117</inkml:trace>
  <inkml:trace contextRef="#ctx0" brushRef="#br0" timeOffset="48733.66">13975 10476 62,'-26'17'159,"-9"12"-160,-2 20 19,2 20 9,7 18 38,10 8-11,18-3-13,1-14-15,41-17-4,20-20-23,12-17-85</inkml:trace>
  <inkml:trace contextRef="#ctx0" brushRef="#br0" timeOffset="49525.41">14028 10685 0,'39'-5'369,"14"-1"-369,16 3 5,2 3-14,-17 0-17,-18 0 15,-26-3 23,-10 1 24,-21 2 0,-21 1-25,-6 13-9,2 8 19,18 7 34,28 6-28,12 2-19,33-2-5,1-6-2,-14-7-1,-20-9 3,-12-6 2,-27-6 14,-26-1-13,3-8-4,8-4-10,16 1-62,24 5-315</inkml:trace>
  <inkml:trace contextRef="#ctx0" brushRef="#br0" timeOffset="49977.35">14439 10749 62,'14'42'207,"3"6"-174,5-1-4,-4-10-18,-8-17-9,-1-20 0,-9-13 0,-4-21-19,-28-15-43,-7-7 0,-2 6 43,7 12-5,15 17 67,15 16 53,6 5-43,33 8 17,22 3-34,19-3-25,12-2-10,-7 4 0,-24 6-3,-35 11-6,-27 9 1,-47 8 3,-32 0 2,-11-4 1,10-13 9,18-13 3,31-14-34,36-12-189</inkml:trace>
  <inkml:trace contextRef="#ctx0" brushRef="#br0" timeOffset="50277.64">14695 10527 343,'101'39'76,"6"13"-14,-22 17-30,-38 17-25,-47 10-13,-40 2 3,-44-6 6,-3-18 3,15-27 4,26-29-80</inkml:trace>
  <inkml:trace contextRef="#ctx0" brushRef="#br0" timeOffset="74001.77">19674 10129 45,'18'-28'414,"-18"8"-364,0 11 29,-17 9-54,-26 7-21,-18 17-3,-3 11 8,23 10 14,31 4-1,29 2-8,46-4-4,13-3-4,-10-3-2,-34-5-4,-41 0-4,-60-4 1,-26-11-3,0-18 0,33-11-28,53-21-85,41-4-59,57 3-145</inkml:trace>
  <inkml:trace contextRef="#ctx0" brushRef="#br0" timeOffset="74233.98">20054 10360 258,'-4'-6'124,"4"-1"-101,4 1-13,1 6-7,-12 13 8,-37 12 32,-8 11 13,2 1-4,21-5-14,29-10-20,29-14-14,33-10-4,16-19-13,-10-10-119</inkml:trace>
  <inkml:trace contextRef="#ctx0" brushRef="#br0" timeOffset="74553.78">20271 10385 357,'-15'31'40,"4"3"33,11 1-60,4-12-6,14-13-4,-3-10-1,-4-24 7,-9-13 7,-2-11 0,0 0 1,-2 11-12,2 19-7,20 19-22,13 26-26,2 7-153</inkml:trace>
  <inkml:trace contextRef="#ctx0" brushRef="#br0" timeOffset="74865.58">20575 10402 139,'-15'0'56,"4"2"27,0 10-43,11 1 18,0-4-15,19-9-11,20-5 19,10-10-14,-3-5-32,-13 6-4,-25 5-2,-15 9 4,-37 16-6,-19 12 0,1 12 3,16-1-1,28-7 2,19-13-2,45-19-3,22-12 4,6-15-48,-7-7-279</inkml:trace>
  <inkml:trace contextRef="#ctx0" brushRef="#br0" timeOffset="75165.65">20866 10455 7,'0'0'274,"0"0"-241,13-2 1,14 1-26,1 1 0,9 0 10,6-4-4,2-7 2,-11-5-6,-12-3-6,-17 3 1,-10 8 4,-29 8 13,-16 13-1,-13 15-9,18 10-7,21-4-5,24-10-1,41-18-8,26-15 5,8-18-18,-7-11-178</inkml:trace>
  <inkml:trace contextRef="#ctx0" brushRef="#br0" timeOffset="75525.48">21282 10355 11,'2'-3'113,"0"5"49,0 18-95,0 8-21,3 0-32,2-6-5,5-12 2,3-10-3,8-14 13,-1-11-10,-1-5-7,-2 8-5,-2 9 1,-16 15-3,2 25 2,1 10 7,5 1-4,10-9 0,2-16-3,0-13-17,-8-13-82</inkml:trace>
  <inkml:trace contextRef="#ctx0" brushRef="#br0" timeOffset="75873.32">21820 10187 11,'39'-53'176,"-10"1"-173,-11 15 20,-18 18 76,-18 17-3,-21 13-42,-6 20-21,11 9-3,24 5 6,20 2-7,44 0-13,21-2-5,-1-2-4,-18-3-7,-36-3-3,-24-8-13,-46-11 5,-23-9-2,12-9 2,20 0-63,34-2-88,25-5-155</inkml:trace>
  <inkml:trace contextRef="#ctx0" brushRef="#br0" timeOffset="76237.67">22177 10553 441,'0'56'12,"12"-5"4,23-14-51,-2-18-34,-13-19 39,-13-15 37,-7-20-1,-28-16 14,-1-8 8,5-4-18,17 5-1,7 8-9,31 16 3,10 14 17,8 17-12,-2 10-6,-8 18 6,-17 12 3,-22 1 9,-11-1 7,-35-9-2,-10-12-8,0-13-6,11-6-7,30-15-36,18-4-82,36 6-247</inkml:trace>
  <inkml:trace contextRef="#ctx0" brushRef="#br0" timeOffset="76597.02">22653 10405 342,'28'-14'51,"-2"5"-29,-15 9-24,-11 0-1,-23 9 15,-23 4 8,-4 4 19,1 0 2,14 0-2,22-4-21,13-7-15,25-6-4,18-10 3,5-10-9,-6 0-30,-21 6-25,-21 9 37,0 10 40,-6 16 9,4 8-10,4-2-7,25-4-6,7-15 1,5-8-4,-4-17-35,-8-7-241</inkml:trace>
  <inkml:trace contextRef="#ctx0" brushRef="#br0" timeOffset="76857.6">23080 10371 293,'11'-16'96,"0"4"-3,-10 4-86,-1 8-3,-29 12-1,-20 12-3,-6 11 10,9 3 27,22-3-2,24-10-21,20-14-11,39-13-4,15-20 5,1-9-19,-11-5-65,-21 7-231</inkml:trace>
  <inkml:trace contextRef="#ctx0" brushRef="#br0" timeOffset="77150.88">23310 10390 259,'1'1'83,"6"3"-34,10-1-49,10-2-1,10-1 1,7-6-3,-1-9 2,-8-5 2,-19-1 2,-16 5 1,-28 10 6,-28 8-3,-5 24 16,4 15 8,29 4-20,28-4 6,55-16 2,30-21-13,16-18-4,-17-23-70</inkml:trace>
  <inkml:trace contextRef="#ctx0" brushRef="#br0" timeOffset="78229.39">19306 10829 126,'2'0'162,"15"0"-119,12 0 14,16 0-3,16 0 4,28-4 6,33-3-18,47 0-18,50 0-6,40 4-11,40 1-4,2 2-5,-9-2-3,-32-4-3,-24-1 3,-20 0 1,-14 2 0,-12 2-1,-12 1-7,-8-1-3,-8-2 5,-9-4 2,-20 2 5,-23 3-1,-31 2 0,-21 2 1,-12 1-6,-6 4-19,2 3-6,-2 0 26,6-1 5,10 1 0,-4-1 1,-2-1 1,-15-2-1,-15 0-4,-18-1-4,-2-3-31,0 0-69</inkml:trace>
  <inkml:trace contextRef="#ctx0" brushRef="#br0" timeOffset="78741.39">24073 9934 356,'-35'17'126,"-8"16"-70,1 20-44,-2 17-12,16 10 1,18 1 3,28-6 10,43-15 4,23-15-17,5-21-19,-17-22-146</inkml:trace>
  <inkml:trace contextRef="#ctx0" brushRef="#br0" timeOffset="79409.3">24142 10197 378,'0'-14'102,"15"2"-14,45 1-85,15 7-13,1 4-16,-10 0 10,-20 9 13,-27 4 3,-19 2 4,-28 2 4,-18-3-7,-2-1 0,9 1 1,17 1 19,22 5-4,11 6-3,12 5 5,-5-1-15,-18-1-4,-11-8 3,-24-9 8,1-10 8,12-2-5,22-4-7,23-2-11,38 5-10,23 1-48,6 0-64,-10-4-107</inkml:trace>
  <inkml:trace contextRef="#ctx0" brushRef="#br0" timeOffset="80313.2">24077 10232 42,'-15'-3'251,"2"-4"-157,13-4-29,7-3-29,32-3-3,19 3-17,13 5-3,10 9-2,2 3-5,-7 10-5,-16 1-2,-32 5 1,-28 6 3,-32 6 1,-35 10-2,-13 4-1,0 0 0,18-3-1,20-9 3,24-8 5,18-10 4,9-7-6,20-8 4,5 0 9,4-6 2,8-2-12,0 3-7,8 1-2,14 4 1,11 0-2,4-3-2,-11-4-14,-24-3-52,-29-2-147</inkml:trace>
  <inkml:trace contextRef="#ctx0" brushRef="#br0" timeOffset="80845.88">24639 10194 76,'9'17'393,"21"8"-374,3 11 4,-9 4-34,-10-4-50,-14-10-4,-4-14 46,-18-12 18,-1-12-41,-3-15-99,-9-13 86,-2-1 76,2 2 70,11 8 29,17 13-22,20 12-43,47 6-34,16 11-15,12 10-6,-9 7 0,-22 3 2,-34-1 5,-23 1 14,-34-1-7,-34-5-7,-13-3-5,16-10-2,23-4-7,35-8-81,15-2-213</inkml:trace>
  <inkml:trace contextRef="#ctx0" brushRef="#br0" timeOffset="81153.17">24891 9955 269,'41'11'120,"34"15"-56,20 20-11,-17 25-36,-37 20-10,-41 13-9,-64 2-6,-36-3-11,-14-15 24,20-23 15,30-30-23,47-33-165</inkml:trace>
  <inkml:trace contextRef="#ctx0" brushRef="#br0" timeOffset="92141.65">22638 12168 33,'37'-16'22,"-2"1"34,-2 1 2,-2 4-5,1 3-22,-1 0-25,2 4-7,2-3 0,-1-1-3,6-4-4,-1-1 7,0-2 4,6-1 11,-4 5-11,-6 3-45</inkml:trace>
  <inkml:trace contextRef="#ctx0" brushRef="#br0" timeOffset="92513.51">23460 11965 345,'15'-7'36,"12"-2"15,8-3-54,6-2-33,5-3-13,3-2 24,-1 0 23,-5 4 2,-5 4 1,-4 4-2,1 3-4,3 0-39,1-2 10,1-3 34,-1-3 24,-4-3 57,-2 1-12,2-3-37,2 3-17,6 1-12,6 2-3,-3 2-7,-2-1-14,-4 0 2,2-4-11,0 0-46,2-2-62,-2 2-21</inkml:trace>
  <inkml:trace contextRef="#ctx0" brushRef="#br0" timeOffset="92606.1">24648 11607 20,'47'-7'74,"-7"6"46,-2 1-28,-1 0-68,-15 0-40,-18 0-223</inkml:trace>
  <inkml:trace contextRef="#ctx0" brushRef="#br0" timeOffset="93653.82">21720 13378 158,'40'4'57,"-2"7"-50,6 5-8,-4 3-3,0-1-61,5-8-87</inkml:trace>
  <inkml:trace contextRef="#ctx0" brushRef="#br0" timeOffset="93817.48">22246 13521 52,'38'21'88,"1"-6"-27,2-8-21,2-5-16,0-1-22,-1 3-37,-3 4-13,0 5-98</inkml:trace>
  <inkml:trace contextRef="#ctx0" brushRef="#br0" timeOffset="94325.43">23027 13682 172,'36'15'19,"4"-5"-14,16-4-51,-4-4-51,3 2 58,-10 3 44,-10 1-1,-6 4 23,-8 1 11,1 1-7,9-3 13,2-1-6,6-1-3,1-1-2,-1 2-25,-1 1-6,1-1-2,1 1-1,0-3 2,9-3 1,5 0 1,2 1-1,-6 2-2,-5 4 0,-7 0 19,-8 2 11,4-1-9,-5-3 7,9-1 17,2-1-9,-1-4-16,0 2-12,-9 0-6,6 2-6,-5 3-6,1 0-5,5 2 7,1-2 9,-4-2 0,-3-3 2,-16-4-63</inkml:trace>
  <inkml:trace contextRef="#ctx0" brushRef="#br0" timeOffset="103245.48">19167 12743 411,'17'-35'30,"-6"10"-9,4 15-3,-8 22-13,4 35 35,-5 28 8,0 19-13,-1 3-16,-5-14-17,0-26-2,7-32-1,4-29-21,-6-36-61,-5-25-91,-21-16-94</inkml:trace>
  <inkml:trace contextRef="#ctx0" brushRef="#br0" timeOffset="103513.24">19121 12774 124,'-18'-27'140,"18"19"-25,26 8-48,40 0-13,30 1-32,22-1-8,18-7 11,4 2-12,0 5-15,-20 9-30,-30 14-22,-32 11 42,-31 9 20,-16 7 17,-9 1 6,3-3-16,0-8-11,5-9-2,-3-4-2,-7 0-3,-14 0-12,-16 2-26,-19-2-32,-16-6-185</inkml:trace>
  <inkml:trace contextRef="#ctx0" brushRef="#br0" timeOffset="103673.97">19313 13316 8,'-46'17'4,"37"-10"291,25-7-177,46-8-40,35-11-32,21 2-26,13 0-3,3 5-22,-10 7-54,-33 3-139</inkml:trace>
  <inkml:trace contextRef="#ctx0" brushRef="#br0" timeOffset="104297.74">20054 12807 135,'-15'16'208,"15"-10"-146,31-7 2,26-23-32,22-15-19,8-13-9,6-1 1,4 5-6,-7 9-84,-18 14-222</inkml:trace>
  <inkml:trace contextRef="#ctx0" brushRef="#br0" timeOffset="104845.4">20629 12631 37,'0'0'239,"0"0"-220,10 0 21,3 3-19,-2 18-3,-7 19-8,-3 16-5,-1 16 10,-5 7-11,-13-2-9,5-8-8,10-14 8,3-16 2,23-15-23,-1-13 6,-7-6-21,-13 0 6,-7 2 19,-14 3 21,-3 3 32,5-4-2,7-1-24,5-4 15,-7-2 2,-5-2-9,-18 0-18,-25-5-3,-16-3 2,-19 1 5,0-3 50,10 3 21,23-1-52,29-2-21,32-4-17,7 0-79,28 2-316</inkml:trace>
  <inkml:trace contextRef="#ctx0" brushRef="#br0" timeOffset="105357.9">20634 12772 290,'0'0'46,"9"-1"-18,29-9-17,13-5-9,10-8-2,7-1-1,0 0-18,-6 1-106</inkml:trace>
  <inkml:trace contextRef="#ctx0" brushRef="#br0" timeOffset="105482.7">21402 12554 0</inkml:trace>
  <inkml:trace contextRef="#ctx0" brushRef="#br0" timeOffset="105598.81">21645 12502 10,'41'-18'74,"4"0"-99</inkml:trace>
  <inkml:trace contextRef="#ctx0" brushRef="#br0" timeOffset="105729.43">22003 12397 193,'42'-6'58,"4"-3"-41,5-5-13,-1-4-1,7-3 23,-3 0 30,3 1-40,3 3-39,-10 5-145</inkml:trace>
  <inkml:trace contextRef="#ctx0" brushRef="#br0" timeOffset="106449.87">20660 13022 4,'-4'0'273,"4"0"-208,37 2-13,20 4-7,13 4-14,5 1-28,-6-1-2,-2 0-16,-5 1-36,4-3 1,2 0-29,0-1-46,-7 0 17</inkml:trace>
  <inkml:trace contextRef="#ctx0" brushRef="#br0" timeOffset="106609.71">21467 13138 43,'26'7'23,"3"-4"-40,6 0-17,0-1 36,-4 4 32,-8 5 59,-2 3-23,-4 3-63,-4-4-10,10-4 3,-2-5 3,8-4-10,-6 0-167</inkml:trace>
  <inkml:trace contextRef="#ctx0" brushRef="#br0" timeOffset="107941.48">19342 13026 346,'0'36'31,"0"3"-14,17-8-18,-2-8-27,-4-13-11,-8-10-3,-3-19-25,0-11 4,-18-6 3,-2 1 47,1 6 12,5 8 32,10 9 34,4 7-4,8 0-6,24-1-15,8 0-18,9-4-19,-3 5-4,-11 5-4,-18 11 2,-12 20 4,-5 10 1,-11 8-2,-6-4-2,-1-7-19,4-12 10,1-15 12,-3-8 7,-9-3-3,-10-9-8,-4 2 5,6 2 4,11 4 27,11 1 7,11 4-16,15 2-11,18-5-12,9-1 0,-3-11-22,-9-3-128</inkml:trace>
  <inkml:trace contextRef="#ctx0" brushRef="#br0" timeOffset="108501.52">19595 12979 170,'-2'22'186,"2"0"-140,17-1-32,1 0-33,-11-4-43,-7-4-37,-11-10 64,-11-3 28,-2-14 3,2-11-6,11-2 10,11-3 1,6 5 3,22 5 9,10 8 16,1 6 2,7 6-16,-2 4-13,-7 6-3,-9 2-1,-10 2 1,-5-1 5,-5 2 12,-2 2-2,-6-1-12,-10 0 1,-20-2 4,-12-2 11,-6-1-15,3-2-6,5-2-1,17-4 6,22-3 0,8 0-5,23-7-1,2-2-18</inkml:trace>
  <inkml:trace contextRef="#ctx0" brushRef="#br0" timeOffset="110350.23">23825 11599 30,'0'16'254,"0"10"-218,-4 17 10,-4 18 7,-3 15-31,-11 11 1,-6 1-4,-6-4-12,1-6-5,14-15-3,14-21-12,10-25-47,17-24-105</inkml:trace>
  <inkml:trace contextRef="#ctx0" brushRef="#br0" timeOffset="111321.22">23825 11605 170,'-12'-9'51,"1"4"35,1 3-25,9 2-21,1 6-11,23 22-11,44 22 28,40 22 6,28 8-25,12 0-15,-17-12-9,-27-15-1,-32-19-14,-36-16-33,-42-17-57,-60-3-193</inkml:trace>
  <inkml:trace contextRef="#ctx0" brushRef="#br0" timeOffset="111705.59">23813 12270 354,'96'-25'39,"57"-10"51,44-2-52,15-1-31,-30-2-49</inkml:trace>
  <inkml:trace contextRef="#ctx0" brushRef="#br0" timeOffset="115409.46">22007 12416 27,'3'0'224,"-3"0"-196,0 0 24,0 0-20,-3 0 19,2 0-16,-3 7-22,4 4-13,0 3 0,0 2 1,8 0-2,-1 2-1,-7-1-54,-11 0-260</inkml:trace>
  <inkml:trace contextRef="#ctx0" brushRef="#br0" timeOffset="116029.17">22003 12454 42,'3'-2'3,"1"-8"-21</inkml:trace>
  <inkml:trace contextRef="#ctx0" brushRef="#br0" timeOffset="118213.27">22025 12452 81,'0'-1'94,"0"1"-35,0 0-29,0 0-16,0 0 11,0 0 13,0 0-4,0 3-10,0 6-16,-1 4-4,1 3 1,-6-1-2,5-3 3,-3-1 3,4 2-3,0 4-4,4 5-1,7 3-1,-3 2 0,-8-4-1,0-4-7,0-6-1,0-7-4,0-6-25,0 0-39,0 0 12,7 0 42,-5 0 22,-2 4 17,0 5 2,0 0-2,0-3-12,-2-2-4,2-2 0,0-2 2,0 0 18,0 3 15,0 1-16,2 1-15,-2 1-6,0-1-13,0-1 7,0-1 8,-4 0 0,4 0 2,0 3 5,0 0 1,0 1-4,0 1-6,0-1 0,0 1-4,0-1 5,0-1 2,0 3 2,0 0 1,4 1-5,3 1 0,-7 1-13,0 0-6,0-1 14,0-1 5,0 1 4,0 1 1,4 2-3,-3 2-1,2 0-2,-3 3-3,0-2 7,0-2 0,0-2-1,0-2 0,0-2 0,0 1 1,0 1-2,0 3 0,0 4 0,0 0 0,-3-3 1,3-2 1,0-4-3,0-3 1,3-1 0,4 4 0,-4 1 1,1 2-1,-4 1 1,0-1-1,0-3 1,0 1-2,0-2 9,0-2 11,0 2-9,0 3-5,0 3-4,-4-1-1,-3 2-1,0-5 1,3-2 0,4-1 0,0-1 1,0 0-1,0 1 0,1 0 5,-1 0-1,0 0 1,0 1 0,-6 3 1,4 0-4,-2 4 6,-3 2 10,2-1 3,4-5 1,1-5-7,0-10-15,0-23-28</inkml:trace>
  <inkml:trace contextRef="#ctx0" brushRef="#br0" timeOffset="120245.9">20354 13044 15,'0'-4'230,"0"0"-178,0 4-13,0 0-32,0 4 0,-2 0 6,2-3 12,0-1 12,0-9-9,11-4-8,-10 1-14,-1 6-4,-6 6 5,-20 10 5,-7 7-8,5-1 9,17-5 4,11-9-14,31-4-6,9-11-25,-1-1-201</inkml:trace>
  <inkml:trace contextRef="#ctx0" brushRef="#br0" timeOffset="154073.29">22295 7784 4,'-7'7'35,"3"-1"-22,4-3-5,0 2 4,0 6 4,4 2-2,-3 3 6,2 0-10,-3-5-5,0-3-3,0-3-4,0 4 4,4 8 3,6 9 22,-6 10-5,-4 5-8,0 2 10,-10 0 1,5-2-2,5-2-14,0-3-2,0 2 4,5 1 3,2 3 11,-7 3-7,0 1-6,-8 0-9,-7-3-1,-3-3-1,8-1-1,-1 2 1,4 0 1,-4 5 2,0 1-2,-6-5-1,3-5-2,7-10-1,7-9-38,-4-8-91</inkml:trace>
  <inkml:trace contextRef="#ctx0" brushRef="#br0" timeOffset="155097.04">22238 7717 3,'-7'1'0,"7"-1"5,0 0 11,1 0-4,12 0-18,-8 0 126,9 0-93,6 0 5,8 3-5,16 0 1,13-2 1,15-1-5,9 0-6,9 0-11,6-2-4,4 2-2,8 0 0,0 1 0,-1 2 0,-4 1-2,-8 1 8,-12-4 8,-8 0-3,-7 0-7,-7-1-2,2 0-3,5-1 1,1-2-1,2 0 0,-2 3 0,-7 0 0,-10 4-1,-3 0 1,-6-3 0,3-1 1,2-3 0,2-3-1,-1 4 1,-3 1-2,0 1 0,-12 1-2,0 4-8,-6-1 4,-5-1-2,-1-3-9,-6 0-103</inkml:trace>
  <inkml:trace contextRef="#ctx0" brushRef="#br0" timeOffset="155978.37">22363 8998 202,'65'-4'4,"22"2"26,18 2-28,16 0 1,8-1-3,7-8 1,-7-5 7,-1-5 53,-7 2-1,-12 6-32,-14 11-26,-17 5-12,-10 13 1,0 4 9,0-8 0,4-3 2,4-7 0,-3-3 2,-12 2 12,-9 3 2,-8 0-11,-4 1-6,0-1 0,5-6 4,0-2-2,5-9 1,-4-2-4,-15 3-1,-17 6-23,-14 0-129</inkml:trace>
  <inkml:trace contextRef="#ctx0" brushRef="#br0" timeOffset="156900.9">24171 7505 4,'9'-4'47,"2"0"16,-4 0-20,-6 2 11,-1 2 9,0 0 3,-25 16-29,-28 24-34,-26 23 3,-25 22-2,-14 11-1,-3-1-2,15-14 1,33-22 3,35-24 3,38-25-6,17-18-11,32-18 8,-4-6-39,-11 9-85</inkml:trace>
  <inkml:trace contextRef="#ctx0" brushRef="#br0" timeOffset="157401.37">24202 7512 9,'-4'4'193,"-3"12"-191,7 15 32,23 19 20,22 12 30,12 7-38,-7-2-26,-13-9-15,-28-8-5,-11-10-6,-35-11-37,-14-10-67</inkml:trace>
  <inkml:trace contextRef="#ctx0" brushRef="#br0" timeOffset="157601.57">23424 8160 9,'-11'-1'207,"12"-5"-167,49 1 13,38-2-19,28 1-24,19-2-7,5-5-24,-15-6-304</inkml:trace>
  <inkml:trace contextRef="#ctx0" brushRef="#br0" timeOffset="158501.43">23402 8181 274,'0'-2'31,"0"-1"12,0 3-41,0 0-29,-12-2-32,1 0-30</inkml:trace>
  <inkml:trace contextRef="#ctx0" brushRef="#br0" timeOffset="158621.54">23103 8197 226,'-6'-6'-5,"4"-3"-22</inkml:trace>
  <inkml:trace contextRef="#ctx0" brushRef="#br0" timeOffset="158745.67">23103 8197 137</inkml:trace>
  <inkml:trace contextRef="#ctx0" brushRef="#br0" timeOffset="158753.68">23103 8197 137,'-154'-21'-83</inkml:trace>
  <inkml:trace contextRef="#ctx0" brushRef="#br0" timeOffset="158885.29">22785 8181 59,'-7'0'120,"7"-3"-125,0-3-117</inkml:trace>
  <inkml:trace contextRef="#ctx0" brushRef="#br0" timeOffset="159004.91">22596 8184 47,'-14'2'95,"6"-2"-86,0 0-10</inkml:trace>
  <inkml:trace contextRef="#ctx0" brushRef="#br0" timeOffset="159133.54">22431 8197 229,'-28'0'20,"11"0"-18,5 0-88</inkml:trace>
  <inkml:trace contextRef="#ctx0" brushRef="#br0" timeOffset="159765.14">22203 8174 78,'-3'0'102,"3"0"-81,3 0-28,14 0-10,8 0 16,-4 0 5,1 0 10,-10 0 10,-5-4-6,-7 1-4,0 2-3,-23-2-8,-16 3-7,-14 0-20,-7 6-6,13 3 14,14-3 15,22-1 3,15-3 0,37-2 20,23-2 21,13-4-1,-8-1-15,-13 2-19,-33 2-8,-23 1 4,-15 2 5,-33 0-11,-8 0-13,3 0-7,17 0-3,28 0-38,8-3-82</inkml:trace>
  <inkml:trace contextRef="#ctx0" brushRef="#br0" timeOffset="161437.76">22139 7732 22,'0'-1'3,"7"-3"1,17-1 46,5 1 19,-1 3-35,-5 1-27,-3 3-7,-6 4 0,-10-2-5,-4-1-2,0-3 4,-16-1 4,0 0 1,-5 0-3,-5-2-4,-5 1-1,1 1 4,2 0 4,5 6-1,15 0-1,8 2-1,8-5 2,31-3 13,14 0 26,7-4 19,-13-3-28,-16 2-28,-24-1-2,-7 1-2,-17 2-13,-16 1-7,-2 2-13,-5 0-80</inkml:trace>
  <inkml:trace contextRef="#ctx0" brushRef="#br0" timeOffset="162669.19">22250 7793 42,'0'-1'52,"0"-2"15,0-1-21,-1-1-3,-3-1-14,1 0-3,-4 1-1,4 0 0,2 2-15,-2 3-5,3-1-3,0 1-1,0 0 2,0 0 0,0 12-3,0 10 13,0 13-4,0 9-3,0 3 0,0 1-1,-6-5-5,-7-10 2,3-8 1,4-10-3,6-7-2,0-3-1,0-3-3,0 3 5,-5 1 1,-2-1-4,-3-1-7,9-3-22,-4-1-2,5-2 5,0-9-18,0-9-37</inkml:trace>
  <inkml:trace contextRef="#ctx0" brushRef="#br0" timeOffset="163301.11">22277 7763 8,'0'-2'32,"0"1"27,-2 1-20,-9 1-16,3 7-4,5 10-1,3 14 12,22 19 6,9 16 20,-1 5 23,-9-3-42,-11-11-28,-10-14-4,0-16 4,0-11 3,0-11-9,0-7 3,0-16 0,-11-8-6,-11-6 0,-12 2 1,6 0-5,6 4-1,4 4-1,8 1 3,-1 3 0,3 2 2,-3 7 1,1 3 1,-1 5 0,3 3-3,-3 5 1,1 3 1,-4 3 0,3 5 0,3-1-1,5-3 0,3-4-2,0-6 3,3-4-2,5-1 3,6 0 1,3 0-2,5 0 0,7 8-2,-1-2-11,-6-6-119</inkml:trace>
  <inkml:trace contextRef="#ctx0" brushRef="#br0" timeOffset="167901.15">22024 12662 0,'0'-2'29,"0"1"280,-3 0-259,3 1-6,0 0-38,3-1 8,14-4 1,5-5-6,10-2-14,4-3-50,-2 3-235</inkml:trace>
  <inkml:trace contextRef="#ctx0" brushRef="#br0" timeOffset="168112.83">22346 12596 222,'11'-5'25,"6"4"-32,-5 0-145</inkml:trace>
  <inkml:trace contextRef="#ctx0" brushRef="#br0" timeOffset="168260.98">22618 12546 37,'31'-7'59,"-1"-5"-61</inkml:trace>
  <inkml:trace contextRef="#ctx0" brushRef="#br0" timeOffset="168392.6">22888 12481 102,'19'0'0,"-4"0"-6,-5 2-41</inkml:trace>
  <inkml:trace contextRef="#ctx0" brushRef="#br0" timeOffset="168561.76">23106 12455 40,'8'0'20,"8"-2"8,3-4-25,7-4 0,8 0 2,-5-2 10,-1 5-16,-9 3-66</inkml:trace>
  <inkml:trace contextRef="#ctx0" brushRef="#br0" timeOffset="168701.12">23456 12382 38,'39'-11'36,"-3"-3"9,-6 4-36,-3 2-8,-10 4-6,0 0-91</inkml:trace>
  <inkml:trace contextRef="#ctx0" brushRef="#br0" timeOffset="169673.66">22047 12672 156,'-6'-3'21,"-1"1"38,7 0-41,0 1-13,0-1 1,0 1-6,0-1 2,0-1 2,-6-3-8,6 1 1,0-2-29,0 2-90</inkml:trace>
  <inkml:trace contextRef="#ctx0" brushRef="#br0" timeOffset="170184.95">22006 12423 109,'0'-3'96,"0"0"2,-3 3-43,2 0-43,-2 3-5,-1 0 0,1-1 27,-1 0 3,2 0-7,2 1-14,0 3-11,0 8-3,0 6 1,-2 7-4,-9 5-2,-5 0-7,-2-6 0,6-11 6,5-14 5,7-6-2,0-17-6,15-7-18,-1 1-63,-2 2-77</inkml:trace>
  <inkml:trace contextRef="#ctx0" brushRef="#br0" timeOffset="170305.56">22006 12423 67</inkml:trace>
  <inkml:trace contextRef="#ctx0" brushRef="#br0" timeOffset="171037.34">22006 12423 67,'-16'34'58,"21"-30"30,7 14-8,2 14-34,-3 11-37,-7 5-11,-4-3-57,0-10 4,-7-16 58,7-16 0,0-11 4,5-17-7,-1-12-9,-4-1-22,0 2 19,-2 6 13,-2 10 6,0 8 0,1 10-8,-1 2 0,0 10-1,0 7 6,-3 6 17,-3 3 9,2 0-3,6-3-22,0-9-4,2-11-5,0-8-16,11-19 6,-3-8-16,-5-2-2,-3 7 5,-4 9 27,-6 11 31,-3 7 17,7 5-41,-7 7 0,-1-4 12,6-1 7,-3-5-1,11-2-3,0-2 2,7-3-20,9-1-2,1 1-3,-9 0 1,-6 0-1,-2 0-1,0 2 3,-4 1-2,-8 1 2,8 1-2,4 0-4,0 0-7,4 6 12,8 7 2,-6 5 0,-1 1 4,-3-2-5,-2-6 1,0-8-2,0-3 0,6-2 0,-2-10-1,-4-1-5,-1-1-17,-27-1 12,-5 2 7,-1 2 5,12 4 1,14 7 10,8 10-6,18 9 7,10 8-4,5 1-3,-3-2-7,-7-7-25,-19-6-185</inkml:trace>
  <inkml:trace contextRef="#ctx0" brushRef="#br0" timeOffset="175953.06">21900 12481 42,'-1'0'-29,"1"0"141,0 0-109,0 0-22,7 6 40,1 2 36,-4 1 63,-2 3-64,0 5-16,3 6-28,2 3-12,-7-3-22,1-4-23,2-9 16,-3-10 17,1-13-12,2-12-1,-3-6-26,0 0-23,0 5 18,-4 7 55,0 8 3,4 9 4,0 2 16,0 9 10,1 8 23,10 2-4,-1 6-18,-6 2-21,-4 2-6,0-5-4,0-9-2,0-8-5,0-7-18,0-17-102,0-10-19</inkml:trace>
  <inkml:trace contextRef="#ctx0" brushRef="#br0" timeOffset="176085.18">21945 12444 11,'0'14'213,"5"27"-154,12 15-38,-7 4 3,-1-8-12,0-17-18,-8-27-39</inkml:trace>
  <inkml:trace contextRef="#ctx0" brushRef="#br0" timeOffset="179676.84">15561 11290 356,'14'0'26,"14"-3"-29,25-3 30,23-3-8,24-1 16,21-4 12,21-3-10,16-1-7,17 1-9,7 3-10,3 6-8,-10 7-2,-16 1-1,-14 12 1,-13 1 0,-17 3 0,-5-2-1,-5-2 1,-2-3-1,-7 0 2,-16 0-1,-14 2-1,-13 3 0,-9-1 0,6-5-2,3-6-6,4-2-5,-14-9-3,-21-1-28,-22 0-151</inkml:trace>
  <inkml:trace contextRef="#ctx0" brushRef="#br0" timeOffset="179997.15">17896 11197 156,'103'25'114,"26"3"-61,6 3-28,-21 1-20,-41 1-39,-45-2-6,-39-3 40,-60 1 19,-33-2-1,-10-6 4,13-6-10,34-10-98</inkml:trace>
  <inkml:trace contextRef="#ctx0" brushRef="#br0" timeOffset="181821.39">15853 10318 277,'0'33'9,"0"17"12,8 11 2,5 2-19,-2-9-4,0-14 1,-3-18-1,3-19-20,-11-13-134</inkml:trace>
  <inkml:trace contextRef="#ctx0" brushRef="#br0" timeOffset="182081.14">15603 10310 50,'0'0'346,"37"0"-351,51 0 23,38 0-11,26 0-5,-6 0-2,-34 11-13,-58 9 5,-54 12 2,-65 8 1,-56 3-2,-30-4 5,-6-11 3,30-11-2,57-12 2,64-10-109</inkml:trace>
  <inkml:trace contextRef="#ctx0" brushRef="#br0" timeOffset="182421.97">16346 10547 187,'0'11'134,"0"6"-58,-4 1-50,-5-1-22,3-11 0,-4-6 6,-4-13 8,3-14-5,2-9 6,9 0-6,6 5-10,26 11-6,11 15-20,-4 6-95,-3 13-245</inkml:trace>
  <inkml:trace contextRef="#ctx0" brushRef="#br0" timeOffset="182701.24">16574 10499 275,'0'-5'3,"0"5"22,-11 10-22,-10 9 35,-4 7 14,12 2-16,13-7-11,15-9-9,23-12-9,8-8 3,-7-17-4,-14-3-5,-25 0-11,-25 6-5,-24 14 3,-5 8-52,12 19-166</inkml:trace>
  <inkml:trace contextRef="#ctx0" brushRef="#br0" timeOffset="183212.72">16671 10749 27,'-11'11'299,"4"-9"-249,7-3-15,28-19-17,13-18-10,12-13-7,-4-9 1,-10 2 4,-10 11-2,-14 20-4,-9 26 2,-4 22-3,-2 30 15,0 14-11,9-3 1,9-11-4,5-19-3,4-26-41,-9-17-199</inkml:trace>
  <inkml:trace contextRef="#ctx0" brushRef="#br0" timeOffset="183352.86">16806 10328 499,'-2'29'41,"4"2"-34,34-6-26,0-9-195</inkml:trace>
  <inkml:trace contextRef="#ctx0" brushRef="#br0" timeOffset="184397.36">17064 10265 114,'0'20'255,"0"23"-244,20 19 23,6 9-23,3-4-7,-10-16-4,-6-18 2,-5-19 1,-2-16 1,-6-22 0,0-16-21,-17-15-20,-12-13 10,0 0-44,7 12-75,16 22 87,6 30 89,19 22 47,19 21-5,15 7-17,2-3-11,5-14-25,-7-14-12,-7-15-4,-7-16 8,-9-15-8,-6-8-4,-5 1 1,5 15-7,-8 21-10,4 20 10,-6 28 14,-9 12 8,-5 1 8,0-7-13,0-12-3,0-14-6,0-14-27,6-12-168</inkml:trace>
  <inkml:trace contextRef="#ctx0" brushRef="#br0" timeOffset="184784.84">17852 10586 53,'33'-15'148,"2"-7"-106,-5-3 3,-19 3-3,-11 4 10,-30 6-5,-22 7-7,-3 6-23,-1 21-8,6 10-4,15 6-4,26-5 2,9-9 0,36-15-2,10-9 3,8-16-2,-4-9-3,-13-1-19,-14 4-27,-15 14 5,-8 10 42,0 20 1,0 5 7,0-1-2,8-9-4,15-14 1,-1-8-4,0-22-116</inkml:trace>
  <inkml:trace contextRef="#ctx0" brushRef="#br0" timeOffset="184977.02">18168 10285 74,'-1'25'372,"-9"20"-346,9 18-3,1 6-19,0-4-6,5-16-10,5-19-37,-7-18-24,-3-14-12,-29-21-104</inkml:trace>
  <inkml:trace contextRef="#ctx0" brushRef="#br0" timeOffset="185388.92">18000 10496 10,'-37'-32'179,"20"14"-78,17 16-9,17 10-63,27 10-19,17 3-7,5-4-2,-5-4-2,-15-6 1,-17 1 1,-14 4 1,-15 2 5,0 3 1,0 1-7,-4-5 0,-2-5 0,5-7 4,1-2 11,0-11-11,1-4-4,10-3 0,0-3-2,-1-2 1,-8 0 0,2 0 0,3 3 0,4 6 0,1 5 1,9 8-3,-4 8 1,1 12 18,-6 9-2,-7 8 5,-5-2-2,-2-4-16,-5-9 0,7-10-18,0-10-142</inkml:trace>
  <inkml:trace contextRef="#ctx0" brushRef="#br0" timeOffset="185776.79">18699 10429 94,'-38'20'347,"-15"11"-332,1 7-9,-3-1-12,11-12-17,14-14 8,14-12 0,12-23-54,4-14-37,3-8 57,16 6 44,2 16 45,13 24 53,0 24-10,11 25-42,5 6-38,2-5-3,-2-11-10,-12-22-79</inkml:trace>
  <inkml:trace contextRef="#ctx0" brushRef="#br0" timeOffset="192728.75">24084 10218 192,'7'-2'107,"-3"1"-90,-4-1 2,0 0-15,1 1-7,5-1 3,-5 1 2,2 0 7,-2 1 13,2 0 14,0-1 5,2 0 0,7-3-21,3 1-14,3 1-5,-1 1 0,5 1 0,-3 0 3,3 0 4,2 0 0,-2 0 5,5 0-1,2-1-11,-4-2 2,0 0-4,-6 1 2,-2 2-2,-3 0 1,-2 0-1,-2 0 1,1 0 0,-5 0 1,2 0-1,2 0 2,-3 0-2,4 0 0,-1 0 0,-1 0 1,0 2-2,-5-1 2,3 1-1,-7-1 0,0-1 0,4 0 0,-3 3-2,5 0 1,-1 0 1,1-1 0,-5 0 0,2-2 0,-3 2 1,0 0 0,0 1 1,0 2-1,0-2 0,0 0-1,0 0-3,0 0 4,0-2-2,0 0 2,0 0-1,0 0-1,0 1 1,0-1 1,0 0-1,0 2 1,0-2-3,0-1 2,0 0 1,-3 1-2,-5 1 2,-7 4 0,-1 0 0,3 1-1,3-1-1,0-1 1,-1-1-1,0 0 1,-4 1-1,-5 0 2,-2 1-2,-3 3 1,-2 1 1,5 3-2,3-1 2,5-1-2,1-1 0,2-4 1,3-1 0,-6-1-1,-1-2 0,0 1 1,-2 1 0,3 1-1,6 1-9,8-1-20,0-2-26,5-3-45,12-6-143</inkml:trace>
  <inkml:trace contextRef="#ctx0" brushRef="#br0" timeOffset="193501.14">24631 10225 170,'0'0'67,"-11"0"-29,1 1 2,2 5-31,-3 5-2,-2 4 8,-13 4 5,-13 3 11,-10 5-7,-8 1-11,3-4-2,6-3-5,9-5 3,16-7-3,11-4-3,5 1-5,4-6 1,3 0-1,0 1 1,0-1 2,0 0 3,0-1 1,4-4-4,6 1 1,-3 0 1,-1 0-2,0 2-1,-1-2 0,-4 4 0,-1 0 0,0 0 2,0 0 1,0 0-2,0 0-1,-6 0 0,-2 3 1,-1 0-1,3 3-2,0 0 1,5 0-1,1-3 1,0-1 0,0-1 3,0-1 1,0 0 1,0 0 10,15 0-5,9 0-8,11 4 0,12 5-1,4 1-5,6-1-2,-1-4 4,-5-3-6,-7-1-11,-16-1-47,-18 0-242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8-11T13:11:38.38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12912 7567,'-14'0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06T10:44:21.40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99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8-06T10:52:39.693"/>
    </inkml:context>
  </inkml:definitions>
  <inkml:trace contextRef="#ctx0" brushRef="#br0">2237 1587 157,'0'-2'131,"0"2"-49,0 3-32,0 23-21,-15 19 29,-35 19-10,-36 17-26,-21 7-15,-11-3-4,18-12-3,25-20-3,44-25-16,31-27-66,53-24-116</inkml:trace>
  <inkml:trace contextRef="#ctx0" brushRef="#br0" timeOffset="212.19">2222 1671 356,'0'-4'49,"0"4"30,4 20-83,27 18 1,24 18-1,16 14 17,7 4-2,-10-2-5,-21-8-2,-22-8-3,-25-12-16,-10-12-49,-42-16-87</inkml:trace>
  <inkml:trace contextRef="#ctx0" brushRef="#br0" timeOffset="360.84">1773 2212 409,'-4'0'4,"35"0"40,52-12-46,42-5 9,28-6-3,2-4-37,-39-4-351</inkml:trace>
  <inkml:trace contextRef="#ctx0" brushRef="#br0" timeOffset="1124.42">2972 1434 364,'0'36'9,"7"19"28,4 11-15,6-3-20,1-9-5,-7-17-38,-7-20-100</inkml:trace>
  <inkml:trace contextRef="#ctx0" brushRef="#br0" timeOffset="1432.23">3130 1619 273,'2'13'42,"6"2"-11,6 0-14,1 0-14,3-1 3,-5-4-4,2-4 1,0-6-3,5-7 5,6-11-3,0-1-23,-3 6 8,-8 13 12,-4 11-2,-5 16 41,1 3-16,-3-3-10,3-13-10,4-11-4,7-8-11,-6-21-57</inkml:trace>
  <inkml:trace contextRef="#ctx0" brushRef="#br0" timeOffset="1843.62">3554 1692 50,'7'-8'47,"1"10"100,-5 26-122,-3 16 30,0 6-44,0-4-11,0-11 0,4-15-1,-1-15 3,-3-12 8,0-22 0,-18-15-10,-9-14 1,1-4-1,8 5 2,17 15-2,2 21 5,37 19 4,17 10-12,6 17 2,-8 6-5,-30 1-14,-23-2 13,-30-6 11,-24-13 3,-3-11-6,12-9-6,27-17-109</inkml:trace>
  <inkml:trace contextRef="#ctx0" brushRef="#br0" timeOffset="2132.01">3839 1674 343,'-5'12'0,"5"3"44,9 1-42,20-2-3,-1-9-2,1-5 2,-4-4 7,-4-8 1,-6-3-16,-7 5-1,-1 10 8,-1 12-19,8 12 27,5 3 10,5-3 5,2-11-12,1-12-6,-1-11-12,-8-23-137</inkml:trace>
  <inkml:trace contextRef="#ctx0" brushRef="#br0" timeOffset="2284.15">4311 1455 394,'4'32'-10,"6"13"79,5 7-57,2 1-11,-5-10-64,-6-14-190</inkml:trace>
  <inkml:trace contextRef="#ctx0" brushRef="#br0" timeOffset="2416.27">3961 1637 474,'-3'4'17,"43"6"12,59-5-29,36-5 8,12-19-55</inkml:trace>
  <inkml:trace contextRef="#ctx0" brushRef="#br0" timeOffset="5099.7">2038 2909 16,'0'-12'36,"0"4"14,0 3-33,0 4-17,0 1 132,0 0-90,0 0 28,0 0-51,0 0 6,0 7-16,0 15-16,-2 16 19,-7 18-1,1 13 9,3 11-4,5 4-2,0 7 1,0-3-15,5-5 3,1-12-2,1-21 2,-3-19-3,0-19 0,4-12-4,-2-15-38,-6-10-149</inkml:trace>
  <inkml:trace contextRef="#ctx0" brushRef="#br0" timeOffset="5220.31">1762 3565 28</inkml:trace>
  <inkml:trace contextRef="#ctx0" brushRef="#br0" timeOffset="5256.85">1762 3565 34</inkml:trace>
  <inkml:trace contextRef="#ctx0" brushRef="#br0" timeOffset="5419.5">1762 3565 34,'35'-28'83,"-35"28"46,0 0-65,0 4-26,0 14-25,22 17 8,16 11 20,16 3 18,5-6-46,-4-15-6,-9-13-3,-6-15 3,-4-13 14,1-23 13,2-15-27,-5-2-25,-16 12-190</inkml:trace>
  <inkml:trace contextRef="#ctx0" brushRef="#br0" timeOffset="6339.88">1344 4736 6,'11'0'249,"10"12"-246,15 22 69,13 20 9,3 15-37,-10 6-11,-11-7-9,-15-15-8,-6-21 5,-4-20 4,5-21-14,4-32 10,7-23-9,9-18-10,6 1-1,5 13-9,5 26-58,-5 24-108</inkml:trace>
  <inkml:trace contextRef="#ctx0" brushRef="#br0" timeOffset="6652.19">2172 4658 20,'0'-9'143,"-29"12"-19,-24 22-37,-4 16-43,21 9 1,26 1-13,24-6-7,43-4-5,13-7-7,-11-4-5,-31 4-8,-35 2-3,-60-3-13,-36-10 2,-9-16 6,25-11-32,41-19-119</inkml:trace>
  <inkml:trace contextRef="#ctx0" brushRef="#br0" timeOffset="7391.89">3189 4408 2,'-9'0'408,"-17"23"-385,-7 21-17,-6 26-5,1 24 11,12 17 23,22 3 10,10-11-21,43-18-19,25-23-5,16-25-20,-5-24-103</inkml:trace>
  <inkml:trace contextRef="#ctx0" brushRef="#br0" timeOffset="8644.08">3580 4647 254,'-11'-1'34,"4"1"33,6 0-51,1 6-12,4 19 3,7 23 61,-7 21-16,-4 12-35,-15-4-11,-9-17-11,9-24-1,11-26-8,4-21-43,0-25-83,-11-19-121</inkml:trace>
  <inkml:trace contextRef="#ctx0" brushRef="#br0" timeOffset="9207.63">3636 5035 180,'-7'-12'154,"7"-14"-70,4-6-43,27-3-34,6 5-8,-1 7-2,-5 10-13,-16 12-5,-5 4-3,-10 15 16,0 12 19,0 6 5,0 0 4,4-8-4,14-11-5,-1-14-4,5-4 9,-4-13 5,-1-1-16,-6 5-12,0 10-16,1 12 1,6 9 24,-1-3-2,-3-6 0,-7-12 0,-7-9 21,0-17 11,0-15-23,-7-18 3,3-16-12,4-17-4,0-1-103,0 18-322</inkml:trace>
  <inkml:trace contextRef="#ctx0" brushRef="#br0" timeOffset="9587.99">4211 4886 260,'0'-3'47,"-6"1"11,-9 4 9,-6 17-32,6 13-42,11 7 7,8-4 2,32-10-2,13-20 0,1-10 6,-9-23 13,-25-10-9,-16-3-11,-46 7 0,-15 14-8,-1 20-22,17 16-46,27 17-81</inkml:trace>
  <inkml:trace contextRef="#ctx0" brushRef="#br0" timeOffset="9827.83">4425 4946 377,'-14'24'-16,"10"6"36,4-5-21,2-9-2,11-12 3,-2-5 11,-1-16 43,-10-10-23,0-6-17,0 2 8,0 4-12,11 12-13,18 9-11,9 6-65,-4 4-220</inkml:trace>
  <inkml:trace contextRef="#ctx0" brushRef="#br0" timeOffset="10047.54">4686 4662 25,'5'-23'230,"4"20"-165,-7 17 1,3 31-28,2 21-10,-3 14-20,3 0-6,8-9-2,2-19-4,5-21-48,-4-26-222</inkml:trace>
  <inkml:trace contextRef="#ctx0" brushRef="#br0" timeOffset="10487.46">4993 5044 67,'14'2'68,"8"-3"14,1-17-21,4-5-21,-3-4-28,-9 0-2,-8 3-6,-7 9 0,-20 8-3,-28 10-3,-11 23-15,-5 18 22,12 7 20,28-3-21,24-12 0,24-21 0,30-17 17,10-30 17,-3-17-23,-19-12-9,-25-10 2,-17-1 0,-9 9-5,-8 20-1,3 23 38,13 28 15,1 38-55,1 22 5,22 16-5,10-4-15,6-16-51,2-26-86</inkml:trace>
  <inkml:trace contextRef="#ctx0" brushRef="#br0" timeOffset="11040.01">5632 4813 320,'0'0'59,"-4"7"70,-16 19-86,-13 9-41,-9 8 4,6-6-4,7-12-5,14-19-23,4-12-80,-1-22-257</inkml:trace>
  <inkml:trace contextRef="#ctx0" brushRef="#br0" timeOffset="11160.14">5404 4836 232,'7'0'110,"29"22"-53,14 10 7,13 5-56,3-4-7,-13-11-14,-21-16-70,-25-6-199</inkml:trace>
  <inkml:trace contextRef="#ctx0" brushRef="#br0" timeOffset="11612.12">5510 4844 205,'0'0'149,"0"10"-67,0 9-72,0 3-8,4 3-2,0-7-3,3-4 0,0-4 2,-6-3 0,-1 1-46,0-2-112</inkml:trace>
  <inkml:trace contextRef="#ctx0" brushRef="#br0" timeOffset="11759.77">5354 4992 460,'0'1'9,"25"-1"32,29-3-30,18-12-16,5-8-79</inkml:trace>
  <inkml:trace contextRef="#ctx0" brushRef="#br0" timeOffset="13028.1">5843 4707 11,'-42'-38'31,"5"6"63,10 7-23,15 11 31,12 14 18,8 22-101,35 22-4,18 17 22,6 10-33,-6-9 2,-22-12-2,-15-16 0,-15-15 6,-9-14 1,0-13 9,-15-25 23,-6-23-45,9-25 2,12-18-3,4 5 1,29 18-5,16 34-35,2 41-53,-5 25-176</inkml:trace>
  <inkml:trace contextRef="#ctx0" brushRef="#br0" timeOffset="13228.26">6305 4802 116,'0'23'74,"0"-3"66,0-4-74,-1-6-48,1-4-16,-4-6-31,-3-7-226</inkml:trace>
  <inkml:trace contextRef="#ctx0" brushRef="#br0" timeOffset="13339.87">6201 4677 361,'0'-6'-5,"7"2"-66</inkml:trace>
  <inkml:trace contextRef="#ctx0" brushRef="#br0" timeOffset="13659.67">6389 4829 390,'0'0'-14,"15"0"32,27-8-16,13-1-7,-1 0 4,-5 4 0,-14 1 8,-13-1 2,-10-1 2,-12 2 2,-1 1-3,-31 3-3,-15 20-12,-3 14 0,10 6 9,20-2-1,20-12-1,31-18-5,32-11 11,14-19 7,-3-12-72,-17-4-335</inkml:trace>
  <inkml:trace contextRef="#ctx0" brushRef="#br0" timeOffset="14031.68">6798 4861 260,'0'0'14,"13"-6"29,-2 1-27,-4 1-1,-3 7 36,7 14-32,9 7 14,13 1-26,-1-6-6,-1-12-1,-2-7 5,-14-12 16,-7-8-6,-5 3-7,-3 5-4,0 7-2,0 7-9,17 13-13,19 2 21,11-2 4,-1-12 9,-9-3-1,-13-12 5,-17-9 0,-7-7-10,-22-2-17,1 5-30,7 12-59,7 13-141</inkml:trace>
  <inkml:trace contextRef="#ctx0" brushRef="#br0" timeOffset="14340.12">7557 4682 102,'4'9'212,"-4"14"-201,-4 7 35,-7 2-37,7-6 2,2-7-6,2-8-7,0-11-20,-11-4-73,-14-9-77</inkml:trace>
  <inkml:trace contextRef="#ctx0" brushRef="#br0" timeOffset="14463.92">7354 4786 182,'-22'5'108,"22"4"-38,7-3-58,34-4 4,14-2 1,14-6-21,-2-7-77,-13-1-102</inkml:trace>
  <inkml:trace contextRef="#ctx0" brushRef="#br0" timeOffset="14584.04">7689 4758 83,'-27'12'104,"-14"0"-32,-9-1-25,-7-2-15,0-5-24,7-4-9,12-8-44,23-7-188</inkml:trace>
  <inkml:trace contextRef="#ctx0" brushRef="#br0" timeOffset="14703.65">7408 4766 80,'4'6'151,"6"-2"-46,1-1-63,8-2-17,9-1-17,6-1-17,-8-3-135</inkml:trace>
  <inkml:trace contextRef="#ctx0" brushRef="#br0" timeOffset="16356.34">7901 4512 220,'-7'0'96,"5"31"-35,2 21-49,0 22 10,9 7-3,1-6-4,0-14-12,-6-20-1,3-19-2,-7-22-11,0-20-70,0-25-140</inkml:trace>
  <inkml:trace contextRef="#ctx0" brushRef="#br0" timeOffset="16564.04">7778 4545 14,'0'0'359,"40"5"-369,38 3 63,31 3-37,21 1-5,-19-3-9,-47 7-2,-64 11-2,-57 9-12,-68 3-41,-28-1 19,11-9 30,48-13 8,66-11-120</inkml:trace>
  <inkml:trace contextRef="#ctx0" brushRef="#br0" timeOffset="16888.34">8303 4864 33,'30'19'97,"-5"1"-12,-14 2 4,-9-8-17,-2-7-11,0-7-3,0-5-12,0-14-20,-11-8-25,-2-1 4,2 3-4,1 6-1,10 5-4,6 4-5,24 0-9,15-2 14,9 0-19,-11-5-88</inkml:trace>
  <inkml:trace contextRef="#ctx0" brushRef="#br0" timeOffset="17247.71">8740 4825 238,'-12'2'57,"-12"2"11,-12 1-43,-7 3-16,1 8 19,7 7 10,20 5-21,15-4-9,15-4-1,19-12-2,-2-8 17,-3-7 8,-19-13-5,-10-5-17,-17-2-11,-12 9-11,4 12-54,11 6-52,14 11-257</inkml:trace>
  <inkml:trace contextRef="#ctx0" brushRef="#br0" timeOffset="17556">8739 5021 195,'0'2'81,"4"-5"24,24-16-61,9-6-24,6-7-13,-2 1-7,-18 10-10,-9 10 2,-11 17 5,-3 29-13,0 21 28,-3 14 4,3-1-7,15-11-6,12-21-13,-12-23-70,-4-16-227</inkml:trace>
  <inkml:trace contextRef="#ctx0" brushRef="#br0" timeOffset="17696.64">8811 4622 547,'-7'9'22,"-8"8"-11,-3-4-100</inkml:trace>
  <inkml:trace contextRef="#ctx0" brushRef="#br0" timeOffset="18948.04">8647 4400 319,'39'4'-10,"36"19"44,49 20 22,30 20-16,7 22-5,-24 11-9,-53 7-13,-65 5-6,-49-2-4,-66-6-1,-18-19 1,18-23 0,35-35-6,58-33-149</inkml:trace>
  <inkml:trace contextRef="#ctx0" brushRef="#br0" timeOffset="21047.65">2122 5668 20,'-7'-2'53,"7"2"39,0 0 22,0 0-78,0 0-12,0 11-22,0 12 5,8 16 22,6 23 8,-1 22-4,-7 17-18,-6 8-10,0-4-2,0-17-2,0-22 0,0-22-5,2-22-19,5-22-74,-7-18-141</inkml:trace>
  <inkml:trace contextRef="#ctx0" brushRef="#br0" timeOffset="21359.89">1986 6245 133,'-3'-1'25,"3"1"33,3 0-34,8 14 25,4 8 11,2 9-17,5 4-14,0 5-14,2-5-4,-5-6 1,-3-11 7,-1-13-1,10-11-5,10-23 22,15-20-12,18-14-16,11-2-7,-7 6-36,-29 18-187</inkml:trace>
  <inkml:trace contextRef="#ctx0" brushRef="#br0" timeOffset="30133.16">3169 2235 265,'0'10'27,"3"19"24,1 12-18,0 11 4,-2 2-13,3-3-8,-5-8-7,0-11-7,0-13-2,4-16-24,2-16-99,-6-21-69</inkml:trace>
  <inkml:trace contextRef="#ctx0" brushRef="#br0" timeOffset="30356.37">2957 2315 237,'-7'-4'90,"25"-6"-30,50-4-71,36 1 19,18 8 2,-9 5 9,-30 18-19,-52 9 1,-40 9 10,-57 3 3,-30-3-8,-7-11-1,20-15-4,37-10-8,46-14-95</inkml:trace>
  <inkml:trace contextRef="#ctx0" brushRef="#br0" timeOffset="30663.67">3404 2497 51,'8'0'209,"3"-12"-127,13-17-9,6-9-56,8-2-4,-10 10-8,-3 16-5,-4 15-5,-6 29 7,-1 17 34,4 11-18,-4-5-14,4-10-13,-6-24-78,-2-19-203</inkml:trace>
  <inkml:trace contextRef="#ctx0" brushRef="#br0" timeOffset="30975.97">4053 2153 347,'-5'23'27,"-24"13"3,0 10-22,-3 12-4,3 7 9,11-2 4,18-4-11,26-9-6,44-10-22,21-9-118</inkml:trace>
  <inkml:trace contextRef="#ctx0" brushRef="#br0" timeOffset="31907.86">4136 2526 335,'0'0'61,"0"0"2,14 0-64,7-14 12,13-13 29,11-11-19,-2-2-11,-7 2-6,-8 10-3,-10 13 0,-7 17-4,-3 27-5,-1 17 19,-1 6-6,5-3-3,7-15-8,8-19-35,-6-15-111</inkml:trace>
  <inkml:trace contextRef="#ctx0" brushRef="#br0" timeOffset="32167.84">4565 2430 156,'-4'17'98,"-2"1"-68,6 2-17,12-2-10,14-6 13,14-9 4,13-7 14,-3-16 0,-14-10-18,-25-5-5,-19 2-2,-34 9-3,-15 14 1,-1 17-9,9 26-16,23 11 3,23-6-114</inkml:trace>
  <inkml:trace contextRef="#ctx0" brushRef="#br0" timeOffset="32547.66">4880 2332 94,'-26'13'168,"-3"14"-155,2 11 65,16 3-58,11-7-1,22-7-7,20-17 0,7-11-1,-6-22 24,-10-10-20,-26-6-9,-17 5-5,-33 14-27,-16 20-36,2 17-211</inkml:trace>
  <inkml:trace contextRef="#ctx0" brushRef="#br0" timeOffset="32799.89">5097 2204 96,'0'43'249,"0"21"-244,-17 21 23,1 10-17,0-3-10,8-13-3,8-23-11,0-29-43</inkml:trace>
  <inkml:trace contextRef="#ctx0" brushRef="#br0" timeOffset="33508.08">5158 2497 275,'0'0'81,"0"0"-14,0 0-64,8-10-4,8-9-1,12-8 0,2-1 3,-1 4-1,-12 7 2,-10 16 4,-7 12 11,-4 20-6,-7 9-5,5 1-4,6-8-1,0-7-3,8-15-5,1-11-79,2-10-285</inkml:trace>
  <inkml:trace contextRef="#ctx0" brushRef="#br0" timeOffset="33787.84">5379 2316 0,'17'-2'123,"12"2"-68,3 11 17,4 8-48,-8 6-9,-17 6 1,-11 3-3,-3 2-3,-14-2 4,-1-6-9,10-9-5,8-14-22,0-10-129</inkml:trace>
  <inkml:trace contextRef="#ctx0" brushRef="#br0" timeOffset="33919.98">5354 2478 0,'-17'11'414,"15"-3"-397,8-4 7,38-4-27,15-12-4,5-9-104</inkml:trace>
  <inkml:trace contextRef="#ctx0" brushRef="#br0" timeOffset="34159.69">5803 2200 106,'11'0'227,"-7"22"-189,-4 22 28,0 18-48,0 10-7,-15 2-11,2-3-3,-2-9 0,1-14-26,6-20-114</inkml:trace>
  <inkml:trace contextRef="#ctx0" brushRef="#br0" timeOffset="34911.43">5967 2328 53,'-16'-8'67,"8"-1"78,-1 4-47,9 5-55,13 9-24,16 10-2,13 4 1,-6-1-16,-7-5 0,-16-5 0,-13 0-2,-20 2 0,-17 5 6,2 6 2,9-2 15,24-3-13,8-7-10,40-12-6,22-9 12,0-18-24,-7-9-215</inkml:trace>
  <inkml:trace contextRef="#ctx0" brushRef="#br0" timeOffset="35283.78">6233 2324 257,'-12'1'52,"12"-1"-15,4 0-58,31 0 30,9 0 23,2 2 6,-9 5-18,-17 3-15,-20 2-2,-7 0 10,-21 0 1,-1 0-9,9-1 0,16 2 4,7 5-10,29 4 2,7 1 1,-3 0-1,-19-3 0,-17-2 1,-21-2 1,-32-4-3,-2-10 2,9-2-5,22-14-57,24-4-187</inkml:trace>
  <inkml:trace contextRef="#ctx0" brushRef="#br0" timeOffset="35624.11">6540 2112 135,'0'18'133,"7"16"-24,8 16-43,9 12-6,5 3-22,-5-2-21,-13-3-8,-11-10-8,-18-13-21,-21-22-109</inkml:trace>
  <inkml:trace contextRef="#ctx0" brushRef="#br0" timeOffset="42951.73">2219 7035 187,'0'26'151,"-12"19"-139,-6 18 35,1 8-39,1-1-6,3-17-2,9-11-1,4-21-4,0-21-68,2-13-222</inkml:trace>
  <inkml:trace contextRef="#ctx0" brushRef="#br0" timeOffset="43183.45">1957 7112 390,'15'-6'-42,"60"-1"51,32 3 2,36 3-8,-4 2 2,-29 12-1,-49 8-2,-59 5 0,-48 4 11,-56 0-16,-26-6-2,6-8 5,39-10-4,48-6-95</inkml:trace>
  <inkml:trace contextRef="#ctx0" brushRef="#br0" timeOffset="43543.28">2504 7359 224,'-4'0'129,"5"-9"-42,39-14-88,15-8 0,8-5 1,-10 5 0,-18 11 1,-16 17-1,-12 18 4,-7 22 22,0 10-9,0 3-17,0-8-2,0-17-70,0-21-294</inkml:trace>
  <inkml:trace contextRef="#ctx0" brushRef="#br0" timeOffset="44555.7">3458 6900 180,'0'-2'155,"0"2"-127,-22 8 41,-13 22-81,-15 14 17,-1 20 19,9 14 41,23 8-12,19 2-30,22-10-19,32-14-3,14-17-17,3-24-59,-10-20-182</inkml:trace>
  <inkml:trace contextRef="#ctx0" brushRef="#br0" timeOffset="60287.85">3629 7153 113,'4'-6'96,"-4"2"-32,0 1-17,0 1-11,0 1 1,0 1 2,0-1-5,0 1-7,0 0-11,0 0-5,0 0-3,-3 0 3,2 0 1,-2 1 0,-5 8-11,-2 0-1,2 2 1,6-3-1,-3-5 0,5-1-1,0-2-1,-2 0 1,2 0 1,0 0 5,0 0 0,0 0 1,0 0-4,0 0-3,0 0-1,0 0 1,0 0 1,0 0 1,0 0-1,0 0 0,0 0 0,0 0 0,0 0-2,0 0 2,0 0 0,0 0 1,0 0-1,0 0 0,0 0 0,0 0 0,0 0 0,0 0 1,0 0-2,0 0 1,0 2-1,-2 1-2,-4 1 2,2 3 2,-2 4-2,5 4 1,-2 3-3,3 5 3,0-3 1,10-2-2,0-7-2,5-4 2,0-6-1,3-1 2,4-6 5,6-9-2,1-2-2,-2-1 0,-12-2 0,-14-2-1,-2-4 1,-25 1-1,-12 5 0,5 8 1,8 10 0,7 8-8,0 15-39,-3 3-155</inkml:trace>
  <inkml:trace contextRef="#ctx0" brushRef="#br0" timeOffset="60628.18">3882 7269 107,'7'-1'152,"-7"1"-91,0 9-27,0 8-27,0 2 5,-2 1-8,-3-3-1,3-8-18,2-9-258</inkml:trace>
  <inkml:trace contextRef="#ctx0" brushRef="#br0" timeOffset="60991.85">4057 7092 158,'-9'-4'42,"-3"2"3,5 1-23,0 1 11,4 1 15,3 12-24,0 8-17,10 7 7,16 0 3,1-2-4,-5-5-4,-14-1-1,-8-1-3,-15-2 6,-18-4-14,-5-9-18,-5-9-111</inkml:trace>
  <inkml:trace contextRef="#ctx0" brushRef="#br0" timeOffset="61131.99">3941 7146 336,'0'2'82,"2"-2"-79,30 0-34,11-2 4,14-9-98</inkml:trace>
  <inkml:trace contextRef="#ctx0" brushRef="#br0" timeOffset="61519.86">4479 6879 187,'7'-3'120,"-7"12"-123,0 25 12,-7 27 23,-1 20-5,-5 13 7,2 3-13,0-8-18,1-17-2,9-18-10,1-26-78</inkml:trace>
  <inkml:trace contextRef="#ctx0" brushRef="#br0" timeOffset="62323.64">4657 7147 24,'0'0'263,"-3"1"-227,-3 6 5,-3 5-47,0 7 11,-2 2 10,10 1 30,1-4-25,4-7-12,24-6 1,1-5 0,6-2 8,-12-13 4,-12-6-11,-11-2-1,-30 2-1,-20 8-8,-3 11-14,5 8-17,17 10-43,16 0-234</inkml:trace>
  <inkml:trace contextRef="#ctx0" brushRef="#br0" timeOffset="62643.94">4943 7301 13,'0'23'203,"0"2"-147,-11 1 30,1-1-65,-1-5-16,8-10-40,3-11-314</inkml:trace>
  <inkml:trace contextRef="#ctx0" brushRef="#br0" timeOffset="63071.85">5143 7074 16,'17'-5'251,"-6"3"-221,-3 1-1,-5 1-22,-3 0-1,0 0 18,-7 6 24,-8 4-44,-1 7-1,15 1 1,1 2-7,23 0 3,11-3 1,2-3 2,-7-3 1,-16 1-2,-13 2 0,-24 4 3,-25 1-4,-9-6 2,3-8 3,13-5 7,28-8-15,22-7-30,38-4-23,15-3-192</inkml:trace>
  <inkml:trace contextRef="#ctx0" brushRef="#br0" timeOffset="63743.99">5029 7073 33,'11'1'205,"10"-1"-192,12 0 29,9-5-31,-1 2-9,-2 0-1,-12 3-22,-20 17-137</inkml:trace>
  <inkml:trace contextRef="#ctx0" brushRef="#br0" timeOffset="65235.42">5547 6855 8,'0'5'253,"0"15"-233,0 18 26,-15 23-3,1 20 10,-11 13-23,-11 5-11,4-8-17,1-12-2,16-22-1,15-26-34,8-29-216</inkml:trace>
  <inkml:trace contextRef="#ctx0" brushRef="#br0" timeOffset="75611.2">8975 2162 60,'0'0'56,"0"12"-11,-11 13 26,-5 15-19,4 16 5,1 18 5,8 15-12,-1 12-17,-3 0-23,-1-11-6,-1-19-1,4-24-7,5-24-17,3-23-53,1-19-141</inkml:trace>
  <inkml:trace contextRef="#ctx0" brushRef="#br0" timeOffset="76531.58">9018 2126 52,'11'0'81,"20"-6"-77,16-6 17,14-5 28,17 1 16,12-3-19,17-2-22,7 0-15,11-4-2,-1-2-2,-1-2 1,-3-1-3,-7 1 2,-3 2 8,-11 2-4,1 1 2,3 1 0,-2-2 1,2 2-6,-10 2-4,0 5-2,-15 3 1,-4 2 1,-1 1-2,-5-3 1,6-1-1,-2 0 4,3-2 0,-13 3 5,-13 1 3,-14 2 1,-6 1-3,-1 1-5,9-1-4,2-1 0,3 1-1,-5 0-1,-9 2 1,-10 3-1,-11 3 1,-7 1-7,-18 0-76,-10 0-197</inkml:trace>
  <inkml:trace contextRef="#ctx0" brushRef="#br0" timeOffset="76891.42">11807 1525 146,'14'-4'-2,"-3"2"24,0 2-11,-11 1 20,0 21 40,-4 20 6,-14 24-30,-6 26-21,2 22-9,1 8-7,9-1-6,12-17 37,4-19-10,21-15-15,1-12-3,-9-2-6,-15 3-4,-2 2 1,-28 3-2,0-6-5,3-8-3,16-17-7,9-18-36,0-15-122</inkml:trace>
  <inkml:trace contextRef="#ctx0" brushRef="#br0" timeOffset="77975.98">9005 2918 224,'-19'1'50,"8"-1"4,11 3-40,7 3-31,32 3 32,26 2 16,23 1 0,19 3-8,16 0-11,5 7-5,-7 3-6,-5 3 2,-7 1 0,-6-5-1,2-3 12,-1-4 9,4-1 1,-7 3-10,-4 0-1,-11 2-11,-7-5-2,-2-1 4,-5-5-3,0-1 3,-4-1-1,-11 2 1,-4 1-2,-14 3-2,1 1 1,-4-3 2,6-2-2,8-5 1,2-1 4,0-2-4,-13 3-3,-7-1 1,-8 4-1,-1 1 1,-2-1-2,8 0 1,5-4 1,4 0 3,-6-1-3,-6 0 0,-8 4-2,-5 1 1,-5-1 0,5-1 1,1-3-1,-3-2-1,-3-1-1,-1 1-4,-4 2-2,-3 3-29,-11-4-142</inkml:trace>
  <inkml:trace contextRef="#ctx0" brushRef="#br0" timeOffset="78515.48">11786 2761 45,'6'-5'105,"1"0"-11,-3 1-11,-4 2-18,4 2-36,0 3-16,3 23 5,0 22 22,-4 28-16,-3 21-6,-3 5-7,-1-6-7,4-19 5,0-20-12,4-16 1,3-14 4,-7-13-4,0-14-40,-4-22-353</inkml:trace>
  <inkml:trace contextRef="#ctx0" brushRef="#br0" timeOffset="79648.05">8971 2556 33,'19'3'128,"12"-3"-133,12 0 29,4-1-23,3-4-25,-10 3-15,-11 2 21,-13 0-82</inkml:trace>
  <inkml:trace contextRef="#ctx0" brushRef="#br0" timeOffset="79839.73">9410 2579 87,'26'0'19,"7"0"-6,9-2-9,0-4-46,-8 5-9,-3 1 45,-9 0 5,-2 5-6</inkml:trace>
  <inkml:trace contextRef="#ctx0" brushRef="#br0" timeOffset="79968.35">9868 2571 66,'21'0'28,"4"0"0,3-1-1,5-5-11,2 1-18,4 2-62</inkml:trace>
  <inkml:trace contextRef="#ctx0" brushRef="#br0" timeOffset="80107.48">10337 2547 237,'31'0'42,"0"0"-30,2 0-14,6 0-32,5 0-84</inkml:trace>
  <inkml:trace contextRef="#ctx0" brushRef="#br0" timeOffset="80247.62">10851 2532 118,'31'0'38,"11"0"-12,8-6-21,5-2-27,-5-1-110</inkml:trace>
  <inkml:trace contextRef="#ctx0" brushRef="#br0" timeOffset="80379.6">11386 2514 143,'39'0'35,"-4"-2"-2,-6 2-53,-1 0-80</inkml:trace>
  <inkml:trace contextRef="#ctx0" brushRef="#br0" timeOffset="80527.73">11757 2509 166,'3'0'99,"-3"0"-53,4 3-37,7 2 1,13-1-10,16-4-10,-1-1-31,-7-15-238</inkml:trace>
  <inkml:trace contextRef="#ctx0" brushRef="#br0" timeOffset="84159.57">12589 1836 74,'-11'117'145,"-16"20"-79,-14 14-53,-9 9-8,4-5-3,13-14 0,17-16 5,16-22 5,0-25-3,0-17-9,-1-19-31,-2-22-5,3-20 15,7-12-209</inkml:trace>
  <inkml:trace contextRef="#ctx0" brushRef="#br0" timeOffset="84451.35">12247 2906 194,'-1'0'98,"1"5"-98,1 12 0,23 13 0,12 14 3,7 9 41,4 8 1,5-5-10,-13-10-15,-10-17 1,-10-17 8,-15-12 10,-4-28 34,0-20-58,16-23-19,10-8-68,4 18-241</inkml:trace>
  <inkml:trace contextRef="#ctx0" brushRef="#br0" timeOffset="84811.2">12799 3307 333,'-7'17'23,"-14"6"30,-19 4-44,-6-3-2,-4-7-8,11-13-24,14-11-59,25-18-108</inkml:trace>
  <inkml:trace contextRef="#ctx0" brushRef="#br0" timeOffset="84911.8">12640 3350 222,'18'28'116,"2"8"-40,5-6-52,3-12-15,5-18-10,-5-28-64</inkml:trace>
  <inkml:trace contextRef="#ctx0" brushRef="#br0" timeOffset="86043.51">11940 1397 140,'3'6'68,"32"-1"-15,18-1-12,19 0-29,-3-1-7,-20 0-34,-27-2-227</inkml:trace>
  <inkml:trace contextRef="#ctx0" brushRef="#br0" timeOffset="86915.35">12300 1409 128,'-11'2'76,"11"-2"13,0 0-68,18-7-16,10-8 16,5-4-13,-4 0 5,-5 7-9,-16 5 3,-6 7 5,-2 15-16,0 16 16,0 11 7,6 7-8,7-7-11,-10-13-139</inkml:trace>
  <inkml:trace contextRef="#ctx0" brushRef="#br0" timeOffset="87775.64">11928 3686 111,'7'0'335,"8"-2"-300,20-15 25,15-9-49,5-7-8,-9 3-17,-18 10-1,-20 17 14,-8 19-1,-8 22 7,-9 12 2,-4-3-7,13-17-5,0-25-79</inkml:trace>
  <inkml:trace contextRef="#ctx0" brushRef="#br0" timeOffset="89759.54">11186 1923 10,'7'0'40,"-4"0"104,-3-1-106,0 1 1,0 0-13,-3 4 19,-26 17-2,-21 16-35,-20 15 4,-13 7-11,0-3 1,15-11-2,22-13 1,31-15-3,15-17-41,22-15-156</inkml:trace>
  <inkml:trace contextRef="#ctx0" brushRef="#br0" timeOffset="90079.84">11147 1933 187,'0'4'60,"2"18"-37,9 14 30,18 13-13,12 3-6,9-3-18,-1-9-9,-17-9-2,-12-10 0,-15-9-3,-5-4-4,-28-3-44,-6 0-67,-12 0-77</inkml:trace>
  <inkml:trace contextRef="#ctx0" brushRef="#br0" timeOffset="90252.17">10732 2305 166,'-27'-4'83,"18"4"38,23 4-89,44 5-42,41-2 15,27-6 3,6-8-14,-18-18-343</inkml:trace>
  <inkml:trace contextRef="#ctx0" brushRef="#br0" timeOffset="91684.03">10703 2276 7,'-7'1'-7,"3"-1"222,2 0-196,2 0 52,0 0-55,0-1-17,0 0-1,0 1 4,0 0-4,0 4-11,6 4 14,12-1-1,6-4 4,-2-3 6,-4-2 6,-7-8 16,-11-2-20,0-1-1,-23 3-6,-5 5-5,0 5-5,4 11-10,13 7 8,11 0 1,11-5 2,21-7 1,-1-6 7,-8-6 7,-12-8 2,-11-1-6,-12 2-4,-16 11-7,-21 8-62</inkml:trace>
  <inkml:trace contextRef="#ctx0" brushRef="#br0" timeOffset="93104.1">8876 2438 4,'4'0'11,"8"0"0,3 0 65,-8-3 25,-2 2-25,-2 1-21,-3 0-19,3 0-26,4-1-14,7-1-11,15-4 14,14-3 1,10 0-16,-7-1-88</inkml:trace>
  <inkml:trace contextRef="#ctx0" brushRef="#br0" timeOffset="93283.77">9473 2414 3,'45'-8'5,"1"-3"-9</inkml:trace>
  <inkml:trace contextRef="#ctx0" brushRef="#br0" timeOffset="93436.02">9775 2378 78,'18'-2'25,"0"1"27,-1 1-54,5 0-24,6-3-76</inkml:trace>
  <inkml:trace contextRef="#ctx0" brushRef="#br0" timeOffset="93567.64">10053 2387 100,'7'0'63,"11"-1"25,14-7-77,5-6-9,1 1-151</inkml:trace>
  <inkml:trace contextRef="#ctx0" brushRef="#br0" timeOffset="93687.76">10436 2352 73,'18'-3'192,"3"-7"-184,0-2-16,-11-1-251</inkml:trace>
  <inkml:trace contextRef="#ctx0" brushRef="#br0" timeOffset="95991.38">8211 2441 10,'0'0'1,"0"0"51,0 0 86,0 0-39,0 0-35,0 0-4,0 0-6,0 0-15,0 0-9,-3 0-20,-1 0-11,4 1-3,3-1-8,19 0-2,14 0 16,13 0 1,-3 2-4,-6 1-7,-12 3-22,-24-2-44,-4-4-168</inkml:trace>
  <inkml:trace contextRef="#ctx0" brushRef="#br0" timeOffset="97044.61">8525 2382 120,'0'-2'36,"0"1"30,0 1-50,0 0 20,0 0 13,0 2-9,-11 12-17,-7 6-19,-2 8 0,1 1-2,8-4-1,11-6-2,1-6-3,17-7 2,4-6 3,-2-7 10,-2-8-2,-6-7-2,-10-4-1,-2-4-1,-10 3-4,-5 8-5,2 11-1,5 9-19,0 18-108</inkml:trace>
  <inkml:trace contextRef="#ctx0" brushRef="#br0" timeOffset="97331.88">8668 2543 188,'0'0'41,"0"0"7,0 3-70,0 3 21,-4 2-18,-7 3-22,-2 0-114</inkml:trace>
  <inkml:trace contextRef="#ctx0" brushRef="#br0" timeOffset="97991.4">8732 2379 132,'0'0'81,"0"0"12,0 0-69,0 0-12,0-1-12,7-1-2,8 2 4,-4 2-5,2 15 2,-5 8 7,-5 8 0,1 0 7,-4-3-12,0-8 3,0-9-7,3-8-14,-3-5-115</inkml:trace>
  <inkml:trace contextRef="#ctx0" brushRef="#br0" timeOffset="98123.54">8657 2510 153,'-4'0'147,"8"0"-140,36 0 0,20 0 7,13-8-12,0-8-174</inkml:trace>
  <inkml:trace contextRef="#ctx0" brushRef="#br0" timeOffset="99535.89">8723 2440 11,'0'-6'42,"0"1"37,0 0-27,-2 1 32,2 2-18,-4 0-10,4 0-16,0 0-24,15-3-17,18 0 0,6-1 1,3 0-2,-3 4 1,-10 2-1,-11 0 1,-18 5 0,-7 8-2,-26 4 5,-13 4-6,7-1 3,10-6 1,18-1-5,11-3-5,15-2 4,18-1 3,6-1 6,1-1 5,-12-1-7,-14 0 4,-14 2 0,-25 3 12,-17 0-11,-5 2 0,1-4-2,9-3 0,15 0-3,19 3-5,6 2-13,30 0-38,13-5-275</inkml:trace>
  <inkml:trace contextRef="#ctx0" brushRef="#br0" timeOffset="108247.51">8976 886 7,'0'-1'-6,"0"1"7,0-3 25,6-3 13,5-2-39,-1-1 20,-1 4 3,-3 2-21,-6 3 10,0 0 10,0 0 15,0 0-13,0 0-4,0 0-3,0 0-10,0 4 1,0 7-9,0 8 13,-4 7 6,-5 4-1,1 1-8,-2-1-3,10-1-5,3 3-1,14 3-1,-2 4 1,-8 2 3,-7-2 0,0-4 1,-8-8-1,8-4-4,0-5-3,15 3 3,3 1 1,-5 2 1,-9 1 2,-4-1 0,0-2-3,0-2 0,-2 3 1,2 2-3,0 6 3,0 4-1,-5-1 0,-1-3 1,-1-4 0,6-8 1,1 0-4,0 3 2,10 4 2,-1 11 3,-3 4-2,-6 1-1,0-4 0,-15-7 3,5-4-4,-1-5 2,4 4 1,1 5 14,1 7-8,-6 4-9,-5 2 3,4-5-3,2-10 3,3-9-4,6-10-3,-6-10-36,3-17-194</inkml:trace>
  <inkml:trace contextRef="#ctx0" brushRef="#br0" timeOffset="109067.8">9117 624 43,'4'-4'0,"-4"4"201,0 0-150,0 16-28,0 15-17,0 12 14,0 9-1,-2-3-5,-5-8-5,2-12-4,-1-16-5,5-13 6,-6-6 16,3-19-8,-7-10-14,-3-6-1,4 3-12,0 11-9,9 14 17,1 13 11,17 12-22,16 6 24,13-3-2,0-2 17,-9-9-8,-15-2 6,-9-2-9,-13-6 8,-4-11-6,-14-7-26,5 1-18,9 6-40,4 13-10,4 6-28,7 12 40,-2 4 64,-3-3 0,-4-4-70</inkml:trace>
  <inkml:trace contextRef="#ctx0" brushRef="#br0" timeOffset="109399.62">9364 779 110,'0'2'51,"2"4"-25,14 3-8,6-1 8,3-2-19,0-6 6,-1-2 31,-12-11-6,-6-1-29,-6 0-1,-25 8-3,-13 6-1,2 15-14,1 11 9,17 4 2,18-4 3,20-11-2,30-12 3,7-6 5,0-11-26,-13-6-127</inkml:trace>
  <inkml:trace contextRef="#ctx0" brushRef="#br0" timeOffset="109931.55">9699 843 29,'0'-2'140,"-6"-3"-32,-11 1-61,-6 1-25,-8 3-17,-4 6-11,1 6-7,9 3 9,15-2 0,10-6 1,8-6-1,19-2 8,5-11 16,1-3-14,-9 2-10,-13 7-7,-4 6 6,-6 13-13,9 5 30,6 1-12,7-5 2,-1-9 0,-3-5 9,-3-3 24,-8-7-15,-8-4-14,0 1-2,-4 3-4,-3 2 1,3 3 2,4-1-4,0-4 2,7-2 0,15-6 3,-3-1-2,1 1-3,-8 1-76</inkml:trace>
  <inkml:trace contextRef="#ctx0" brushRef="#br0" timeOffset="110783.86">10110 592 157,'0'-4'78,"-2"2"51,-13 4-64,-10 17-41,-7 13-24,-8 15 10,12 7 8,13-2-3,15-8-7,5-11-5,27-13-6,7-12-13,3-8-47,-8-11-133</inkml:trace>
  <inkml:trace contextRef="#ctx0" brushRef="#br0" timeOffset="111051.62">10129 856 158,'-4'1'60,"4"-1"-21,3-4-48,15-8 23,7-6-4,0-5 2,1-1-4,-7 5-5,-3 5 2,-9 10 2,-6 4 3,-1 8-6,0 10 56,-8 2-26,-2-1-24,9-6-10,1-7-24,18-6-104</inkml:trace>
  <inkml:trace contextRef="#ctx0" brushRef="#br0" timeOffset="111303.86">10322 607 43,'54'16'85,"6"12"11,-14 11-27,-28 5-31,-18 6-6,-22-2-17,-13-4-13,10-13-22,17-16-111</inkml:trace>
  <inkml:trace contextRef="#ctx0" brushRef="#br0" timeOffset="112735.95">11896 1510 19,'0'0'308,"0"0"-272,0 0 6,-3-4-37,3-8-11,0-6-14,0-8 13,7-4 4,10-2-1,-5-2-20,-6 0-156</inkml:trace>
  <inkml:trace contextRef="#ctx0" brushRef="#br0" timeOffset="112843.69">11893 1205 3,'-4'-14'7,"4"-2"-8</inkml:trace>
  <inkml:trace contextRef="#ctx0" brushRef="#br0" timeOffset="112987.32">11917 1081 3,'4'-11'13,"-1"2"132,-3 1-140,0 0-6,0-1-1,0-2-16,0-3-90</inkml:trace>
  <inkml:trace contextRef="#ctx0" brushRef="#br0" timeOffset="113107.93">11946 953 150,'-14'-3'135,"3"-3"-34,5-1-57,3-3-29,3-5-37,0-5-85</inkml:trace>
  <inkml:trace contextRef="#ctx0" brushRef="#br0" timeOffset="113447.76">11974 539 234,'0'31'115,"0"10"-87,0 6-12,0-2-12,0-9 3,-7-12-5,1-10 3,2-12-9,4-8-55,0-17-82</inkml:trace>
  <inkml:trace contextRef="#ctx0" brushRef="#br0" timeOffset="113587.4">11843 599 250,'-15'-1'78,"8"1"18,8-2-76,41-2-23,22-4 10,19 0-2,5 0-51,-30 3-140</inkml:trace>
  <inkml:trace contextRef="#ctx0" brushRef="#br0" timeOffset="113735.54">11878 704 261,'0'3'125,"28"-3"-150,27-9 39,15 0-10,2 4-3,-22 5-39,-17 6-121</inkml:trace>
  <inkml:trace contextRef="#ctx0" brushRef="#br0" timeOffset="114267.55">12365 761 170,'0'-7'98,"0"3"-2,-8 0-45,-14 1-10,-12 2-29,2 1-7,2 0 0,5 0-3,5 8-5,12 6-9,4 4 9,4-2 0,8-3 3,12-7-3,-2-6 6,-3-6 6,-4-7-1,-9 1-17,-2 4-13,0 6 8,0 4-4,0 10-18,4 2 36,7-1 3,7-7 1,6-6 8,-1-3 18,9-9-10,-3-1-14,3 3-15,-1 9-20,-5 1-9,-9 7 21,-3 0 9,-10-7 8,-4 0 48,-3-14 43,-10-11-51,5-7 6,8 2-44,2 4-15,17 11-66,6 10-396</inkml:trace>
  <inkml:trace contextRef="#ctx0" brushRef="#br0" timeOffset="114547.81">12810 507 339,'-23'19'37,"-7"14"59,-9 17-87,-1 10-6,5-1 0,20-8-3,15-13-1,26-15 2,31-9-8,11-12-52</inkml:trace>
  <inkml:trace contextRef="#ctx0" brushRef="#br0" timeOffset="114899.15">12910 813 155,'-7'2'193,"7"-2"-110,5-10-57,22-7-54,7-9 21,4-3-21,-13 2 6,-7 8 9,-11 8 13,-7 11 6,0 12 6,0 9 17,0 5-11,0-1-8,0-5-8,0-8-5,7-6-107</inkml:trace>
  <inkml:trace contextRef="#ctx0" brushRef="#br0" timeOffset="115200.43">13192 734 363,'-16'9'14,"12"3"-1,3 3-13,1-2 0,4-2 16,15-4 7,15-7-9,-2-1 0,-3-13-7,-10-2-12,-17-4-4,-6 5 11,-24 7 6,-11 8-12,-1 15-27,12 9-10,14-2-1,14-5-1,29-9-15,13-8-95</inkml:trace>
  <inkml:trace contextRef="#ctx0" brushRef="#br0" timeOffset="115285.02">13192 734 194</inkml:trace>
  <inkml:trace contextRef="#ctx0" brushRef="#br0" timeOffset="115431.16">13192 734 194,'137'-4'125,"-154"16"-103,1 5-20,5 2 3,11-4 17,0-3-4,23-6-10,15-6 6,1-8 5,-9-7-9,-10-3-9,-20-1-7,-16 3-3,-25 7 2,-13 9-84,-2 10-181</inkml:trace>
  <inkml:trace contextRef="#ctx0" brushRef="#br0" timeOffset="115719.43">13328 507 41,'48'35'207,"7"9"-138,-3 7-47,-17 5-12,-26 6-3,-22 4 1,-37 2 0,-18-2-2,7-10-4,15-14-14,24-22-168</inkml:trace>
  <inkml:trace contextRef="#ctx0" brushRef="#br0" timeOffset="118059.71">10771 1700 124,'0'3'14,"0"1"42,0 1-29,-7-3 9,7-2-1,0 0-15,0 0 2,0 0-13,0 4-3,0 6 21,-4 4 16,1 2-23,3-2-4,0 4-9,0 5-4,0 6-2,0 7-1,-4 3-3,-2-8-35,-3-13-54,9-18-169</inkml:trace>
  <inkml:trace contextRef="#ctx0" brushRef="#br0" timeOffset="120423.8">10686 1354 7,'6'0'65,"-2"0"-21,-4 0 63,0 1-9,0 3-13,-13 4-34,-5 9-35,-5 9-12,3 6-2,12-2 0,8-6 1,0-7 0,21-11-4,8-6 8,3-16 13,-3-11-5,-5-8-8,-16-1-6,-8 4-3,-10 13-6,-23 18 10,-13 13-16,2 21-5,-2 9-38,22-6-223</inkml:trace>
  <inkml:trace contextRef="#ctx0" brushRef="#br0" timeOffset="120687.55">10854 1495 298,'0'13'79,"-4"1"-35,1 1-34,3-1-17,-4-6-40,-7-3-112</inkml:trace>
  <inkml:trace contextRef="#ctx0" brushRef="#br0" timeOffset="121216.06">10907 1364 226,'0'-10'20,"17"4"-2,16 1-18,2 5 8,-6 7-3,-8 10 4,-17 5 5,-4 6 7,-6 2 7,-9-1-20,-2-8-6,16-8-4,1-11-13,0-6-72,0-12-168</inkml:trace>
  <inkml:trace contextRef="#ctx0" brushRef="#br0" timeOffset="121335.69">10901 1461 380,'7'3'4,"42"-3"15,19-7-10,8-9-12,1-6-136</inkml:trace>
  <inkml:trace contextRef="#ctx0" brushRef="#br0" timeOffset="134899.91">5619 7217 370,'0'-4'50,"0"4"10,3 0-58,-3 0 20,0 0 21,0 9-3,-5 9-8,-12 8-18,1 6-11,10-6-3,6-8-2,22-13-5,14-8 1,11-17 12,-12-8 1,-13-2-6,-22 3-2,-18 14 5,-25 13 5,-8 21-25,7 12-34,10 2-95</inkml:trace>
  <inkml:trace contextRef="#ctx0" brushRef="#br0" timeOffset="135239.74">5833 7386 99,'-8'31'321,"-10"6"-302,12 0-8,-1-6-34,-4-18-91</inkml:trace>
  <inkml:trace contextRef="#ctx0" brushRef="#br0" timeOffset="135572.04">5961 7055 120,'15'10'307,"9"8"-322,15 5 22,12-2-2,-8-2-11,-15 0 1,-14 9 7,-14 11 2,-14 9-1,-7 2-2,0-13-11,9-16-27,-1-16-25,-2-12-133</inkml:trace>
  <inkml:trace contextRef="#ctx0" brushRef="#br0" timeOffset="135691.67">5943 7277 243,'-7'11'105,"7"1"-46,25-1-47,22-8-6,13-3-1,-9-11-85</inkml:trace>
  <inkml:trace contextRef="#ctx0" brushRef="#br0" timeOffset="136003.51">6237 6962 2,'17'8'359,"22"10"-365,18 18 71,11 22-40,-14 15-14,-28 14-7,-26 4-5,-41 0-3,-16-9 2,-4-20-3,15-30-88</inkml:trace>
  <inkml:trace contextRef="#ctx0" brushRef="#br0" timeOffset="150203.28">2134 7982 46,'-4'-8'81,"2"1"7,0 0 3,-2 2-34,1 0-14,-1 3 7,1-1-11,2 3 5,-5 6-9,2 24-24,3 24-12,1 24 7,0 20-1,4 1-4,7-6-1,-4-14-9,-3-24-4,0-23-24,0-20-55,-4-16-113</inkml:trace>
  <inkml:trace contextRef="#ctx0" brushRef="#br0" timeOffset="150471.04">1953 8482 55,'-12'0'80,"11"0"-39,1 4-10,7 14-40,21 13 61,9 11 11,9 2-15,0-8-15,-5-14 3,1-16 3,4-17 10,7-28-4,12-19-27,-4-15-21,-26 0-117</inkml:trace>
  <inkml:trace contextRef="#ctx0" brushRef="#br0" timeOffset="159167.78">1647 9087 394,'-25'45'25,"4"14"-15,10 6-1,0-5-7,4-10-2,3-17 0,-3-16-6,-13-17-70,-10-22-171</inkml:trace>
  <inkml:trace contextRef="#ctx0" brushRef="#br0" timeOffset="159467.57">1412 9061 401,'56'0'-24,"24"10"43,26 10-11,1 6-6,-29 1-4,-44 1-10,-35-1 1,-63 0 7,-33 1 7,-13-1 2,16-5 2,34-7 19,43-4-5,41-10-34,51-2 12,14-10 5,-3-2-28,-18 1-107,-22 11-36,-14 10 167,-17 22 10,-8 11-53</inkml:trace>
  <inkml:trace contextRef="#ctx0" brushRef="#br0" timeOffset="160171.73">2237 9255 270,'0'3'186,"0"-1"-191,0-1 9,0-1-7,0-1 6,-11-9 20,-15-1-18,-5 2-2,-8 9-1,-5 23-4,9 17-6,17 8 4,18-7 3,22-17 0,31-20 2,1-9 9,2-20 0,-19-8 0,-17-2-13,-12 10-15,-8 15-6,0 15 11,0 23-27,7 5 38,15-1-3,14-16-1,13-16-13,-6-12-23,-3-19-210</inkml:trace>
  <inkml:trace contextRef="#ctx0" brushRef="#br0" timeOffset="160391.29">2594 9204 187,'-4'34'190,"4"1"-177,6-3 0,16-5-12,-4-7 0,-7-6 1,-10-7 4,-1-2 3,-7-5 39,-9 0-36,-2-3-6,5-9-28,6-4-42,7-5-145</inkml:trace>
  <inkml:trace contextRef="#ctx0" brushRef="#br0" timeOffset="160579.47">2891 9091 328,'3'0'53,"3"25"-13,-2 13-10,-1 13-8,-3 5-14,0-5-7,-9-11-10,0-14-35,-7-22-64,-7-11-146</inkml:trace>
  <inkml:trace contextRef="#ctx0" brushRef="#br0" timeOffset="160771.66">2748 9240 241,'34'15'23,"14"4"51,9 3-63,-7-6-6,-12-4-3,-16-5-1,-10 1 2,-12 6 24,0 7 17,-6 2-36,-3-4-36,6-19-70,3-19-153</inkml:trace>
  <inkml:trace contextRef="#ctx0" brushRef="#br0" timeOffset="160879.76">3055 9038 171,'9'12'318,"2"20"-324,2 9 7,0 0-161</inkml:trace>
  <inkml:trace contextRef="#ctx0" brushRef="#br0" timeOffset="161731.07">3003 9226 33,'-12'14'359,"12"1"-348,12 2 32,29-4-37,19-8 4,1-8 0,-7-16 5,-16-8 1,-30-3-7,-15 2-7,-25 11-9,-18 12 3,-3 16-4,7 23 0,17 11 1,28 2 5,13-10 0,41-12 2,15-16 4,6-10 8,-3-17-1,-21-7-3,-17-2-4,-20 7 1,-13 8 0,0 4 2,-9 7-3,5 0-8,4-1 2,0-3 0,13-8 4,13-2-2,20 0-5,2 7-68,0 8-192</inkml:trace>
  <inkml:trace contextRef="#ctx0" brushRef="#br0" timeOffset="161863.7">3690 9262 265,'0'8'95,"-4"-3"2,-3 3-69,3 0-23,1 6-8,3 0-2,0-1-74,3-9-141</inkml:trace>
  <inkml:trace contextRef="#ctx0" brushRef="#br0" timeOffset="161983.31">3718 9049 0,'-6'-27'335,"-1"16"-210,7 11-65,0 8-76,13 8-94</inkml:trace>
  <inkml:trace contextRef="#ctx0" brushRef="#br0" timeOffset="162263.28">3980 9069 0,'-30'11'493,"6"-3"-458,21 4-25,6 1-17,21 0-1,1-1 11,-6 7-3,-19 7 2,-11 8 9,-22 7-5,-6-1-2,15-11 3,15-12 0,9-13-9,41-9 2,16-13 17,14-2-15,-10 1-71,-22 6-206</inkml:trace>
  <inkml:trace contextRef="#ctx0" brushRef="#br0" timeOffset="162843.04">3825 9245 144,'-14'5'311,"14"-1"-307,29 2-6,32-4 5,28-1-1,4-1-19,-3-10-65,-13-5-4,-23 3 60,-22 3 31,-24 5 31,-8 3 44,-15 1-15,-14 0-53,2 4 5,11-2 4,4-1-13,12-1-2,0 2-15,9 0 3,5-1 10,-2 5-1,-1-1-3,2 1 3,5 0-4,4-3 2,-1-1 0,0-1 3,-10-1-4,-5 1 2,-6 2-1,0 4 6,0 4-4,0 4 3,11-2-6,18-7 0,7-6 11,6-4 15,-2-10-3,-10-4-6,-13-1-6,-10-3-4,-7 3 2,0 4-4,0 4-6,14 9-4,40 2-23,20-2-52,23-3-220</inkml:trace>
  <inkml:trace contextRef="#ctx0" brushRef="#br0" timeOffset="178872.36">6407 8940 76,'30'-18'48,"1"0"22,-9 6-21,-9 5-8,-9 3-2,-4 4 12,0 0-3,0 0-14,0 1-6,0 12-9,-24 12-12,-24 22 3,-25 21 10,-24 22-3,-24 18-8,-16 8-7,-8 1 1,9-9-1,21-15-1,33-19-1,36-23-5,39-21-26,28-29-36,36-25-51,17-31-214</inkml:trace>
  <inkml:trace contextRef="#ctx0" brushRef="#br0" timeOffset="179303.27">6400 9010 207,'0'-1'24,"0"1"42,0 0-14,-3 10 0,3 19-14,3 23 3,41 33 9,21 24-5,19 19-20,5-1-11,1-16-9,-9-23-3,-12-20 2,-12-18-2,-19-15 1,-12-9-3,-15-10-19,-15-10-82,-29-6-287</inkml:trace>
  <inkml:trace contextRef="#ctx0" brushRef="#br0" timeOffset="179703.16">5565 10041 214,'0'2'128,"0"-2"-47,17-12-42,18 1 13,28 0 2,36 7-21,38 5-13,41 14-11,17 5-6,2-1-2,-14-4-5,-30-5-17,-46-10-20,-57-6-120</inkml:trace>
  <inkml:trace contextRef="#ctx0" brushRef="#br0" timeOffset="181307.18">8271 8538 1,'-12'-15'8,"6"-1"57,6 3-28,-2 3 8,2 4 20,0 2-13,0 4 10,0 0-23,-3 14-23,1 16-15,0 21 10,2 29 16,0 30 12,11 27-7,9 21-16,-1 12-7,5-8 4,-6-13-13,-11-19 2,-3-19 0,-4-13 3,7-16-3,6-10-2,2-13-9,-7-13-16,-8-13-28,0-21-16,-26-17-172</inkml:trace>
  <inkml:trace contextRef="#ctx0" brushRef="#br0" timeOffset="182367.19">8397 8422 45,'-30'7'49,"-1"1"19,5 0-38,10-4 10,8-2 17,8-2 14,1 0-27,33 0-40,23 0 3,34 6 5,36 4 2,34 3 5,18-4-6,2-1-6,2-6-1,-5-2 0,-14-2-3,-17-7 2,-29 1-2,-25 8-1,-18 0-3,-7 10 0,0 5 0,13 0 1,9-5 1,-1-8-1,-3-2 0,-14-1 0,-14-1 0,-9 2 0,-14 0-1,4 2 1,5 1-1,3-3 3,13-4 0,4-6 0,-7-2-2,-10 5 1,-16 4-2,-13 3 0,0 0-2,-2 7 1,7-2-3,9-5 2,5 0 3,1 0 2,-5-6-2,-8 3 0,-4 3-3,-6 0 3,-2 0-2,2 1-5,-1 0-23,-6-1 9,-1 0 2,-7-2-48,0-2-65</inkml:trace>
  <inkml:trace contextRef="#ctx0" brushRef="#br0" timeOffset="182839.65">11490 8484 20,'0'3'176,"-4"3"-159,-3 5-15,-1 5-10,-2 7 2,2 8 11,-3 12 26,1 13 25,3 13-23,3 13-8,-7 6-8,-3-2 6,4-10-18,-1-9 14,0-7 21,4-1-14,3 3-14,4 1-5,0 6-3,0 0 0,-5 0-3,-8 1 4,0-2-1,5 0 10,8-6-2,0-4-7,15-9-1,-9-3 2,-6-3-2,0 2 0,-16 4-1,4 1-2,8-2-1,4-8-2,0-10-2,11-10-17,-6-15-67,-5-11-292</inkml:trace>
  <inkml:trace contextRef="#ctx0" brushRef="#br0" timeOffset="183579.4">8472 10296 35,'-10'0'251,"9"0"-183,1 0 10,0 0-64,17 0-8,19 1 15,25 5 17,39 2-9,47-1-8,45-3-1,40-4-9,15 0-8,-1-1-3,-17-4 0,-19 1-7,-17 3 8,-14 1-1,-14 0 1,-9 4-1,-20 2 2,-21 1-4,-22 2-2,-23 2-4,-13-4 4,-13-2-3,-16-5-1,-21-11-32,-28-10-170</inkml:trace>
  <inkml:trace contextRef="#ctx0" brushRef="#br0" timeOffset="185091.84">8771 8506 49,'-2'-1'27,"2"-1"-29,0 0 76,-2 0-64,2 1 4,0 0 19,-2 1 18,2 0-7,0 0-16,0 1-21,0 9-12,0 10 14,0 11-2,-4 13 2,-10 13 12,3 8-19,8 7-1,3 0-1,14-2 0,8-6-1,-2-8 2,-5-5 4,-11 0 8,-4 0-6,0-1 1,-1 3-2,1 1-6,0 0 0,-3-1 1,3-3 4,0-2 9,0-3-3,0 1 0,0-4-4,0 2-2,3 4-4,1 5-2,-3 4 3,-1 1 3,-8-2-3,-12-7 3,3-5-4,4-11-1,10 0-1,3 0 1,0 4 1,6 4-1,-2-1 1,-3-7-1,-1-10-2,0-14-21,-1-20-38,-10-35-134</inkml:trace>
  <inkml:trace contextRef="#ctx0" brushRef="#br0" timeOffset="186203.41">9168 8577 28,'0'-4'60,"0"0"-74,0 3 94,1-3-16,4 1-36,1 1-10,3 0-17,-5 0 1,-1 1 0,-3 1 1,0 0 27,0 16-5,0 14-3,-3 19 13,3 20-13,3 14-10,8 17-5,-3 6 5,2-2-3,4-6 5,8-15 5,7-7-6,-1-2-8,1 0 2,-12 1-6,-10 3 4,-7-3-2,-3-7 0,-8-12-2,7-15 2,4-9-2,0-3 6,11 3-1,-3 6-4,-4 1 1,-4 0-2,0-7 0,-4-4-1,-2-6-1,2-4 2,2-1-1,-5 6 1,3 0 0,-5 2 2,1-5-1,1-9 1,4-7-4,3-7-3,3-8-43,1 0-21,3 2 22,-6 8-9,-1 0-173</inkml:trace>
  <inkml:trace contextRef="#ctx0" brushRef="#br0" timeOffset="187087.29">9778 8557 86,'0'-6'76,"0"-4"-60,1-1-15,9 0-1,-5 2 2,2 4 25,-4 5 34,-3 7 0,0 22-32,-3 15-9,2 18-15,-5 13 0,5 13 0,1 9 15,0 8-2,0 5-10,-3-2 4,2-3-2,-2-8-6,3-6 1,0-8-3,0 2-1,0-3 1,0-2 1,0-5-2,0-15 1,-4-13-2,0-10 4,-3-8-5,7 0 2,-2 6 1,0 8 0,2 2-1,-3-5-1,1-7 1,2-16-1,0-8 1,0-5 1,0 2-4,0 1 2,0 1-2,0-7-18,0-12-86</inkml:trace>
  <inkml:trace contextRef="#ctx0" brushRef="#br0" timeOffset="188007.28">10364 8557 76,'0'0'28,"0"0"151,0 0-167,0-2 8,0 2-9,0 0 11,0 0 12,0 13-14,0 11-15,0 19 7,4 21 10,10 20-1,-9 18-2,-2 10 0,-3-1-6,0-6-7,0-9 0,3-6-3,7-2-2,1 2 0,0 0 5,0-1-2,-4-7-1,-1-11-4,-4-12 3,-2-11 0,0-5-1,-4-3-1,-4 1 1,1 2-1,-4-3-1,0-1 0,0-8 0,-6-3 2,-1-2 0,7-2-1,0-5 0,9-7-3,2-11-23,0-11-43,13-23 23,-1-30-277</inkml:trace>
  <inkml:trace contextRef="#ctx0" brushRef="#br0" timeOffset="188718.96">10856 8581 86,'-10'14'94,"3"-2"-59,7-3-13,7-7 0,8-2 1,2 4 25,1 13 0,-6 29-13,-3 37 16,-9 37-29,0 21-13,0-4-5,-4-15-2,2-20 1,2-13 1,-4-5 19,-3 5-14,-4 3-4,4 2-3,3-2-1,4-10-2,0-10 2,0-13 0,7-8 3,-6-3-4,-1-2 4,0-1-2,-1-4 0,-4-7-2,5-7 1,0-10-2,0-9 1,0-8-2,0-6-22,0-22-28,-15-22-208</inkml:trace>
  <inkml:trace contextRef="#ctx0" brushRef="#br0" timeOffset="190202.81">8207 8824 13,'0'0'105,"0"0"8,0 0-1,0 0-99,4 0-21,17 1 20,15 0 20,17-1 5,12 0 19,14 0-29,6 0-16,1 2-9,10-1 1,4 0-3,8 0 0,-1-1 1,-4-1 4,-3-5-1,-10-1-1,-7 3-3,-5 3 0,4 1-1,-1 0 2,5 0-2,7 0 1,6 0 2,2-7 0,-5 1-1,-11 0 0,-13 6-3,-7 0 1,-1 2 0,1 2 1,13-4 2,7 0 0,5-2-1,-1-2-1,-14 4 0,-8 0-1,-15 4 1,-3-2 0,5-2 1,6-5 0,5-2 2,3 0-3,-3 7 0,-10 0-2,-4 4 0,-12 3 2,0-1 0,5-6 1,6 0 0,6-6-1,-2 1 1,-7 2-3,-13 3 1,-12 3-2,-7 4 0,-15 5-4,-11-6-44,-39-6-172</inkml:trace>
  <inkml:trace contextRef="#ctx0" brushRef="#br0" timeOffset="191342.91">8257 9222 116,'-15'1'111,"9"-1"13,6 0-64,0 0-53,4 0 0,7 0 12,-1 0 3,12 0 4,27 0-11,26 0 1,25 3 1,25 6-5,8 0-3,0 1-7,1-4 0,8-6-2,2-3 2,5-7-2,-9 0 2,-18 5-3,-16 5 1,-15 2 0,-3 5-1,6-1 1,6-4 0,3-2 1,0-5-2,-2 2 1,-16 3 1,-10 0-2,-14 2 0,-7 2 2,2-2-1,5-2 1,6-4-2,-5-2 3,-6 2-1,-9 1-2,-15 3-1,-3 2 2,3 1 1,8-1-1,6-2 0,1 0 0,-1-4 1,-8 1 0,-12 3-3,-7 0 2,-3 3 0,-3 2-1,-4-4 0,-8 1-3,-1-2-1,-19 0-23,-17 0-180</inkml:trace>
  <inkml:trace contextRef="#ctx0" brushRef="#br0" timeOffset="192915.11">8343 9641 60,'-14'0'88,"6"0"36,8-4-55,-3 2-23,3-1-4,0 2 0,0 1-3,4 0-15,24 0-16,15 0 7,32 3 1,25-2-3,29-1 2,25 0-8,16 0-5,9 0-3,-4 0-1,-9 2-3,-4 2 4,-4-4 1,-12 0 0,-7 0 0,-11 0 0,-12 5-5,-13 1 4,-11 2 0,-6-2 1,0-4 0,-4-2 1,-6 0 0,-15-6-1,-22 2-2,-14 0 3,-10 2-2,1 0-3,1 2 3,9-1 2,-1 1-2,0 0 2,-6-1-2,4 1 1,-8 0-1,7 0 1,2 1-1,6 6 1,8-1-1,6-2 1,2-4-5,-3 0 4,-7-5 2,-19 0-2,-17 5 0,-35 0-91</inkml:trace>
  <inkml:trace contextRef="#ctx0" brushRef="#br0" timeOffset="193847.73">8421 9973 132,'-10'1'100,"6"-1"18,4 0-78,0 0-17,8-1-7,16-2 35,17 1-25,27 2-9,31 0-5,32 2-6,27-1-5,17-1 3,-5 0-3,-19-2 0,-26 2-2,-29 3 2,-10 2-1,0-2 1,11-3 1,13-1 0,8-6-2,-4 1 2,-18 6-4,-24 0 4,-15 2-4,-7 0 2,0-2 0,3-3 2,8-4 0,-7 1 0,-3 5-3,-5 1-1,-11 7-1,4-1 3,2-1 2,8-5-5,-2-4 2,2-3 3,-7 2-2,-16 3-1,-4 2-2,-5 2 1,8 3-1,3 0-3,5-5-9,-7 0-2,-20-10-93</inkml:trace>
  <inkml:trace contextRef="#ctx0" brushRef="#br0" timeOffset="196063.03">9996 8645 59,'0'0'130,"0"0"-62,0 0-25,0 0-28,0 0-5,-2 0-5,-5 3 0,-1 3-5,-3 0 4,7 1-2,-7 1-2,1 3 0,-3 2 0,-3 0 1,-7 0-1,0-2-3,5-2-1,0 0 4,3 0-3,9 4-1,-5 2 1,-3 1 1,-3 1 3,-5-5-5,3-1 1,1-3 4,1 0-2,0 3-1,-4 6-1,-3 1-8,-4 3-7,0-2 14,3-1 3,3-6-1,9-4 2,2 0-1,-4 2-1,-3 3-2,-6 6 3,-4 3 0,2-1 1,4-6-2,11-3 2,0-3 2,2-4 1,-2 2 0,-7 2-1,-3 3-2,-5 4 0,4 0 0,2 0 0,5-3-1,4-5 1,4 0 2,-4-2 6,-2 2-4,-13 2-3,-1 6-1,1 0-3,7-1 3,6-3-1,9-3 0,-3-3 1,-4 1 2,-3 3 1,-10 1 0,-2 3-4,0 0 1,9-3-1,6-3 0,8-6 2,0 1 4,-2 0-1,-6 4-3,-5 3-1,-3 2 0,1-1 0,3-3 0,6-4 0,1 0 3,-3 0-2,-3 3-2,-3 4-1,-1-1 0,-1-1-4,8-3 5,4-3 2,7-3 4,-2 0 14,-2 0-15,-7 0 7,-6 8-13,-2 1-8,-1 1 10,8-3-1,5-5 1,7-2 2,0 0 1,0 0-7,-4 3-9,-7 2-84</inkml:trace>
  <inkml:trace contextRef="#ctx0" brushRef="#br0" timeOffset="197195.23">8568 9585 64,'-4'2'56,"4"2"11,1-4-62,20 1 24,7-1 24,7 1-17,9 0-11,2 3-5,8 2-12,4 0-7,5 0 1,6-4 2,6-2-1,2 0 8,-5 0-3,-4 0-7,-14 9 0,-12 1 1,-3 2-1,1-1-1,-1-5 0,7-4 2,2-2 3,-6 0 0,-3 0-5,-13 3-2,-4 6 2,2 3 4,-2-2 0,3-3-4,7-6 1,-4-1 5,1 0 1,-5 0-6,-5 0 0,-4 1 0,1 6 0,2-1 2,-1-1-2,5-4-1,8-1 4,1 0 0,-2 0-3,-5 0-1,-9 4 0,3 0 0,-1 1-1,1-1 1,5-3 1,4 0 3,-1-1-3,-2 1 0,-1 3-2,0 3 1,-1 0 0,0 0 0,6-3 0,5-3 0,-2-1 1,-2 0 2,-6 2-5,-3 1 2,-9 3 0,2 0 0,-2-2 0,0-1 0,0-1 0,0 0 3,0 0-3,-3-2 1,1 5-2,-2-4 2,1 1-1,-1-2 0,0 0 1,0 0 1,-3 0-2,-4 0 2,0 1-2,0 3 4,-11-1-4,0 0-15,0-3-24,4-3-80</inkml:trace>
  <inkml:trace contextRef="#ctx0" brushRef="#br0" timeOffset="199067.05">10025 8657 24,'0'-1'43,"0"-2"10,0-3-22,0 2 16,0 0-14,0 3-3,-3 1-3,-1 0-1,0 2-27,4 1-2,0 2 0,0 7 7,7 7 13,4 7 18,4 6-9,2 4-13,5 1-7,9-1-1,2-3-4,6-3 6,0-2 8,-6 2 4,-5 2-8,-6 1-1,-4-2 0,-3-3-6,5-9-1,2-2-1,6-2 4,5 1 0,-7 2-2,-3 3 3,-7-1-3,-5 0 2,1-3-6,3-3 0,7-1 0,-1 0 0,4 3 1,-4 3 3,-7 1-3,-9-1 1,-2-3-1,1-3-1,2-5 0,4 1-1,7 1-1,-1 1 2,-1 0 0,-6-2 2,-4 1-2,-1-3 2,-4 1-2,2 3 2,2-1-3,3 2 2,-1 3-3,-1-4 3,2-1-1,-3 1 0,0-3-1,0-1 2,-1 2-3,1-2 3,-4-2-1,2 0 0,-2 1 0,0 1 1,0 1-3,2-1 2,1-2-1,-2-1-1,4-1-2,-1 2 4,-1 0 0,-3 1 3,0 2-3,1-4-1,2 0-3,-1-1 2,0 0-1,1 1 2,-3 0 0,0 1 2,0 0-3,0 1-8,0 1-3,-7-1 2,0 1-3,3-3-2,-2 0 5,1 0 8,3 2-5,-2-1-21,4 0-17,-4-1-40,-2-1-88</inkml:trace>
  <inkml:trace contextRef="#ctx0" brushRef="#br0" timeOffset="199267.24">10721 9779 22,'-7'2'80,"4"-1"-38,2 1 8,-2-1-46,-8 5-33,-4 2-21,-9 3 41,2 4 10,5-4 34,13-4-18,4-7-14,10-8-53</inkml:trace>
  <inkml:trace contextRef="#ctx0" brushRef="#br0" timeOffset="202962.89">9915 8526 25,'3'0'28,"-2"2"-21,2-2 129,0 0-96,-3 0 3,0 0-22,0 2 2,0 6 1,-17 8 6,-13 4-15,-9 5-10,-3-4-6,9-3-4,16-8-21,17-7-49,7-6-110</inkml:trace>
  <inkml:trace contextRef="#ctx0" brushRef="#br0" timeOffset="203163.08">10043 8537 170,'-14'6'127,"-1"6"-112,-1 5-17,-7 4 1,-6 2-16,-3-4 9,7-6 10,14-7-3,11-6-12,11-11-131</inkml:trace>
  <inkml:trace contextRef="#ctx0" brushRef="#br0" timeOffset="203344.13">10161 8544 156,'-5'5'72,"-28"14"-33,-19 10-30,-12 4-6,-1-2-3,12-1-1,18-10 1,28-13-4,17-7-66,40-19-56</inkml:trace>
  <inkml:trace contextRef="#ctx0" brushRef="#br0" timeOffset="203527.31">10337 8538 261,'-1'3'42,"-39"13"27,-17 10-66,-15 9-2,2 7-1,5-3 1,23-6-9,27-14-11,19-19-24,54-15-50,26-20-42</inkml:trace>
  <inkml:trace contextRef="#ctx0" brushRef="#br0" timeOffset="203686.97">10479 8564 140,'-40'22'92,"-20"8"-45,-8 1-33,-4 0-7,15-4-5,14-7-2,32-10-2,29-13-33,47-19-48,20-7-89</inkml:trace>
  <inkml:trace contextRef="#ctx0" brushRef="#br0" timeOffset="203775.04">10493 8629 17,'3'0'128,"-20"15"-30,-34 9-52,-13 4-35,-7 0-8,6-11-24</inkml:trace>
  <inkml:trace contextRef="#ctx0" brushRef="#br0" timeOffset="204659.51">9235 8872 16,'29'-15'11,"-3"3"15,-11 4 21,-5 3 18,-7 4-26,-3 1-5,0 5-1,-11 6-15,-4 4-4,-5 4-10,-2 2-4,-2-2-3,6-5-58,17-10-49,8-7-23</inkml:trace>
  <inkml:trace contextRef="#ctx0" brushRef="#br0" timeOffset="204807.65">9594 8854 1,'-44'20'218,"-21"6"-213,-3 6 0,4-1-10,14-3-58,26-12-18,24-11 2</inkml:trace>
  <inkml:trace contextRef="#ctx0" brushRef="#br0" timeOffset="204987.81">9585 8913 46,'-5'4'197,"-36"15"-172,-16 11-9,-6 3-7,1 3-9,12-5-7,18-7-11,29-14 3,21-10-29,47-22-33,24-15-22</inkml:trace>
  <inkml:trace contextRef="#ctx0" brushRef="#br0" timeOffset="205119.47">9750 8916 59,'8'0'71,"-16"7"-3,-45 19-25,-19 11-37,-10 4-4,1-1-4,19-6-14,26-12-38,36-16 5</inkml:trace>
  <inkml:trace contextRef="#ctx0" brushRef="#br0" timeOffset="205287.13">9811 8953 9,'-7'9'24,"-43"20"153,-22 7-151,-7 3-6,4-2-18,18-8-9,29-12-15,28-12 13,32-13-78,32-15 39</inkml:trace>
  <inkml:trace contextRef="#ctx0" brushRef="#br0" timeOffset="205399.24">9736 9060 50,'0'14'80,"-22"13"26,-20 5-66,-8-1-9,3-4-18,9-10-13,16-12-48</inkml:trace>
  <inkml:trace contextRef="#ctx0" brushRef="#br0" timeOffset="206191.16">8896 9333 27,'0'-1'252,"0"0"-234,0 1-18,0 0-19,0 7 8,-4 4 14,-9 2 5,-2 0 2,1-2-6,10-4-6,4-7-37,29-9-73,21-9 61,7-4 30,0 7 24,-25 5 36,-14 9 4,-18 5-3,-22 10 38,-24 8-53,-7 3-5,3 0 3,8-2-14,23-7-11,19-12-18,32-9-83,30-18-13</inkml:trace>
  <inkml:trace contextRef="#ctx0" brushRef="#br0" timeOffset="206339.8">9265 9325 37,'-32'19'142,"-23"8"-77,-15 6-23,2 3-35,4-4-7,17-5-15,21-10-34,26-11-37,22-12-57</inkml:trace>
  <inkml:trace contextRef="#ctx0" brushRef="#br0" timeOffset="206499.45">9303 9376 7,'29'-9'125,"-29"9"-92,-14 8 75,-32 16-84,-19 8-20,-7 6-2,1 2-1,12-6-5,25-9-12,34-17-10,26-16-108</inkml:trace>
  <inkml:trace contextRef="#ctx0" brushRef="#br0" timeOffset="206651.6">9393 9438 20,'-90'41'131,"-12"3"-65,13-3-25,20-7-34,29-10-8,34-17 1,12-12-42</inkml:trace>
  <inkml:trace contextRef="#ctx0" brushRef="#br0" timeOffset="207323.75">8533 9243 16,'0'12'8,"-7"10"71,-26 8-76,-14 5-32,-6-1-5,3-6 36,17-9 16,26-15 12,20-8-60</inkml:trace>
  <inkml:trace contextRef="#ctx0" brushRef="#br0" timeOffset="207503.41">8837 9254 72,'-11'2'188,"-37"16"-120,-16 9-47,-7 7-1,4 3-15,10-2-8,16-5-11,24-12-13,17-14-39,21-9-92</inkml:trace>
  <inkml:trace contextRef="#ctx0" brushRef="#br0" timeOffset="207663.18">8846 9285 175,'-14'14'90,"-29"14"-54,-14 11-23,-7 5-11,-1 1-4,4-2-22,15-10-2,26-15-34,20-18-25</inkml:trace>
  <inkml:trace contextRef="#ctx0" brushRef="#br0" timeOffset="207831.34">8960 9345 178,'-53'35'53,"-15"9"16,-10 6-49,-1-3-19,8-8-2,17-8 1,23-13-3,27-14-59,11-9-151</inkml:trace>
  <inkml:trace contextRef="#ctx0" brushRef="#br0" timeOffset="208624.09">9390 9301 256,'10'-3'13,"-2"0"22,-6 3-39,-2 8-18,-20 7 20,-10 9 15,-9 0 0,10-5-3,16-5-10,13-14-5,39-6-73,29-19-125</inkml:trace>
  <inkml:trace contextRef="#ctx0" brushRef="#br0" timeOffset="208763.19">9664 9312 179,'-64'29'90,"-4"3"-9,3 1-63,10-3-13,19-8-12,24-11-24,16-11-87</inkml:trace>
  <inkml:trace contextRef="#ctx0" brushRef="#br0" timeOffset="208935.34">9721 9324 314,'-35'19'35,"-11"9"20,-11 8-53,-4 6-4,0 0-17,10-5 4,23-11 8,28-19-31,26-14-174</inkml:trace>
  <inkml:trace contextRef="#ctx0" brushRef="#br0" timeOffset="209095.51">9806 9358 286,'-39'22'34,"-21"8"21,-3 6-34,-2 3-15,10-7-4,20-7-3,19-10-4,21-15-58,41-10-167</inkml:trace>
  <inkml:trace contextRef="#ctx0" brushRef="#br0" timeOffset="209204.11">9739 9468 33,'-17'21'234,"-23"7"-156,-11 4-42,0-3-33,10-6-14,20-13-72</inkml:trace>
  <inkml:trace contextRef="#ctx0" brushRef="#br0" timeOffset="209947.31">10043 8865 26,'0'-4'190,"-6"4"-134,-10 0-8,-9 15-61,-14 11-7,-4 8 12,3-1 7,12-7 2,17-12-1,11-14-19,33-14-90,14-14-42</inkml:trace>
  <inkml:trace contextRef="#ctx0" brushRef="#br0" timeOffset="210052.42">10043 8865 7</inkml:trace>
  <inkml:trace contextRef="#ctx0" brushRef="#br0" timeOffset="210137">10043 8865 7,'-22'59'133,"-34"-23"-41,5-2-38,2 2-40,12-10-7,17-9-3,20-16-11,24-12-127</inkml:trace>
  <inkml:trace contextRef="#ctx0" brushRef="#br0" timeOffset="210247.61">10222 8899 314,'-51'25'16,"-12"17"23,-9 5-37,-3 3-14,11-6-16,24-14 4,33-18-15,25-15-118</inkml:trace>
  <inkml:trace contextRef="#ctx0" brushRef="#br0" timeOffset="210427.78">10412 8861 261,'-30'24'98,"-37"14"-86,-13 14-9,-5 6-3,6-4-1,13-11 2,29-16 1,37-22-5,35-16-50,44-24-85</inkml:trace>
  <inkml:trace contextRef="#ctx0" brushRef="#br0" timeOffset="210579.42">10629 8835 250,'-55'31'95,"-30"19"-67,-14 9-11,1 1-15,17-7-3,26-16-6,35-18-13,20-19-65</inkml:trace>
  <inkml:trace contextRef="#ctx0" brushRef="#br0" timeOffset="210727.57">10471 9004 351,'-68'39'54,"-4"4"-52,13-4-5,15-7-21,17-17-73,27-15-141</inkml:trace>
  <inkml:trace contextRef="#ctx0" brushRef="#br0" timeOffset="211407.16">9961 9314 13,'7'-1'153,"0"1"-1,-3 0-99,0 2-14,-4 7-18,0 5-7,-19 7-7,-19 2-8,-1 1-56,3-6-59,15-13-153</inkml:trace>
  <inkml:trace contextRef="#ctx0" brushRef="#br0" timeOffset="211578.81">10117 9311 2,'-7'11'348,"-28"9"-328,-8 11-11,-2 4-14,4 2-39,2-4-35,14-10 41,17-12-3,12-11-64</inkml:trace>
  <inkml:trace contextRef="#ctx0" brushRef="#br0" timeOffset="211751.49">10325 9282 320,'-29'16'36,"-28"17"4,-11 16-33,-10 7-12,3 2-68,7-5 1,21-12 33,29-19 36,18-22-102</inkml:trace>
  <inkml:trace contextRef="#ctx0" brushRef="#br0" timeOffset="211919.65">10368 9337 28,'-47'29'214,"-17"11"-174,-4 5-11,7 3-29,11-6-4,16-10-3,26-15 7,16-17-36,41-24-158</inkml:trace>
  <inkml:trace contextRef="#ctx0" brushRef="#br0" timeOffset="212059.78">10394 9416 11,'-39'30'233,"-12"6"-170,1 3-32,14-6-28,7-8-9,18-13-15,11-12-36,18-12-177</inkml:trace>
  <inkml:trace contextRef="#ctx0" brushRef="#br0" timeOffset="212171.5">10333 9563 52,'-37'28'325,"13"-10"-320,16-14-29,8-10-304</inkml:trace>
  <inkml:trace contextRef="#ctx0" brushRef="#br0" timeOffset="212791.1">10589 9285 24,'0'6'141,"-11"3"3,-10 4-110,-11 6-24,0 4-7,-6 2-2,11-4-2,9-5-7,15-9-48,3-7-140</inkml:trace>
  <inkml:trace contextRef="#ctx0" brushRef="#br0" timeOffset="212971.27">10732 9308 323,'-32'24'25,"-4"10"-10,1 7-13,-8 0-3,7-4-3,7-11-6,14-12 8,15-14-21,13-15-158</inkml:trace>
  <inkml:trace contextRef="#ctx0" brushRef="#br0" timeOffset="213131.42">10869 9329 299,'-46'27'104,"-13"8"-55,-11 9-45,0 1-19,3-3-46,16-10-6,28-16 28,23-16-67</inkml:trace>
  <inkml:trace contextRef="#ctx0" brushRef="#br0" timeOffset="213323.11">10935 9335 255,'-11'15'147,"-42"20"-136,-13 10-4,-7 8-8,2-3-8,13-8-3,18-12 3,35-22-3,32-17-44,41-29-60,19-16-81</inkml:trace>
  <inkml:trace contextRef="#ctx0" brushRef="#br0" timeOffset="213421.7">10935 9335 6</inkml:trace>
  <inkml:trace contextRef="#ctx0" brushRef="#br0" timeOffset="213520.3">10935 9335 6,'72'7'156,"-87"17"-4,-34 15-80,-9 13-51,-10 2-15,11-8 0,18-13-5,14-18 3,25-16-25,11-26-224</inkml:trace>
  <inkml:trace contextRef="#ctx0" brushRef="#br0" timeOffset="214542.92">9979 9716 13,'-4'2'271,"-2"-2"-265,6 0-10,0-7-67,0 0-43,6 0 25,0 5 77,-1 2 12,-5 2 8,0 5 73,0-1 13,0-3-26,-3 0 0,-5 1-15,-13 4-35,-14 10-18,-10 11-1,-8 6-4,10-2-39,19-9-6,24-19-22,13-13-129</inkml:trace>
  <inkml:trace contextRef="#ctx0" brushRef="#br0" timeOffset="214703.2">10175 9672 26,'-8'15'263,"-34"14"-237,-12 10-11,-7 6-18,-1-1-46,11-7-3,19-12 28,21-17-29</inkml:trace>
  <inkml:trace contextRef="#ctx0" brushRef="#br0" timeOffset="-214601.35">10311 9684 72,'-15'15'275,"-35"17"-249,-21 12-13,-5 6-10,6-1-6,16-5-3,21-10-4,30-18 0,17-16-72,43-27-108</inkml:trace>
  <inkml:trace contextRef="#ctx0" brushRef="#br0" timeOffset="-214441.19">10454 9704 12,'0'1'216,"-29"23"-144,-32 12-30,-7 9-35,2 2-8,9-5-3,17-9-7,25-16-5,15-17-40,43-24-205</inkml:trace>
  <inkml:trace contextRef="#ctx0" brushRef="#br0" timeOffset="-214288.55">10425 9782 198,'-61'41'119,"0"4"-80,11-1-32,23-10-10,23-15-1,10-19-22,46-22-84,16-17-18</inkml:trace>
  <inkml:trace contextRef="#ctx0" brushRef="#br0" timeOffset="-214199.96">10425 9782 9</inkml:trace>
  <inkml:trace contextRef="#ctx0" brushRef="#br0" timeOffset="-214189.45">10425 9782 9,'114'37'338,"-149"-4"-307,2 2-12,1-5-32,3-12-65</inkml:trace>
  <inkml:trace contextRef="#ctx0" brushRef="#br0" timeOffset="-213749.03">10764 9624 11,'18'-2'140,"-6"2"-60,-9 10-80,-7 11-18,-25 9 21,-21 3 13,-11 4 7,-7-5-20,11-5-3,15-10-21,27-16-139</inkml:trace>
  <inkml:trace contextRef="#ctx0" brushRef="#br0" timeOffset="-213561.85">10832 9671 314,'-33'17'75,"-11"11"-68,-4 7-7,-6 5-5,12-5-2,16-9 2,23-17 4,21-13-46,35-19-71,15-12-45</inkml:trace>
  <inkml:trace contextRef="#ctx0" brushRef="#br0" timeOffset="-213470.27">10832 9671 12</inkml:trace>
  <inkml:trace contextRef="#ctx0" brushRef="#br0" timeOffset="-213364.03">10832 9671 12,'72'77'211,"-130"-43"-139,-13 4-1,6 2-41,8-7-23,28-10-11,29-16-11,22-12-77,42-22-43</inkml:trace>
  <inkml:trace contextRef="#ctx0" brushRef="#br0" timeOffset="-213197.37">10946 9791 11,'-14'19'205,"-32"10"-121,-1 0-5,9-2-55,16-7-22,22-13-11,31-10-53,20-16-45,10-7-16,-15 6 46,-25 13 105,-21 9 162,-25 22-72,-17 7-78,-5 0-4,11-13-37,18-18-175</inkml:trace>
  <inkml:trace contextRef="#ctx0" brushRef="#br0" timeOffset="-203672.39">7255 9472 490,'3'0'-8,"54"0"12,28-6 5,29-3 7,11 0-11,-10 2-4,-23 2-25,-40-2-104</inkml:trace>
  <inkml:trace contextRef="#ctx0" brushRef="#br0" timeOffset="-203401.12">7632 9363 53,'32'10'289,"21"0"-277,15 6 38,1 1-35,-20 3-14,-38 5-8,-24 5 5,-49 4 3,-19 1-3,9-4 1,22-11-2,36-13-43,24-11-212</inkml:trace>
  <inkml:trace contextRef="#ctx0" brushRef="#br0" timeOffset="-201437.34">1456 9620 28,'-2'0'250,"0"-2"-200,2 2 26,-2 0-28,2 0-12,0 0-10,11 6-11,28-1 17,36-3-6,43-2-3,46-4-8,44-5-6,34 6 0,16 3-5,-1 9-3,-6 3-9,-9-3-3,-3-8 10,-6-4 1,-13-9 1,-27 3 0,-34 2 0,-36 6-3,-47 1 1,-34 3-2,-24 2 1,-14-2-1,-4 1-8,0-4-22,-33 0-118</inkml:trace>
  <inkml:trace contextRef="#ctx0" brushRef="#br0" timeOffset="-190101.67">6265 9474 40,'0'-2'-2,"0"-1"5,0 2 23,0 1 62,0 0 31,0 0-21,0 0-44,0 0-28,0 0-16,6 0-12,13 1-6,13 4 25,4 6 9,6 4-18,-2 6 0,-1 1 0,-4 1-4,-6-2 1,-4 0 1,-11 0-3,-14 4 3,-18 4-2,-28 4-11,-15 0-4,-3-2 7,-1-6 2,6-7 7,-2-8-2,-3-9 3,-1-2 2,8-12-3,7-2-4,14 3-4,19 7-3,8 5-26,9 0-241</inkml:trace>
  <inkml:trace contextRef="#ctx0" brushRef="#br0" timeOffset="-189589.73">6037 9712 310,'0'1'80,"-15"7"-15,-18 6-58,-17 5-10,-6 0 3,5-1 0,11-9 1,13-3 5,19-6-4,5 0-4,3-1-33,3-4 24,12 4 18,10 1 4,7 13-3,11 6 10,10 5-16,-5-3 2,-6-4-4,-14-6-6,-21-7-115</inkml:trace>
  <inkml:trace contextRef="#ctx0" brushRef="#br0" timeOffset="-173993.46">2529 10569 76,'-3'-1'147,"-1"1"-112,4-2-11,0-4-20,0 5 41,0 0 37,0 1-29,0 0-24,0 12-28,0 11 3,0 13 0,0 14-3,8 17 5,6 14 6,-4 10-4,-6 3-3,-4-8 1,0-5-8,-14-1 3,-1-2 0,4 2 3,11-1-5,0-4 2,11-7-1,4-7 1,2-7-1,-2-7 0,-1-2 1,1-8 0,-5-5-1,4-4 2,1-5-1,3 1 3,-1-2 1,-2-1-2,0-2 1,1-5-4,2-1 2,4-3 1,10-4 0,14-4 3,18 1 12,20-1-4,18 2-8,16-1-5,7-3-1,4 0 2,-5-9-2,-12-4-1,-20 1-1,-24 4-10,-22 8-22,-23 1-26,-16 8-111</inkml:trace>
  <inkml:trace contextRef="#ctx0" brushRef="#br0" timeOffset="-173633.62">3748 11851 363,'6'2'61,"13"2"-25,19 4-31,16 8 3,10 13-2,-6 9-3,-19 11 1,-29 6 2,-27 3 2,-44 0 4,-24-5 4,-2-14 11,19-20-7,33-19-8,42-20-24,47-12-86</inkml:trace>
  <inkml:trace contextRef="#ctx0" brushRef="#br0" timeOffset="-170757.06">4851 11792 286,'0'16'70,"0"29"-56,10 19 29,15 16-7,-6 2-23,-9-10-3,-10-11-4,-11-13-4,-4-21-60,-3-26-298</inkml:trace>
  <inkml:trace contextRef="#ctx0" brushRef="#br0" timeOffset="-170457.99">4475 11898 315,'0'-22'75,"44"-6"-111,66 3 57,54 11-12,15 11-2,-8 9-2,-42 13-2,-58 9 0,-60 9 2,-47 3 19,-67 1-7,-44-7-3,-21-14 3,19-12 5,46-8-23,70-2-13,57-6-59,66 2-152</inkml:trace>
  <inkml:trace contextRef="#ctx0" brushRef="#br0" timeOffset="-170025.92">5765 11780 373,'-43'3'34,"-25"15"18,-11 10-48,-3 7-5,11-1 5,21-4 7,28-4 7,22 0-10,50 1 14,25 5 9,15 6-12,-16 3-15,-37 6-4,-37 3-1,-53-3 1,-38-6 4,-16-16 9,5-19-6,34-14-5,56-21-45,41-10-71,57-2-111</inkml:trace>
  <inkml:trace contextRef="#ctx0" brushRef="#br0" timeOffset="-118957.99">16175 1759 49,'21'-17'78,"-4"2"18,1 2-8,-10 2-5,-5 5-11,-3 4-50,0 2 3,-27 6-13,-21 18-27,-30 19 6,-32 28 9,-30 30 6,-31 31 1,-30 24 10,-17 8-12,-3-7-1,17-23 1,36-26 3,43-27 4,41-22-9,37-18-3,25-11 0,22-12-15,11-16-52,36-19-105</inkml:trace>
  <inkml:trace contextRef="#ctx0" brushRef="#br0" timeOffset="-118405.86">16152 1815 251,'0'0'77,"2"-9"-55,25 4 19,3 2-47,5 6 2,4 28 0,9 32 15,18 39 24,13 37-6,13 20-16,15 10-10,6-5 5,4-11 17,-14-12 20,-18-15-29,-16-14-2,-16-13-3,-17-8 2,-11-10-8,-11-6-1,-3-16-2,-4-16-6,-7-18-9,-11-21-45,-41-11-164</inkml:trace>
  <inkml:trace contextRef="#ctx0" brushRef="#br0" timeOffset="-117793.93">14586 3162 234,'39'12'-47,"31"7"50,31 7 1,35 5-3,43 6 39,38 6 46,36 5 12,20 7-60,1 1-19,-30-1 9,-35-6-25,-45-9-3,-40-11 0,-19-11 3,-19-7 0,-21-5 3,-16-1-5,-17-2-1,-17 0-2,-15-2-33,-6-1-137</inkml:trace>
  <inkml:trace contextRef="#ctx0" brushRef="#br0" timeOffset="-114837.5">16793 1473 49,'0'31'143,"0"19"-115,8 14 25,8 1-19,-1-8-6,-5-14-7,-10-16-7,0-12-5,0-15-6,-3-16-37,-19-23-221</inkml:trace>
  <inkml:trace contextRef="#ctx0" brushRef="#br0" timeOffset="-114617.79">16631 1464 114,'0'2'285,"36"4"-308,26 2 69,26 1-34,13 1-7,-15-1-15,-29 0-28,-46 5-11,-34 3-1,-56 5 40,-24 3-2,3 0 26,23-6 12,40-6-25,37-13-78</inkml:trace>
  <inkml:trace contextRef="#ctx0" brushRef="#br0" timeOffset="-114318.01">17003 1682 78,'0'2'112,"7"0"-123,10 0 19,-2 7-4,-13 4 58,-2 0 28,0-1-23,0-5-31,0-4-13,0-3 1,0-3-4,0-7-5,-2 0-15,-18 3 6,-9 7-11,-3 10-29,3 7-20,15-1-100</inkml:trace>
  <inkml:trace contextRef="#ctx0" brushRef="#br0" timeOffset="-114029.73">17236 1646 33,'-17'5'97,"0"5"-49,8 4-11,9 5-17,31 1 27,17 0-15,-2-3-12,-15-2-6,-31 1-13,-25 0 10,-42-2-16,-16-6-9,6-8 8,24-8-67</inkml:trace>
  <inkml:trace contextRef="#ctx0" brushRef="#br0" timeOffset="-113525.75">17542 1380 66,'1'0'331,"-1"20"-319,0 29 10,0 29-14,-7 21-1,-16 9-4,-1-6 0,2-12 0,15-22-8,7-28-61,11-29-285</inkml:trace>
  <inkml:trace contextRef="#ctx0" brushRef="#br0" timeOffset="-112125.98">18015 1573 26,'0'-8'-1,"0"3"258,-1-2-195,-10 4 13,-10 3-51,-7 1-5,-9 14-9,-13 14-2,-7 12 5,4 3-1,17-3-2,18-10-5,18-13-2,7-9-1,25-9 1,8-3 10,-4-5-10,-2 1-19,-18 7-12,-6 0-13,-6 8 25,0 2 11,3-3 3,0-6-1,3-1 2,5-8 8,6-3 0,-2 1-22,-3 3-51,-11 6-34,-5 1-55,0 1 78,0 1 63,0 0 18,0-2 27,0 0 56,0-3-10,0 0-3,0 2-3,0 0-36,0 1-1,0 10-9,0 13-16,0 13 10,-1 8 7,1 2-8,0-7-10,1-9-6,12-10-9,6-14-38,-4-12-97</inkml:trace>
  <inkml:trace contextRef="#ctx0" brushRef="#br0" timeOffset="-111773.92">18182 1717 79,'-7'8'185,"7"-1"-184,3-1 9,21-4-13,-1-2-2,-1-5 10,-6-5 5,-16 1-1,-5 7-1,-29 8-7,-12 19-9,2 12 17,27 2 3,17-6-2,44-16-13,27-17 3,6-17-23,-9-20-233</inkml:trace>
  <inkml:trace contextRef="#ctx0" brushRef="#br0" timeOffset="-111625.78">18353 1595 152,'-11'42'134,"11"2"-92,18 2 3,10-5-46,0-7-52,-17-16-141</inkml:trace>
  <inkml:trace contextRef="#ctx0" brushRef="#br0" timeOffset="-111213.89">18456 1611 267,'-25'30'-9,"15"7"27,10-1-24,0-5 1,19-10 5,12-9 6,1-11 2,5-1 8,1-7 4,-3 1 14,-5 6-7,-8 10-6,-17 15 6,-12 5-8,-41 3-4,-11-7-2,2-9 11,18-15 3,35-14-24,15-19-129</inkml:trace>
  <inkml:trace contextRef="#ctx0" brushRef="#br0" timeOffset="-109869.68">17581 3862 23,'0'2'317,"-3"21"-301,-4 17 10,5 16-11,2 4 0,5-8 0,7-13-12,-5-15-3,-7-19-39,-1-14-88</inkml:trace>
  <inkml:trace contextRef="#ctx0" brushRef="#br0" timeOffset="-109661.81">17331 3869 370,'48'6'-31,"37"6"74,20 3-32,3 1-8,-28-2-19,-38-3-8,-42-3-1,-46-1 8,-43-2-23,-23-1 17,16 1 20,39 0 0,41 1-162</inkml:trace>
  <inkml:trace contextRef="#ctx0" brushRef="#br0" timeOffset="-108918.09">17886 4013 30,'-1'0'211,"-6"0"-181,-4 5-10,-4 3-16,-9 6 15,-3 4 15,14 0 2,13-2-15,2-6-13,32-6-3,5-4 8,0-16 3,-9-5-4,-19-3-6,-11 5-4,-30 12-3,-20 9-22,-6 17-81,10 4-156</inkml:trace>
  <inkml:trace contextRef="#ctx0" brushRef="#br0" timeOffset="-108578.34">18178 3983 73,'-21'8'194,"-7"8"-182,9 8 8,15 1-14,4 2 35,16-4 2,7-8-18,-8-5-2,-15-2-14,-20-6 4,-28-2-10,-6 0-22,2-2-37,29-10-195</inkml:trace>
  <inkml:trace contextRef="#ctx0" brushRef="#br0" timeOffset="-108077.64">18479 3769 258,'0'34'48,"-15"23"-19,-4 20-1,-10 12-12,5-2-10,6-13-2,14-18 3,4-24-7,18-21-33,-3-14-191</inkml:trace>
  <inkml:trace contextRef="#ctx0" brushRef="#br0" timeOffset="-107506">18646 3956 185,'-11'21'122,"1"11"-84,10 5-20,0-2-21,18-12-6,-4-10-12,-6-13-24,-8-6-60</inkml:trace>
  <inkml:trace contextRef="#ctx0" brushRef="#br0" timeOffset="-107277.56">18517 3908 246,'0'-5'89,"35"4"-68,26 1 5,18 0-12,6 4-6,-22 1-4,-24 2-2,-33 3-2,-27 5 9,-44 4 1,-23 4-8,-3 0 0,23-6 7,29-9-2,39-8-13,22-8-118</inkml:trace>
  <inkml:trace contextRef="#ctx0" brushRef="#br0" timeOffset="-106925.73">18958 4069 198,'-6'3'184,"-11"8"-129,-5 6-46,6 1-11,8 0 4,8-8-3,6-7 9,20-4 3,3-13 6,-9-6-12,-20-1-4,-18 1-3,-31 12 2,-7 9-9,8 21-25,15 8-54</inkml:trace>
  <inkml:trace contextRef="#ctx0" brushRef="#br0" timeOffset="-106633.27">19207 3901 61,'0'25'262,"0"13"-214,0 7 3,-1 2-50,-6-8-13,3-13-20,-1-13 6,-7-12-7,-10-5-47,-16-15-160</inkml:trace>
  <inkml:trace contextRef="#ctx0" brushRef="#br0" timeOffset="-106525.18">18985 4052 244,'-18'-7'177,"18"7"-70,42 0-88,37 0-11,32 0 2,7-18-10,-24-12-161</inkml:trace>
  <inkml:trace contextRef="#ctx0" brushRef="#br0" timeOffset="-105882.05">18624 4044 109,'0'0'177,"4"6"-133,27 5 17,17 8-7,11 7-15,-3 6-26,-4 1-6,-24-1-23,-17-8-79,-11-13-219</inkml:trace>
  <inkml:trace contextRef="#ctx0" brushRef="#br0" timeOffset="-103709.95">17281 3654 293,'-14'2'84,"4"-2"-19,3 0-47,4-5-19,-1 1-5,-3 2 13,-5 2 5,-10 6 0,-1 7-9,8 1 0,14-2 0,1-3 1,29-5 13,11-4 6,13-2-1,0-14-7,-8-4-9,-17-1-9,-18 3-2,-10 5 4,-29 6 3,-10 7-3,-10 4-4,4 13 3,11 2 5,15-2 2,17-6 0,4-5-5,27-6 3,17-8 5,4-7 7,-4-3-9,-12-1-4,-17 6-3,-17 5-2,-14 8 2,-29 7-12,-8 13-1,5 4 13,18-2 3,24-8-1,4-9-2,32-5 5,8-10 6,-5-6-4,-16-1-5,-16 2-9,-13 8-19,-29 5-77</inkml:trace>
  <inkml:trace contextRef="#ctx0" brushRef="#br0" timeOffset="-102446.05">16253 1738 106,'-11'-1'24,"0"-4"-39,0 1 16,2 4 1,1 0 30,1 4 11,-3 9 17,5 4-9,2 0-28,3-1-17,8-10-4,21-6 11,-1-3 30,-1-10-9,-12-7-20,-12-1-5,-3 0-4,-24 7-7,-14 8 2,-13 9-10,-6 16-7,13 5 11,15 2-3,29-6 4,17-9-3,27-6 6,8-5 5,-2-9 4,-9-8 0,-20-5 1,-19-2 2,-9 1-8,-27 4-1,-19 14-1,-8 5-9,11 20-1,11 8 11,32 2-1,19 0 4,40-8-3,10-8-1,-2-13 7,-14-2 3,-24-18 6,-22-3-3,-15-7-5,-27 4-7,-7 7-1,8 13 6,10 7 3,20 11-16,11 6 1,27-2 3,16-5 3,4-7 4,-1-5 1,-25-13-19,-31-14-203</inkml:trace>
  <inkml:trace contextRef="#ctx0" brushRef="#br0" timeOffset="-84746.09">14588 3170 110,'-2'0'128,"2"0"-76,0-4 0,4-3-29,-4-1 28,0 1-1,-11 2-20,-14 2-13,0 0-9,-1-2-1,6 0-5,1-2 1,2-4-2,0-3-1,0 0 1,6 1-1,-1 7 2,8 3-3,-4 1-21,-10-5-285</inkml:trace>
  <inkml:trace contextRef="#ctx0" brushRef="#br0" timeOffset="-81642.48">14413 3022 41,'6'0'258,"-1"0"-251,-5-2 28,0 0-29,0 0 34,0 0 18,0 1-12,0 1-11,-7 0-16,-3 3-13,-1 5-9,0 5-4,5 2 7,6 1 0,0-1-1,17-4 0,0-8 1,5-3 2,0-3 5,-5-10 0,-6-4-3,-11 0-6,-2 0 2,-23 6-2,-3 5 0,-2 6-3,-1 3-2,7 9-2,14 3-1,10 0 2,5-3-1,30-4 5,7-5 4,-1-3-1,-6-9 6,-14-3-3,-21-3 0,-11-1-2,-31 1-2,-6 7-4,-9 8 1,11 4 2,14 13 3,21 3-2,11 2-2,34-3-3,21-9 6,2-9 0,-12-3 1,-18-14-9,-27-5-1,-32 0-4,-25 9 3,-29 12-19,-9 23-255</inkml:trace>
  <inkml:trace contextRef="#ctx0" brushRef="#br0" timeOffset="-62585.92">10086 8687 190,'4'0'416,"-4"0"-395,0-1 64,0 1-63,3 0-2,-3 0 6,4 0 0,-4 0-2,0 0-12,0 0-10,0 0-27,-15 0-97,-10 0-235</inkml:trace>
  <inkml:trace contextRef="#ctx0" brushRef="#br0" timeOffset="-62165.51">9625 8961 420,'6'0'100,"-6"-1"-55,5-4-23,-5 3-43,-18 2-85</inkml:trace>
  <inkml:trace contextRef="#ctx0" brushRef="#br0" timeOffset="-51246.24">9874 9472 33,'-12'0'267,"0"0"-244,-2 0 14,6 0-28,3-4-2,3 0 3,2 0 0,0 4 5,11 4-8,14 14 15,7 9-2,4 3-15,3-3-4,-7-10-2,-7-8-1,-14-8-2,-11-4-8,-17-15-5,-19-10-2,-18-6 11,-2-4 2,8 2-1,16 5 7,18 12 1,14 15-1,22 7-2,27 19 10,19 7-2,8 3-5,-2-2 0,-9-9-2,-19-7 1,-17-10-1,-22-6 1,-7-16-2,-25-8-2,-15-10 3,-17-6 2,5 2 1,15 5-2,13 12-1,24 15 0,5 12-2,35 27 13,18 11 1,13 7-7,3-4-5,-6-13 1,-16-14 0,-17-13-2,-21-8 5,-14-17 3,-40-11-2,-17-8-12,-17-7 6,6 4-7,18 9-4,24 17 13,26 18 1,19 26 5,34 15-4,9 9 0,9-5-1,-12-11-3,-19-13 4,-17-14 1,-18-9 8,-5-14-3,-28-15 0,-14-9-13,-11-6 3,9 4 1,12 10 1,18 17 0,14 16-2,25 25 5,17 10-1,5 4 0,-1-6 1,-10-11-3,-17-13 4,-10-12 2,-9-10 11,-22-21 1,-17-12-17,-7-7-5,11 13-7,17 18-11,18 22 12,18 31-46,11 10-246</inkml:trace>
  <inkml:trace contextRef="#ctx0" brushRef="#br0" timeOffset="-49914.25">10090 9493 24,'0'0'220,"0"-2"-104,0-3-71,0 1-19,0 1-20,0 1 21,0-3 19,3-2-9,5-4-8,8-7-11,0-5-4,7-3-4,-6-2-3,6-2-2,-8 2-2,2 1-2,2 2-1,6-1 0,6-1-1,2-1 1,6 1 1,-7 3-2,-3 4 2,-5-3 0,-1 2 0,5-3-1,7-1-1,-3-1 0,5 3 2,-2 3-1,-6 2 1,-1 3-2,1-2 2,1 0-2,5 0 1,3-3-2,1 1 2,0 0 1,1 2-2,-4 0 1,2-2 1,2 1 0,0-5-1,9 3 0,-1 1 0,2 0-2,-1 4 0,-3 2 0,-5 3 1,3-2 1,4-1 1,5-3-1,4-1 0,0 2-1,-2 1 1,-2 2-1,-7 1-1,-6 2 1,2-1 4,4-3-3,1-2 0,6 0 0,-5 2 0,-5 5 0,-5 3 0,-3-1-3,-1 2 4,7-3-1,-2-2 2,5 0-2,-8 1 0,-4 3 1,-4 3 1,-5 1-1,6 0 1,6-2-2,7 0 1,8-3-2,-2 0 2,-9 2-1,-12 3 0,-16 1-4,-10 0-1,-1 0-15,-1 0-59,-23-7-183</inkml:trace>
  <inkml:trace contextRef="#ctx0" brushRef="#br0" timeOffset="-49593.44">12449 8191 127,'43'0'236,"8"12"-209,10 7-6,2 1-18,1-1-1,-14-6 0,-16-1 5,-24 0 0,-21 7 0,-46 11-5,-20 5-4,1 1 6,16-7-2,37-15-4,23-16-106</inkml:trace>
  <inkml:trace contextRef="#ctx0" brushRef="#br0" timeOffset="-46085.78">16519 2827 9,'2'0'85,"-2"0"-18,0 0 36,0 5-17,-13 3-38,-10 5 10,-6 6-23,-3 2-26,-4-3-6,5-4-16,5-11-38,6-3-47,8-15-219</inkml:trace>
  <inkml:trace contextRef="#ctx0" brushRef="#br0" timeOffset="-45946.15">16281 2825 13,'0'2'348,"15"6"-301,16 2 11,13 1-9,14-3-36,6-6-13,-11-2-75,-7-5-376</inkml:trace>
  <inkml:trace contextRef="#ctx0" brushRef="#br0" timeOffset="-42005.58">16610 2816 46,'-7'5'7,"3"-4"39,4-1-18,0 0 17,11 0 12,10-6-12,8-2-27,10-3-17,2-5-13,-3-5-130</inkml:trace>
  <inkml:trace contextRef="#ctx0" brushRef="#br0" timeOffset="-41765.86">16974 2671 195,'15'-5'-1,"0"-3"-97</inkml:trace>
  <inkml:trace contextRef="#ctx0" brushRef="#br0" timeOffset="-41614.2">17145 2614 16,'0'2'341,"29"-3"-343,14-11 24,-3-7-56,-5-3-241</inkml:trace>
  <inkml:trace contextRef="#ctx0" brushRef="#br0" timeOffset="-40682.29">17679 2508 74,'0'0'296,"-14"14"-237,-2 11-30,-2 8-19,7 1 12,11-5-4,19-9-6,23-11 1,10-9-3,-1-15 3,-11-14-1,-19-8-12,-21-2-1,-17 3-4,-23 15-8,-12 21 5,1 18-52,2 25-52,20 8-249</inkml:trace>
  <inkml:trace contextRef="#ctx0" brushRef="#br0" timeOffset="-40413.5">17908 2671 20,'12'22'-6,"11"-4"124,-3-8-78,-7-4 24,-4-6-35,-9-7 36,0-16-15,0-6-24,-4-4 11,-3 8-21,7 10-13,11 15-26,14 6-104</inkml:trace>
  <inkml:trace contextRef="#ctx0" brushRef="#br0" timeOffset="-39630.25">18293 2631 292,'0'-3'84,"0"3"-56,0 0-35,0-1-5,0-1 23,-11-1 6,-13 3-12,-9 0-4,-3 9-7,-4 9 3,2 5 5,19 2-2,15-2 1,4-12-3,34-11 3,12-7 5,3-14 3,-10-5-11,-14 3-18,-25 8-7,-3 9 20,-21 9 7,-1 13-8,10 2 3,15-4 4,10-8 0,26-6 6,13-7 19,3-10-12,-9-3-11,-14 2-19,-9 4-7,-13 10-23,-3 4-59,3 5 20,1 4 84,8-6 6,2-3 19,-3-7 37,-4-5 18,-5-2-28,-6 3-24,0 5-14,2 6-17,3 8-11,1 10 29,3 1-8,-1 0 8,8-2 0,6-2-4,7 3-2,1 2-3,2 2 6,-3 3-5,-12-2 1,-17-4 7,-8-1 15,-27-2 0,-7-3-9,2 0-13,12-1-2,10-4-1,7-1-3,7-5 0,3-2 2,1-6-13,0-17-47,0-14-187</inkml:trace>
  <inkml:trace contextRef="#ctx0" brushRef="#br0" timeOffset="-39230.38">18890 2618 190,'7'-9'126,"-2"0"-74,-1 1-28,-4 6 0,-4 2 31,-20 4-10,2 10-21,0 0-13,6 2-5,15-6-2,1-3 3,28-4-1,6-3-2,5-2-2,-5-7-5,-16 1-2,-14 1 0,-7 5 2,-25 2 1,-2 9-3,2 9 5,11 1 4,17-3-2,27-7 2,25-9 4,14-12 3,2-15-3,-9-9-26,-9-7-326</inkml:trace>
  <inkml:trace contextRef="#ctx0" brushRef="#br0" timeOffset="-36333.83">6311 11700 179,'-46'39'135,"6"28"-51,18 25-14,20 24-18,11 10-14,31-15-28,14-21-11,15-27-18,2-30-55,-6-22-223</inkml:trace>
  <inkml:trace contextRef="#ctx0" brushRef="#br0" timeOffset="-34482.29">6475 12009 381,'-10'-1'48,"10"9"-20,14 25-16,14 16-4,1 11-3,-12-3 0,-6-10 0,-11-15-2,0-16-8,0-16-26,-17-14-46,-5-22-126,-13-14 77,-9-8 111,5 3 16,5 12 59,18 13 34,16 13 10,32 8-36,36 7-13,19 2-16,9 6-25,-14 6-11,-29 3-3,-37 5-4,-32 5-15,-55 2-14,-33-5-3,-4-5-24,23-9-66,40-8-52</inkml:trace>
  <inkml:trace contextRef="#ctx0" brushRef="#br0" timeOffset="-34161.97">6903 12121 38,'-10'6'326,"-1"-1"-319,5 4 8,-5 8-33,-1 4 13,1 0 7,5-4 22,6-6 6,35-10-11,15-1-1,11-14-7,-9-5-6,-21-3-17,-31 2-12,-37 7 17,-37 12 2,-15 4-29,11 18-3,24 0-80,39-8-119</inkml:trace>
  <inkml:trace contextRef="#ctx0" brushRef="#br0" timeOffset="-33910.07">7000 12072 16,'-38'24'289,"30"-6"-284,32-5 15,38-9-20,20 1 9,-8 0-3,-22 8 12,-32 9 3,-24 7 0,-39 3-12,-17-6-3,6-15-4,19-12-23,21-17-112</inkml:trace>
  <inkml:trace contextRef="#ctx0" brushRef="#br0" timeOffset="-33589.77">7452 12221 106,'13'7'326,"-3"17"-285,-2 14 6,3 10-39,-5 5-26,-6-8-61,-4-16-203</inkml:trace>
  <inkml:trace contextRef="#ctx0" brushRef="#br0" timeOffset="-32137.57">6969 12098 203,'0'0'55,"0"0"-9,2 0-23,2-2-1,5-6 21,7-1 4,7 2-14,15 3-18,12 4-15,4 0 0,-5 5-5,-15 1-8,-16 0 3,-18-2-23,-34-3-191</inkml:trace>
  <inkml:trace contextRef="#ctx0" brushRef="#br0" timeOffset="-29874.24">8014 11854 42,'0'-2'207,"-6"2"-136,-20 2-16,-9 19-24,-11 16-15,-5 15 12,5 13 19,14 5-4,21-6-14,11-12 0,35-15-22,30-18-7,18-17-4,9-13-23,-17-20-108</inkml:trace>
  <inkml:trace contextRef="#ctx0" brushRef="#br0" timeOffset="-29573.86">8194 12162 393,'0'0'38,"0"0"-1,0 0-39,0 1-4,0 4 5,0 4 21,0 1 19,0-4-14,2-3-18,13-3-2,-1 0 1,-3-6 1,-11-1 0,-11 1-10,-31 6-2,-6 4-12,2 15 7,22 7-9,24-6-36,11-14-164</inkml:trace>
  <inkml:trace contextRef="#ctx0" brushRef="#br0" timeOffset="-29334.05">8310 11868 283,'26'34'93,"5"15"-13,-8 9-62,-6 4-12,-9-8-8,-6-7-21,-2-15-45,0-20-177</inkml:trace>
  <inkml:trace contextRef="#ctx0" brushRef="#br0" timeOffset="-28782.51">8636 12153 0,'0'-2'348,"-18"2"-275,-8 6-15,-2 11-56,10 5-1,7-1 0,11-2 2,0-9-2,26-5 2,0-5 0,1-10 3,-5-9-5,-15-4-29,-7 5-2,-7 4 8,-15 8 20,2 7 10,8 10-2,9 5-2,6 0 2,22-6-2,15-4-4,6-6 6,1 0-1,-3 0-4,-9 0-2,-11 0 1,-17 5 1,-6 1 7,-1-1 12,-4-5 15,-15-2-3,-2-15-4,-2-5-2,19-1-13,6 3-13,27 8-13,6 7-56,-2 3-177</inkml:trace>
  <inkml:trace contextRef="#ctx0" brushRef="#br0" timeOffset="-28481.73">8811 11815 3,'28'14'424,"18"9"-399,26 21 32,18 20-50,-9 22-6,-20 17-11,-36 7-9,-25 3-9,-32-4 27,-10-19 6,-4-27-6,12-36-190</inkml:trace>
  <inkml:trace contextRef="#ctx0" brushRef="#br0" timeOffset="-9137.86">16643 2762 2,'10'-2'0,"-9"0"5,-1 2 0,0 0 17,0 0-1,-5 0 2,-2 0 57,3 0-50,1 0-2,3 0 13,0 0-8,0 0 10,-2 0-22,-7 0-4,-5 6-4,-11 8 5,-13 8 6,-12 10-5,-12 4-7,-12-1-7,9-6-3,11-8 1,25-10 0,24-11-1,21-13-36,25-14-97</inkml:trace>
  <inkml:trace contextRef="#ctx0" brushRef="#br0" timeOffset="-8837.58">16356 2822 335,'5'0'26,"12"6"6,11 5-7,15 5-4,10 4 5,8 2-5,0 1-14,-8-4-3,-20-8-28,-9-11-287</inkml:trace>
  <inkml:trace contextRef="#ctx0" brushRef="#br0" timeOffset="31925.87">9811 12071 313,'4'8'50,"42"5"-45,32 0 49,40-4-28,21-9 3,5-5 5,-16-11-11,-22 2-22,-32 8-30,-50 5-114</inkml:trace>
  <inkml:trace contextRef="#ctx0" brushRef="#br0" timeOffset="32205.78">10293 12012 23,'53'15'227,"29"-1"-159,22 5 19,12 5-47,-11 6-26,-37 7-10,-42 1-2,-30 5-5,-53-2-2,-22-6-4,-14-14-32,14-17-229</inkml:trace>
  <inkml:trace contextRef="#ctx0" brushRef="#br0" timeOffset="34821.5">11864 11823 349,'-72'37'23,"-13"20"-5,10 16 2,14 14-8,26 7 39,35-3 17,31-16-22,43-20-28,34-25-15,14-28-8,3-15-22,-18-25-86</inkml:trace>
  <inkml:trace contextRef="#ctx0" brushRef="#br0" timeOffset="35089.25">12151 12246 372,'-33'3'73,"9"6"-42,15 10-15,5 9-19,4 9 2,0-1 5,18-10 8,21-16 7,6-10-1,4-22 6,-12-10-15,-21-7-9,-19 4-21,-39 12 8,-15 18 1,3 17 6,12 24-31,23 12-89</inkml:trace>
  <inkml:trace contextRef="#ctx0" brushRef="#br0" timeOffset="35309.97">12301 11907 452,'29'41'-7,"15"21"36,0 16-24,-16 7-16,-21 0-17,-7-12 28,0-20 1,-4-25-44</inkml:trace>
  <inkml:trace contextRef="#ctx0" brushRef="#br0" timeOffset="35893.51">12728 12264 24,'-14'1'250,"-22"21"-188,-3 14-19,12 8-16,21 0-15,6-9-1,33-18 1,20-17-1,8-11 17,-3-21-4,-14-8-14,-27-1-23,-17 2-23,-40 10 15,-16 12 15,-1 17-6,16 17-1,20 14-11,21 2 19,28-10 5,29-10 0,12-13 0,3-3 3,-5-7-2,-21 0-1,-18 9 0,-17 1 2,-11 11 12,0 2-3,-7-2 1,1-4 7,-3-7 19,-3-18 23,1-13-16,6-9-10,5-5-9,19 3-21,19 9-6,9 11-7,-10 11-73,-6 4-278</inkml:trace>
  <inkml:trace contextRef="#ctx0" brushRef="#br0" timeOffset="39989.25">9907 9342 4,'0'0'19,"0"0"-26,1 0 8,2 0 56,0 0 22,-3 0 10,4 0-52,0-5-15,4-1-10,8-3-1,2 0 7,-7 1 10,0 4-17,-7 2-1,-4 2-7,-9 8 0,-24 12 1,-11 7-3,-3 3 1,11-4-1,12-8-1,16-8-2,8-5-4,0-5-7,15-3 9,9-12 6,10-3 1,11-2-4,1 0 2,1 6-2,-10 4 1,-10 4 0,-16 6-4,-11 2 0,-20 13 14,-25 9-4,-19 8-4,-8 5-2,4 1-1,12-3-1,22-8 2,28-14-2,24-13-11,47-18 11,20-19 5,18-8-8,-2 2 2,-21 11-1,-30 13 4,-30 16-2,-28 9 2,-41 16 9,-22 10-5,-8 2 2,-3 0 2,17-2 6,15-8-9,30-11-6,20-11-3,49-10-11,29-20 22,19-7-7,3-5-2,-14 11 2,-25 9 3,-32 11-2,-26 9-1,-16 11 11,-31 9 2,-10 4-6,0 0 5,7-5-6,19-7-2,21-8-6,14-5-11,47-16-5,21-4 20,8-1-4,-13 7 2,-24 11-2,-31 5-1,-17 12 8,-35 6 16,-17 3-7,-3-1 7,11-5-4,17-5-11,20-7-6,18-4-16,41-8-10,18-2 28,7-1-4,-18 9 0,-28 2 0,-29 12 0,-25 3 13,-28 2-1,-4 0 7,13-6-2,19-4-11,25-2-6,25-1-51,19-4-49</inkml:trace>
  <inkml:trace contextRef="#ctx1" brushRef="#br0">16245 10319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2:43:50.5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1583 818 89,'8'-9'100,"2"1"-57,-3 0-33,-1 2 13,-2 2 16,0 1-12,-1 2-10,-3 0 0,0 1 2,0 0-5,0 0 4,0 0-2,0 6-1,-9 7-11,-2 5-3,-7 5 7,-1 3-3,-3 2-5,-6 4 0,-3 1 5,-4 3 2,-2 3-7,-5-1 0,1 2 4,2-2 2,1-2-1,5-4-2,9-6 3,6-7-1,10-5-10,4-5 3,4-4-4,0-2-13,4 0-12,10-3-21,5-9-19,5-10-53</inkml:trace>
  <inkml:trace contextRef="#ctx0" brushRef="#br0" timeOffset="331.97">1704 789 4,'0'-3'0,"0"0"6,1 0 34,2 0 4,-3 2 4,3 1-10,-3 0-3,0 0 7,0 0 4,0 0-7,0 0-18,0 0-10,0 6-5,0 9-1,0 8 11,0 9 2,0 6-3,1 10 3,2 5-5,-2 6 7,2 2-12,-3 0 0,0-3-8,2-5 1,-2-5 4,0-6-3,0-5-6,0-5 3,0-4 1,0-5-7,0-5-12,0-8-2,2-3-12,1-7-30,1 0-57,-4-11-70</inkml:trace>
  <inkml:trace contextRef="#ctx0" brushRef="#br0" timeOffset="635.76">1286 1451 96,'-7'-5'132,"3"1"-129,-1 1 2,3-1 16,0 0 34,0 2-19,0 1-10,2 1-8,0 0-5,0-1 11,0 1-1,0 0-8,0 0-13,4 0-2,7 0 12,6 0 3,5 2-11,2 3 3,7 0 0,3 1-3,6 0-4,4 1 10,0-2-5,-5 2 1,1-1-11,-8 2 5,-3 1-6,-5 2-22,-2 2-29,-9 2-45,-9 0-124</inkml:trace>
  <inkml:trace contextRef="#ctx0" brushRef="#br0" timeOffset="1327.96">1715 738 187,'-4'1'70,"-2"0"-77,5-1-2,1 0 11,0 2 13,0 0-16,0 1 0,1 0-5,2-2 10,1-1-2,-1 0-5,-2 0 1,4 0 10,-3-2 6,1-5 0,-2 1-9,-1-2 3,0 1-1,0 0 0,0 2-4,-6 1 1,-3 2 3,1 2-1,-3 0-6,-3 7 2,4 5 4,-4 2-6,6 0 2,1 0 2,3-2 2,4-2-6,4-2-6,10-4 5,1-4 1,4 0-19,1-11-103</inkml:trace>
  <inkml:trace contextRef="#ctx0" brushRef="#br0" timeOffset="1691.98">1909 701 328,'-4'0'19,"0"0"-27,4 0 10,-3 5 20,3 5-17,0 5-7,0 2-1,0 1 6,0-1 1,3-2-6,1 0-3,-2-3-2,0-3-15,2-1-31,1-5-40,-5-3-40</inkml:trace>
  <inkml:trace contextRef="#ctx0" brushRef="#br0" timeOffset="1948.49">1894 630 355,'-4'-2'21,"1"0"-24,3 2 7,0 0 6,3-3-9,12 2-13,6-1 14,8-2-4,2 0 2,2 1 4,2 3-2,-7 0-5,-2 0 0,-6 1 6,-5 3 2,-7-1-7,-5 2-3,-3 1 6,-3 0 7,-9 4-2,-11 1-5,0 1 3,-8-1 1,1 1-8,-1-3 2,-2 0 8,5-3-6,6-1-3,5-1-4,6-1-5,8 1-35,3-2-82,3-2-66</inkml:trace>
  <inkml:trace contextRef="#ctx0" brushRef="#br0" timeOffset="4327.67">2076 873 258,'0'0'29,"0"0"-29,0 0 5,0 0 44,0 0-11,1-2-24,4-3-17,-1-1 3,3-1 4,0 0 4,-2-2-6,5 1-4,-3 0 4,1 1 2,-4 1-6,1 1 1,-3 3 3,-2 2 0,0 0-5,0 0 1,2 10 5,-2 7 20,4 8 6,-1 2-12,-2 2-5,2-4 0,-3 1-10,0-4-1,0-3 2,4-5-18,0-7-61,3-7-156</inkml:trace>
  <inkml:trace contextRef="#ctx0" brushRef="#br0" timeOffset="8847.82">2132 1940 29,'0'-4'179,"0"0"-106,0 1-65,0 2 3,0 1 36,0 0-5,0 0-27,0 0-20,0 0-3,0 1 1,0 11 4,0 7 19,0 7-2,-2 8 1,-2 3-2,0 4-5,-3 4 1,0 3 0,-1-2-5,-2 1-2,0-2-4,1-2 6,3-2-5,-1-7-9,3-4-9,1-9-6,3-6-16,0-6-30,0-9-64</inkml:trace>
  <inkml:trace contextRef="#ctx0" brushRef="#br0" timeOffset="9116.04">1976 2288 203,'-4'0'20,"4"0"-20,0 0 8,0 0 11,0 0-5,0 0-8,0 1-11,0 7-1,7 9 26,-3 5 19,3 5-8,1 3-10,2 0-3,-2 1-2,1-2 0,-1-3-9,-1-3-3,0-6 7,0-6-3,-3-3-8,3-5-2,-1-3 7,7-1 11,3-11 1,0-7-2,7-6-2,-1-4-7,1-2-10,0 1-20,-11 2-65,-8 3-200</inkml:trace>
  <inkml:trace contextRef="#ctx0" brushRef="#br0" timeOffset="22363.98">2811 776 175,'0'-9'23,"0"3"43,0 2-43,0 1-4,0 2 24,0 1 2,0 0-24,0 0-24,0 6-13,0 8 19,0 6 9,-7 8-2,3 5-5,-3 5 1,0 6 7,-2 7-3,3 6-8,-3 4 0,1 4 3,-2-1-3,4-3-3,1-9 2,1-7 0,2-6 2,2-7-6,0-3 2,0-4 5,0-5-3,0-4-6,0-7 5,0-2 0,0-5-1,2-1-5,-2-1 2,0 0 2,0 0 1,0 0-5,0-4-6,0 0 1,0 4-1,0-2-12,0 2-8,0 0-9,-2 0-26,0 0-15,2 2 39,0 1 20,-2-1 15,2-1 6,0 0 7,-2 0 4,0 0-1,2 0-1,0-1 8,0 1 3,0-1-4,0 0-13,0 0 0,0 0 4,0 0 1,0 0 3,0 0 19,0 0 21,0 0 4,0-1-21,2-2-2,2-1 2,3 1-1,1 0-13,3 1-1,3-1-1,3 1-2,6-1-7,6 0 2,6 0 0,4-1-3,3 0-3,9 0 7,2-1-2,1 3-4,3 0-5,0 2 2,-7 0-3,3 0-10,-3 3-7,-6 2-12,-8 1-17,-5 0-6,-6-2-27,-6-1-41,-6-3-12</inkml:trace>
  <inkml:trace contextRef="#ctx0" brushRef="#br0" timeOffset="22871.98">3443 1456 391,'-10'0'29,"6"0"-35,4 0 14,0 0 23,0 0-24,7 0-23,5 0 5,11 0 14,-4 0-7,6 0 5,-3 5-1,-2 2 0,-4 1-4,-2 3 4,-3 1 0,-2 0-2,-8 1 0,-1-1 4,-1 3 2,-10-1-2,-6 2-2,-4 0 4,-3 0-1,1-1-1,-6-4-3,5-2 4,2-4 0,2-4-5,9-1-7,4 0-21,7-6-38,0-3-107</inkml:trace>
  <inkml:trace contextRef="#ctx0" brushRef="#br0" timeOffset="23591.58">2854 661 136,'-4'-5'16,"4"0"-9,-5-1 35,3 1 34,0 0-38,2 3-5,-2 1 12,0 0-5,-1 1-5,1 0-10,-2 3-6,-5 9-21,-2 7-6,-4 6 7,-3 2 2,4 0 2,-4-1-4,0 0-1,5-3 2,-1-4-1,9-4-5,-2-6-7,7-4-3,0-4-3,0-1-19,11-8 5,4-7 23,5-10-13,-1 0-15,3-3 12,-5 1 21,-3 5 7,-2 1-1,-2 6 5,-4 6 16,-1 3 8,-5 6 5,2 0-13,0 5-16,4 7 0,1 6 15,0 3-1,0 1-13,1 0 0,5 0-8,0-2-5,4-3-15,1-5-47,-7-7-235</inkml:trace>
  <inkml:trace contextRef="#ctx0" brushRef="#br0" timeOffset="25560.19">2765 1524 283,'-3'0'78,"-1"0"-76,0 0 5,4 0 41,0-3-20,0-1-18,4-3-7,4 0 3,3-2 1,5 0 4,2-1 6,1-2 1,1 0-8,3-1-8,2 0 4,-1-1-3,0 1-6,-5 2-14,2-1-17,-4 3-30,-2-1-37,-2 3-37,-1-2-5</inkml:trace>
  <inkml:trace contextRef="#ctx0" brushRef="#br0" timeOffset="25881.49">2944 1319 165,'-4'-2'114,"1"1"-91,3 0 17,-1 0 17,1 0-24,0 0-27,4-2-17,6 1 10,8-3 1,1 0 4,3 2-3,2 0-1,-2 1 0,-4 1 0,-1 1 1,-3 1-1,-6 5-3,-5 1 4,1 2 0,-4 0 0,-4 3 4,-7 2 2,-5 0-2,-1 2-4,0-2-4,0-3-1,9 0-19,1-2-41,3-2-91</inkml:trace>
  <inkml:trace contextRef="#ctx0" brushRef="#br0" timeOffset="27916">3280 946 47,'0'-14'132,"0"2"-21,0 5-87,-1 3 19,1 2 27,0 2-15,0 0-34,0 8-25,0 9-4,0 7 18,-6 4-4,5 0-5,-2-2 5,2-5-5,1-4-1,0-5-2,-3-4 6,3-3-1,0-4-3,0-1 1,0 0 6,0-8-6,0-8-8,3-3-1,1-4-2,-4-1 5,4-1-2,-4-1-2,3 1 0,-2 3 5,5 3-1,-5 7 0,-1 6 7,3 5 2,-3 1-1,0 0-2,0 6-11,1 5 0,6 5 8,2-2 3,2 1 1,0-5 2,0-1-7,4-3 3,-2-4 3,5-2 1,-3 0-3,3-5 2,-5-4 2,2-4-2,0-1-8,0-1-2,-3 2-6,-4 2 3,-5 2-1,-2 6 4,-1 3 5,0 0-1,0 7-23,0 8 16,0 7 14,-4 3 0,-3 1-4,3-1-1,0 0 3,2-5 1,2-4-6,0-1 1,0-4-4,4-3-33,1-3-89,-4-5-83</inkml:trace>
  <inkml:trace contextRef="#ctx0" brushRef="#br0" timeOffset="28212.2">3598 1036 63,'2'0'-49,"-2"0"341,0 0-257,0 0-17,0 0 31,0 3-13,0 0-31,0 4-6,0 1 3,0 2-1,0-1-1,0-3 1,2-1 2,4-1-5,1-3 5,0-1 6,1 0 0,2-2 1,-4-4-6,0-2 8,-1-1-4,-3-1-3,-2-1-3,0 1 5,-2 0 1,-3 1-5,-3 3-2,0 3 4,1 3-3,-4 0-9,0 3-6,0 9 5,-1 4-4,7-1-16,-1 2-16,6-3-29,0-2-40,7-5-54</inkml:trace>
  <inkml:trace contextRef="#ctx0" brushRef="#br0" timeOffset="28635.94">3801 1073 39,'3'0'164,"-3"0"-125,0-3-27,4-3 15,-1 1-2,-2-1-18,2 0-5,-3 2 4,0 1 3,0 2 0,0-2 1,0 3 5,0-1 8,-3 1-6,-4 0-5,0 0-3,2 6-3,-6 4-4,0 1 5,-1 3 1,4-1-1,1-1-3,3-3-1,4-3 0,0-2-2,0-2-5,3-2 4,5 0 5,5-4 10,5-9-4,-3-5-2,3-3-3,-3-4 0,-2 1-7,-2 0 1,-7 2 2,-1-1 2,-3-3-5,0 1-1,0 3 1,-3 4 1,-1 6-1,1 7 0,3 4 7,-4 1-5,0 12-14,0 9 3,-3 9 9,5 4 4,-1 3-7,1-1 4,2-3 2,0-3 6,5-4-11,5-4 0,4-6-16,-2-4-15,2-7-43,-3-3-85</inkml:trace>
  <inkml:trace contextRef="#ctx0" brushRef="#br0" timeOffset="28915.97">3922 1028 14,'0'12'158,"0"-2"-125,0-3-27,4-1 27,0-2 1,5-1-15,0-3-9,4 0-2,1 0 4,1-3 1,2-5-5,1-1-7,-6 0 3,-1 0 0,-2 3 0,-7-1-4,-2 3 4,0 1 7,0 2 2,-8 1-8,-3 0-1,-4 9 3,-5 3-1,2 4 2,0 3 5,6-2 1,3 0-4,7-4-9,2-2-1,2-4 1,7-2-1,3-4-7,9-1 11,3-8 3,2-4-18,2-5-44,-3-4-100</inkml:trace>
  <inkml:trace contextRef="#ctx0" brushRef="#br0" timeOffset="29088.49">4177 818 269,'-2'6'138,"-4"4"-147,-1 9 8,-1 4 35,4 5-9,-3 3-21,4 1-2,3-1 2,0-3-7,7-1-17,1-2-19,2-5-42,-4-3-142</inkml:trace>
  <inkml:trace contextRef="#ctx0" brushRef="#br0" timeOffset="29708.42">4340 883 185,'-4'-7'89,"-6"4"-49,2 1 19,-2 2-13,2 0-22,-3 4-19,1 5-1,0 3 2,2 2-7,5 3 1,3 1 2,0-2 1,4 2-3,7-2 0,3 0 4,-1-1 1,-1-1-4,1-1-2,-5 0 2,-4-3 4,-1 0-9,-3 0 0,-3-2 1,-9-1 2,-2-1-4,-1-2-2,-1-4 5,4 0-1,2-2-14,2-3-23,5-1-16,3 0-69,0 1-51</inkml:trace>
  <inkml:trace contextRef="#ctx0" brushRef="#br0" timeOffset="30059.34">4397 1057 33,'0'2'133,"0"2"19,0 6-135,0 5-14,-7 5 18,3 4-5,-3 1-16,3-2 2,1-1 2,3-3-8,0-2 1,0-2 1,0-4-6,0-4-1,0-3-2,0-3 6,0-1-4,0-2-9,3-8-6,-3-3 22,1-4-8,-1 0 1,0-1 4,0-2 4,0 0 4,0-1-3,0 0 1,0 4 4,3 1 4,1 3 5,-1 4 6,2 0 0,1 4-8,4-1-11,3 3-3,3 0 3,-1 3-1,2 0 0,1 0 0,-4 4 4,-3 1-4,-3 2 0,-4-2 0,-2 3 6,-2-1 2,-4 2 4,-5-1-3,-3 0 1,-2-2-1,-1 0-8,-2-4 1,6-2 3,-3 0-5,5-3-20,3-4-47,3-1-91</inkml:trace>
  <inkml:trace contextRef="#ctx0" brushRef="#br0" timeOffset="30456">4622 1076 174,'0'0'90,"0"0"-82,0 0 5,0 0 13,0 0-7,1 0-10,-1 0-6,0 0 4,0-5-2,0 1-10,-5 1 3,-5 1-2,2 1 1,-6 1-2,0 1 2,-3 7 6,5 3 7,-1 1 1,2 0 2,3 0-2,1-1-1,4-3-3,3 0-3,0-4-2,7 0-1,1-3 3,6-1-1,-1 0 6,2-2 1,0-7-9,1-1-8,-4-1-18,-2 3-18,-3 0-6,-6 4 15,2 1 26,-3 3 15,0 0 2,0 3 7,-4 5-9,4 1 6,-3 2 1,3 0-3,0-4-2,7 1 1,0-4-8,5-1-2,1-2 2,1-1-16,-2-6-68,-1-6-175</inkml:trace>
  <inkml:trace contextRef="#ctx0" brushRef="#br0" timeOffset="30695.96">4786 1081 20,'1'-1'201,"2"-6"-130,-3 1-75,0-2 4,0 2 5,0 2-5,0 3 4,-3 1 3,-5 0 5,-7 4-12,2 5 4,-5 6 11,0 0 13,5 2-3,1 0-2,8-2 5,1-2-7,3-4-13,3-1-4,5-2-2,5-3 6,5-3-5,4 0-1,-1-7 4,4-4-26,-4-2-63,-3-3-70</inkml:trace>
  <inkml:trace contextRef="#ctx0" brushRef="#br0" timeOffset="30781.05">4786 1081 11</inkml:trace>
  <inkml:trace contextRef="#ctx0" brushRef="#br0" timeOffset="30971.39">4786 1081 11,'85'13'39,"-85"-12"131,0 0-142,0 0-27,0 0 9,2 2 3,0-2-12,3 1 0,-1 0 4,5-2-2,-2 0-2,4 0 3,0-1 1,-1-3 1,1-1-6,-4 0 0,1 0 2,-5 3 2,1-2-4,-4 2 3,0 0 10,-4 2-7,-7 0-6,-3 0 1,0 2 7,-4 7 5,3 2 7,1 2 5,1 1 5,6-1-8,6-3-5,1 0-5,4-4-4,13-3-3,5-3-3,9-5 4,9-9-8,-4-8-70,0-7-274</inkml:trace>
  <inkml:trace contextRef="#ctx0" brushRef="#br0" timeOffset="35739.91">1730 757 15,'0'0'-5,"0"0"10,0 0 9,0 0 48,0 0 26,0 0-60,0 0-20,0 0-4,0 0 3,0 0 1,0 0-5,0 0-9,0 0 6,0 0 5,0 0 6,0-2-4,-4 1 3,4 0 7,0 1-5,-3 0-4,1 0-2,2 0 1,-2 0-4,-1 0-3,3 0 3,-1 0 4,1 0-4,0 0-7,-3 0-1,3 0 4,-1 0-2,-2 0 0,0 1 3,2 0 0,1-1-1,0 0-6,0 0 7,0 0 1,0 0-2,0 0 2,0 0 4,0 0 1,0 0 2,0 0-4,0 0 1,0-1-5,0-2-4,0-1 1,0 1 5,0 1 2,0 0-2,0 2 2,-3 0 1,-4 0 0,3 0 0,-4 5-10,1 0 5,-2 2 6,2-2-2,3 0-5,3 0 2,1-1 2,0-4-6,0 1-9,0-1 9,0 0 6,4 0-3,2 0 1,-1-5 1,1 0-5,-2 0-10,-1 0-9,-3 1-1,0 2 10,0 2 3,0 0 3,0 2-32,-3 7-45</inkml:trace>
  <inkml:trace contextRef="#ctx0" brushRef="#br0" timeOffset="42707.48">1504 3483 47,'0'0'326,"-4"-2"-303,2 1-27,2 1 19,0 0 24,0 0-17,0 0-24,9 7-5,3 3 21,6 3 3,4 4 4,5 1-2,3 3-2,-2 2 1,3-2-12,-2 0 3,1 0-1,-2 1-2,-1-2-8,-4 0 4,2-1 4,-5-3-5,-5-1-4,-1-2 1,-4-3 0,-4-2-14,-1-3-17,-3 1-15,-2-6-17,0 0-39,-2 0-58</inkml:trace>
  <inkml:trace contextRef="#ctx0" brushRef="#br0" timeOffset="43164.01">1845 3831 25,'0'0'-8,"-4"0"278,0 1-230,-3-1-34,3 0 48,0 0 0,0 0-22,-3 0-18,0 0 0,-6 0-1,-2 2-7,-10 4-3,-5 0 5,-8 4 0,-8 0-4,-4 2 1,-4 0 6,-3 4 2,3-1-6,3 1-5,9 0 2,7 0 0,9-3-4,10-4-5,11-2 1,5-4-3,1-2-31,13-1-25,10-4-2,4-10-45,5-3-82</inkml:trace>
  <inkml:trace contextRef="#ctx0" brushRef="#br0" timeOffset="43615.99">1519 3508 10,'0'-1'2,"0"-2"162,0 2-129,-4 0-23,2 1 43,0 0-1,2 0-25,-4 4-13,-3 8-15,1 8 2,-5 7 4,-4 6 4,-3 3-1,-2 1-7,-2 0-1,-2-2 2,1 0 1,-2-2-4,3-5-3,6-5 4,5-4-2,7-7-16,4-6-44,0-6-118</inkml:trace>
  <inkml:trace contextRef="#ctx0" brushRef="#br0" timeOffset="44384">1818 3814 47,'0'0'101,"0"-1"-62,0 1-31,0 0 20,0 0 5,0 0-24,0 0-9,0 1-6,1 3 8,2 0 1,-2 1 5,2-1-2,1-2 1,-1-1-2,3-1 5,-1 0 4,-1 0-3,0 0 2,2-1 5,1-4-4,0 1-9,-3 0-5,-1 1 3,-2 1 1,-1 2-2,0 0 2,0 0 7,0 0 0,-1 0-10,-6 0-2,0 0 4,0 0-2,-1 0-1,3 0 5,-1 2 5,0 0 1,3 0-5,-1 1-5,1 0 4,2 1 1,1-2-6,0 2-3,0-1 5,7-2-2,1-1-1,0 0 1,4 0 4,-1-2 2,-6-3-5,5-2 0,-6 1 3,-1 0-3,-2-1-2,-1 3-2,0 0 7,-1 1-3,-3 1 2,-6 2-3,2 0 2,-3 5-7,-1 7-3,0 3-2,2 4-8,5 0-61,2-3-96</inkml:trace>
  <inkml:trace contextRef="#ctx0" brushRef="#br0" timeOffset="44891.97">1898 3980 46,'0'6'102,"0"5"25,0 6-124,-7 4-5,3 1 16,0 1 14,0-2-14,1-1-10,0-1 1,3-2-4,0-3-1,0-3-1,0-4-5,0-2-27,0-5-60,0 0-61</inkml:trace>
  <inkml:trace contextRef="#ctx0" brushRef="#br0" timeOffset="45115">1844 4002 66,'-3'-2'-63,"1"-2"375,2 3-299,0 0-11,0-2 10,2 1-6,9-2-6,6 1 5,8 1 0,-1-1-7,-1 3 3,2 0 2,-5 0-2,-2 6-6,-10 2-3,-1 3 1,-7 1-1,-5 5 1,-12-2 1,-4 3 1,-4-1 6,-1-3 1,-3-2 0,2-3 4,3-4 0,5-3-7,8-2 2,4 0-3,7-4-37,10-3-95,5-3-23</inkml:trace>
  <inkml:trace contextRef="#ctx0" brushRef="#br0" timeOffset="45583.97">1979 4220 208,'0'0'101,"0"-4"-85,4-4-13,0-1 16,6-1-9,-3 2-11,1 1 1,-1 3 1,-1 1-1,1 3-6,-3 0 4,3 2 1,-3 6 11,-3 4 8,-1 1 2,0 2-4,0 1 2,-4 0-5,-2-2 2,0-2-6,1 0-5,3-3-9,2 0-14,0-3-62,0-6-140</inkml:trace>
  <inkml:trace contextRef="#ctx0" brushRef="#br0" timeOffset="47599.49">2676 3395 21,'3'-13'198,"-3"1"-129,0 4-60,0 2 17,0 3 30,0 2-12,2 1-28,0 1-15,1 10-10,4 10 18,-3 10-1,0 9 3,-4 10-4,0 4 0,-4 8-8,-10 2 3,-3 2 2,-1-1-5,-1-1-8,1-5 1,5-4 5,2-9-4,4-4-16,6-9-24,1-5-28,1-9-69</inkml:trace>
  <inkml:trace contextRef="#ctx0" brushRef="#br0" timeOffset="47892.35">2683 4033 102,'0'4'285,"0"-1"-280,0 1-17,0 1 13,0-2 25,10 3-9,2-1-3,12-2-4,5 0 2,7-3 1,7-3 1,3-4-6,0 0 0,1 1-4,2 4-1,-5 2-7,-1 0-2,-1 8-7,-3 1-28,-6 1-49,-5 2-62</inkml:trace>
  <inkml:trace contextRef="#ctx0" brushRef="#br0" timeOffset="48283.52">3269 3971 161,'-12'0'199,"-1"1"-196,6 2-2,4-1 31,3 2 5,0 2-33,5 3-2,8 3 2,3 2-6,6-1 4,2 0 2,-2 0 0,1 0-8,-3 0 7,-2 0-1,-7 1-4,-3 3-6,-5 0 4,-3 2 5,-7 2 1,-11-1-4,-4 0 6,-6 1 1,-1-4-1,1-3-4,2-4 8,6-4-1,8-3-1,5-3-8,7-1-7,0-8-61,8-5-72</inkml:trace>
  <inkml:trace contextRef="#ctx0" brushRef="#br0" timeOffset="48867.4">2733 3287 11,'0'0'48,"-1"0"241,-4 0-241,-1 4-52,-1 11 3,-2 7 16,-2 6-3,0 2-12,3-1 2,1-2 2,3-3-3,2-7-3,2-4 2,0-6 0,0-2-5,6-4-4,2-1-10,2-8 5,1-6-6,1-5-18,0-4 4,-4 0 7,-1 0-3,0 2 16,-6 2 16,2 5 2,-3 6 8,0 2 14,0 6 18,0 0 1,0 3-30,0 10-28,7 4 18,-3 0 8,3 3-2,3-2-7,4-2 8,-2-1-3,2-3-6,3-2-4,1-2 1,0-4-13,-6-1-54,-3-3-190</inkml:trace>
  <inkml:trace contextRef="#ctx0" brushRef="#br0" timeOffset="49320.11">2653 4111 404,'-5'0'21,"4"0"-36,1 0 18,0 0 22,10-8-22,8-3 0,8-5 2,6-8-2,6-1 5,3-1-3,-2 0-4,-1 2 1,-1 4 1,-8 2-2,-8 4-7,-6 3-13,-3 4-10,-8 3-24,-4 4-12,0 0 7,-9 0-62,-2 0 24</inkml:trace>
  <inkml:trace contextRef="#ctx0" brushRef="#br0" timeOffset="49587.95">2841 3845 236,'-2'-4'99,"2"-1"-118,0-1-4,8-1 43,6-1 2,5 1-15,3 3-2,5 0-1,-1 2 6,-1 2-8,2 0-2,-5 3 0,-3 4 0,-5 3 1,-5-1-2,-5 4-1,-4-2 4,0 2 6,-6 0-3,-8 2 3,2-1 1,-2-1 2,1-2-10,4-1-2,5 0 2,2-2-14,2-2-51,0-1-106</inkml:trace>
  <inkml:trace contextRef="#ctx0" brushRef="#br0" timeOffset="52899.43">3291 3397 133,'0'-6'173,"0"-1"-74,0 4-95,0 0 12,0 3 45,0 0-19,0 3-38,0 10-16,0 5 13,0 8 6,0 2-6,0 3 1,0-1 2,0-2 0,0-2-6,0-4 4,0-3 0,0-7-1,0-2-2,0-6-2,3-1 3,-1-3-2,2 0-4,5-1 4,4-9 0,1-4-4,-2-3-7,4-2 1,-5 4 5,0 2 3,-4 6-4,-7 4 2,1 3 2,2 2-2,-2 9-15,5 5 26,4 2-2,-1 1 0,1-4-5,4-4 2,1-4 4,-2-2 1,1-5-4,1 0 3,-4-5 6,2-7 4,-4-7-7,-3-4 1,-2-3-2,-1-2-2,-3-1-4,0-1 2,0 3-2,-7 2 2,5 5-6,-2 7 3,1 7-4,1 4-7,0 2-21,0 11-64,-4 8 26,0 4-51</inkml:trace>
  <inkml:trace contextRef="#ctx0" brushRef="#br0" timeOffset="53223.5">3712 3543 19,'0'-5'175,"0"1"-119,0 1-32,-3 3 32,-5 0-14,-3 0-18,0 2-13,-4 8 0,1 3-6,1 4 3,2 0 6,4 2-2,6-5-10,1-2-1,1-3 2,9-3-2,2-3-2,4-3 7,2 0 6,1-8 0,1-6-5,-2 1 0,-3-3-1,-4 0-5,-7 0-8,-4-1 0,-3 4 2,-9 1-4,-3 6-10,-5 4 10,-2 2-11,1 10-7,2 5-8,2 2-1,6-1-18,7-1-44,4-3-44</inkml:trace>
  <inkml:trace contextRef="#ctx0" brushRef="#br0" timeOffset="53481.47">3811 3568 9,'-6'14'134,"-1"1"-62,6 2-77,1 0 5,0-1 11,7-4-1,1 0-9,1-5 3,0-1 1,0-3-2,-5-3 2,3 0 17,-3-6 9,-4-5 0,0-1-15,0-3-1,0-1 0,-7 2-4,3 1 4,0 2-2,-1 3 0,5 2-1,0 2-10,0 4 1,0 0-8,6 0-6,5 0 4,4 1 6,1 2 2,2 3-7,0-3-26,-3-1-43,0-1-85</inkml:trace>
  <inkml:trace contextRef="#ctx0" brushRef="#br0" timeOffset="53731.94">4026 3372 47,'0'-7'-37,"0"5"327,-1 0-243,-2 2-22,3 0 22,0 10-33,0 10-17,0 6 11,0 5 0,0 2-2,0-1-7,0-2 5,0-1 1,0-4-6,0-2-2,0-3-6,0-4-19,3-5-43,-3-6-70,0-4-66</inkml:trace>
  <inkml:trace contextRef="#ctx0" brushRef="#br0" timeOffset="54163.97">4140 3631 11,'15'-1'-11,"3"-7"11,-1-2 1,-2-1 26,-1-1 11,-3 1-13,-5 2 25,-3-1 10,-3 3-7,0-1-12,0 0-5,0 0-11,-7 2-9,1 0-9,-5 2 2,0 2-5,-3 2-5,-1 0-1,-2 7-1,2 7 1,-3 2-3,5 2 4,2 1 7,3 0 1,2-3 1,6-4-2,0-3-2,3-2-2,5-3 0,3-4 0,3 0 8,0-6 7,7-8 0,-4-5-13,1-3 0,-3-2-1,-1-1-6,-4 0-7,-1 0 2,-5 0-1,1-1-4,-5 2-4,0 3 9,0 4 8,0 9 1,0 3 0,0 5 17,0 0 3,0 12-16,-3 6-6,-5 9 7,1 4 0,-3 1-3,3 1-1,3-1 1,-2-1 2,6-6-7,0-3-10,6-4-37,5-6-75,-5-6-151</inkml:trace>
  <inkml:trace contextRef="#ctx0" brushRef="#br0" timeOffset="54604.46">4447 3422 54,'0'-14'-54,"0"1"300,-10 1-218,2 3-16,-3 3 50,0 2-24,1 4-19,0 0-4,-1 1-10,0 8-8,1 2 2,1 4 6,3 1 0,3 2-5,2 1 8,1 0 8,1-1-1,6 0 1,1 0-2,4-3-2,-4-1-4,3-1-8,-4 0 2,-3-5 4,-4 2-4,0-3-1,0-2-1,-4 0 3,-3-5-6,-1 0-14,1 0-21,-2-8-35,7-1-85,0-2-87</inkml:trace>
  <inkml:trace contextRef="#ctx0" brushRef="#br0" timeOffset="54751.45">4483 3579 66,'0'5'-64,"-1"1"421,-8 3-346,0 4-17,3 2 13,2 4-4,-3-1 0,3 2-4,-3-2-7,3-2-22,1-3-7,3-5-2,-3-2-29,3-4-11,0-2 0</inkml:trace>
  <inkml:trace contextRef="#ctx0" brushRef="#br0" timeOffset="54968.43">4468 3575 59,'5'-11'120,"1"0"-115,-2 1 4,3 1 35,3 2-23,-5-1-10,5 3-1,-2 2 3,1 1-3,2 2 0,-4 0-1,4 1 5,-5 4-7,0 2 4,-1 2 6,-1-1 2,-4 0-12,0 1 0,0 1 2,-6 0 1,-5-1-7,-4 0-1,1-2 1,-1-2-4,2-2-10,-2-3-3,4 0-4,-3-6-26,4-3-49,3-1-94</inkml:trace>
  <inkml:trace contextRef="#ctx0" brushRef="#br0" timeOffset="55287.44">4707 3545 47,'4'0'85,"3"0"-47,0-6 3,-2-1 12,1 3-29,-2-2-15,-4 3 1,0 1 16,0 0 0,-11 2-4,1 0 1,-4 2-19,-5 7-3,-2 5 1,-1 2 6,1 3 3,3-2 1,5 0-2,4-3 8,3-4-2,6-1-9,0-3-8,2-2-1,9-3 5,4-1 4,4-3-2,8-7 2,2-2-4,-1-3-26,-2 2-63,-6 1-104</inkml:trace>
  <inkml:trace contextRef="#ctx0" brushRef="#br0" timeOffset="55781.58">4877 3547 206,'-8'4'121,"-3"0"-100,0 0 29,-3 2 5,4 4-21,-1-1-14,3 2 1,1 0-11,3-1 0,1-2-2,3-1-5,0 1-7,8-4 4,6-2 2,3-2 0,4-1-6,0-9-12,2 0-42,0-6-76</inkml:trace>
  <inkml:trace contextRef="#ctx0" brushRef="#br0" timeOffset="56131.98">5004 3550 0,'-6'5'320,"-1"-2"-285,3 1-35,0-2 22,4 0-3,0 1-18,0-3-2,0 1-3,4-1 1,2 0 5,3 0 4,0-4 1,-1-2-6,2 1-1,-9-2 0,2 4 1,-3-1-3,0 3 4,0 1 8,-8 0-1,-9 5-5,2 6 8,-2 6 11,-1 3-1,7 1 1,3-2 1,5-2-10,3-5-11,11-5-7,14-6 3,10-5 7,12-16-13,6-13-64,0-8-256</inkml:trace>
  <inkml:trace contextRef="#ctx0" brushRef="#br0" timeOffset="69523.95">2207 5001 155,'0'-15'58,"0"0"-50,0 3 6,0 3 44,0 0-10,0 4-19,0 2-6,-3 2-2,3 1-2,0 0 0,0 1-4,0 7-3,0 9-5,0 7 0,0 8 0,0 9 0,0 4-4,0 1-1,0 2-1,-4-2 0,4-3 2,-2-4-5,2-3 0,-3-6 2,3-1-2,0-7-18,0-3-14,0-4-16,0-7-26,0-6-54,-1-2-34</inkml:trace>
  <inkml:trace contextRef="#ctx0" brushRef="#br0" timeOffset="69763.37">2084 5290 60,'-7'3'209,"-1"0"-208,4 0-6,0 0 19,1 3 27,3 5-28,0 5-11,8 7 6,2 7 2,2 2-2,4 4 6,-1 1-8,0-4-3,2-3-1,0-7 2,-5-8-4,-1-5 1,-2-6 1,2-4 9,-3-3 10,6-13 14,-3-9-5,2-9-13,0-6-11,0-1-4,-2-1-2,0 4 1,0 5-16,2 5-64,-6 6-154</inkml:trace>
  <inkml:trace contextRef="#ctx0" brushRef="#br0" timeOffset="75472">2709 6207 0,'0'0'286,"0"3"-294,0 4-36,0 6 39,0 4 26,5 9 0,0 4-8,-1 9 0,-2 3-4,0 6 6,-2 6-1,0 4-1,-6 6-3,-7 1-7,-1 0-3,-1-1 2,-2-3 1,2-5-6,4-6 0,-3-8 1,5-8-2,3-8-12,6-9-19,0-8-24,0-9-71</inkml:trace>
  <inkml:trace contextRef="#ctx0" brushRef="#br0" timeOffset="75791.31">2644 7011 100,'0'2'201,"0"3"-195,-3-2-11,3 1 24,0 0 16,3 1-16,10-1-7,5-1 5,5-2 0,11-1 5,3 0-6,6-4-3,3-2 1,3 3-1,1 0-1,-2 3-1,1 0-3,1 5-7,-3 4-1,-1 5 3,1 0-8,-5 0-14,-3 3-5,-2-3-2,-2-2-3,-3-2-8,0-4-15,-7-3-29,-3-3-43</inkml:trace>
  <inkml:trace contextRef="#ctx0" brushRef="#br0" timeOffset="76207.97">3480 6980 158,'-15'6'197,"4"-1"-129,0-2-72,4 0 10,7-2 41,0-1-7,0 1-29,4 0-14,10 2-3,1 1 9,9 1 1,5 0 1,-4 2-8,4-1 2,-7 2 0,-2 0-5,-5 2-8,-4 3-1,-5 0 8,-6 2 1,0 2 3,-6 1 4,-8 0 5,-4-1-3,-3-3-3,-2-1 6,-2-2 3,4-3 3,0-2-6,6-3-2,6-1-2,3-2-5,6 0-27,0-3-59,0-5-131</inkml:trace>
  <inkml:trace contextRef="#ctx0" brushRef="#br0" timeOffset="76876">2797 6074 83,'0'1'-59,"0"-1"153,0 1-29,0 0 12,0 0-47,-3 3-11,-2 3-14,-4 0-4,0 4 2,-1 0 7,-4 2 0,0 1 9,2 2 8,-1-1-4,2 1-5,0 0-6,4-1-2,-2-1-1,5-3-6,0-2-4,4-4 1,0-3 1,0 0-7,0-2-11,6 0-5,2-8 5,6-5 5,1-4 0,1-1 2,1-2 10,0 1-2,-1 3-1,-3 3 3,-3 2 3,-3 5-1,-4 5-2,1 1 3,-1 0 7,-2 5 8,2 8 6,-2 2 4,2 4-5,0 1-13,-3-1-6,1-1-1,4-2 2,-1-3-6,7-1-7,7-4-18,1-4-53,-1-2-201</inkml:trace>
  <inkml:trace contextRef="#ctx0" brushRef="#br0" timeOffset="77248.6">2647 6798 396,'-3'1'31,"3"0"-43,0-1 18,0 0 20,0 0-6,9-4-19,6-4 10,10-5-4,3-3 0,5-5 0,6-5-6,2 0 0,4-3 4,-6 3-3,0 0-3,-2 3-2,-2 4-1,-2 1-26,-7 5-55,-6 5-63,-13 3-75</inkml:trace>
  <inkml:trace contextRef="#ctx0" brushRef="#br0" timeOffset="77511.98">2922 6544 238,'-11'5'86,"7"-3"-90,1-2 14,3 0 49,0 0-35,4 0-27,7 0-1,7 0 23,2-1 2,3-3-9,2 2-8,-4 0 1,1 1-1,-1 1-4,-4 0-1,1 3 3,-6 4 2,-3 3-3,-2 4 1,-7-1 6,0 4 0,-7 1-2,-6 0-4,-1-1 3,2-1-1,1-3-5,5-3-5,-1-2-37,3-7-100</inkml:trace>
  <inkml:trace contextRef="#ctx0" brushRef="#br0" timeOffset="78348.83">3508 6260 206,'3'0'245,"-2"3"-209,2 12-92,-3 5 51,7 5 18,-3 4-3,2 5-3,-1-1-3,1-2 1,-2-3-5,0-4 0,2-7 1,-2-6 2,0-5-6,3-6 0,0-2 8,5-12 14,4-8 0,-1-9-6,3-7 0,-1-3-5,-2-1-8,-1 2 0,1 3 2,-4 7-2,2 5-8,-5 9-8,2 7-3,-5 9-14,1 3-26,-2 13-35,-4 6-102</inkml:trace>
  <inkml:trace contextRef="#ctx0" brushRef="#br0" timeOffset="78543.59">3790 6456 377,'0'0'43,"0"0"-48,0 0 5,0 1 11,0 5 0,-3 1-10,-1 5 0,3-1-1,-4 1-6,3 0-3,0-4-19,0-2-35,-1-1-56,1-5-42</inkml:trace>
  <inkml:trace contextRef="#ctx0" brushRef="#br0" timeOffset="78681.72">3821 6288 319,'0'-2'86,"0"2"-128,-2 0 24,2 0 21,0 8-45,0 1-62,0 1-77</inkml:trace>
  <inkml:trace contextRef="#ctx0" brushRef="#br0" timeOffset="78923.48">3915 6461 333,'3'2'26,"-3"1"-31,4-2 4,3-1 16,3 0-7,5-6 6,0-3-8,3-1-6,0-2-14,-8 1-12,1 3-23,-8 0-4,-3 5 20,0 2 34,-4 1 13,-10 4-1,-6 6-7,1 4 10,-3 3 16,2 2 7,5 1-11,1-1-2,6-2-12,8-3-5,0-3-3,0-2-1,14-4-4,1-2-1,2-3-1,6-3 2,2-7 1,-1-6-27,-5-3-74,-5-2-157</inkml:trace>
  <inkml:trace contextRef="#ctx0" brushRef="#br0" timeOffset="79259.98">4055 6477 194,'0'4'106,"-2"-2"-109,2 2 6,0-2 17,0 3 0,0 0-12,0-1-1,4 0-9,3-2 3,4-2 0,4 0-8,-1-1-2,0-5 2,0-1-4,-2 0-3,2 1-4,-7 1 13,-1 3 6,-4 0-1,0 2-4,-2 0 9,0 5 22,0 3 6,0 1-16,0 0-2,0-2 6,2-1-2,3-3-15,-1 1 3,3-3 2,0-1-1,1 0 1,0-6 5,2-6 2,-2 0-8,-1-2-9,-5 0 4,0-1-1,-2 2 0,0 3-9,0 2 7,-2 4 1,0 2-5,0 2-9,2 2-17,0 6-37,0 5-30,-3-1-139</inkml:trace>
  <inkml:trace contextRef="#ctx0" brushRef="#br0" timeOffset="79548.89">4398 6364 208,'3'-1'128,"-3"1"-111,0 0 17,0 0 10,0 0-9,0 0-14,-3 7-21,2 4-1,-2 6 1,3 2-1,0 0-3,0 1 6,7-2 1,-1-2-3,-2-2-4,1-1 6,-1-3 1,-2 0-3,-2-2-1,0-1 6,-8-1-3,-1-3-7,-2-2-6,-3-1 0,2-1-9,1-9-34,0-1-24,6-2-52,4-1-51</inkml:trace>
  <inkml:trace contextRef="#ctx0" brushRef="#br0" timeOffset="79695.97">4473 6519 292,'-5'25'11,"1"1"-19,4 1 13,0-1-2,0-1-6,0-3-19,0-4-53,0-3-43</inkml:trace>
  <inkml:trace contextRef="#ctx0" brushRef="#br0" timeOffset="79912.59">4462 6547 78,'0'-24'54,"0"-1"-47,6 0 33,3 4 17,0 2-20,-1 4-17,3 2-8,3 2-11,-3 4-1,3 1 0,0 5 1,0 1-8,-4 3-17,-3 8 20,-3 6 2,-2-1 0,-2 1-1,-2 1 12,-9-1 8,-2-1 11,-2-1 1,0-3-5,-3-3-2,2-2-6,4-2-10,1-4-2,2-1-4,4-3-21,5-6-51,0 0-39,7-1-75</inkml:trace>
  <inkml:trace contextRef="#ctx0" brushRef="#br0" timeOffset="80271.98">4782 6463 109,'0'0'91,"0"-5"-67,0-1-25,0-1 9,0 0 3,-6 1 3,-2 1 1,1 2-1,-3 2 19,-1 1 5,-4 0-21,1 4-10,-1 5 4,-2 5 3,3 0-1,1 2-2,4-1 2,3 0-3,2-5-3,4 0-3,0-3-1,4-1-3,7-4-3,2-1 2,5-1 3,-1-2 1,5-8-8,-4-1-21,-1-1-24,-6 4-15,-3 1-13,-4 5 1,-4 2 25,0 0 29,0 6 32,0 1 4,0 3-3,0-2-4,0-2-3,0-1-6,0-3-3,6-2-44</inkml:trace>
  <inkml:trace contextRef="#ctx0" brushRef="#br0" timeOffset="80535.12">4939 6447 254,'0'-2'133,"0"2"-107,-7 0 39,-2 0-20,-2 4-27,-1 3-9,-2 4-4,-1 2-3,-1 3 0,4 1 8,5-2 3,0 0-7,5-3 0,2-2-2,0-1-3,9-3-6,2-1 3,4-4 2,3-1-4,-1 0-7,3-9-10,-5-4-18,0-1-47,-4 0-123</inkml:trace>
  <inkml:trace contextRef="#ctx0" brushRef="#br0" timeOffset="80614.98">4939 6447 36</inkml:trace>
  <inkml:trace contextRef="#ctx0" brushRef="#br0" timeOffset="80806.98">4939 6447 36,'41'48'368,"-48"-43"-346,2 2-19,5-1 28,0 0-18,0 1-10,8-1-2,3 1-5,2-3 3,2-3-2,3-1-4,-3 0-8,1-6 12,-1-5 3,-4-1-2,2-1-8,-2-1 5,-5 1 3,3 1 0,-5 1-3,-4 3 3,0 2 5,0 2 1,-7 3-2,-5 1 2,-5 5 1,-1 7 2,0 3-2,3 3 11,5 1 8,3-2-1,7-5-14,8-2-10,12-6 3,10-4-1,8-1-8,1-16-21,5-6-88</inkml:trace>
  <inkml:trace contextRef="#ctx0" brushRef="#br0" timeOffset="82387.38">1605 7298 54,'0'0'147,"0"1"-51,0 5-65,-3 6-29,2 7 1,-3 7 10,-3 2-8,3 4-5,-6-1 5,2-1-3,-3-1-1,-2-2-4,-1-3 7,3-3-1,3-6-3,4-6-5,1-4 3,3-5-10,0-2-55,4-10-6,7-4 28,0-6-37</inkml:trace>
  <inkml:trace contextRef="#ctx0" brushRef="#br0" timeOffset="82639.67">1614 7304 13,'0'-8'38,"-5"4"-38,4 0 27,-2 2 46,3 2-2,0-1-42,0 0-26,0-1-3,3 1 11,-3 0-2,6 1 7,-4 0-5,0 0-3,2 0-3,1 0 1,-3 3 8,5 4 2,-3 3 8,3 3 3,1 4-5,-4 1-6,6 2-9,-4-2-4,1-1 1,-1-2 0,3-1-4,-2-2-1,0-3 3,-3-2-1,-4-4 0,1 0-3,-1-2 3,3-1-2,-3 0-5,0 0-1,0 0-7,-4 0-28,-7 0-63,0 0-69</inkml:trace>
  <inkml:trace contextRef="#ctx0" brushRef="#br0" timeOffset="83315.2">1500 7455 238,'-9'-1'13,"5"0"-26,1 1 29,3-2 17,0 1-27,5-2-21,4-2 1,6-5 14,5 0 0,-1-1 11,1 0-7,2 3-1,-4 2 0,-1 0 5,1 2-3,-3 1-6,0 1-3,1-1 6,-4 1-5,-1-1-10,0 1-2,-4 0-6,-3-2-12,1 3 0,-5-3 13,0 1 19,0-1 3,0 2-2,0-2 1,0 3 6,-7 0-4,5 1 0,-2 0-3,1 0 3,2 0-1,-2 0 0,1 0-1,0 0 1,-1 0 1,2 0-4,-2 0 1,2 0 11,-2 1-2,0 0-5,2 1 1,-2 0 3,3-1-3,-3 0 0,3 1 1,0 0 1,0 1-1,0 3-2,0 6 19,6 2 6,1 9-3,1 2-4,-1 6-5,3 1 2,-1 2-5,0 0-6,-1-2-1,2-3 0,-4-3-2,-1-3-5,1-6-1,-2-2 2,0-5 2,-1-4-4,-3-3 2,0-3 4,0 0 2,0 0-4,-7-6-4,-3-5-8,-7-2 4,2-1 3,0-1 1,0 1 2,-2 2 1,3 1-5,-1 4 3,-2 2 2,2 4 4,-1-1-8,-2 2-2,3 0 5,0 0 2,4 0-3,4 0 2,5 0 4,0 0 1,2-1-4,0 1-6,0 0-2,4 0-11,11-3 12,0 1 6,6-2 0,0 0 4,0 0-5,0-2 2,-2 0 2,-1 2-2,-4 1-5,-2-1 2,-3 3 2,-2 0 1,-3 1-5,-1 0 2,-3 0 0,0 0 1,0 0-4,-3 0-1,-5 0-37,-8 0-75,-3 1-71</inkml:trace>
  <inkml:trace contextRef="#ctx0" brushRef="#br0" timeOffset="84443.46">1544 7188 237,'-7'-6'22,"6"2"-23,-2 1 30,3 3 30,0 0-31,0 1-26,0 9-22,4 2 23,7 3 1,0 2 2,0 0-5,2-1 2,-2 0 1,-3-3-1,2-4-7,-6-3 5,2 0 1,-3-6-2,-3 0-2,0 0 1,0-2 9,0-6-8,0-3-11,-7-5 1,-2 1 10,1-1 0,-3 1-5,0 2-5,0 0 3,0 2-18,5 4 16,-1 3 13,3 4 2,1 0 1,3 1-10,-1 8-3,1 4 4,0 4 3,1 1-2,6-2 6,1-3-3,1-2-2,0-4-2,0-3 3,-1-1 1,-5-3-2,4 0-1,-7-2 9,0-6 6,0-2-9,0-2-16,-3-1 0,-4-4-8,-1 4 1,1-4-8,0 3 4,1 0-5,2 3 8,0 2 7,4 5 13,-3 2 3,3 2-1,0 0-3,0 0-1,0 0-5,0 0-8,3 0 11,5 0 5,3 0-2,5-4 12,0-2-13,4-1 4,1-1 0,-5-2-1,0 3-5,2 0 1,-3 3 3,-2 4-2,-2 0-5,0 4 0,-3 5-5,-1 0-2,0 1 7,-3-1 5,-1-2 0,-2-3 1,2-1 0,-3-1 0,0-1 14,0-1-4,2 0-6,-2 0 4,0 0 0,0 0 1,0 0-7,0 0 3,0 0-1,0 2-3,0 3 7,-2 5 13,-5 4-17,3 4 2,-6 1-4,5 2 12,-5-2 6,4-1-5,-5-3 2,3-4 4,4 0-4,-2-3-4,5-6-10,1 0 3,-3-2-2,3 0-2,0 0-2,0-3-6,0-2-22,0-2 12,0 1-8,0 3 14,0 2 1,0-1 0,0 2-1,-3 0 6,-1 3-8,3 0-2,-4 3 7,3-3 6,2 0-2,0-2-7,0 1-48,0-2-97</inkml:trace>
  <inkml:trace contextRef="#ctx0" brushRef="#br0" timeOffset="85023.49">1519 7117 42,'-4'0'285,"0"0"-289,0-1-5,1-3 25,-1-3-5,2-2-19,2 0 1,-4-2-5,1 1-23,-4-2-8,2-1-2,-5 2-16,-1 0 6,0 2 14,-2-2 22,2 0 4</inkml:trace>
  <inkml:trace contextRef="#ctx0" brushRef="#br0" timeOffset="85311.59">1305 6573 24,'-4'-5'11,"1"1"16,2 1 12,1 0-24,0 0-15,0-2-3,0-1-18,0 0-25</inkml:trace>
  <inkml:trace contextRef="#ctx0" brushRef="#br0" timeOffset="85459.93">1266 6413 49,'-2'-1'104,"0"0"-83,-1 0 6,2-2 32,1 0-35,0-3-21,0 0-2,0-3 0,4 0-4,-2-2 3,0 1 0,-2 0-14,0 0-60,-7 1-28</inkml:trace>
  <inkml:trace contextRef="#ctx0" brushRef="#br0" timeOffset="85580">1152 6232 81,'-2'-9'49,"2"-1"-41,0 2 26,0-1 32,0 0-15,0 1-19,0-2-26,0 2-7,0-3 0,2 0-10,0 0-35,-2-1-79</inkml:trace>
  <inkml:trace contextRef="#ctx0" brushRef="#br0" timeOffset="85699.49">1026 5958 85,'-5'-4'67,"3"1"-53,-1 1 46,2-2-16,1 1-32,0-1-15,1-1-9,6 0-61,-3-2-74</inkml:trace>
  <inkml:trace contextRef="#ctx0" brushRef="#br0" timeOffset="86263.82">1830 7069 316,'-4'0'20,"4"-1"-25,-3-2 23,3-1 11,0-2-31,3-2-11,4-3-2,-1-4-21,5-1-17,0-2-15,-3-2-29,2-1 7</inkml:trace>
  <inkml:trace contextRef="#ctx0" brushRef="#br0" timeOffset="86383.47">1970 6777 53,'9'-8'13,"-7"2"-23,3 1 9,-5 2 6,1 0-1,2-1 4,-3 0 0,0-2-7,0-2-1,3 1 0,-3-2 0,1 2-1,2-1-6,-2 3-7,2-1-15</inkml:trace>
  <inkml:trace contextRef="#ctx0" brushRef="#br0" timeOffset="86535.62">2137 6455 17,'8'-11'7,"1"2"-6,2-1 27,-3 4-19,-1-1-7,-4 0-12,-2 0-36</inkml:trace>
  <inkml:trace contextRef="#ctx0" brushRef="#br0" timeOffset="86695.77">2211 6320 248,'0'-1'21,"0"-1"-18,0-2 25,4-1-10,3-1-18,4-2 0,2 0-2,-2-3 0,4 3 1,-1-1-12,-3 1-51,-3 2-65</inkml:trace>
  <inkml:trace contextRef="#ctx0" brushRef="#br0" timeOffset="87712">1526 6356 37,'-4'0'145,"0"0"-136,4 0 1,-3 0 56,3 0-19,0 0-27,0 0-12,0 0-14,0 0 5,4 1 4,-1 0 12,4 1 0,1-1 1,3-1-3,2-1-2,5-6-5,1-2-1,1 1-1,-1-3-1,-1-1-14,-3 2-22,-2 1-32,-6 3-48,-4 3-53</inkml:trace>
  <inkml:trace contextRef="#ctx0" brushRef="#br0" timeOffset="88423.48">1697 6307 2,'0'0'46,"0"0"-31,0-2 2,1-2 20,2-1 18,0 3-12,-3 0-10,0 2 5,0 0 6,0 0-8,0 0-15,0 2-10,0 7-4,0 7-1,-3 5-4,-1 8 8,4 0-2,0 4-3,0-1-2,0 0 2,0-2-1,0-3 0,0-4-6,1-3 3,5-3 1,-5-6 0,5-2-5,-2-5 3,-4-3 0,1-1 0,-1 0-4,0 0 5,0 0 3,0-5 1,0-2-11,0 1 3,0 1 4,0 2-4,0 3-5,0 0 0,0 0 7,0 0-4,0 0-7,0 0-4,0 0 4,0 0 3,0 0 3,-1 0 6,1 1 2,0-1 0,-3 1-4,3-1 4,0 1 0,0-1 0,-1 0-3,-2 0 1,3 0-1,-3 3 0,2-1-9,1 1-6,-3 0-8,0-2 2,3-1 10,0 0 9,0 0 3,0 0 2,0 0-4,0 0 3,0 0 1,0 0-4,-1 0-26,-2 0-68,-3 2-47</inkml:trace>
  <inkml:trace contextRef="#ctx0" brushRef="#br0" timeOffset="88507.5">1658 6656 0,'0'0'0,"0"-3"0</inkml:trace>
  <inkml:trace contextRef="#ctx0" brushRef="#br0" timeOffset="88562.05">1658 6656 51</inkml:trace>
  <inkml:trace contextRef="#ctx0" brushRef="#br0" timeOffset="88739.45">1658 6656 51,'-4'11'25,"1"-11"23,3 0 29,0-2-29,0 0-37,0-1-6,0 0 8,-3 2 8,3-1 0,0 0 8,-1 2-2,1-2-1,-3 0-4,2-2-8,-2-1 3,-1-1 1,-3-2-10,3-3-4,-3-2 7,1-3-2,-5-3-4,-3-3-5,-1 0 4,0-4-2,-5-1-1,2 2-4,1-1 3,6 2 0,3 6-3,5 5-6,3 6-6,3 3-16,8 4-21,2 0-31,-1 4-37</inkml:trace>
  <inkml:trace contextRef="#ctx0" brushRef="#br0" timeOffset="89496.26">1472 6119 29,'-3'13'7,"2"1"11,1 4 9,0 0-14,0 0 3,0-3 4,0 0-4,0-2-11,0-5-4,1-1-1,-1-2-1,0-1-13,0-4-37,0 0-18</inkml:trace>
  <inkml:trace contextRef="#ctx0" brushRef="#br0" timeOffset="89747.52">1376 6100 48,'0'-1'33,"0"-1"-17,0 2-8,0-3 0,4 2 3,2-1 5,3-1 3,1-3 4,7 2 3,0-3 3,2 0-4,3 2-6,2 0-1,1 1 4,-3 4-7,-8 0-4,0 6-4,-7 3 3,-3 3 3,-4 4-3,-4 2-1,-12 3 2,-3-1-4,-6-1-3,-1-2-3,5 0 1,-4-3 1,8-3-4,3-3-1,3-4 4,7-2-7,0-2-27,4 0-41,0 0-73,7-8-21</inkml:trace>
  <inkml:trace contextRef="#ctx0" brushRef="#br0" timeOffset="90191.92">1551 6232 188,'-5'-2'12,"3"-1"-3,2 2 57,-3 0-24,3 0-18,0 0-16,0-1-9,0 0-1,7 2 4,2-2 5,-1-1-9,3 3 2,-1 0 3,1 0 1,-6 0-1,2 5-3,-2-1 2,-3 1 5,-2 0-3,0 3 2,0-1 3,-4 2 1,-3 0-7,3 0 2,0-2 1,4-1-2,0-2-4,0-2-4,1-2 0,9 0 4,2 0 0,5-12 1,4-1-6,-2-5-39,-2 0-109</inkml:trace>
  <inkml:trace contextRef="#ctx0" brushRef="#br0" timeOffset="91920.26">1522 6256 16,'0'0'27,"0"0"-17,0 0-1,1 1-15,5-1 11,-5 0-3,2 1 90,-3-1 2,0 0-56,0 0-10,0 0 7,0 3-9,0-2-16,0 2-7,0 1 0,0-2 2,0 0-5,0-1 0,0-1 0,0 0 0,3 0-1,1 0 3,2-3 11,3-4 1,-1 0-3,4-3-4,0 0-1,2 0-3,-3 2-4,-1 0-1,-3 4 3,0 2 0,-6 1-5,2 1 1,-3 0 2,0 0 2,0 0-4,0 7 1,-3 2 9,-1 4-2,-2 2-4,-1-1-1,3 1 5,-3-3-3,3 1-2,-3-1 0,3-1 0,0 0-1,4-3-37,0-2-43,0-2-81</inkml:trace>
  <inkml:trace contextRef="#ctx0" brushRef="#br0" timeOffset="100595.37">2111 8128 10,'0'-3'5,"1"1"1,2 1-13,1-1-4,-1 1 16,-3 1 53,0 0-20,0-1-32,0 0 8,4-1 14,-4 1 14,2 1-15,-2 0-4,0 0 1,0 0 3,0 0-2,0 8-6,0 5 5,0 4 4,0 9-15,0 1-6,-6 3 0,-1 1-5,-3 0-3,2 1 5,-1 0-1,1 0 0,-1 1-7,3 0 5,-5-1 2,4-3-3,0-3-4,3-3 4,0 0 0,-1-3-1,3-2-8,2-1-1,0-6-13,0-3-39,0-6-64,-2-2-28</inkml:trace>
  <inkml:trace contextRef="#ctx0" brushRef="#br0" timeOffset="101059.43">1941 8582 259,'0'-3'42,"0"0"-46,0 2 4,0 1 33,0 0 2,0 0-23,3 7-13,4 6 4,-1 8 21,5 4-14,-3 2-4,-1 2-6,-3-2 4,2-1 0,-2-2-4,0-1-2,-4-5 6,3-4-2,-3-2 1,0-6 1,1-4 3,-1-2-4,3 0-5,3-8-4,7-11 18,4-12 4,5-10-12,2-2-3,1 0 4,-3 3-3,-3 8-5,-2 5-14,-3 6-45,-10 7-178</inkml:trace>
  <inkml:trace contextRef="#ctx0" brushRef="#br0" timeOffset="104363.09">2637 9117 52,'0'0'-22,"0"0"227,0 0-198,-1 0-11,1 0 8,0 0-4,0 0-6,0 0-12,0 0-2,1 0 16,2 3 4,-2 4 9,2 4 11,0 6 11,-3 7 10,1 7-1,-1 8-15,0 6-12,-1 7-4,-6 6-1,-3 4-1,-2 2-7,-1 1 0,-5-1 6,0-2-5,1-3-2,2-4 2,1-5 0,6-3 0,-1-5-3,4-7 1,5-9 0,0-9-14,0-10-22,10-6-41,1-3-38,-3-12-30</inkml:trace>
  <inkml:trace contextRef="#ctx0" brushRef="#br0" timeOffset="104935.09">2602 9142 19,'3'-6'28,"-3"-2"-32,2 2 0,-2 1 19,0 1 25,0 2 1,0 2-4,0 0 4,0 0 4,0 0-2,0 7-14,0 4-20,-2 6-6,-5 3 2,-1 5-4,4 0 7,-6-1-1,2-2-2,1-3-4,-2-2 6,3-5 1,1-4-5,3-2-5,2-6 2,0 0-4,5-8-20,8-9 16,2-7-5,4-4-13,1-3 3,-1 2 0,2 3 10,-6 6 0,-5 3 6,0 7 3,-6 6 5,-1 2 0,-3 2-1,0 0 17,0 4 23,0 7-12,0 4-10,0 2-4,0 2-3,0 1 0,0-1-8,0 1-3,0 1 3,0 0 0,4 2-5,0-2-25,3 1-81</inkml:trace>
  <inkml:trace contextRef="#ctx0" brushRef="#br0" timeOffset="105498.98">2568 10033 20,'-10'2'412,"4"0"-400,4 2-30,2-4 15,0 0 17,7 0-12,8 0-5,11 0 16,6 0 0,10 0-3,5-6-3,0 0 1,9 1 1,-2-2 2,-1 2-4,-3 3-1,2 2 2,0 0-2,4 7-6,-4 4-1,1 4 0,-7 0-6,0 0-9,-7 1-8,-9-2-1,-3-1-8,-8-4-5,-5-1-8,-8-5-16,-4-3-57</inkml:trace>
  <inkml:trace contextRef="#ctx0" brushRef="#br0" timeOffset="105682.1">3280 9976 24</inkml:trace>
  <inkml:trace contextRef="#ctx0" brushRef="#br0" timeOffset="105686.11">3280 9976 201</inkml:trace>
  <inkml:trace contextRef="#ctx0" brushRef="#br0" timeOffset="105835.55">3280 9976 201,'10'-2'67,"-9"2"-71,4 0 12,1 0 20,7 2 13,2 2-11,8 3-13,-1 0-13,4 3-3,-2 1 5,-2 2-1,-3 0-5,-3 1-1,-4 0 1,-5 1-2,-4-1-5,-3 1 3,-3 2 3,-9-1 0,-4 0 0,-3 0 1,-3-1 4,2-3 2,1-1-4,2-5 0,9-3 2,2-3-1,6 0-14,0-7-66,0-6-98</inkml:trace>
  <inkml:trace contextRef="#ctx0" brushRef="#br0" timeOffset="106339.9">2602 9984 103,'-4'5'41,"-4"-3"204,5 0-250,-1 0-3,4-2 25,0 0 21,0 0-33,0 0-11,0 0-5,4 0-1,3-3 11,4-3 13,2-1 1,6-6-3,1-1-6,6-3 6,3-2-3,2 0-3,3-1-7,0 3 3,-4-1 0,-2 2-14,-1 2-33,-5 1-41,-7 5-32,-4 2-14</inkml:trace>
  <inkml:trace contextRef="#ctx0" brushRef="#br0" timeOffset="106607.36">2765 9799 49,'-7'0'424,"0"0"-428,7 0-18,0 0 21,0-2 7,10-2-14,4 0 10,11 0-4,1 0 2,2 1 1,1 2-1,-1 1-1,-3 0 1,-6 5 1,-2 2 1,-10 3-4,0 1 4,-7 2 3,0 1 5,-6 3-10,-5-3 5,-1 3 1,1-4-6,-2-2-4,-2-2-5,8-1-15,-2-4-40,7-4-103</inkml:trace>
  <inkml:trace contextRef="#ctx0" brushRef="#br0" timeOffset="111931.45">3193 9247 405,'0'0'75,"0"0"-102,0 2-1,0 7 16,4 5 28,-1 2-6,1 3-4,-2 1-5,0-1-3,-2-2 4,0 0 4,0-2-2,-2-3-8,0-3 3,2-3-9,-3-4-39,2-2-86,-6-8-35</inkml:trace>
  <inkml:trace contextRef="#ctx0" brushRef="#br0" timeOffset="112158.96">3123 9224 37,'-8'-1'423,"-2"-1"-421,3 2-5,6 0 13,1-1 23,0 1-31,7 0-16,8 0 4,9 0 13,6 0-3,8 0 2,-1 0 0,1 0 0,-6 2-4,-6 5 1,-6 1 4,-9 4-4,-11 5-4,0 3 2,-20 4 3,-9 3-4,-10 2-4,-4-4 8,-4 0 4,1-6-3,0-4 0,7-4 5,9-5 0,8-4-5,13-2-7,9 0-13,2-3-83,16-5-68</inkml:trace>
  <inkml:trace contextRef="#ctx0" brushRef="#br0" timeOffset="112567.04">3429 9361 432,'-10'-1'12,"3"0"-11,4 1 43,2 0-3,1 0-30,0 0-13,0 4-7,6 2 7,3 1 2,4-3-3,-1 0 3,5-4 1,0 0-2,-2-4 1,3-5 3,-5-1-1,-4-2-4,-3 4-11,-6-2 6,0 1-1,0 3-4,-11 2 0,1 4 9,-7 0 2,2 7-7,-2 9 1,-2 3 8,1 3 0,5 5-1,4-2 0,4-2 1,5-2-1,7-7-7,9-2 1,3-6 3,5-4 1,2-2-8,1-5-10,2-9-14,-6-4-30,-3-2-71,-8-2-44</inkml:trace>
  <inkml:trace contextRef="#ctx0" brushRef="#br0" timeOffset="112767.43">3611 9332 259,'-4'12'25,"-1"2"-26,3 1 5,2-1 8,0 1-9,8-1 1,2-2 2,1 0-6,0-4-2,-1-3 3,4-3 0,-6 0 0,0-2-1,2 0 4,-3-4 6,1-4-5,-1 0-1,-3-1 5,0 0-3,1 0-1,-4 0-5,2 1 2,0 1 0,-2 3-4,2 0-1,-3-1-8,4 0-23,-1 0-50,-2-1-42</inkml:trace>
  <inkml:trace contextRef="#ctx0" brushRef="#br0" timeOffset="112931.49">3827 9343 237,'0'5'84,"0"1"-88,-2 3 13,-2 1 7,-2 2-9,2 0-3,-3-1-1,1 0-3,5-1-1,-3-3 3,4-5-3,0-2-28,0 0-54,0-7-59</inkml:trace>
  <inkml:trace contextRef="#ctx0" brushRef="#br0" timeOffset="112992.06">3819 9205 4</inkml:trace>
  <inkml:trace contextRef="#ctx0" brushRef="#br0" timeOffset="113048.99">3819 9205 394</inkml:trace>
  <inkml:trace contextRef="#ctx0" brushRef="#br0" timeOffset="113052.5">3819 9205 394,'0'-16'25,"0"15"-21,0 1 22,0 0-7,0 4-28,0 4-27,0 5 3,0 0-88,0 1-140</inkml:trace>
  <inkml:trace contextRef="#ctx0" brushRef="#br0" timeOffset="113291">3948 9371 315,'0'0'18,"0"0"-18,0 0 24,0-5 9,0-2-37,0-3 2,0 0 2,0 3-4,0 1 3,0 4 12,-5 0 2,-5 2 10,-1 2 9,0 5-3,-3 4-8,1 5-7,2 2-4,4-1 4,3 1-4,4-2-7,0-3-3,10-5 0,0-1-2,8-5 0,1-2 0,5-2 5,-2-9-13,3-4-40,-6-6-50,-6 0-203</inkml:trace>
  <inkml:trace contextRef="#ctx0" brushRef="#br0" timeOffset="113559.31">4059 9366 74,'5'0'118,"-5"0"-126,6 0 6,0 0 15,1 0-3,3 0 0,-6-5-4,3-1 2,-2-1-2,0 0 2,-5-2-3,0 3-2,0 2 4,-9 0 8,-2 4 24,0 0 4,-4 6-14,0 7-2,-1 4 5,4 4-11,1-1-9,4-1 0,7-4 0,0-3-11,7-3-2,5-4 0,9-5-1,0 0-4,8-9-13,-3-9-45,-6-5-153</inkml:trace>
  <inkml:trace contextRef="#ctx0" brushRef="#br0" timeOffset="113983.83">4337 9116 10,'-12'-6'409,"-6"3"-381,0 3-30,1 3 36,2 5-1,-1 6-27,3 3-2,1 6 2,8 0-11,4 0 4,3 0 7,10-2-6,2 1 0,3-3 0,-3-3 2,-2 1 0,-2-1-5,0-2 4,-7 2 1,-4-1-5,-3 1-9,-9 0 0,-5 1 2,-5-3 2,-3-2 5,4-5 4,-4-1 0,6-6-1,9 0-13,0-3-23,10-7-38,4-3-53,12-4-48</inkml:trace>
  <inkml:trace contextRef="#ctx0" brushRef="#br0" timeOffset="114323.01">4397 9422 110,'-7'22'260,"-4"2"-211,1 2-60,2-2 13,4-4 6,4-2-2,0-3-4,0-4-2,0-2-6,0-5-2,2-3-7,0-1-29,1-3-47,-3-6 66,0-4 22,0-4 0,0-2 3,0 1 5,-5 1 23,1-1 23,-1-1-15,3-1-2,2 0-12,0-1-10,2 2-10,5 1 2,4 1 2,4 2-3,-1 2-5,0 3 2,1 4-1,2 3 1,-5 3-6,1 0 3,-4 6 4,0 3 1,-8 3 0,-1 2 11,0 0 9,-5 3 2,-6 1-6,-5-2-2,1 0-2,-3-4-5,3-4-6,2-2 1,-1-2 1,9-4-5,-2 0-15,7-7-18,0-2-22,1-3-37,13 0-65</inkml:trace>
  <inkml:trace contextRef="#ctx0" brushRef="#br0" timeOffset="114691.15">4643 9373 10,'0'0'261,"0"0"-211,0-3-40,0-1 30,-4 0-15,-1-2-12,1 2-2,0 1-6,0 2-5,-6 1 4,5 0-1,-7 1 3,1 8-8,-1 2 6,1 3 4,0 2 4,0-3-1,4 1 5,2-2-3,3-2-6,2-3-8,0-2 0,7-2 1,4-1-2,4-2 0,3-1 3,-1-8 3,1 0-9,-3-1-11,-2 0-13,-6 3-13,-3 4 5,-4 3 14,0 0 18,0 6 4,-2 5-1,-3 4-1,1 0 6,4-1 0,0-4-4,0 0-1,7-7 1,4 0-1,0-3-18,1-4-90,-2-7-103</inkml:trace>
  <inkml:trace contextRef="#ctx0" brushRef="#br0" timeOffset="114934.99">4832 9402 14,'0'0'235,"0"-3"-137,0-3-104,-3 1 7,-1 1 15,2 2-8,-3 0 2,-4 2-1,-2 0-3,-1 6 0,-6 5 15,1 2 4,-1 1-2,3 0 0,2-1 3,4-1-5,3-1-12,6-3-7,0-1-1,6-1-2,7-2-1,7-4-3,4 0 6,5-3-6,-3-8-10,2 0-25,-6-4-63,-9-1-185</inkml:trace>
  <inkml:trace contextRef="#ctx0" brushRef="#br0" timeOffset="115147.93">4832 9402 23</inkml:trace>
  <inkml:trace contextRef="#ctx0" brushRef="#br0" timeOffset="115327.54">4832 9402 23,'62'-24'-3,"-63"26"342,-2-2-307,2 2-32,1 2 29,0 1-11,0 1-17,8 1-3,-1-3 4,6-1-1,-2-2-2,2-1-1,3-2 2,-1-9-5,-3-1-3,2 0 0,-8-1 5,-3 1-1,-3 4 3,0 1 4,-9 5 10,-5 2 8,-2 2 2,-2 9 0,-4 6-3,2 6-5,2 2-1,5 2-2,7-4 1,6-2-10,4-6-5,14-8-3,8-7 0,9-5-6,7-20-33,2-12-122</inkml:trace>
  <inkml:trace contextRef="#ctx0" brushRef="#br0" timeOffset="117255">1401 9772 223,'0'0'17,"-1"-2"-31,-2 2 10,3 0 18,-2 0 3,0 0-6,2 6-19,-3 3 2,1 7 7,0 5 6,2 5 7,0 7 6,-2 7 2,0 7-8,0 6-1,-2 3 4,-1 2-10,-1 3-4,2 2-3,-3 0 4,0 0 0,4-5-5,-1-5-1,4-10 4,0-7-1,0-5-4,0-2 0,0-3-7,0-3-20,0-8-29,-4-7-32,0-8-1,1-6 4</inkml:trace>
  <inkml:trace contextRef="#ctx0" brushRef="#br0" timeOffset="117647.77">1386 9710 180,'-2'0'87,"-2"0"-77,4 0-8,0 0 22,0 0-6,6 0-22,12 0 6,4 0 0,10 0 0,4 0 3,0 4 3,6 0-4,4 2-3,-5-2 3,4 0-1,-6 1-5,2-1-4,-3-4-17,-3 0-38,-6 0-38,-6-6-19</inkml:trace>
  <inkml:trace contextRef="#ctx0" brushRef="#br0" timeOffset="118078.98">2073 9756 6,'9'-5'24,"2"-1"-4,-3-1-11,-1 2-4,0 0 2,-3 1-1,-1 4-5,-2-1 0,2 1 7,-3 0 17,0 0 1,0 3-13,0 5 5,2-1-5,0 2-8,0 0-2,5-2 0,-3-1 6,0-1-4,3 0 2,-3 1-3,3 3 2,0 4 16,1 7 14,-1 9-7,1 5-12,-1 9-11,-1 6 0,-3 3 2,1 2-6,-1-2-3,1-2 1,-3 0 5,2-2-3,0-2-1,-3-1 1,0 0 2,0-4-1,0 1-5,-3-5 2,0-7 2,2-4 1,1-9-4,0-7-3,1-5 4,6-5-3,0 0-14,2-11-32,-4-3-43,-1-6-100</inkml:trace>
  <inkml:trace contextRef="#ctx0" brushRef="#br0" timeOffset="118599.33">1839 10688 29,'0'-4'6,"9"-1"-2,0 1 10,2 2 4,0 1-8,0 0-10,0 1 3,-1 0 0,4-2-2,-6 1-2,0-1 2,-2 0 8,2-1 7,-6 2-5,0-1 3,-2 0 9,0 0 3,0 0 5,0 1-6,-6-1-9,-6 1 0,0 1-14,-4 0-1,-1 0 0,-7 1 1,2 0-5,-6-1 6,-1 0 2,-2-3 7,-1-3 3,-1 0 7,0 1 15,-2 1 0,3 2-15,-2 1 6,7 1-4,-1 0-10,4 3 0,8 2-5,4-1 3,6 1-7,-1-4-8,7 1 1,0 0 0,0 0-3,0 0-8,7 1 8,4-1 6,4 1-2,3-2-3,7-1 8,7 0 1,7 0-2,0 0-3,5 0 1,-1 0 2,6 2-2,1 4-2,0-1 1,3 2 1,-1 0-2,-3-3-17,-3-2-21,-10-1-51,-11-1-117</inkml:trace>
  <inkml:trace contextRef="#ctx0" brushRef="#br0" timeOffset="120871.28">2207 10009 38,'0'0'54,"0"0"-10,0 0 28,0 0-9,0 0-31,0 0-9,0 0-5,0 0-8,0 3-5,0 1-1,-5 0-3,1 0-1,0-1 4,-1 0 3,-1 2-2,-1 0-1,-1 1-2,-6 3 1,-3 4-1,-5 4-7,-3 3 5,0 4 2,-2-1 0,1-2-4,1-3 2,6-1 3,6-6 2,5-2-4,2-6 7,5-2-2,1-1-5,0 0-10,4-3-10,5-4 23,2-2 2,0 0-7,0 2 0,-4 3 1,-3 4-2,0 0-2,-4 0-6,0 1-3,0 3 7,0 0-2,0 1-2,-4-1 4,1-1 3,2-1 1,-2-1 1,3-1 2,0 0 1,0 0-6,0-4-8,0 1 1,0-1 9,0 2-2,0 2 4,0 0 2,0 0 8,0 0 7,0 0 5,0 0 0,0 0-8,0 1-13,0 0 4,0 1-1,0-2-1,0 2-6,0 0 2,7 3 15,1 1 8,7 3-6,5 4 1,2 2 2,4 2-5,5 4-9,0 3 1,-1-3-1,1 1-2,-5-3-6,0-4 2,-2-2-2,-2-2-5,-5-5-25,-3-6-47,-7 0-91</inkml:trace>
  <inkml:trace contextRef="#ctx0" brushRef="#br0" timeOffset="122039.79">1863 10005 10,'0'-1'135,"0"1"-121,0 0-8,0-1 10,0 1 4,0 0-14,0 0-4,2 1 15,1 2 14,-2 2-13,-1 3-5,0 0-4,0 1-1,0 1-3,0-2-3,-1 0-3,-2-3 4,1-1-2,0-1-5,2-1-12,-3-2-20,2 0-38,1 0-19</inkml:trace>
  <inkml:trace contextRef="#ctx0" brushRef="#br0" timeOffset="122101.84">1863 10005 1</inkml:trace>
  <inkml:trace contextRef="#ctx0" brushRef="#br0" timeOffset="122283.43">1863 10005 1,'-15'22'108,"15"-27"-92,0-2-2,0 1 28,0-3-7,0 1-19,0-1-7,4-1 3,1 3-1,1-1-11,0 2 1,1 1 3,3 0-1,-2 2-5,-1 0 2,1 3 4,1 0-1,-2 0-2,-3 0-1,3 1 3,-6 4 2,2 1-1,-3-1 1,0 2 6,0 2-3,-10 1-7,2 2 0,-3-3 2,-2 1-2,2 1 0,0-3-3,0-2 4,3 0-2,-1-1-7,5-3-14,1 2-17,3-1-24,0 2-18,0 0 6</inkml:trace>
  <inkml:trace contextRef="#ctx0" brushRef="#br0" timeOffset="122707.48">1959 10089 62,'-2'-2'112,"-2"0"-110,4 2 2,0-1 47,0-1-10,0 2-30,0-1-16,0-1-2,2-2 9,2 0-3,5-1-1,-2-2 4,4-2 0,-3 0-3,2 1 0,-6 1 3,2 2 0,-4 2-5,-2 3 2,0 0 1,0 4 4,0 6 4,0 5-3,-4 3-1,0 1 3,1-2-7,3-2-3,0 0 4,0-4-6,7-7-59,0-4-112</inkml:trace>
  <inkml:trace contextRef="#ctx0" brushRef="#br0" timeOffset="170931.46">7175 861 124,'-10'-24'91,"2"4"71,1 3-125,3 6 9,2 6 22,2 3-10,0 2-23,0 0-26,2 9-18,9 9 15,0 8 6,4 7 0,-2 2-8,-2 1-3,-4 0 3,0-3-3,-6-2-2,-1-3-3,0-4-12,0-2-9,-4-6-19,-5-1-13,-4-7-17,0-5-28,-5-3-92</inkml:trace>
  <inkml:trace contextRef="#ctx0" brushRef="#br0" timeOffset="171150.98">7004 900 149,'-4'-12'250,"-2"-1"-236,6 1-2,0 1 32,17 0-18,4-2-1,8 2-6,12 1-5,7 1-9,3 3 0,1 5-1,-4 1-4,-5 4-2,-5 5 2,-9 4 1,-7-2-4,-9 3-9,-13 2-1,-5 1 9,-17 2 7,-11 0 0,-10 1-3,-6-5 4,-2-2-1,-2-3-2,7-4 3,4-5 1,12-1-4,8 0-11,11-1-26,11-6-30,0 1-61,18-4-140</inkml:trace>
  <inkml:trace contextRef="#ctx0" brushRef="#br0" timeOffset="171695.01">7308 1145 17,'2'0'192,"-2"0"-21,0 0-126,2 0-12,1 0 12,-3 0-6,4 0-23,0 0-19,5-3 0,3-3 7,2 0-4,-1 3-4,-2 0 1,-4 3-1,0 0-4,-3 4-1,-4 8 1,0 3 11,0 5 0,0 0-3,-10 1 4,6-3-2,0-1-3,2-4-8,2-2-13,0-4-22,4-5-32,5-2-77</inkml:trace>
  <inkml:trace contextRef="#ctx0" brushRef="#br0" timeOffset="172022.98">7746 975 99,'-7'3'319,"0"-3"-270,3 0-52,4 0 5,0 0 16,8 0-21,10 0 1,8 0 10,8 0-4,2 0-14,1 0-35,-3 0-51,-8-4-148</inkml:trace>
  <inkml:trace contextRef="#ctx0" brushRef="#br0" timeOffset="172151.54">7768 1076 88,'-18'5'365,"2"-2"-347,10-1-9,6-2 33,0 1-12,2-1-29,11 0-13,6 0 20,10 0-7,6-3-10,3-3-35,-4-2-54,-3-3-121</inkml:trace>
  <inkml:trace contextRef="#ctx0" brushRef="#br0" timeOffset="172614.96">8382 701 26,'0'-6'339,"0"3"-289,0 1-34,-3 2 30,2 0-10,-8 8-24,-5 12-17,-5 10 5,-5 9 5,-2 8-2,1 1-1,4 3 9,6-2-1,1-2-2,10-3-4,4-3 1,7-4-6,11-2-1,3-4-8,8-3-13,-1-4-42,1-5-88</inkml:trace>
  <inkml:trace contextRef="#ctx0" brushRef="#br0" timeOffset="174755.47">8675 927 67,'0'-1'344,"0"-1"-296,0 2-31,0 0 28,-4 0-5,-7 7-24,-9 5-19,-6 6-3,-1 6 6,-2 0 0,1-1 1,2-4-1,7-5-1,2-5 1,6-3 0,5-2-7,2-4-9,3 0-3,-2-6-18,0-5-34,3-5-9,0-3 21,0-2 30,0 1 19,3 1 7,0 3 8,1 5 25,-4 5 26,0 3 3,0 2 0,0 1-26,4 0-25,0 4-15,6 4 19,4 1 6,1 1-14,3 1-1,2-1-1,2 0 0,0 1-3,-3-2-8,4 1-17,-7-1-32,0-1-27,-3-3-56</inkml:trace>
  <inkml:trace contextRef="#ctx0" brushRef="#br0" timeOffset="175003.34">8857 1115 364,'-3'12'40,"-5"2"-47,1 3 14,0 0 14,-1-1-10,3 0-9,1 0-2,0-2-20,4-3-59,-3-5-108</inkml:trace>
  <inkml:trace contextRef="#ctx0" brushRef="#br0" timeOffset="175512.12">9078 898 244,'0'-1'35,"0"1"-35,0 0 33,-3 6-11,3 8-25,0 4 4,0 5 6,0-1-4,0 0-2,0-2 0,0 0 3,4-5-1,0-2-3,3-5 0,3-4 5,-3-2-5,3-2-1,1-4-3,1-6-13,-1-3-45,-1-4-95</inkml:trace>
  <inkml:trace contextRef="#ctx0" brushRef="#br0" timeOffset="175639.94">9225 941 190,'-11'17'79,"-2"7"-77,3 5 26,-3 4 22,-4 3-17,2 3-10,-1 2-16,1 2-1,0-3-8,4-5 2,4-4-1,7-5-3,0-7-21,7-4-29,1-8-71</inkml:trace>
  <inkml:trace contextRef="#ctx0" brushRef="#br0" timeOffset="175955.57">9347 1158 297,'-4'7'66,"-3"3"-75,3 1 6,4 0 8,0 1-1,0 1-3,0 2-2,0-2-26,1-4-101</inkml:trace>
  <inkml:trace contextRef="#ctx0" brushRef="#br0" timeOffset="176406.99">9471 923 357,'-6'0'20,"2"0"-34,4 0 21,0 0 10,4 0-27,6 1 3,11 3 13,1-1-3,3 1 0,0 1-1,-1 2 2,-2 0-4,-3 3-3,-4 1 2,-3 1 2,-7 2-1,-2 1-1,-3 3 7,-8 0 1,-8 1 0,-3 0-2,-2-2 5,4-2 5,2-5 6,4-2 1,4-3-4,6-4-5,1 0-12,0 0-10,0 2-3,8-2 13,6 0 0,0 2 0,4-1 3,0-1-3,-1 0-4,1 0-28,-6-1-25,2 0-27,-7-2-83</inkml:trace>
  <inkml:trace contextRef="#ctx0" brushRef="#br0" timeOffset="176555">9432 1076 331,'-3'0'141,"3"0"-145,3 0-28,9 0 25,11 0 35,10 0-12,13-7-9,4-2-1,0 1-5,3-1-11,-9 2-73,-8-2-176</inkml:trace>
  <inkml:trace contextRef="#ctx0" brushRef="#br0" timeOffset="177058.97">9789 661 254,'-3'0'112,"3"0"-115,0 0-2,0 2 5,8 5 5,9 7 23,7 6 0,2 4-9,6 5 1,0 4-4,-7 3 11,0 4-8,-4 3-9,-6 0-1,-5 4-3,-10 0-3,-11 2 0,-13 0-5,-8-3-3,-4-3-5,-4-6 1,5-8 4,4-8-1,8-6-23,9-9-54,6-6-106</inkml:trace>
  <inkml:trace contextRef="#ctx0" brushRef="#br0" timeOffset="189883.41">7776 1954 215,'0'0'20,"0"2"177,0 5-198,-4 4-18,0 4 32,1 7 19,0 5-16,3 3-15,0 0 5,0 1-3,0-3 0,0-1-7,3-3 5,0-4-4,-3-2-11,0-5-18,0-2-26,0-5-54,-3-4-113</inkml:trace>
  <inkml:trace contextRef="#ctx0" brushRef="#br0" timeOffset="190063.08">7608 1965 459,'-14'-2'29,"6"0"-40,8 2 11,0-1 15,0 1-1,15 0-25,9 1 8,15 1 12,8-2-11,10 0 7,1-6 1,6 2-3,-3 0-10,-4 3-27,-8 1-68,-16 0-178</inkml:trace>
  <inkml:trace contextRef="#ctx0" brushRef="#br0" timeOffset="190419.48">7982 2154 419,'-7'10'14,"3"4"-43,1 4 28,3 0 12,0 0-3,7-2-5,7-4-4,-2-1-3,-1-3 5,0-3-1,-2-4-8,-2-1-8,-3-1 9,-4-8 9,0-7 2,0-4-7,-4-3 7,-6 0 1,2 0-2,1 4 2,3 4 3,4 4 6,0 3-8,0 2-10,11 3 2,4 2-5,3 1 0,1 7-4,1 4-33,-1 0-98</inkml:trace>
  <inkml:trace contextRef="#ctx0" brushRef="#br0" timeOffset="190942.7">8282 2179 349,'0'4'14,"0"0"-33,0-1 18,0-3 23,0 1-11,4-1-9,-4 0 4,0 0 4,0-3 6,0-4-3,0-2-13,-4 1 0,-6-1-3,-1 2-4,-4 4 2,2 3 6,-2 0 0,0 8 0,1 4 3,4 5 7,-1 3 1,7 0-6,1 3-3,3-7 5,0-3-4,11-3-5,2-3 3,2-3 3,3-3 1,0-1 0,-6-2-3,4-4 5,-5-3-1,-3-2-7,-1-1-5,-3-3-2,-1 4-2,-3 2 1,0 3 1,0 4 10,0 2 1,-3 0-8,2 5-12,1 5 1,0 3 15,0 3-2,0-3-3,6-4 5,2-1-3,3-4-2,0-1-1,0-3 4,0 0 3,-2-5-5,2-3 4,-4-2-1,-2-1-1,1-2-7,-2 0 6,-3 1 3,-1 5 1,0 4-2,0 2 1,0 1 2,0 2-6,0 8-14,0 4 19,3 3 5,1-1-3,3-2-3,2-4-1,0-1 6,1-4 0,1-1-4,0-4-1,0 0 8,0 0 1,-2-5-5,-2-5-3,-3 1 1,3-1-12,-7-1-22,0 0-34,0 2-20,0 2-27,0 6 6</inkml:trace>
  <inkml:trace contextRef="#ctx0" brushRef="#br0" timeOffset="191203.37">8682 2107 279,'-22'13'115,"5"3"-121,-1 4 0,7 1 28,6-1-7,5 1-10,0-2-5,9-2-3,2-1 7,4-3-4,1-3-2,-5 0-3,0-4-6,-7-1 1,-1-4-6,-3 0 5,-3-1 18,-11 0-8,-5-2-18,2-4-31,2 1 2,1-1-31,3 1-91</inkml:trace>
  <inkml:trace contextRef="#ctx0" brushRef="#br0" timeOffset="191511.43">8830 1954 343,'-2'17'53,"-2"7"-72,2 6 22,-2 3 29,-2 0-8,5 5-10,-3-1-5,-2 1-5,5-5-7,-2-2-4,2-7-7,1-6-19,0-4-45,1-7-78</inkml:trace>
  <inkml:trace contextRef="#ctx0" brushRef="#br0" timeOffset="191858.95">9003 2287 320,'-2'1'39,"2"-1"-45,0 0 30,0 0 30,4-5-40,9-7-20,2-2 6,3-3-2,-2-1-12,-5 2-20,-3 1-20,-5 2 2,-3 5 14,-11 3 22,-5 5 14,-3 0 9,-6 9 10,0 5 14,0 2 10,1 3-7,5 1-7,2-3-14,9-3-1,4-4-5,4-2-4,0-3-8,7-1 4,4-2 6,7-2 2,-2-2-5,7-4 4,-1-2-1,-5-1-7,-2 2-13,-4 4 0,-4 2 6,-3 1 2,-1 2-4,-2 5 14,2 2 5,-3 2-4,1-4-8,2-2 5,6-3 1,-1-2-2,7-4-3,6-8-14,-2-7-47,1-3-66</inkml:trace>
  <inkml:trace contextRef="#ctx0" brushRef="#br0" timeOffset="191991.44">9265 1957 292,'-4'6'84,"-4"8"-97,1 6 14,3 9 24,-1 4-9,3 4-10,0 1-3,2 0-6,-3-3-1,3-5-11,0-2-30,0-8-66,-1-4-90</inkml:trace>
  <inkml:trace contextRef="#ctx0" brushRef="#br0" timeOffset="192219.49">9136 2151 482,'-6'-1'25,"4"1"-28,2 0 12,0 0 3,7 5-22,5 4 13,10 0-8,5-3 2,2 0-16,-1-1-17,5-3-31,-5-2-34,-5 0-3,0 0 33,-8 1 11,-4 5 53,-4 4 42,-7 3 55,0 4 1,0 0-28,-7 1-22,0 0-16,0-2-10,3-3-6,0-3-4,4-3-5,0-4-8,0-3-14,0 0-47,0-6-66</inkml:trace>
  <inkml:trace contextRef="#ctx0" brushRef="#br0" timeOffset="192331.6">9386 2092 300,'-4'11'48,"-2"1"-92,6 1 31,0 0 13,0 0-29,0-1-72</inkml:trace>
  <inkml:trace contextRef="#ctx0" brushRef="#br0" timeOffset="192806.96">9518 2240 279,'0'6'71,"0"0"-66,0-2 16,1-3 19,2 0-17,-3 0-11,0-1-3,0 0-7,0 0 2,0 0 16,0 0 1,0-5-11,-7 0-16,-1-1 7,1 2 1,-4 2-2,4 2-2,-4 0 3,7 6 0,-2 4-4,1 1-3,5 1 7,0 0 1,0 0-3,11-4-5,0-1 7,1-2 0,5-5-1,-2 0-3,-2-2 5,-1-4 0,-1-3-4,-1-1-10,-3-2 4,-3-1-5,-4 1-5,0 1 0,0 1 9,-3 3 4,-1 4 1,0 3 0,4 0 4,-4 3-14,4 5 1,0 1 5,0 0 10,4 0-1,7-3 4,4-3 1,2-1 7,1-2 4,-1 0-5,2 0-6,2-4 1,-4-1 0,-2-2-4,-1 0-6,-3 1 3,-4 0-7,-3 4 1,-4 1-1,0 1 5,0 0 2,0 9-1,-3 2 10,2 6 6,-5 0 1,6 0 2,0-2-5,6-4 0,2-1-5,3-4-1,2-2-1,-1-3 7,5-1-1,0-4-5,1-7-8,-2-1-18,0-1-39,-12 0-46,-4 5-140</inkml:trace>
  <inkml:trace contextRef="#ctx0" brushRef="#br0" timeOffset="200694.98">8582 711 8,'0'1'11,"0"0"191,1-1-123,-1 0-67,3 0 4,-3 0 12,4 0-9,-2 0-17,4-4-3,3 0 2,-1-5 1,6 0 7,0-2-4,3-4-2,-1 0-6,5-3 7,-1 0-2,-4 2-2,1 2-3,-6 5 4,-5 4 0,-4 2-3,0 3-4,-2 0-2,0 6-1,0 6 21,0 6 7,-4 4 4,-2 4-11,2 0-6,-6-2-8,6-2 5,4-5-3,0-2-15,0-6-25,4-4-32,0-5-124</inkml:trace>
  <inkml:trace contextRef="#ctx0" brushRef="#br0" timeOffset="200935.54">8914 796 50,'0'7'316,"-7"1"-305,3 4-25,1 1 14,-1 0 7,4 0-6,0 0-3,0 0-17,0-3-39,4-5-102</inkml:trace>
  <inkml:trace contextRef="#ctx0" brushRef="#br0" timeOffset="201354.72">9022 672 35,'-1'2'202,"1"-1"-104,0-1-90,0 0-7,0-1 31,8-6-3,6-3-29,3-4 0,2-2-3,3-2 5,-2 1-5,-2-2-9,0 4-5,-6 2 6,-3 3 10,-7 7-1,-2 1 0,0 2 7,0 6 3,-2 7-9,-4 9 2,-1 5 7,-1 2 2,1 1-11,0-3 1,3-4 3,4-4-2,0-2-9,4-3-14,3-8-41,1-2-83</inkml:trace>
  <inkml:trace contextRef="#ctx0" brushRef="#br0" timeOffset="201698.95">9389 778 375,'-13'12'9,"5"4"-30,0 1 21,1-2-2,1-1 0,3 0-6,2-3-43,1-3-83</inkml:trace>
  <inkml:trace contextRef="#ctx0" brushRef="#br0" timeOffset="202086.8">9519 684 39,'-8'5'337,"1"-2"-322,3 0-20,4-2 31,0-1 14,0 0-33,7-1-27,4-5 22,6-5 9,5-4-4,0-3-7,-1-1-1,-2-2 1,2 2-2,-8 4-9,-2 3 8,-4 6 3,-7 4 4,0 2-4,0 0 5,0 6 8,-7 9-9,0 8 0,-4 4 4,2 2-1,3-4-2,0-3-5,6-4-1,0-5 0,4-4-17,4-7-61,-3-2-165</inkml:trace>
  <inkml:trace contextRef="#ctx0" brushRef="#br0" timeOffset="204670.79">10771 1836 166,'0'3'120,"0"-1"-15,-5 2-107,-1 2-10,-1 2 20,-3 4 10,-4 6-9,-1 4-2,-1 6-1,-1 6 14,1 7 4,1 4 0,2 6-4,5 3-4,1-3-4,7-6-12,2-5 0,9-8 2,7-2 0,1-4-4,5-4-13,2-4-35,-4-7-67</inkml:trace>
  <inkml:trace contextRef="#ctx0" brushRef="#br0" timeOffset="206262.71">10915 2008 20,'2'0'4,"-2"0"-11,0-1 71,0 1 87,0 0-68,0 0-51,0 0-4,0 0 1,0 0-4,0 4-17,0 6-7,0 6 7,-4 4 8,-2 1-6,-1-1-2,4-1-2,3-3 3,0-4-3,0-2-6,7-1 0,2-3 0,4-2 2,2-3-5,8-1-4,-4-1-13,5-5-26,-5-2-47,-1-2-76</inkml:trace>
  <inkml:trace contextRef="#ctx0" brushRef="#br0" timeOffset="206402.5">11060 2067 67,'-7'5'286,"-2"3"-238,1 3-55,3 2 10,3 3 29,-2 3-16,4 3-9,0 0-2,0 1-3,0-1-3,0-1-6,0-4-18,6-3-26,-1-3-59,-5-5-122</inkml:trace>
  <inkml:trace contextRef="#ctx0" brushRef="#br0" timeOffset="206655.14">11206 2259 396,'-6'10'27,"-1"1"-38,0 3 9,3 0 13,0 2-6,4 0-4,0 0-10,0-1-25,0-2-44,0-5-93</inkml:trace>
  <inkml:trace contextRef="#ctx0" brushRef="#br0" timeOffset="207035.24">11453 2026 115,'-4'0'224,"-3"0"-225,3 2-7,-2 1 19,3 4 11,0 0-15,3 4-7,0-1 6,0 2 2,0 1-2,12 2 1,-1 2 7,4-1-1,-1 1-11,-3 1-4,-3 0 7,-1-1-1,-7 2 1,0-2-5,-5-2-4,-12-1-3,-1-4-1,-4-1-5,-2-5 10,2-3 3,-2-1-7,5-4-10,-1-9-22,5-6-51,4-4-83</inkml:trace>
  <inkml:trace contextRef="#ctx0" brushRef="#br0" timeOffset="207171.64">11414 2059 145,'0'0'326,"0"0"-305,0 0-20,7-2 26,4-3-2,4-1-22,4 0-3,8-1 0,1 3-20,-2 3-45,-2 1-56,-6 0-159</inkml:trace>
  <inkml:trace contextRef="#ctx0" brushRef="#br0" timeOffset="207571.03">11768 2322 158,'0'6'308,"-4"0"-309,1 3-19,2 2 34,-2 1 16,0 0-19,2 0-11,1 1 1,0-2 1,0-1-14,0-2-27,4-3-50,-1-5-163</inkml:trace>
  <inkml:trace contextRef="#ctx0" brushRef="#br0" timeOffset="207923.03">12085 2004 241,'-20'10'161,"1"5"-165,-8 5 5,4 4 27,-1 4 7,-1 0-8,6 3-6,8-3-11,4-3-1,7-3-1,0-4-5,7-4-3,8-2-2,3-4 4,6-3 2,2-5-4,0 0 3,1-4 5,-4-5-2,-3 0-6,-6-1-8,-6 3 2,-5-1 0,-3 2 3,-7 4 3,-8 2-1,-5 0-2,-5 10-6,0 3-2,-4 2 0,5 0-16,6-2-42,7-5-123</inkml:trace>
  <inkml:trace contextRef="#ctx0" brushRef="#br0" timeOffset="208349">12271 1881 46,'14'10'167,"1"4"-110,-4 7-24,2 5 28,-2 6-10,-4 4-22,-2 3 0,-2 3-11,-3 2-9,0-1-5,-8-2-1,1-4 1,-6-6-1,-1-4-4,2-6 1,1-4-2,0-3-14,2-5-33,0-7-69,-1-2-206</inkml:trace>
  <inkml:trace contextRef="#ctx0" brushRef="#br0" timeOffset="212915.51">7240 2172 38,'3'-5'-25,"1"0"221,-4-3-133,0 1-53,0 3 24,0 1 25,-3 1-16,2 1-18,1 1-6,0 0-8,-3 0-11,3 2 0,-3 3 3,2 1-3,1-3-4,0-1 5,0 0 2,0-2-2,0 0-5,1 0 11,5-4 4,-2-2 0,2-3-8,-4 2-1,1 0 4,-3 3-3,-7 1-1,-4 3 3,-4 0 0,-3 5-5,-3 6 0,-1 1 1,4 4 7,7-1-5,5-3-6,6-2 1,1-4 1,15-2-5,10-4-1,9-9-11,-2-12-64,-5-7-264</inkml:trace>
  <inkml:trace contextRef="#ctx0" brushRef="#br0" timeOffset="214255.3">7258 3103 78,'0'1'-75,"0"1"194,0-2-102,0 2 31,0-2-12,0 2-10,0 2-14,0-2-8,0 3 0,0-1-3,0-2 1,0 1 0,2-1-2,-2 0 1,2-1 3,0-1 1,-2 0 0,0 0 6,2 0 12,0 0 4,1-4-1,-2-2-5,2-3-10,1 2-7,-1 3-3,-3-1 5,0 2 2,0 3-3,0-2 3,0 2-2,-7 0 7,3 0-4,-7 2-11,2 4-4,-2 1 2,3 2 4,1-2-3,4-1-1,3-1-14,4-4-43,6-1-63</inkml:trace>
  <inkml:trace contextRef="#ctx0" brushRef="#br0" timeOffset="-213093.76">8093 2791 148,'-3'-7'-3,"-9"1"149,-5 2-136,-1 1 1,3 2 33,-3 1 5,-2 2-23,1 7-16,-3 4-12,-1 1 5,4 3 3,2 1 1,2 2-5,4 0 5,5 4 1,6 0 3,3 3-8,11 0 6,3 0 0,6 0-5,5-2-5,-5-2 3,1-2 3,-2 0-5,-6-3 0,-5-1 0,-7 0 4,-4-2-2,0-1 1,-11-2-7,-7 0-1,-3-2 3,-4-7-4,-3 0 3,-1-3 0,4-3-4,-3-9-9,7-3-3,6-4-13,7-4-31,8 1-42,1 0-44</inkml:trace>
  <inkml:trace contextRef="#ctx0" brushRef="#br0" timeOffset="-212729.73">8150 2959 316,'-4'0'45,"1"3"-57,-1 4 7,4 6 29,0 5-6,0 4-3,4 2-7,3 2 2,-3-1-11,0 0 1,2-1 5,-6-1-5,0-3-5,0-3 1,0-7 8,0-4-11,1-1 1,-1-5 0,0 0 6,3-7-2,-3-4-15,7-5 1,-3-3 8,0 0 3,2 1 4,1 3 5,-3 5-1,-1 4 1,-2 2-1,2 4 9,-3 0-3,0 0-7,0 1-10,0 5 13,0 6 10,0-2-3,0 0-10,0 1 3,0-4 1,0 0 0,0-1-6,0-4 2,0 0-3,0 0 0,7-2-4,-3 2 7,4-1 3,6-1-3,-3 2-3,2-1 2,-1 4-3,2-2-19,-5 2-36,-3 0-54,-1-1-116</inkml:trace>
  <inkml:trace contextRef="#ctx0" brushRef="#br0" timeOffset="-212270.14">8426 3153 237,'2'-6'27,"-2"-1"-30,4 1 39,0-3 7,-1 1-25,1 0-13,-1 3 2,-3 0-2,0 1 6,-7 0 0,-4 2-6,-5 2-3,-2 0 4,-1 6-2,-1 3-2,4 3 0,-2 4 3,2 1 3,8 0 1,1 0-6,4 0 0,3-4 4,6-4-11,4-3 1,8-2 5,0-4 2,3 0 0,1-8-1,-3-4 2,-1-3-5,-5-1-11,-2 3-15,-8 2 10,-2 4 7,-1 2 4,0 3 7,-1 2 6,-6 2-5,0 6-9,-2 8 0,3-2 12,6 1-4,0 1 3,4-5-10,7-3 3,3-2 3,1-4-4,4-2-23,-3 0-43,-4-5-94</inkml:trace>
  <inkml:trace contextRef="#ctx0" brushRef="#br0" timeOffset="-212089.76">8607 2934 495,'-6'5'-2,"3"5"-33,3 5 39,0 3 12,0 5-10,0 5 0,3 2-1,-1 1-5,-2 0-3,0 0 0,0-3-6,0-1-14,0-6-18,0-4-26,0-7-67</inkml:trace>
  <inkml:trace contextRef="#ctx0" brushRef="#br0" timeOffset="-210665">8804 3100 331,'0'-1'53,"-4"1"-65,-3 0 16,3 7 31,-3 5-20,3 3-12,-3 1-5,1-1 4,2 1 1,0-2-3,4-2 1,-3-3-8,3-2-9,0-4-10,3-3-26,1-1-24,4-9-12,-1-4-47</inkml:trace>
  <inkml:trace contextRef="#ctx0" brushRef="#br0" timeOffset="-210545.58">8782 2997 228,'-9'-3'107,"3"2"-97,0 1-5,2 0 29,1 0-17,0 6-21,3 2-3,0 3-2,3 0-21,8-1-30,0-2-38,3-2-62</inkml:trace>
  <inkml:trace contextRef="#ctx0" brushRef="#br0" timeOffset="-209425.63">8936 3145 64,'0'7'137,"0"-2"-121,-4 0-14,4-3 38,0-2 2,0 2-22,0-2-17,4 0-7,2 0 10,3-5 3,0 0-2,3-1-9,-1 0 4,-1 1 0,-4 3-2,-2 0-3,-2 2 3,-2 0 1,0 0 4,0 0 2,-6 1 2,-3 3-3,-6 3-6,1-1-4,-1 3 8,2-1-3,-2-1 0,4-1-6,4 1 8,3-2 0,0 0 7,4 1-12,0 0 4,0-2 1,8 1-3,6-2-1,-2-2 6,6-1 2,2 0-1,-1-7-5,3-1 4,-2-2 0,-2 0-4,-3 1-12,-4 3 2,-5 3-8,1 1 3,-6 2-7,2 0 0,0 6 15,1 1 3,0 3-4,3-3 8,-3-1-4,3-2 0,-5-4-2,2 0 8,3 0 4,-3-7 3,3-3 0,0-3 4,-3-1-4,0-2-6,0 1 0,0 1 2,2 1-4,0 4-4,-2 3-2,5 2 1,-3 4 0,1 0-5,0 4-4,0 3 12,-2 2 0,2 1-3,-4-1-1,1 1 4,-2-2 2,0-1-3,0 0-3,-2-1 6,0 0 0,0-2-3,0 0-2,0 0 3,3 2 5,-3-1-8,4 0-4,-2-2 8,3 2 0,-1 0-6,0-1-4,-1-2 0,-3 1-5,4-3-1,-4 0 2,0-1 14,1-5 1,2 0-2,-3-3-3,3 0 4,1-1 1,-2 3-7,3 2 3,-1 0 2,0 5 0,2 0-4,-1 0 0,1 6 11,1 2 11,0 3-1,0 0-3,-2 2 7,5-4-8,-6 0-5,2-3-2,1-2 4,0-2-2,-2-2-3,5 0-1,1 0 3,2-9 2,2-1-8,-1-3-5,-3-1-5,-3 1-6,-1 2-13,-3 2 7,-2 2 6,-2 3 8,0 2 7,0 2 6,0 0 2,0 0 3,0 0-8,0 2-10,0 2 7,2 1 0,3 1-1,2-2-4,-3 0 10,3 0-3,1-1-3,-1-3-1,0 0 4,3 0 5,-1 0-15,0-2 9,2-5 1,-3-1-1,6 0-3,-4-3-2,1 2 1,3-3-2,-3 0-5,0 1 2,-5 1 0,-2-1-7,0 5-10,-4-1 4,0 3 21,-2 3 6,-4 1-1,-3 0 16,1 8-12,-3 3 5,0 5 8,2 1-2,2 1 2,5 1 0,2 1-8,0 0-6,11-1 3,0-3 1,1 1-10,2-3-2,1 0 3,1 0 1,-1-1-5,-4-1-2,-2 0 6,-3 1-7,-1 0-5,-5 1 0,0 0 0,-13 5 5,-8-2-4,2 2 3,-5-1 7,2-1 3,3-1-4,2 0 7,0-2 13,9-3 0,1-4-13,3-3 4,4-1-2,0-3-6,0 0-4,0 0 6,0-8 8,0-6 8,0-6-14,2-7-4,0-4 3,5-6-1,0-4-6,1-4-4,3-3 1,2-1-44,-2 0-98</inkml:trace>
  <inkml:trace contextRef="#ctx0" brushRef="#br0" timeOffset="-194498.28">13203 1931 67,'0'0'62,"2"0"-16,3 0-17,-5 0 3,4 0 37,-4 0-33,0 0-23,0 0-4,0 0 4,0 4 5,0 4-1,-3 6 15,-9 7-1,-5 5-12,-11 7-5,-1 2-2,-11 5-9,1 1 1,-6 0 0,2-4 0,2-4-5,6-5 0,4-8 3,12-4 1,2-4-6,12-6-2,2-2-10,3-4-27,8-1-40,13-10 8,7-9-83</inkml:trace>
  <inkml:trace contextRef="#ctx0" brushRef="#br0" timeOffset="-194033.76">13293 1945 111,'0'-5'56,"3"2"-47,-3 2 10,0-2 36,0 2-5,0 1-15,0 0-11,0 0-15,0 7-6,0 8 10,-7 7 6,0 6-9,0 8 0,-1 2 1,-1 4 5,0 2-8,-1-3-7,-1-1 3,-3-2-1,1-6-5,0-2 1,4-6-3,1-3-2,-2-3-1,6-4-5,0-4 1,4-4-6,0-3-2,0-2-5,0-1-9,0 0 0,0 0 10,0-1 20,4-2 4,-4 2 0,0-2 1,0 0 9,0 1 16,0 0 2,-4-1-13,-5 1-1,0 0 2,0 0-6,1-1-6,-3 1 3,0-1 5,-2 2-3,-2-2-1,0 3 5,-6-3-2,0 2-1,-5-1-8,-3-2 4,1-1 11,-6 2-1,7-3-12,-4 0 2,5 2 3,6-2-5,6 2-4,6 1 0,8 2 3,0 0-12,4 1-38,11 0-25,8-2-30,-4-1-210</inkml:trace>
  <inkml:trace contextRef="#ctx0" brushRef="#br0" timeOffset="-191394.22">14249 1978 139,'0'-2'98,"0"-1"-91,0 0 4,0 3 40,0-3-18,0 3-18,2 0-13,0 0-4,-2 0-3,2 0 5,-2 0 0,0 0-1,0 0-3,0 0 3,2 0 4,-2 3-1,0 2-16,0 3-27,-4 1-51,-5 0-85</inkml:trace>
  <inkml:trace contextRef="#ctx0" brushRef="#br0" timeOffset="-191247.76">14153 2106 211,'-7'0'76,"7"1"-82,-4 0 3,4 0 11,0 0-6,0 1-4,0 1-3,-3-1-4,-1 3-18,0 1-10,-3 0-5,-3 2-36,-1 1-10</inkml:trace>
  <inkml:trace contextRef="#ctx0" brushRef="#br0" timeOffset="-191097.76">14057 2226 3,'0'3'23,"0"0"-2,0-1-6,0-1-1,0 0-6,-3 0-2,-1 1-3,-3 1 0,-1 0-3,1 0-12,-2 0-4,2 0 14,1 1 2,4 1 0,-2-1-5,4 1 4,0 0 1,0 1-5,1-2-14,6 0-1,-5 0 4</inkml:trace>
  <inkml:trace contextRef="#ctx0" brushRef="#br0" timeOffset="-190981.85">13933 2345 7,'-5'5'2,"-1"0"2,5-1 11,1-1-10,0-1-4,0 0 1,7-2-1,-3 0-10,-3 0-19</inkml:trace>
  <inkml:trace contextRef="#ctx0" brushRef="#br0" timeOffset="-190697.73">13933 2425 43,'7'0'45,"2"-4"-42,0-1 33,0 0 0,2 1-5,-3 0-20,-1 4-10,0 0-3,-1 0 2,0 0 0,1 0-4,-1 6-2,-2 1 0,6-1-17,-6 1-23,3-3 7,0-2 5,1-2-12</inkml:trace>
  <inkml:trace contextRef="#ctx0" brushRef="#br0" timeOffset="-190548.2">14133 2419 96,'-2'1'0,"2"0"-2,0 0 9,2 0 8,7-1 8,2 0-6,0 0-7,4-3-11,-2-1 1,-1 1-6,-1 1-31,-1 1-32</inkml:trace>
  <inkml:trace contextRef="#ctx0" brushRef="#br0" timeOffset="-190414.07">14268 2410 9,'4'0'10,"2"0"-3,-1 0-3,5 0-1,-4-1-36</inkml:trace>
  <inkml:trace contextRef="#ctx0" brushRef="#br0" timeOffset="-190101.41">14389 1941 126,'0'6'64,"0"3"-76,-4 2 8,-2 0 6,5 3 0,-2 0-14,-1 0-42,0-2-48</inkml:trace>
  <inkml:trace contextRef="#ctx0" brushRef="#br0" timeOffset="-189881.22">14321 2260 16,'0'1'24,"0"0"-3,0-1 46,0 1-28,0-1-32,0 2-11,0 2-14,0 0 8,-3 5 4,2 2-7,-6 4 13,3 3-3,-3 1 2,3-2 6,4-1 0,-2-1 6,-2-4 5,4-1 9,0-4-2,0-2-9,0-1-9,0-1 3,6-2-2,-2 0-6,3 0-23,-3-7-76</inkml:trace>
  <inkml:trace contextRef="#ctx0" brushRef="#br0" timeOffset="-189305.86">13499 2162 210,'0'-1'48,"0"1"-46,0 0 9,0 0 34,0 0-16,0 0-26,0 0-16,1 0 13,9 3 8,5 0 3,0 2-6,6 0-1,7-1 4,1-1-2,4 2-8,2-1 3,-2-1-5,1 2-32,-4-2-29,-2-1-61</inkml:trace>
  <inkml:trace contextRef="#ctx0" brushRef="#br0" timeOffset="-189048.06">13742 2102 187,'1'0'56,"2"0"-72,1 1-7,3 6 41,0 2 4,3 3-18,-1 0-2,4-1-1,-5 0 4,3 0-8,-1-2 5,-6 1 1,-2-1-2,-2 1-3,-6-2-1,-9 5-3,-6-2-13,-4 0-20,-3 0 12,3-2 17,3-2 1,8-2-41</inkml:trace>
  <inkml:trace contextRef="#ctx0" brushRef="#br0" timeOffset="-185381.87">10799 2970 1,'5'-1'-1,"-4"-2"1,6 2 0,-2-2 24,-4-1 51,2 2-58,-3-2-17,4 0 2,-1 1 5,-2 1 6,2 0 10,-3 0 3,0 2-7,0 0 6,0 0 9,0 0-6,0 0-14,0 0-4,0 2-3,0 6-1,-4 7-1,-10 3 2,-1 6-1,-2 3-5,-5 2 0,0 0 0,-5 3 3,-3 2-2,-3 0-2,0-3 0,3-1 7,-1-5-6,2-1-2,5-5 0,5-2 8,8-4-5,2-3-5,7-5-3,2 1 6,2-5-12,14-1-30,2-7-41,5-7-77</inkml:trace>
  <inkml:trace contextRef="#ctx0" brushRef="#br0" timeOffset="-185029.75">10828 2949 43,'-3'5'150,"1"-1"-115,2 2-42,0 0 8,5 1 21,6 3-5,4 3 1,-2 1-5,2 5 1,-1 1-7,-6 4 1,-4 2 7,-1 4 2,-3 3-7,0 1-1,-7-3 3,-1 0-9,-3-4-5,1-2 4,4-2 0,2-4-1,0-3-6,4-4-4,0-1-16,0-3-23,0-3-44,0-5-69</inkml:trace>
  <inkml:trace contextRef="#ctx0" brushRef="#br0" timeOffset="-184801.53">10506 3375 15,'-9'-4'188,"5"1"-180,0 1 2,4 0 61,0 2-17,0-1-37,7 0-20,3 1 6,5 0 10,3 0 10,4 1-4,2 5 2,-2 1-5,6 1-9,1-1-3,3 2-3,-2-1 3,1-2-4,1 0-31,-3-4-52,-1-2-116</inkml:trace>
  <inkml:trace contextRef="#ctx0" brushRef="#br0" timeOffset="-183430.25">11822 2716 52,'0'0'-7,"-1"3"151,-4 0-119,-1 3-22,-5 1 18,4 2 5,-3 3-8,0 0-2,-1 4 3,-1 2 3,-6 2 2,-2 5 3,-6 6-3,-2 5-9,-7 3-7,-5 5-1,-3 4-1,-7 2-6,3-1 0,-1-2 5,4-5-2,2-5 1,8-7-6,6-6 8,5-2 2,11-4-6,1-5-5,7-3 8,1-4-5,3-4-9,3-2-24,12 0-7,2-12 4,6-5-24,4-3-81</inkml:trace>
  <inkml:trace contextRef="#ctx0" brushRef="#br0" timeOffset="-182918.25">11883 2729 47,'0'-6'93,"0"2"-81,0-1-13,0 1 24,6 0 10,1 1-11,-3 3-1,2 0-7,-2 0 3,-2 4 7,3 7 4,-3 4 0,3 7 8,-5 6 9,0 5-10,0 4-13,0 7-8,0 0 5,0 4-9,0 2-4,0-5-4,-3-1 3,1-2 1,0-5-6,2-5 7,0-2-8,0-7 2,0-1-2,0-5-2,0-1 6,0-1-2,0-3-10,0-2-3,0 0-1,0-1-7,0 2-22,0-3-18,0 1-28,-5-1-57</inkml:trace>
  <inkml:trace contextRef="#ctx0" brushRef="#br0" timeOffset="-182577.76">11263 3446 29,'2'0'322,"0"0"-291,-2-1-34,5-1 35,-3 1 17,6-1-28,6 2-9,4 0 5,3 0 1,8 0-4,7 0-1,6 5-3,2 0-4,3-2-5,5 2 1,-2-1 3,0-2-4,0 2-4,-6-2-21,-5 0-39,-8-2-85</inkml:trace>
  <inkml:trace contextRef="#ctx0" brushRef="#br0" timeOffset="-179661.26">7192 4058 52,'0'1'-19,"0"-1"20,0 1 57,0 0 18,0-1-29,0 0-24,0 1-12,0 0-9,0 0-2,0 0 7,0-1 2,0 0 0,0 0-3,2 0 9,-2 0 6,2 0-3,-2 0-5,0 0 1,0-2 0,0 1-2,0-1-11,0 1 3,0 1 5,0 0-1,0 0-8,2 0-1,1 0-1,-1 0 3,2 3-4,3-1 3,-3-1 4,3-1 0,-3 0-5,-1 0 4,-3 0 7,0-1 6,0-4-5,0-2 1,0 1-3,-6-1 3,1 0-11,-2 0 0,0 2 2,1 0 1,1 3-3,-1 1 6,2 1 1,1 0-6,-1 7-11,1 2 1,2 3 7,1 0 3,0 0-6,0-4-3,4-1 8,7-4-1,-3-3-1,3 0 0,1 0 5,-4-6 2,0-1-4,-1-1 2,-3-1 2,-1 1 0,-3 0-6,0-1 0,-4 1 4,-7 1-2,0 2-7,-3 1 3,-1 4 3,2 0-1,-2 9-10,4 1 3,0 1 4,6 2 0,4-1-7,2-2-39,15-8-48,3-3-185</inkml:trace>
  <inkml:trace contextRef="#ctx0" brushRef="#br0" timeOffset="-178878.25">7264 3155 67,'0'0'-7,"0"0"19,0 0 59,0 0-3,0 0-35,0 0-16,0 0-11,0 0-9,0 0 7,0 0 6,0 0 3,0 0 5,0 0 8,0 0 9,0 0-11,-4-2-24,-3 2 2,1-2 0,-4 1-1,5-2-6,-5 3 7,3-1 1,3 1 2,0 0-5,-2 0 2,1 0 6,1 1-8,2 5-3,2 0 5,0 1 3,0-1-5,6-1-4,5-1 5,4-1 9,-1-2-10,3-1-2,-4 0 5,-4 0 3,2-2-1,-4-3-4,-7 1 7,4-1-6,-4 0 10,0-2-7,-4 1 9,-3 0-6,-2 0-8,0 2 6,1 2 2,1 0-14,-2 2-3,5 0-8,0 4-14,4 8-27,0 1-40</inkml:trace>
  <inkml:trace contextRef="#ctx0" brushRef="#br0" timeOffset="-174877.73">7909 3891 161,'2'2'90,"-2"7"0,0 5-103,0 7 13,0 7 17,-2 2-1,0 2-13,0 0 5,0-1-4,-5-2-3,3-3-2,-2-3 6,-1-5-2,0-6-8,4-4-1,2-6-4,1-2-11,0-3-12,0-11-18,-3-6-27,3-4-19,0-3 40</inkml:trace>
  <inkml:trace contextRef="#ctx0" brushRef="#br0" timeOffset="-174645.79">7876 3933 42,'7'-22'58,"2"3"-14,2 5 6,-3 5 2,6 2-14,-2 3-27,6 4 0,2 0 9,2 0-6,2 6-6,-5 2-6,-1 3 4,-5 0-2,-2 1-7,-4 0 4,-6 0 4,-1 0 0,-1-1-1,-10 3 0,-5 0 4,-2 0-1,-1 0-8,-2 2 1,-1 2 6,4 1 2,1 2-6,6 0 4,4 2 4,4-2-6,3 0-3,7-2 1,11-7 1,6 0 2,5-5-5,3-6 0,-1-1 4,2 0-2,0-5-33,-9-5-26,-2-3-104</inkml:trace>
  <inkml:trace contextRef="#ctx0" brushRef="#br0" timeOffset="-174278.28">8350 4085 123,'-3'0'196,"-8"0"-136,-4 0-54,4 0 2,-5 4 33,-2 4-15,3 3-19,-2 6-5,5-1 2,-1 3 3,5-1 3,4-2-3,1-3-2,3-4 3,3-4-4,8 0-5,3-4 1,5-1 9,1-1 2,-4-6-9,2-4 2,-2-1-1,-5-1 0,-4-1-10,-7-2-3,0 1 1,-10 1 0,-5 4-2,0 3-2,-5 6 7,0 1-2,1 7-11,1 7-3,4 2-16,9-2-36,5-2-65</inkml:trace>
  <inkml:trace contextRef="#ctx0" brushRef="#br0" timeOffset="-174069.22">8553 3806 419,'0'-3'29,"0"3"-41,0 3 1,0 11 18,0 11 2,-3 7-2,-3 7-3,-3 2 3,-1 1-6,-1-1-2,1 0-6,2-6 1,5-3-6,3-5-15,0-8 0,0-5 4,0-5-17,3-4-33,-2-4-43</inkml:trace>
  <inkml:trace contextRef="#ctx0" brushRef="#br0" timeOffset="-173941.6">8443 4093 242,'-7'-3'113,"3"1"-103,4 2 19,0 0 24,0 0-35,4 1-20,10 3 3,4 0-2,3-1 4,4-1 1,3-1-5,-2-1-25,0 0-27,1 0-22,-4-2-56</inkml:trace>
  <inkml:trace contextRef="#ctx0" brushRef="#br0" timeOffset="-173642.12">8739 4087 146,'1'2'20,"2"-1"8,1-1 28,-1 0-22,1 0-8,-1 0-1,-3-3-11,0-1-9,0-1 2,-6 1 0,-6 0-6,-2 3-12,-7 1 7,0 0 6,-2 4-2,-1 6-6,2 4 12,0 3 3,6 0 3,8-1-5,4-1 8,4-1-2,0-2-6,12-4-8,4 1 4,3-5 3,2-4-1,0 0-6,-2-3 2,2-7 6,-6 0-10,-4-1-14,-2 0-11,-5 2 0,-4 2 0,0 4 10,0 3 20,-3 0 3,-1 4-3,0 5 2,0 4 10,4 1 3,0 0-8,4-2-11,4-4 4,6-2 0,4-4-1,-1-2-10,1 0-9,-3-8-22,-2-6-98</inkml:trace>
  <inkml:trace contextRef="#ctx0" brushRef="#br0" timeOffset="-173481.69">8911 3879 336,'0'0'27,"0"8"-40,0 7 45,0 7 5,0 7-23,0 5 0,-7 1-6,-1 2-4,-1-1-7,-2-4 3,3-1-8,-2-7-11,6-6-8,0-3-7,1-6-37,2-6-60</inkml:trace>
  <inkml:trace contextRef="#ctx0" brushRef="#br0" timeOffset="-173345.65">8800 4081 66,'-11'0'323,"6"0"-313,3 2-12,2 2 24,7-1-7,5 2-7,9-3-3,3 1-6,5-1 6,-4-2-7,1 0-18,-1 0-34,-5 0-46,-4-3-59</inkml:trace>
  <inkml:trace contextRef="#ctx0" brushRef="#br0" timeOffset="-173250.3">9018 4102 102,'0'12'113,"0"5"-42,-2 0-19,0 3-24,0-1-9,0-4-1,2-1-8,0-3-5,0-3-10,6-3 5,-1-3-6,3-2-25,-1-2-41,-3-8-81</inkml:trace>
  <inkml:trace contextRef="#ctx0" brushRef="#br0" timeOffset="-173141.79">9033 4008 416,'-8'0'6,"4"0"-10,1 1 18,3 5-7,0 3-14,7 0 2,1 4-30,3-2-90</inkml:trace>
  <inkml:trace contextRef="#ctx0" brushRef="#br0" timeOffset="-172606.29">9185 4197 381,'-11'0'50,"2"0"-57,5 0 22,1 0 23,3-2-20,0-2-14,0-1-11,0 0-2,0-1 5,0 1-1,0 0 4,-1 2-4,-6 3 8,-4 0 2,0 0-7,0 5 1,1 4 12,0 2 1,6 1-7,4 1-2,0-1 2,0-3 0,14 0-8,0-4-1,4-3 7,4-2 1,-3 0-4,1-7 0,-2-3 5,-3-3-4,-4-1-11,-5-2-5,-3-1 6,-3 3 2,-3 1-5,-8 1 1,-3 4 4,3 1-2,-3 5 0,5 2 3,0 0 0,5 4-7,0 3 3,4 3 4,0-2 4,6 0 3,7-2-2,5-1 0,0-3 8,3-2 4,1 0-5,0-2-3,2-4 4,-5-1 1,4 0-7,-8 0-2,-4 1 4,-4 3-2,-3 3-3,-1 0 0,1 3 5,-4 7 10,4 6 4,-4 2-6,2 2 0,2-1-4,3-5-5,0-3-3,4-3 5,1-4-1,4-4-2,-1 0-1,3-4 9,0-6-5,-1-2-3,-2 0-3,-4 1 4,-4 1-6,0 5-6,-3 1-8,0 4 0,-2 0-4,-2 8 4,4 6 5,-1 1 9,-1 3-6,7-4-10,2-2-15,8-5-56,1-7-159</inkml:trace>
  <inkml:trace contextRef="#ctx0" brushRef="#br0" timeOffset="-170682.25">10630 3981 22,'7'-4'8,"2"0"-12,-1-1 6,2-1 16,1 0 35,0-3-48,-1 1-4,4-1 0,-3-1 2,-3 2 11,3-2 9,-4 2 8,-1 2 1,-6 1 10,4 3 6,-4 2 0,0 0-4,0 0 4,0 2-15,-8 10-24,-3 8-5,-6 5 6,-8 6-1,0 1-7,0-2-1,-3 3 3,-1-2-2,1 2-4,-1-1 0,1-3 5,2-1-2,3-5-4,7-3-1,2-5-1,5 0-10,7-5-21,2-4-34,0-3-21,2-3-76</inkml:trace>
  <inkml:trace contextRef="#ctx0" brushRef="#br0" timeOffset="-170382.06">10738 3922 77,'6'-6'33,"3"0"-72,2-2 34,7 1 29,-3 1-5,0-1-14,1 2 4,-5 3-2,-4-1-8,-7 3 2,0 0 12,0 1 23,-6 7 3,-2 0 0,-3 4-9,0 5 4,5 2-7,-1 6 0,3 4 3,4 5-3,0 1 1,11 2-9,-1 1 1,4-1-12,1-3-2,-2-3-1,0-5 0,-2-3 0,-2-1-8,-2-3 0,-3-2 0,-4-3-15,0-3-21,0-3-21,-4-2-49,-10-6-148</inkml:trace>
  <inkml:trace contextRef="#ctx0" brushRef="#br0" timeOffset="-170198.69">10418 4373 60,'-2'0'316,"2"-2"-305,0-2-20,6 0 15,12-1 26,6 2-10,5 0-8,6 3 0,5 0-1,-1 0 1,0 4-4,1 2-11,-5 1 0,-5 2-21,-2-1-42,-8-2-100</inkml:trace>
  <inkml:trace contextRef="#ctx0" brushRef="#br0" timeOffset="-168017.69">11578 4076 14,'0'0'250,"0"0"-209,0 0-40,0 0 20,1 0 3,6 0-20,3 1-3,1 2 6,1 0 2,4-1-6,-1 2 0,0 1 6,1 1-4,3-2-7,-4 4 3,1-1 4,-1 4-4,-1-1-5,1 2-9,-2 1-14,0-2-37,-3 1-92</inkml:trace>
  <inkml:trace contextRef="#ctx0" brushRef="#br0" timeOffset="-167750.68">11833 4251 43,'0'5'174,"0"-1"-88,0 0-84,0 1-1,6 1 27,-1 0-14,5-2-6,0 1-1,1-1-6,3 0-2,-3-1-3,-1-2-6,-1 0-11,0-1-19,-1 2-6,-1 0-3,-4-1 22,1 4 19,-3 1 8,-1 0 5,6 2-2,-2 2-4,2-1 1,-1 1 0,1-2 1,2-1-2,2-1 1,-2-1 0,2-1 1,0-3-2,1 0 1,-4-1 2,1 0 1,-1 0-5,-6 2 4,5-1 2,-6 2-3,1 2-5,2-2 2,-3 3-51</inkml:trace>
  <inkml:trace contextRef="#ctx0" brushRef="#br0" timeOffset="-167589.28">12114 4483 87,'0'5'246,"0"-4"-208,0-1-39,0 0 7,0 2 15,0 0-22,7 1-1,-3 1 4,4 2-10,1 2-17,0 1-10,0 1-18,-3 3-21,3-1-1,-2 0 4,0-1 17</inkml:trace>
  <inkml:trace contextRef="#ctx0" brushRef="#br0" timeOffset="-167482.68">12218 4609 46,'0'0'98,"0"2"-5,0-2-40,3 1-26,-3 0-17,0 1-4,0 0-3,0 1-3,0-2-11,0 0-27,0-1-55,0 0-101</inkml:trace>
  <inkml:trace contextRef="#ctx0" brushRef="#br0" timeOffset="-167121.72">12142 4714 20,'-10'-2'115,"-1"-2"-49,-3 4-59,-1-2-8,4 1 2,-6 0 1,3 1-5,-3 0-15,-2 0-8,1 0-2,0 0 9,-2 0 14,1 0 4,-1 0 4,1-1 9,-3 1 0,2 0-10,1 0-2,-4 0-1,6 0-48</inkml:trace>
  <inkml:trace contextRef="#ctx0" brushRef="#br0" timeOffset="-167005.86">11681 4714 102,'-9'0'136,"-2"-2"-124,4-2-4,0 2 19,1 0-20,1 0-14,-1 2-19,-2 0-68</inkml:trace>
  <inkml:trace contextRef="#ctx0" brushRef="#br0" timeOffset="-166877.74">11499 4707 30,'-6'-4'149,"-1"1"-111,-1 0-18,2 2 1,-2 0-9,4 1-9,-3 0-4,1 0-7,1 0 2,1 0-23,2 0-45,2 0-48</inkml:trace>
  <inkml:trace contextRef="#ctx0" brushRef="#br0" timeOffset="-166794.15">11425 4630 3</inkml:trace>
  <inkml:trace contextRef="#ctx0" brushRef="#br0" timeOffset="-166787.65">11425 4630 110</inkml:trace>
  <inkml:trace contextRef="#ctx0" brushRef="#br0" timeOffset="-166696.06">11425 4630 110,'-27'2'30,"25"-1"-32,2 2-3,0-3 8,0 0-9,4 0-11,6-4-15,-2-6-25</inkml:trace>
  <inkml:trace contextRef="#ctx0" brushRef="#br0" timeOffset="-166489.85">11664 4227 1,'0'-1'165,"0"1"-130,0 0-14,-7 0 11,0 4-10,-4 4-13,0 4-9,0 0-2,1 1 6,-1 2-1,1-2-7,2 0-1,-1-1-5,2-1-18,1-2-22,0-1-23,2-5-14</inkml:trace>
  <inkml:trace contextRef="#ctx0" brushRef="#br0" timeOffset="-166413.29">11528 4363 3</inkml:trace>
  <inkml:trace contextRef="#ctx0" brushRef="#br0" timeOffset="-166406.28">11528 4363 139</inkml:trace>
  <inkml:trace contextRef="#ctx0" brushRef="#br0" timeOffset="-166319.18">11528 4363 139,'-3'26'79,"-1"-14"-65,-3 3 9,-1-1 15,1 0-16,-2-1-6,1-1-3,-3-1 1,1-2-7,2-2-9,4-1 2,-1-2 0,5-2-4,0-1-22,0 1-23,0-2-11,3 2-2,-1 0-55</inkml:trace>
  <inkml:trace contextRef="#ctx0" brushRef="#br0" timeOffset="-166230.31">11365 4669 143,'-8'9'46,"5"-4"-37,2-2 12,1-2 1,0-1-25,4-1-51</inkml:trace>
  <inkml:trace contextRef="#ctx0" brushRef="#br0" timeOffset="-91610.69">8501 6932 12,'6'-7'-2,"-5"1"111,2 0-51,-3-1-39,0 2 13,0 0 5,0 1-10,0 0-9,3 1 0,-3-1 0,0 3-6,0 1-2,0 0 6,0 0 4,0 1-2,0 6-7,0 10 5,0 5 0,0 8-3,0 9-5,0 5 7,0 6-2,0 4-4,0 1 2,0-3-7,0 2-1,0-4-4,0 1 2,0-3-1,-6-2 3,-1-4-4,2-4-2,-2-2-3,-2-4 0,3-5-6,-6-3-2,7-7 3,-1-3 6,5-7-5,1-3-18,0-4-36,0-4-51,4-8-37</inkml:trace>
  <inkml:trace contextRef="#ctx0" brushRef="#br0" timeOffset="-91066.72">8561 6827 56,'-4'0'271,"4"0"-242,0-1-29,0-1 16,0 0 31,0-1-23,8 1-17,6-1 0,3 3 2,5 0 4,4 0 0,5 0-3,4 0 1,5 0-3,6 3-1,1-3-7,6 2 5,4-2-3,0 3-2,0 0-1,-1 2-1,-5 1-8,-6-2-9,-3 0-4,-9-1 5,-2 0-2,-7-3 5,-5 0 7,-1-1 7,-4-4 1,0-1-3,0-1 2,-3 2 1,0 1-1,0 1-18,-3 1-33,1 2 2,-2 0 0,-2 0-33,1 3-24</inkml:trace>
  <inkml:trace contextRef="#ctx0" brushRef="#br0" timeOffset="-90681.74">9618 6830 21,'4'-4'5,"-1"2"14,3 0 35,-6 0-13,2 2-20,1-1 0,-3 1 7,0 0 0,0 0 3,0 0 0,0 0-1,0 0-6,0 0-2,0 0 6,0 0-7,0 1-6,0 3-4,0 2 3,1 2-1,-1 4-2,3 4 0,-1 5 2,-2 4-3,0 7-2,2 5 1,-2 8-2,0 7 2,0 2-6,0 2 4,0-2-6,-2-2 0,0-3-1,-2-4 0,1-4 0,1-6 1,0-3-2,-2-5 0,-2-1 2,5-7-2,-3-1-7,1-8-11,-1-6-14,4-4-25,0-4-28,0-12-120</inkml:trace>
  <inkml:trace contextRef="#ctx0" brushRef="#br0" timeOffset="-90114.28">8568 7788 26,'0'0'123,"0"0"-4,0 0-67,0-1-31,0-1 13,0-2-4,4 0-16,6 1-4,0 0 7,3 1 3,4 1 0,4 1 7,4 0-8,0 0-2,7 0 2,1 0 0,5 0-4,5 0-3,3 0-6,5 0-1,-1 0-6,4 0 2,0-1-1,2-1-4,-6 0-3,0 0-6,-4-2-1,-5 0-1,-2 0 2,-7 1-6,-8 0-2,-6 3 2,-3-1 0,-5 1 4,0 0-1,1 0 3,-6 0-13,1 2-22,-5 2-51,-1 1-74</inkml:trace>
  <inkml:trace contextRef="#ctx0" brushRef="#br0" timeOffset="-89557.39">9572 7650 103,'0'-1'161,"0"-1"-125,0 2-29,0 0 27,0 0-12,0 0-21,3 5 1,-2 0 5,2 3-2,1 0 4,-2-1 3,-2 1 1,2 1-5,-2-1 1,0-1-7,0-2-2,0 0-35,-2-5-71,-8 0-172</inkml:trace>
  <inkml:trace contextRef="#ctx0" brushRef="#br0" timeOffset="-88334.48">8233 6374 111,'0'-5'283,"0"1"-234,0 2-51,0 2-1,0 0 3,0 13 4,3 8 3,1 9 3,-2 4-2,-2 3-3,0-4-5,0-1 1,0-3 3,0-5-2,0-5-3,0-5-5,0-5 1,0-4-9,0-4-12,0-1-20,0-7-22,0-9-57</inkml:trace>
  <inkml:trace contextRef="#ctx0" brushRef="#br0" timeOffset="-88118.73">8191 6341 358,'-6'-3'20,"4"1"-19,2 2 16,0 0 16,0 0-20,8 0-10,9 0 1,7 0 2,3 0-3,7 0-3,-2 0 2,1 0 0,-8 0-2,-1 0-3,-14 0-3,-4 7 1,-6 2-2,-8 2 6,-14 6 6,-11 3-5,-6 3-4,-3-2-1,-1-2 2,-2-3 4,11-6-3,3-3 2,12-3 1,12-4-11,7 0-50,11-1-100,8-5-43</inkml:trace>
  <inkml:trace contextRef="#ctx0" brushRef="#br0" timeOffset="-87414.23">8343 6639 157,'0'0'91,"0"0"-74,0 0 28,0 0 10,0 0-18,1-3-24,5-2-10,-1-3-3,4-1 3,2 0-2,0-2-4,0 0 3,-1 3 1,-5 1 0,0 3-3,-5 4 2,0 0 0,0 5 0,0 7 4,-2 4 10,-2 1-2,-3 2-2,3 0-4,1-4-3,0-1 1,3-1-4,0-3-6,3-3-13,4-5-44,-3-2-146</inkml:trace>
  <inkml:trace contextRef="#ctx0" brushRef="#br0" timeOffset="-86778.26">9583 6373 260,'0'8'180,"-4"6"-201,4 5 13,0 3 15,0 0-6,1 3 0,6-2 1,2-2-1,-2-3-5,-2-2-1,2-7-5,-3-2-20,2-7-27,-5 0-18,-1-8-16,0-9-33</inkml:trace>
  <inkml:trace contextRef="#ctx0" brushRef="#br0" timeOffset="-86570.26">9537 6289 103,'0'-6'198,"0"2"-193,2 2-9,9 2 23,3 0 2,5 3-5,5 2-4,5-1-4,-1 2-4,1 1-2,-8 0-4,1 2 0,-8-2-6,-6 0-6,-6 0 4,-2 2-3,-6-1 1,-9 0 3,-10 1 4,-3-2 3,-3 0 2,1-1 0,-1 0-1,5 2 4,5 0-1,9 2-6,1-1 3,9 1-8,2-1-68,2 0-105</inkml:trace>
  <inkml:trace contextRef="#ctx0" brushRef="#br0" timeOffset="-86102.34">9710 6537 253,'0'-5'12,"4"3"-26,3-1 30,0 2 15,5 1-20,2 0 1,3 0-2,-6 4-6,1 2-1,0 1-1,-6 0-1,-3 0 0,-3 1 1,0 1 3,-9 1 1,-4 1 2,-2 0 1,-1 2 1,4-3 5,-2-2 4,7-1-4,6-1-7,1-1-5,4 0-2,7-2 1,6-2-2,5-1 0,7 0 4,0-1-6,3-4-15,-7-3-43,-4-1-117</inkml:trace>
  <inkml:trace contextRef="#ctx0" brushRef="#br0" timeOffset="-85369.75">8089 7943 86,'1'-4'244,"-1"3"-122,0 1-115,0 0-14,0 8 23,3 6 6,1 6-12,3 2-7,0 2 0,0 1-2,-3-1-4,-2 0 0,-2-4-11,0 0-17,-2-4-5,-2-4-8,-3-5-26,0-6-42,0-1-82</inkml:trace>
  <inkml:trace contextRef="#ctx0" brushRef="#br0" timeOffset="-85134.6">8130 7938 60,'5'-8'98,"-3"0"84,0 1-173,0 0-12,3 4 13,3 0 9,3 1-17,3 2-3,-2 0 1,4 0 2,-4 1-2,5 3-2,-7 2 1,1 0-5,-4 1-3,-3 2 2,-4 2 2,0 4 6,-4 2 4,-7 4-3,-6-1 5,-1 2-1,-4 0 1,5-3 2,-4-4 0,6-4 2,7-5-1,1-3-5,5-3 0,2-3-8,2-4-21,9-6-11,4 1-15,-1 0-34,1 4-107</inkml:trace>
  <inkml:trace contextRef="#ctx0" brushRef="#br0" timeOffset="-84534.94">8339 8143 172,'0'-2'125,"0"0"-74,0 1-36,0 1 7,0 0-3,0 0-18,1 0-9,2 3 7,4 4 2,-3 0-1,-3-1 0,2 0 4,-3 1-1,0-1-3,0 1 1,2-1 3,-2 0 0,0 1 1,0 0-2,0 2 1,0-1 0,0 3-3,4-3-2,1 4 2,-3-4 0,2 2 0,-1-3-2,-3 0 1,0-1 5,0-2-1,-3-1 2,-3 1 6,-3-2-4,-1-2 0,-4 0 1,3 0-3,0-6-2,2 1-2,5 2-5,2-2 1,2 3-2,0-2-15,4 2-16,3-2-21,4-1-49,-3 1-99</inkml:trace>
  <inkml:trace contextRef="#ctx0" brushRef="#br0" timeOffset="-83962.27">9614 8126 66,'4'0'103,"-4"0"37,0 0-72,0 5-59,0 3 12,1 3 11,2 5-19,-3-2-9,3 4-4,-3-1 0,0-2-4,-3-2-16,-1-1-20,0-6-37,-3-5-82</inkml:trace>
  <inkml:trace contextRef="#ctx0" brushRef="#br0" timeOffset="-83718.51">9526 8005 52,'-7'-6'177,"0"1"70,2 1-243,5 0-4,4-2 21,9 0-3,10 4-18,9-1 1,7 2 0,0 1-2,-2 0-5,-2 1-11,-4 5-18,-9 0-16,-7 1 5,-6-1 6,-4 1 12,-5 3 12,-5-1 14,-8 4 12,-7 2 7,-2 0-8,-4-1-4,-2 1 6,2-2 5,-3-1-3,6-3-3,7-3-4,5 0-5,4-1-1,7 0-8,0-1-20,2 1-48,5 0-137</inkml:trace>
  <inkml:trace contextRef="#ctx0" brushRef="#br0" timeOffset="-83425.77">9789 8183 17</inkml:trace>
  <inkml:trace contextRef="#ctx0" brushRef="#br0" timeOffset="-83418.26">9789 8183 92</inkml:trace>
  <inkml:trace contextRef="#ctx0" brushRef="#br0" timeOffset="-83282.16">9789 8183 92,'0'0'109,"0"0"-74,0 0-21,1 0 0,-1 4 3,0 2-5,0 4-4,-4-1 2,-4 3-2,1 0 11,-4-1 6,5-1 8,-4 1 0,6-3-2,3-2-6,1-2-9,0-1-13,11-1 2,6-2-1,-1 0 3,9-5-7,-1-4 0,1-2-7,-6 0-27,-2-2-38,-6 1-40,-4 1-97</inkml:trace>
  <inkml:trace contextRef="#ctx0" brushRef="#br0" timeOffset="-83171.05">9880 8225 50,'-6'5'177,"4"2"-73,-2 0-51,-2 3-11,6 0-8,0 2-9,0 2-15,0 1-5,0-3-6,0 1-2,0-2-13,0-3-45,-1-3-91</inkml:trace>
  <inkml:trace contextRef="#ctx0" brushRef="#br0" timeOffset="-80498.27">8264 5748 6,'-7'5'96,"-2"2"-73,3 1 3,-3 2 4,2 4 15,0 2-6,2 5 12,-2 5-33,0 2 3,3 4 8,-3 0-9,3 0-10,4-3-1,0 0-3,0-2-4,2 0-3,7-2 2,2-3 0,7-3-6,-1-1-12,2-5-23,6-1-52,-4-8-98</inkml:trace>
  <inkml:trace contextRef="#ctx0" brushRef="#br0" timeOffset="-79930.24">8428 5891 246,'-7'-3'70,"1"2"-91,-1 1 11,0 0 32,0 7-9,2 5-15,-2 5 4,3 4 1,-3 0 0,7 2 1,0-4 1,0-1 5,0-3-2,0-2 0,8-3-4,3-3 1,3-2-2,-1-5-2,4 0 4,-1-6 2,2-7-2,-8-3-4,1-2 1,-4-2-2,-7-2-2,0-1-1,-5 2 1,-8 4 2,-3 2 0,4 5-1,-4 7 4,3 3-3,0 3-7,2 11-5,-3 5-2,6 5-26,2 0-68,1 1-86</inkml:trace>
  <inkml:trace contextRef="#ctx0" brushRef="#br0" timeOffset="-79714.14">8564 6033 272,'0'0'17,"-3"0"-24,-1 6 39,1 5 3,-1 6-28,4 2-4,-4 1-2,4-1 2,-2 0-3,0-6-5,2-2-11,0-4-20,0-3-59,0-4-65</inkml:trace>
  <inkml:trace contextRef="#ctx0" brushRef="#br0" timeOffset="-79366.58">8705 5876 38,'-12'7'263,"-2"4"-260,1 4-7,2 3 18,3 3 3,4 2-6,1 0 0,3-4-7,0 0-2,7-5 2,3-2-4,4-3 0,1-5 0,3-2 2,-1-2 3,-2-6-2,3-5 0,-5-1 3,0-3-2,-4-1-2,-8-3 0,-1 0 1,-1-1 0,-10 0-6,-6 2 3,-1 3 3,-4 7-1,2 3-3,1 5 0,-1 9-5,1 6 0,5 4-15,6 4-63,2-3-157</inkml:trace>
  <inkml:trace contextRef="#ctx0" brushRef="#br0" timeOffset="-79034.49">8925 5738 13,'4'6'294,"0"7"-294,3 2-1,-1 5 23,1 2-1,-3 6-10,3 0 0,-6 5-5,2 2-2,-3 1-1,-3-1-3,-5 0 0,-7 1 3,5-5-3,-4-4-1,4-6-6,5-4-16,2-5-54,-1-8-169</inkml:trace>
  <inkml:trace contextRef="#ctx0" brushRef="#br0" timeOffset="-77866.31">10003 5856 59,'-5'0'8,"-3"0"162,-3 0-161,-3 2-6,-1 7 25,0 4-2,-2 6-9,2 5-3,-3 3 1,5 3 6,2 1 0,4 0-1,7-2-2,0 0-6,4-4-6,12-2-6,6-4 0,0-3 1,6-3-12,-5-1-33,4-3-68,-9-7-149</inkml:trace>
  <inkml:trace contextRef="#ctx0" brushRef="#br0" timeOffset="-76753.54">10018 6089 188,'-4'1'54,"1"-1"-54,3 0 22,0 0 31,3-1-37,5-5-15,6-1 3,-1-2-2,2-3 0,3 1 1,-6-1-2,4-1-2,-3-1 3,-4 1 0,2 1-2,-7 1-1,0 5 3,-1 4 3,-3-1-2,0 3 2,0 0-5,-4 9 0,0 5 0,-2 4 7,2 2-1,0 2-5,4-2-1,0 1 0,0-2 0,1-1-16,5-5-52,-6-3-116</inkml:trace>
  <inkml:trace contextRef="#ctx0" brushRef="#br0" timeOffset="-76505.98">10285 5857 251,'-2'11'74,"-5"4"-92,-1 5 18,4 3 10,-3 1 0,3 3-1,4 1-2,0 2-3,0-2-2,0-1-2,0-3-2,0-2-5,0-3-13,0-5-21,4-4-58,-4-3-78</inkml:trace>
  <inkml:trace contextRef="#ctx0" brushRef="#br0" timeOffset="-76150.73">10387 6029 141,'-5'2'91,"-2"0"-95,0 2 8,3 1 35,0 2-23,1 1-6,-1 2-1,1 3 1,3 1 7,0 0-2,0 1-2,5-3-5,4-2-4,6-3-1,3-2 1,-1-3 5,5-2 0,-3-2-1,4-5-4,-5-5 0,-3 1 0,-5-3-3,-3-1-1,-5-1 0,-2-3 0,-7 2 0,-5 1 0,-3 3-1,-6 3 1,1 9 0,4 1-6,-5 13-9,2 6-12,2 6-27,-1 1-125</inkml:trace>
  <inkml:trace contextRef="#ctx0" brushRef="#br0" timeOffset="-74938.63">10694 5842 130,'4'4'93,"3"2"-28,2 5-72,-1 3 12,3 7 39,3 4-9,-4 6-10,-1 3-10,0 4-6,-5 0-5,-4 2 1,0-2-3,-8-1-1,-10-3-2,1-3-8,-9-2-16,2-6-18,2-5-55,-3-8-112</inkml:trace>
  <inkml:trace contextRef="#ctx0" brushRef="#br0" timeOffset="-73122.41">8200 8581 33,'0'0'55,"-4"0"35,-3 1-70,-2 5-17,4 4 12,-5-1 19,2 5 0,1 2-5,0 2-12,1 2 2,-3 4 9,3 3 1,2 4-3,-3 3-7,7 2-7,0 0-4,0 0-7,0-5-1,4-4 1,5-4-1,2-4-3,4-6-19,0-3-22,3-5-26,-5-5-49</inkml:trace>
  <inkml:trace contextRef="#ctx0" brushRef="#br0" timeOffset="-69838.42">8339 8742 3,'0'-3'88,"0"-1"27,0-1-93,0 1-16,0 0 14,0 0 11,0 2-12,4-1-9,-4 1-4,1 1 8,-1 1 6,0 0 7,0 0 7,0 3-3,-1 6-10,-6 5-2,-4 4-5,0 4-6,0 1-3,2-3 1,5-1 3,1-3-7,3-4-1,0-3 0,3-2 0,4-4-3,3-2-1,4-1 3,-2-3 4,5-8-2,-5-4-1,1-2 0,1-1-2,-10 0-6,0 0-3,-4 1 3,0 1-2,-7 3 0,-5 4 1,1 4 4,-2 5 2,-1 2-8,0 10-7,4 5 4,-3 6 1,3 2-5,0 2-19,6 0-24,0-3-47,4-4-79</inkml:trace>
  <inkml:trace contextRef="#ctx0" brushRef="#br0" timeOffset="-69594.19">8443 8847 55,'3'-1'218,"-3"1"-110,0 0-91,0 3-16,0 10 4,0 4 3,0 3-1,1 4-4,2-3-3,-3 1-4,0-4-8,0-4-24,1-5-48,-1-3-63</inkml:trace>
  <inkml:trace contextRef="#ctx0" brushRef="#br0" timeOffset="-69270.76">8533 8841 13,'0'1'15,"0"-1"168,0 0-123,0 0-45,4-4 12,3-6 16,3-3-22,4-2-9,0-1-8,0-1-1,1 3-5,-4 3 2,-1 2 2,-6 6-2,-3 2-3,-1 1 1,0 4-2,0 8 13,-1 4 0,-3 5 5,-2 3-9,2-1 0,3 1-5,-2-3 1,0-3 0,3-1-1,0-4-12,0-5-37,6-6-77</inkml:trace>
  <inkml:trace contextRef="#ctx0" brushRef="#br0" timeOffset="-68998.78">8690 8510 27,'10'13'224,"-2"5"-206,3 3-17,-1 3 35,1 3 0,-1 1-15,-3 4-13,-3 0-3,0-1-2,-4 1 0,0-1-1,-7 1-1,-4-1 2,-3 0-1,4-2-5,1-4-7,3-4-14,2-2-43,1-7-68</inkml:trace>
  <inkml:trace contextRef="#ctx0" brushRef="#br0" timeOffset="-67938.72">10044 8498 36,'-1'3'115,"-10"4"120,-7 7-217,0 4-23,3 2 8,-2 5 7,3 0 8,1 3-8,5 1-4,4 0-3,-3-1 0,4-3 4,3-1-7,0-6 1,3-1-1,8-2 0,2-3-1,3 0 0,2 0-10,2-2-22,-6 1-27,1-3-58</inkml:trace>
  <inkml:trace contextRef="#ctx0" brushRef="#br0" timeOffset="-67602.8">10068 8740 0,'0'1'17,"0"-1"202,0-2-152,0-5-58,4-3-12,10-3 9,4-3 12,6-1-15,-2-1-4,1 1-4,0 0-11,-4 5-1,-4 1 3,-6 5 8,-2 3 7,-7 3 4,0 0 13,-3 10 8,-5 6 1,-5 7 10,-1 3-12,2 0-12,-2 3 3,3-5-4,5-3-9,2-1-1,1-3-1,3-4 1,0-3-5,0-5-16,7-1-36,-3-4-48,-2-5-156</inkml:trace>
  <inkml:trace contextRef="#ctx0" brushRef="#br0" timeOffset="-67334.26">10383 8510 41,'-4'16'103,"-4"1"1,-6 3-81,3 0-18,7 1 25,-2-1-1,1 0-17,-1 2-10,2 0-1,1-1 2,-1 0-5,-3 0-2,3 0-13,1-2-13,-4 1-20,3-2-35,-5-1-16</inkml:trace>
  <inkml:trace contextRef="#ctx0" brushRef="#br0" timeOffset="-66786.73">10422 8728 36,'0'0'108,"0"0"82,0-3-155,3-4-28,8-4 14,2-5 0,6-1-17,2-2-2,5-2-3,-2 2-10,-5 1-13,-1 3-10,-5 5 1,-6 2 15,-3 5 15,-4 3 9,0 0 14,0 12 19,-7 4-1,-1 7-9,-3 6-6,-2 1-11,2 0 2,4-1-3,0-3-3,6-4-7,1-6 1,0-3 0,0-6-4,1-4-15,6-3-47,0-10-37,0-6-101</inkml:trace>
  <inkml:trace contextRef="#ctx0" brushRef="#br0" timeOffset="-66510.73">10743 8438 38,'6'12'134,"-6"4"38,4 3-161,3 6-5,-1 3 22,6 2-12,-7 3-9,1 2-8,-1 1 1,-5-1-4,0 1-7,-4-1-13,-8-2-3,-6 2-1,-6-5-5,-5-2-14,3-6-21,-2-8-35</inkml:trace>
  <inkml:trace contextRef="#ctx0" brushRef="#br0" timeOffset="-62878.73">7590 5702 4,'0'-4'13,"0"-1"24,0 0 8,0 1-29,0 1-1,0-1 9,0 0-11,0 0 7,0 2-9,0 1 7,0 0 2,0 1-13,0 0 1,0 0 6,0 0-4,0 0 1,0 0-5,0 0-3,0 0 2,0 0-3,0 0-4,0 2-1,0 0-2,0 6 8,0 1 0,0 6-1,0 4 8,0 5 1,-3 4-2,2 1 2,-2 5 4,-1 0 7,1 5-13,-2 2-5,-1 4 1,2-1-3,0 4-2,2-4-1,0-1 3,0-3 0,-1 0-2,1-1-3,-2 0 6,2-1-1,-2-1-3,0 1 1,-3-1 1,1 1 1,1-2-2,2-3-1,-1 1 2,0-2-1,1 0 0,3-5 1,-4 2 1,4-3-1,-2-2-2,2-2 1,-5 2 1,5-1 0,-4 0-2,2-1 1,-2 1 2,0-3-1,1 0-1,-1-1 1,0 0 4,-2 2-2,2 0 1,0-1 0,0 0-2,1 0-2,-1-2 3,4-1-5,-4 0 1,4-3 2,-2 2-1,-1 0-1,1 2 2,0 0-1,-2 1 0,4-1-1,-4 0 3,4 1 1,-3 1-1,0-2 0,2 0 3,1 0-5,0 0 1,0-1-2,0 1 1,0-1 2,0 2-4,1 0 3,-1 3 1,0-1 0,0 0-3,0 2 1,-1-2 2,-3 2-1,1-1-1,-1 1 0,1-1 4,2-2-1,1 0-3,0 0 4,0 3 0,0-1-1,0 0-3,0 1 1,0 1 0,0-1 1,0 1-3,0 0 0,0 3 3,-3 1 1,-1 4-4,-3-1 1,5-3 2,0 1 0,0-3-4,2-2 2,0 2 1,0-1 0,2 1-2,-2 2 2,0-1-1,0 0 1,0 0-1,0-2 1,-9 2 2,1 0-2,-3 4 0,0 1 2,-3 3 2,4 1 1,0 0 0,5 2-2,-2-1 0,3-1 1,1 0-5,-1 1 2,1-3 1,-1-3 0,4-4-5,-4-3 2,4-2 2,0-5-2,0 0 0,-3-4-2,3-5-2,0-2-9,0-3-16,0-3-20,0-2-32,0-12-47,0-11-55</inkml:trace>
  <inkml:trace contextRef="#ctx0" brushRef="#br0" timeOffset="-61415.67">7616 5577 33,'9'0'55,"-2"2"-5,4 0-40,1 0-9,4 0 81,-5-1-45,4 0-13,3-1 4,1 1 11,4-1-8,0 1-10,5 2-1,3-1-6,5 4-6,3-2 1,7 0-1,4-1 2,7-3-4,0 0 0,-1 0 3,0-4-3,-2-2-3,-4-1 0,-1 2 1,-6 2 1,-6 0-1,-5 1-4,0 1 2,-7 1-2,3 0 2,0 0-1,1 0 0,0 3 1,4 0-1,2 1-1,3 0 2,2-2 1,0-2-2,5 0-2,0 0 5,0 0-1,-5-2-1,-2 0-1,-9 1 1,-1 1 1,-6 0-3,-4 2-2,-1 1 4,-2 2-2,-1 0 0,1-1 0,0-1-2,2 1 5,3-4-2,6 0-2,-1 0 3,3-4 1,1 1-3,-1 0 0,-2 0 1,-2 3 0,-2 0 0,-4 0-2,1 2 2,-2 1-1,-3 1 0,1 1-1,-2-2 2,2 2 0,0-1-2,1-2 1,3-2 2,2 1-1,2-1 0,4 0-3,-1 0 4,2 0-3,-3-1 1,3-1 1,-2 2-2,-2-2 2,-2 2-2,-4 0 1,-6 0 1,0 3-1,-8 2-1,3-1 2,-3 0-2,4 1 2,3-2-2,3-1 1,3-2 2,2 0 0,4-2-2,6-3 0,-3 1 2,-1 0-1,0 3-2,-8 1 0,1 0 1,-7 1 0,-4 4-1,4-1 0,-3-1 3,1 2-2,2-3 0,0-2-1,6 0 3,5 0-1,4 0-2,2-7 2,4 0-1,0 0 0,-3 0 0,-1 3 0,-2 3 0,-6 1 0,-2 0 0,-7 0-1,-3 5 0,-5-1 1,-2 1-1,2 0 1,-1-2 1,-2 1-1,5-1-1,-1-1 0,2-2 2,5 0 0,4 0 0,5-5-1,-1-2 1,3 0 0,-1 0-2,-4 2 1,-2 1 1,-7 3-1,-1 1-1,-2 0 0,-3 0 2,1 0-2,-2 0-1,4 1 2,-1 3 0,7-3 1,0-1-3,3 0 2,1 0 1,2 0-2,2-3 0,-1-1-1,-3 0 3,1 2-5,-5 0-3,-4 2 1,-3 0 4,-2 0 1,0 0 0,0 0 0,5 0 2,-3 0-1,3 0-1,1 0 0,2 0-1,1 0-7,-3-1-9,0-2-10,4 1-10,-4-1-25,-1 1-38,-7-4-105</inkml:trace>
  <inkml:trace contextRef="#ctx0" brushRef="#br0" timeOffset="-61121.68">10889 5510 271,'-4'-2'131,"1"1"-125,3 1 2,0 0 6,0 1-12,7 5 0,4 5 6,6-3-4,7 1-2,9-1 2,-3-1 2,3 1-4,-2 2-2,-7 1-1,-5-1 2,-5 2-1,-7 0 0,-7 0-1,0 0 4,-11 2 1,-7-3 3,-2-1 3,-3-1 7,-1-1 0,-1-2-4,3-1-3,7-1-6,5-3-3,4-1-5,6 0-17,0 0-53,6 0-96</inkml:trace>
  <inkml:trace contextRef="#ctx0" brushRef="#br0" timeOffset="-60426.4">11626 5647 282,'0'2'102,"-4"1"-102,-7 3 30,-4 5 13,-12 5-28,-3 4-7,-3 0-5,-2 1-3,-3 0 0,5-1-3,4-3-3,4-4-2,10-5-6,6-4-12,6-4-21,3-2-42,5-9-124</inkml:trace>
  <inkml:trace contextRef="#ctx0" brushRef="#br0" timeOffset="-60304.75">11407 5688 336,'0'8'108,"-4"8"-110,4 2 12,0 1 35,4 0-27,7-1-5,7 0-6,1-3-2,5-3-3,5-3-7,-4-4-27,2-5-84</inkml:trace>
  <inkml:trace contextRef="#ctx0" brushRef="#br0" timeOffset="-58921.74">7198 8906 53,'5'0'231,"-1"0"-117,0 7-126,6 6 5,1 2 12,0 4 13,-1 0-9,1 1-8,0 1 0,0 0 4,-7-4-3,0-2 1,-1-3-1,-3-3 2,0-3 0,0-3 0,3-2-2,-3-1 3,4-1 2,4-9 0,5-7 9,2-9 10,6-2-6,-4-6-6,5 2-3,-4-1-3,1 1-8,1-4 2,-2 5-11,-6 0-23,-3 4-51,-9 3-80</inkml:trace>
  <inkml:trace contextRef="#ctx0" brushRef="#br0" timeOffset="-58290.64">6960 9221 93,'5'1'181,"-4"7"-157,4 3-6,2 4 29,-3 2-6,3 1-13,1 1-16,-1 1-5,0-2-6,-1-4 5,-2-7-4,3-3 0,1-4-5,2-1-1,1-11 6,4-6-2,0-5-11,2-1-3,-2 1 0,1 1-6,-5 4-12,0 4-4,-4 6 9,-7 2 16,0 6 6,0 0 10,0 9 22,-10 8-4,2 7-2,-3 3 0,1 5-8,-1-1-1,1 1-5,2 0-4,1-3-1,3-3-4,2-4-26,2-4-42,0-8-60</inkml:trace>
  <inkml:trace contextRef="#ctx0" brushRef="#br0" timeOffset="-57318.71">7361 5307 49,'0'-2'39,"0"1"9,0 1-35,0 0-24,-4 0 30,-3 2 89,-4 6-87,0 6-1,-2 8 18,-1 3 2,3 6-13,3-1-4,1-1 2,7-2-14,0-7-8,4-5 1,7-4-2,3-4-3,3-5 0,2-2 3,6-5 2,-1-12 2,2-2-3,-2-5-2,-5 0 1,-2-1-5,-9 3-3,-6-1 4,-2 2-1,-2 2 1,-13 2-3,-3 4 5,-4 5 0,1 5-3,-2 3-2,0 7-1,1 10-1,2 3 1,5 4-1,4 3-6,11-2-30,0-1-31,15-6-60</inkml:trace>
  <inkml:trace contextRef="#ctx0" brushRef="#br0" timeOffset="-57106.14">7625 5226 201,'-11'0'100,"-2"7"-95,2 8-11,-4 6 15,1 5 16,-1 5 1,-2 4-10,-5 4-11,4 0-1,-3 3 0,3-4-3,1-2-1,2-6 1,4-5-1,8-7 0,3-4-15,0-6-30,7-6-64,4-2-113</inkml:trace>
  <inkml:trace contextRef="#ctx0" brushRef="#br0" timeOffset="-56810.84">7640 5421 1,'0'0'20,"0"0"14,0 0 29,-4 6-1,-5 4-32,0 6-4,-6 4 3,5 1-1,-1-2-3,4-1-9,3-4 0,4-2-3,0-4-6,1-4-6,9-2-1,5-2 5,2-2-1,5-9 4,0-3-2,-2-4-1,-1 0 0,-9 0-5,-6 1-2,-4 1-2,0 0 0,-14 4 0,-5 2 4,-1 8 1,-5 2-5,2 13-6,-4 7-21,3 7-29,1 4-89</inkml:trace>
  <inkml:trace contextRef="#ctx0" brushRef="#br0" timeOffset="-55838.76">8553 6871 0</inkml:trace>
  <inkml:trace contextRef="#ctx0" brushRef="#br0" timeOffset="-55830.25">8553 6871 27</inkml:trace>
  <inkml:trace contextRef="#ctx0" brushRef="#br0" timeOffset="-55562.19">8553 6871 27,'0'9'15,"0"-9"-15,4 0 4,7-6 3,0 0-5,0-2-1,2-3-1,-2 0 0,-3 2 0,-1 0 10,-4 2 15,-3 1 14,0 2 14,-3 1 1,-5 3-13,-6 0-14,-1 0-12,-5 5-1,1 4-1,1 3-10,1 0 1,6 1 5,1-2-1,6-2-3,2-1-3,2-1 1,0-5-3,6 2-2,5-4 5,6 0 7,0-4 2,-2-4-4,3-2-1,-6 0-4,-3-1 0,-2 0-1,-5 3-4,-2-2 2,-2 3 2,-9 2 3,1 3-1,-8 2 2,0 4 0,1 5-2,2 5-4,5 2 0,2 2 3,8-1-3,0-2-4,15-3 2,9-4-2,5-8-43,-1-1-143</inkml:trace>
  <inkml:trace contextRef="#ctx0" brushRef="#br0" timeOffset="-48378.37">8561 6862 8,'3'0'12,"-3"0"100,0 0-65,1 0-32,2 0 6,-2-1 4,5-3 2,-6 4-2,4-2 1,-1 2-3,-3-1-1,0 0-1,0 0-6,4 1-4,-3 0-5,2 0-1,-1-1 0,-2 0-4,0 1 3,0 0 7,0-1 2,0 0-5,-5-1-3,0 1 0,-5 1-1,-1 0-4,0 4 2,0 4 2,2 2 1,4 1-3,2 0-1,3 0 1,0-4 0,3-2-5,5-2 1,5-2 2,2-1 1,0-4 1,1-7 0,-1-2 4,-1-4-1,-3 0-8,-10 0 1,-1 2 1,-1 1 1,-9 6-7,-1 3 3,3 5 1,-1 8-23,2 14-43,-1 10-49,-2 5-139</inkml:trace>
  <inkml:trace contextRef="#ctx0" brushRef="#br0" timeOffset="-16202.4">16032 1553 368,'0'1'118,"0"4"-76,-7 5-56,-1 8 0,-3 6 16,-3 6 11,3 2-2,1 2-9,-1-3 0,5-3 0,5-3-2,1-5-2,0-3 4,0-2-3,4-5-11,3-3-15,0-3-31,-3-4-71,-2-9-140</inkml:trace>
  <inkml:trace contextRef="#ctx0" brushRef="#br0" timeOffset="-16038.75">15782 1519 469,'-13'-7'31,"8"1"-28,4 3 7,1 3 19,1-1-2,14-1-21,19-1-11,11-1 5,15 0 2,10 2 0,-2 1 1,5 1-5,-2 0 1,-3 3-15,-9 2-38,-7 1-84</inkml:trace>
  <inkml:trace contextRef="#ctx0" brushRef="#br0" timeOffset="-15745.22">16246 1778 123,'3'0'125,"-3"0"-104,0 0-9,0 1 19,0 3 2,0 2-1,0 1-4,-7 0-8,0-1-4,4-1 1,2-3-2,1-1-1,0-1-4,0 0 2,0 0 1,0-4 6,0-5-5,0-3-8,0-2-4,0-2 1,0 0 1,0 1 0,4 1-5,3 3 2,0 3-1,-2 2-1,5 2-4,-4 2-2,5 2-5,1 0-11,6 0-26,-2 6-32,1-1-43,-1 1-98</inkml:trace>
  <inkml:trace contextRef="#ctx0" brushRef="#br0" timeOffset="-15390.72">16504 1738 90,'2'1'119,"-2"0"-111,2 0 21,3 0 38,-3-1-25,0 0-21,-2 0-3,2 0-2,-2 0 1,2-5 1,-2-1-5,0-3-11,0 1-3,-4 1 2,-7 1-3,-3 2-5,-4 4 1,-2 0 6,1 4 0,-4 7 0,6 3 0,1 2 3,4 0 1,6-2-3,6-3 5,0-2-5,10-1-1,2-4 2,6 0 9,2-3 0,-2-1-3,-1-3-3,1-5 2,-6-1-3,-1-2-4,-2 0-5,-4 1 1,-3 0 0,-2 5 2,0 1 1,0 3 2,-5 1 1,1 3-11,-3 5-5,3 3 12,0 2 3,4-1-1,0-3-3,8-1 1,8-3 3,-1-3 1,3-1-2,-1-1-1,1-3-8,-3-5-28,-1-1-43,-4-2-38,-4-4-67</inkml:trace>
  <inkml:trace contextRef="#ctx0" brushRef="#br0" timeOffset="-15138.82">16667 1681 159,'0'7'88,"0"5"-71,-3 0 37,0 0-9,2 1-9,1-1-9,0 0-11,0-1-8,0-4 2,7 1-5,-2-3-3,0-2-2,1-1 4,1-2-2,-1 0 2,4-2-4,-2-7-3,6-1 2,-8 0 0,5 1-3,-7 2 2,0 3 2,-1 3-1,-3 1-5,0 0-1,0 8 1,0 1 7,1 4 5,2-2 3,-1-2-4,3-1 0,2-1-5,-2-2 0,5-1 5,-4-3-4,5-1-10,0-1-11,-3-8-36,2-3-42,-3-1-117</inkml:trace>
  <inkml:trace contextRef="#ctx0" brushRef="#br0" timeOffset="-14914.7">17018 1686 232,'4'-8'67,"1"0"-45,-3 0 48,0 0-10,-2 2-22,0 3-9,0 0-6,-2 3-3,-6 1-6,-6 9-21,-4 6-4,3 2 9,2 3-1,2-1-2,7-2 4,0 1 0,4-1 1,0-1-2,0-2 3,4-3 0,-1-1-1,1-2-2,0-3 4,-1-2-1,-3-2-13,0-1-13,0-1-5,0 0 11,-3-7-26,-4-1-64,0-3-111</inkml:trace>
  <inkml:trace contextRef="#ctx0" brushRef="#br0" timeOffset="-14722.65">17320 1414 349,'-5'7'140,"-6"3"-156,0 5-6,-1 4 27,1 3-1,0 5-2,5 3-4,-4 2 4,2 1-4,1 1-6,-2 0-8,3 0-6,-1-4-2,-2-1 0,4-4 0,-2-3-3,1-3-27,5-4-77</inkml:trace>
  <inkml:trace contextRef="#ctx0" brushRef="#br0" timeOffset="-14283.22">17407 1751 133,'3'-6'67,"-3"0"-7,0 0 22,0 1-12,0 0-18,0 2-16,-3 0-8,-5 2-9,1 1-13,-8 0-6,2 2 0,-2 7-3,-3 0 0,2 3 0,4-1 3,2 0 1,2-2-3,4-1 1,-1 0 3,5-5-1,0 2-3,0-2-1,2 0 3,5-2 1,0-1 1,1 0-1,3 0 3,2-4-1,-4-1-6,1 0 0,0 2 1,-6 1 1,-1 2 0,-2 0-3,2 1-2,0 6 3,1 3 1,-3 1 2,6-1 2,0-1-1,-1-3-1,1 0-1,4-4 4,0-2 0,2 0-3,0-5-11,0-6-39,1-4-68,-6-4-154</inkml:trace>
  <inkml:trace contextRef="#ctx0" brushRef="#br0" timeOffset="-14079.48">17779 1423 338,'0'-4'113,"0"4"-96,-1 0 8,-9 13-23,-2 10 0,-6 11 8,-3 9 1,-4 3-9,3 4 0,5-4 4,-1-3-6,5-3-8,4-6-3,5-3-13,2-6-50,-1-4-17,2-8-53</inkml:trace>
  <inkml:trace contextRef="#ctx0" brushRef="#br0" timeOffset="-13843.11">17581 1701 274,'-6'-14'47,"6"7"-25,0 3 40,0 2-18,0 2-27,7 0-25,8 0 2,8 4 6,3 2 4,5 0-2,-4-1-3,7 0 0,-8-4-6,0 1-9,-5-2-7,-4 0-3,-5 0 22,-7 3 2,-3 2-2,-2 4 6,-2 0 31,-7 6-9,-3 0 1,2-1-11,2 2-1,3-2-7,3-4-4,2-1-4,0-3 3,0 0-2,2-4-8,8-2-20,3-2-28,2-10-47,-5-3-108</inkml:trace>
  <inkml:trace contextRef="#ctx0" brushRef="#br0" timeOffset="-13743.01">17885 1605 317,'-6'-9'87,"5"5"-59,-2 4 9,3 0-11,0 0-26,0 3-24,4 8 10,9 3-12,-1 3-72,1-3-119</inkml:trace>
  <inkml:trace contextRef="#ctx0" brushRef="#br0" timeOffset="-13290.7">18061 1753 58,'-8'0'356,"-3"0"-339,4 0 7,3 0 32,0 0-25,-3 0-22,5 0-8,-2 0-1,0 0-1,-3 0-3,-3 0 4,2 2 0,4 0 2,-1-2-1,3 1 1,2-1-1,0 0 3,0 0-5,0 0 0,0 0-1,0 0 1,0 0-6,0 1 1,0-1 3,0 0 5,0 0-3,0 0 3,0 0 2,0 0 5,0-2 0,0-5-7,0-1 0,2-1-1,-2 2-3,0 1 3,0 3 1,0 2-2,0 1 0,0 0-5,0 0-2,5 6-8,-1 3 15,3 2 0,4 0 4,0 0-2,2-2-3,-1-2 3,3-2 4,2-4-1,0-1-2,1-1 3,-3-6 0,4-4-3,-2-1 0,0-1-2,-5 0 1,-3 4 2,-2 0-4,-3 4 1,-4 3 2,0 2 2,0 0-6,0 0-6,0 3-3,0 4 2,0 4 6,2-1 2,8 0 0,7 0 1,0-4-3,6-2 4,5-3-1,0-1-2,5-3-29,-1-4-60,-6-4-90</inkml:trace>
  <inkml:trace contextRef="#ctx0" brushRef="#br0" timeOffset="-12711.22">16056 1946 33,'4'-1'358,"-2"-5"-344,4 3-22,5-2 33,5 2 25,6 0-2,7 0-17,6 3-12,10 0 3,14 4 0,9 1-5,14 1-1,11 0-3,12 2-1,11-1-3,9 1-5,4-1 2,-4 2-3,0-2-4,-6-1-9,-2 2-6,-2-3-4,-5 1-7,-13-2 1,-6 1 12,-12 0 3,-17-2 3,-9 0-1,-11-1 10,-9 0 1,-9 0 1,-6-1 0,-7 0 3,-7-1-1,-3 0-2,2 0-1,-3 0 1,0 0 3,0 2-6,-4-1-18,-7 2-63,-7-2-163</inkml:trace>
  <inkml:trace contextRef="#ctx0" brushRef="#br0" timeOffset="-4635.26">16677 2553 48,'0'-4'160,"0"-2"-93,0 2-67,0 0 8,0 1 30,0 1 2,0 2-24,0-1-11,0 1 1,0 0 2,0 0 5,0 0 3,0 2-8,0 6-3,2 9 3,0 9 19,0 8 13,3 13-13,-5 6-11,0 7 0,0 5-2,0 5-4,-2 2-8,-7 1 1,-1-2 1,-4-7-2,3-8-3,4-10 8,3-6-9,-1-6 0,5-4 0,-2-4 0,2-3-2,0-5-8,-2-4-4,0-3-6,2-3-1,0-5-16,-2-2-25,2-1-26,0-8-66</inkml:trace>
  <inkml:trace contextRef="#ctx0" brushRef="#br0" timeOffset="-4258.77">16690 2516 237,'2'0'89,"0"0"3,3 0-94,3 0-12,6 0 36,3 0 6,7 0-7,4 0-12,7 2-5,-2-2-3,1 1-1,-2-1-14,-3 1-33,-6-1-77,-6 0-150</inkml:trace>
  <inkml:trace contextRef="#ctx0" brushRef="#br0" timeOffset="-3742.63">16740 3490 24,'0'-5'67,"0"3"-68,-2-1 10,0 2 53,0 1-7,2 0-13,0 0-10,0 0-21,0 0-6,0 0 5,0 0 16,4 1 12,5-1 6,0 0-1,3 0-3,5-2-9,-1-4-8,7 0-3,-1 2-7,1 0-11,0 3-3,-2 1 0,-3 2-24,-6 5-49,-6 1-151</inkml:trace>
  <inkml:trace contextRef="#ctx0" brushRef="#br0" timeOffset="-2194.27">17060 2683 15,'8'-3'38,"3"-1"-24,-2 1-19,-4 1 165,-3 1-82,-2 1-52,0 0 14,0 0 12,0 0-8,-5 5-13,-1 4-17,-6 4-8,0 1 7,-6 3-5,1 0-2,-1 0-6,0-1 1,3-3 3,1-2-4,3-1-2,-3-5-4,7 0-12,1-5-24,2 0-41,1-3-34,1-10-100</inkml:trace>
  <inkml:trace contextRef="#ctx0" brushRef="#br0" timeOffset="-2078.16">16935 2688 288,'0'0'87,"0"2"-94,7 5-6,1 3 35,7 1 12,3 0-7,9-1-12,-1 1-8,2-2-4,-2-2-1,2 2-7,-6-2-40,-2-3-106</inkml:trace>
  <inkml:trace contextRef="#ctx0" brushRef="#br0" timeOffset="-1262.61">16970 3052 136,'0'-2'250,"0"-1"-224,0 3-23,0 0 19,0 0 3,0 8-16,0 2 2,0 5 3,0 0-3,4-2-7,3 0-2,0-2 0,1-2 1,-1-1-4,1-1 2,-1-4 1,0-1 1,-1-2-6,1 0-10,1-1-18,3-6-31,-1-3-48,1-1-111</inkml:trace>
  <inkml:trace contextRef="#ctx0" brushRef="#br0" timeOffset="-1134.98">17149 3078 29,'0'0'285,"0"3"-224,-4 3-50,-2 4 37,-8 5 0,-1 3-21,0 4-13,-1 1-5,-2-1-7,3 1 4,2-2-9,2-3 0,6-1-12,-1-3-21,6-2-48,0-7-107</inkml:trace>
  <inkml:trace contextRef="#ctx0" brushRef="#br0" timeOffset="145.28">17236 2568 227,'-11'0'136,"5"0"-135,2 0 0,2 0 21,2 0 18,0-2-24,6 0-25,10 0 2,3-2 3,3 2 5,5-1 0,-3 3-4,-2 0-11,0 0-6,-3 1-5,-2 4 2,-3 0-10,-1-1 8,-7 0 1,-1-2 2,-5 1 0,0-1 11,0 1 14,-7-2-2,1 1 0,-1 0 6,-1-2-1,2 0 2,5 1-6,-3 0 7,4-1-1,0 0-3,0 0-8,0 0 1,0 0 0,0 0 4,0 0 1,0 1 1,0-1 5,0 0 1,0 1 6,0-1 8,0 5 2,-6 0-3,2 6-7,0 3-3,0 4 1,-1 5 7,3 7-2,-2 6 0,-1 6 1,0 5-5,-2 7-11,0 4 0,0 0 1,3 0-5,0-7-2,-1-3 3,5-8 0,0-3 0,0-5 2,0-5-6,0-3 4,0 0-2,0-5 0,0-1 2,0-2 0,0-5 1,0-2-3,0-3 2,0-3 0,0-3-2,0 0-2,0 0 3,5-1 3,-1-5 1,3 1-4,-6-1 7,2 0-6,-2 1 0,-1 0-2,0 2 2,0 3 3,0 0-2,0 0-1,0 0 2,0 0-3,0 0 1,0 0-5,0 0 2,0 0 0,0 0-2,0 0 1,0 0 3,0 0 2,0-1-2,3-1 2,-3 0 3,0 0 0,0 1-5,0 0 2,0 0 4,0 1 1,-4 0-6,-3 0-1,-1 4 3,-1 2 0,0 0-1,-1-1-1,-1 1 2,1-1 3,2-1-3,-3 0 0,0-4 0,2 0 1,1 0-5,1-6-12,4-7-24,2-5-115</inkml:trace>
  <inkml:trace contextRef="#ctx0" brushRef="#br0" timeOffset="3209.13">17824 2552 80,'1'-6'-42,"-1"-1"191,3 2-116,-3 1-32,0 1 18,0 3 20,0 0-12,0 0-12,0 0-8,0 2-5,0 5 9,0 4 11,0 8 5,0 8-6,0 7 4,0 6 8,0 7-11,0 5-6,0 5-6,0 7-1,0 0-2,-3-1-2,-4 1-4,-1-2 0,-1-5 0,-2-3 2,0-6 2,3-6-8,-2-1 4,6-7-1,3-4-2,1-7 1,0-8 0,0-4-1,0-5-11,4-4-8,-3-2-21,5-6-60,-2-10-76</inkml:trace>
  <inkml:trace contextRef="#ctx0" brushRef="#br0" timeOffset="3615.76">17845 2513 55,'-2'-1'248,"-1"-3"-215,3 2-24,0 0 23,5 2 6,4 0-11,4 0-9,5 0-5,3 2 0,8 0 3,-1 0-4,5 0-5,-2 0-5,2-1 0,-8 2-7,-3 1-29,-8 2-89,-13-3-239</inkml:trace>
  <inkml:trace contextRef="#ctx0" brushRef="#br0" timeOffset="4053.81">17736 3528 291,'8'0'43,"9"-4"-52,6-3 18,-1 1 41,4 1-23,5 1-13,2 2-5,-4 2 1,5 0-7,-7 0-3,2 3-1,-6 0-18,-1-1-40,-5-2-65</inkml:trace>
  <inkml:trace contextRef="#ctx0" brushRef="#br0" timeOffset="4996.76">17247 2409 110,'-1'-1'381,"-14"1"-368,-8 7-30,0 12 11,-13 10 12,-6 10-2,-5 11-2,-3 6-2,-7 4-13,0-1-10,3-2 2,-3-2 8,6-6 8,5-6 5,8-8 1,17-11-4,12-7 1,9-8-2,18-9-4,12-2-3,12-15 6,15-8 3,11-8-2,6-1 3,5-1-1,-7 4 4,-4 1 0,-10 6 3,-8 3 13,-5 4 9,-19 8-9,-9 5-15,-12 4-3,-5 4 0,-15 11 28,-14 8-3,-14 5-12,-6 7-3,-9 0-5,1 1-3,-3 1 1,6-1 0,5 3-1,5-2-3,9-2-1,12-3 3,5-5-1,16-3-1,4-7-8,20-8 6,15-6-12,13-5 2,10-11 4,-2-4 4,4-1-9,-7 1 15,-15 5-2,-6 5 5,-15 3-2,-9 4-6,-10 3 3,-7 10 5,-22 8 7,-10 10 2,-14 5-11,-5 2 9,-2-3-11,3 0 5,3-1 2,11-1-2,0-2-2,11-1-3,10-5-2,11-3 1,11-4-2,9-7-8,15-3-6,4-7 7,13-1 7,4-3-3,0-4 3,-3 1 3,-10 3 2,-7 2-3,-10 1-1,-6 0 5,-9 1 4,0 5 11,-7 1 18,-8 3-5,-5 0-16,5 0-8,-1 0-6,5-1 2,7 0-7,3 0-18,1-3-36,4-3-66</inkml:trace>
  <inkml:trace contextRef="#ctx0" brushRef="#br0" timeOffset="8021.3">18100 2860 169,'-5'0'68,"0"0"-51,0 0 31,1 0 20,4 0-20,0 0-20,0 0-7,0 0-9,0 0-4,0 0 4,0 0-4,2 0-1,10-4 10,3-5 7,4-4-9,8-5-9,2-1-3,-6 2-2,1-1 0,-4 1-2,-5 2 2,-1 1-2,-6 4 1,-4 4 0,-1 3 1,-3 3 0,0 0 0,0 10-7,-7 8 0,3 7 5,-6 6 4,5 2-7,2-1 5,3-4 0,0-2-4,3-6-10,8-2-33,1-5-55,-2-6-101</inkml:trace>
  <inkml:trace contextRef="#ctx0" brushRef="#br0" timeOffset="8472.34">18081 3314 316,'0'-3'69,"0"-1"-74,2-1 7,7-3 47,-2-1-17,11-3-22,1 1-3,2-4-3,1 1-1,1-1-3,-7 0 0,-2 3 0,-3 2 2,-7 6-6,1 2 6,-5 1 4,0 1 1,0 3 5,0 9-7,-5 5-2,-1 4 11,1 2-13,4-2-3,-5-3 2,6-1 1,0-4-1,0-2-2,3-2-1,6-3-14,-3-4-42,3-2-52,-2-1-119</inkml:trace>
  <inkml:trace contextRef="#ctx0" brushRef="#br0" timeOffset="9785.34">18297 2514 258,'0'-8'20,"0"-2"-30,6 2 7,0 1 17,5 1 4,0 2-4,1 3-1,5 1-2,-3 0 2,4 2-2,1 7 1,3-1-3,2 4-2,1 0-3,-1 0-3,-1-3 3,2 0-6,-4-3-2,1-2-4,1-1-10,-1-3-12,-5 0-12,-2-3-19,-1-1-4,-6 1 17,-5 0 24,-3 1 20,0 2 16,0 0 19,-7 0-6,-3 0-4,4 0 1,-3 0-13,5 4 1,0-2-1,2-2-2,2 0-7,0 2-5,0-2 3,0 0 2,0 0 3,0 0 8,0 0 4,0 0-1,0 1-5,0-1-4,0 1 1,0-1 2,0 2-2,0 1-3,2 1 7,-2 6 6,0 3 5,0 7 0,0 8 3,0 5-10,2 6 2,0 8-4,2 2 2,-1 5-8,3 2-2,-1-1 0,3-6-3,2-4 0,-5-6 6,5-2-8,-4-5 2,1-2 2,-3-4 1,0-1-5,-1-5 1,-3 0 0,0-4 0,0 1-2,1-2 5,-1 0-4,0-3 2,0-3-1,0-2-1,0-1 2,0-2-2,0-3 1,0-1 0,3 2 0,-3-2 0,0 0 0,0 0 0,0 0 1,0 2-2,0 0 2,0 0 3,-3 3-2,-1-1-2,2-1 0,0 0 2,-1-1 0,3-2-4,0 0 2,0 0 0,0 0 4,0 0-8,0 0 2,3 0 4,-1-2-1,0 0-1,-2 1-1,0 1 1,0 0 0,0 0-4,0 0 1,0 5 6,0-2-1,0 2-4,0-2 1,0 0 3,3 1-1,1-2-3,-4 1 0,1-2 4,2 0-2,0-1-2,-2 1 0,2-1 0,-3 3-10,0-1-3,0 3-9,0 1 11,0 0 7,-4 1 0,-2 0 2,2-2 3,3 1 2,-2-4-4,3-1-2,0-1 5,0 0-1,0 0-2,0 0 1,0 0 4,0 0 1,0 0-2,0 0-1,0 0 2,0 0 0,0 3-5,0-1 7,-2 1 1,2 0-1,-2-1-4,2-2 0,0 0 4,0 0-1,0 0-5,0 0 5,0 0 2,0 0 1,0 0-2,0 0 3,0 0 2,0 0-3,0 0-5,0 3-1,0-2 3,-3 2-3,2 2 0,-4 0 2,1 1 1,1-4-1,2 2 1,-2-2 3,2-1 6,-2 0 7,-4 0-3,-4 1-4,-4-1-6,-6 2-2,-7-1-4,-1 0 0,-4-2 2,-2 0-1,2 0-3,5 0-5,6 0-30,8-6-77,5-4-248</inkml:trace>
  <inkml:trace contextRef="#ctx0" brushRef="#br0" timeOffset="15785.77">11735 9804 27,'0'1'37,"0"-1"-29,0 0-1,0 0-6,2 0 7,1 0-6,-1 2 0,0-2-1,3 2 50,-5-2-1,0 0-43,1 0-3,-1 0 12,0 0 7,0 0-6,0 0 1,0 0 10,0-3 3,0 0-5,-4 0-6,-2 2 0,1 1 12,-1 0 4,2 0-7,-3 0-2,3 4-7,-2 0-1,5-1-4,1 3-7,0 0-4,0 0-6,0-1-3,4-2 3,3 0 1,0-2-2,-1-1 1,3 0-3,-3-4 4,-2-2 0,-1-1-3,-3 0-3,0 0 3,0 2 2,0 2-2,-7 2 0,1 1-6,-3 4-54,0 4-116</inkml:trace>
  <inkml:trace contextRef="#ctx0" brushRef="#br0" timeOffset="19109.29">9664 7769 46,'0'0'2,"0"0"-12,0-2 38,-4-4 39,-3 2-25,2-2 6,-1 2-27,4 1-6,-1 1 0,2 2 4,1 0-1,0 0-1,0 0 2,0 0-3,0 0-1,0 0-3,0 0-6,0 0-3,0 0 2,0 0 1,0 0-5,0 0-2,0 0 2,0 2 2,6 2 2,2 3 0,3 1 2,3 3 1,-2 0-2,4 2-5,-1-1 2,-1 1 0,-2 0-3,4 0 0,-3-1 4,3 0-3,-5-1-2,4-1 1,-5-3 0,4-1-5,1 0-8,-1-2-15,-4 1-21,1-2-11,-3 3-10,2 2-10,-6 2 7</inkml:trace>
  <inkml:trace contextRef="#ctx0" brushRef="#br0" timeOffset="19289.16">9929 7997 39,'0'-2'29,"1"-1"-11,4 0-13,-3 2-3,3-1-2,-1 2 0,0 0 1,-1 2-1,1 2-2,0 1 1,-1 1 3,2 0-1,1-2-1,-6-1 2,4-1 1,-2-1-1,0-1 0,1 2 4,-2 1 12,2-1 0,-1 2-9,2 1-6,0-1-2,1 1-1,0 1-2,0-1-21,1 1-40</inkml:trace>
  <inkml:trace contextRef="#ctx0" brushRef="#br0" timeOffset="19524.89">10136 8230 27,'3'2'51,"-3"1"6,4-1 4,-1-2-21,-2 1-18,3 2 8,1-2-4,0 1-14,1 1-4,-2 1 1,3 1-3,1 3-1,-1 1-2,0 0-1,0 2-2,-2-3-2,1 2-4,0-2-9,-2-1-14,0-1-6,1-1-16,-1-1-18,1 2 5,3 0 4</inkml:trace>
  <inkml:trace contextRef="#ctx0" brushRef="#br0" timeOffset="19686.04">10360 8491 33,'4'2'40,"0"-2"-3,-1 0-9,1 0-1,0 1-10,0 3-5,3 1 1,0 2 4,-1 0-7,1 0-9,-1 1 0,0-2 0,4 1-2,-3-3-4,-2 2-4,5-2-19,-4 0-18,2-1-11,-1 1-13</inkml:trace>
  <inkml:trace contextRef="#ctx0" brushRef="#br0" timeOffset="19868.77">10561 8654 0,'4'4'28,"3"1"-21,-5 0-5,2 0-1,3-2-1,-3 1 0,3-2 9,0 2-6,-2 1-4,2-2 0,2 2-1,-3 3-2,3 1 0,0-1 1,0 0 2,-2 0 2,0-1 0,3-3 1,-1 1 6,-1 0-5,4-1-4,-4-2-4,0 2-31</inkml:trace>
  <inkml:trace contextRef="#ctx0" brushRef="#br0" timeOffset="20241.41">10782 8862 73,'7'6'68,"-3"0"-16,2 0-37,-1-1-1,3 1 1,1-2-11,2 1-3,-4 1 1,4 0-2,-7 0 0,3 0 2,-6 0-1,2 0 0,-1-1-3,0 1 2,0-4 0,-2 2 0,2-1-2,3 1 2,-1 0-1,3 2-6,0-1-14,-2 2-7,2 2 0,-2-2 11,1 0 2,-1 1 4,-1-1 5,3 1 6,-3-1 1,-4-1 5,2-2 15,0 0 6,1 1-5,4 1-4,-6 0-4,6 1-9,0 0-5,-1 1 2,3 1-1,-3-1 1,1 0-3,0 1 2,-3-2 7,3 1-1,0-1-1,-6 2 0,3-2-4,1-1-1,0 2-2,1-3 0,0 1-2,1 1-11,2 0-11,-1-1 1,2 1-2,-2-2-7,1 2 0,-3-1 10,0-1 7,-1 1-6,0-3-15</inkml:trace>
  <inkml:trace contextRef="#ctx0" brushRef="#br0" timeOffset="20401.18">11167 9286 4,'4'2'35,"3"1"9,-2 0 3,5 1-34,-2 2-11,2 0 1,0 2-5,1 2 4,0 0-1,-3 1-4,4 1-1,-1 0 4,-3-2 2,1-2-2,0 0 0,-2-3 1,0-2 3,-2 0-4,5-1-4,-2 0 3,1 1-6,-2 1-26,4 1-19</inkml:trace>
  <inkml:trace contextRef="#ctx0" brushRef="#br0" timeOffset="20685.8">11414 9511 53,'7'5'76,"-2"-2"-46,7 2-17,-1 0-5,0-1-9,0 0 2,1 1 0,-2-2-2,1 3 0,-5-1 1,-2 0 0,-1 1 1,-2-1-1,2 0 4,-3 0 5,4 1 8,-1 0 2,2 1-4,1 0-6,2 0-4,1-2-5,0 2 0,1-2 1,0 0-2,-2 1-1,-4-1 2,0-1 2,2-1-2,-6 1 0,4-1 3,-2 2 1,2 1-2,3 1-2,-3 0 1,7 3 0,-4-3-1,1-1-2,-1 0 3,-4-1 0,-2-3-2,-1-2-3,0 0 4,0 0-22,-1 0-36,-9-1-36</inkml:trace>
  <inkml:trace contextRef="#ctx0" brushRef="#br0" timeOffset="21137.94">11453 9693 81,'2'0'146,"3"0"-117,-4 0-8,9 0 28,-2 0-12,6 1-20,3 2-6,1-1-5,0 3-1,3 0-6,-2-1 3,2 1 0,-2 2-2,-4-1-3,1 0 0,-5-2 1,0 1-5,-7-3 1,-2 1 1,0-3 2,-2 2-3,0-2-1,0 0 1,0 0-3,0 0-5,0 0-6,0 0 13,0 0 4,0 0-9,2 0-7,-2 0 5,3 0 4,-3 0 5,4 2-7,-2 2-7,0 0-13,1 1-13,-3-1-10,4 1 19,-3 0 8,5-1 11</inkml:trace>
  <inkml:trace contextRef="#ctx0" brushRef="#br0" timeOffset="21261.07">11740 9773 1,'-9'-10'13,"-4"-2"16,-2-2-1,-5-2 4,-2-3 10,0-3 7,-4 0-7,2-2-10,2-2-11,5 3-10,3 1-9,3 6-2,7 0-9,0 4-41,-1 5-113</inkml:trace>
  <inkml:trace contextRef="#ctx0" brushRef="#br0" timeOffset="23604.75">11735 9860 1,'0'4'13,"0"0"-8,0 2-13,0-1 13,2 0 29,-2-4 54,3 4 29,-3-4-96,2-1-9,-2 0 20,0 0 2,0 0-12,0 0-5,0-4-5,0-2-6,0-1 1,0-1 0,0-1 0,0 1-1,4 0-3,-1-3 2,1 2 1,0-2-5,-1-1 3,1-1-2,0-2 1,-1-1-1,1-3-2,-3 0 2,5-3-2,-6 0 0,4-4-3,-2-3 2,2-3-5,3 1-2,-5 0 3,4 0 2,-2 1 0,1 2-4,0 1-4,2 5-1,-3 3 1,0 1-10,-1 1-7,1 1 1,-3-1 4,-1 0 4,0-2 12,0 1 6,0 0 2,-1-3-2,-3 2 2,1 1 1,0-1 2,2 1-2,1 3 1,0-2-2,0 3-2,0 2-3,0 1-23,0 1-52,1 1 10,-1 1 18,0-2 14,0 1 22</inkml:trace>
  <inkml:trace contextRef="#ctx0" brushRef="#br0" timeOffset="23836.8">11828 8974 15,'-7'-14'24,"0"1"3,3-2 9,-1 1-15,3 2-6,2 1 0,0 1-3,0 5-12,4 1 0,-1 2-9,1 2-4,-2 0-8,3 0 0,-5 0 3,0 0 7,1 0 10,2-2 4,-3-4 4,0 0 12,3-1-7,-2-4-4,2 1-4,1-1-1,-1-2 0,1 2-3,0-2-2,-2 1-1,0 1 1,1-1-12,-3 3-9,0 0 5,0 2 13,0 1 6,0 1 1,0 1-1,0 0 4,0 2-4,0 0-2,0 0 0,0 2 2,0 0-6,0 0-23</inkml:trace>
  <inkml:trace contextRef="#ctx0" brushRef="#br0" timeOffset="24576.77">11896 8610 105,'-3'-3'144,"-1"-1"-122,1 0-11,-1-1 21,1-1 2,2 3-16,-2-2-7,-1 1 1,1 2-5,-3 1 1,0 1-1,-7 0 1,2 0 2,-5 0-1,-1 0-1,-3 3 6,-2 1 0,-4-2-2,-2 1 1,-1-2-1,-2 1-1,1-2 1,-1 0-1,0 0-1,1 0 0,2 0-5,-4-2 2,0 1-3,1-3 1,1 2-3,-3-1 0,1 2 2,-4 0-4,4 1 1,-3 0 0,3 1 3,0 2-3,1 0-1,1-2 0,3-1 0,1 0 2,2-2-3,2-6 0,3 0 3,-2-1-1,7 1-3,-1-1 1,4 3 3,1 2 0,4 0-3,-3 3 0,3 0 4,-3 1-2,0 0-2,1 0 1,-3 0 1,0 0-1,2 0 0,0 0-1,0 0 3,2 0-2,2 0 0,2 0-1,0 0 2,2 0-2,1 0 1,-5 0-1,3 0 2,-5 0 0,-1 0-3,-3 0 2,-2 0 1,-2 0 0,1 0-3,1 0 1,5 0 2,-2 2-2,6 1-3,0 0 2,0-2-1,4 0 1,-5-1-10,5 2 3,-2-2 2,2 0 0,0 1-3,-3-1 2,2 0 2,-2 0 0,-1 0-3,-1 0 3,4 0-1,1 0-1,-3 0-10,1 0-18,2 2-32,-5 4-12,4 4-85</inkml:trace>
  <inkml:trace contextRef="#ctx0" brushRef="#br0" timeOffset="25345.22">10657 8522 39,'0'-2'37,"0"0"3,-3 1 10,2 1 19,-2 0-27,1 0-16,0 0-9,2 0-7,-3 4-6,2 0 2,1 3-5,0 2 1,0-1 3,0 2 0,0 3-1,0 2 4,0 5 7,0 3-4,0 2-3,0 2-2,0 2 0,0 2-5,0 0-1,0 1 0,0-1 2,0-1-2,0 2-1,0-1 0,0-3 3,4 2-2,0-1-2,-1 1 1,1-3 2,-4 0 0,4-1-3,-4-3 2,0 2 0,0-6 0,0 0-1,0-2 1,0-2 1,0 1-1,0-2-2,3 0 2,-3-1 1,0 2 0,0-1-3,0 2 3,0 1 0,0 0-1,0 2-1,-3-4 2,-1 0-1,0-2 1,1 0-2,-1-1 1,1-1 1,2-1-1,1 1-2,0 2 3,0-2-1,0 1 0,0-2-1,0 2 1,0-1 1,0 1-1,0-1-1,0 1 1,0-2 1,0 1-1,-3 0-1,-1 0 2,-1-1-1,1 1-2,0 1-2,0-3 0,1 2 1,2 0 1,-2 0-2,3-2 4,-3 1 1,3-3-1,0 0-3,0 0 3,0 0 1,0 2-2,0-1 0,-1-2-2,-3 1-1,1-1 1,-1 0 0,-1 3 2,3 1 2,-5-1-2,3 2-2,0 0 2,2 0 0,-2-2 0,4 1-2,-5-4 2,5-1 2,0-2-2,0 0 0,-2-1 1,-1-1 2,2 1-2,1 0 0,-3-1 3,3 0-1,-3 0 0,2 0-3,1-1 0,0 0 1,0 1-3,0-1-9,0 0-26,0 0-23,0 0-31,0 0 19,0 0 5</inkml:trace>
  <inkml:trace contextRef="#ctx0" brushRef="#br0" timeOffset="25580.77">10572 9918 1,'6'0'34,"1"0"-23,1 0-4,2 0 0,1 0 6,-1 2 5,3 0 10,3 1 7,-1 1 4,3-2-12,3 1-3,4-1-7,0 0-3,1 1 0,5-2-3,1 0-4,4 1-5,6-1-2,-1-1 2,5 0-1,0 0-2,-2 0-3,-2-1-8,1-1-1,-6 2-5,3 0 9,-7 0-1,0 8 2,-4 1-2,3 3 5,-1 0 2,-3 0 0,1-1 3,-6 0-1,1-3 1,-3-1-7,-2-5-30,-6-2-54</inkml:trace>
  <inkml:trace contextRef="#ctx0" brushRef="#br0" timeOffset="28416.74">11967 10056 99,'0'-1'243,"0"1"-220,0 0-18,0 0 28,0 0 6,0 0-15,-2 0-12,0 0 1,-4 4 10,-1 4 0,-4 4-1,-3 5-2,-1 3 2,1 10-3,-4 2-4,0 7-1,2 4-3,5 0 1,6 4-8,-2 0-2,7-3-1,0-1-1,1-6-4,9-5-1,1-6-9,2-7-9,2-6-10,-3-2-15,5-7-20,-5-4-46,0-2-114</inkml:trace>
  <inkml:trace contextRef="#ctx0" brushRef="#br0" timeOffset="28953.26">12029 10260 269,'0'0'140,"0"0"-131,-5 8 2,3 6 29,-2 5-9,1 4-17,-1 0-8,1 2 0,2 0-2,-2-3 6,3-1 3,0-5-3,3-4-4,4-4 0,3-3-2,1-4-3,7-1-2,0-4 2,1-6-1,1-3-14,2-2-33,-5-2-52,-5-1-114</inkml:trace>
  <inkml:trace contextRef="#ctx0" brushRef="#br0" timeOffset="29089.39">12144 10345 12,'-8'15'54,"-3"0"321,-3 3-348,7 4-28,2-2 27,5 1 7,0 1-26,0 1-8,0-2-1,0-1-7,0-2-21,4-3-27,-3-3-34,-1-3-94</inkml:trace>
  <inkml:trace contextRef="#ctx0" brushRef="#br0" timeOffset="29429.73">12239 10204 3,'1'-2'-3,"2"0"201,-3 2-122,0 0-65,0 0 10,0 0 28,0 5-6,0 8-16,0 4-6,0 5-4,-3 6 0,2 3-9,-2 7-1,0-1-7,-1 2 2,3 2-2,-6-4-4,3 1-15,-3-5-12,3-2-16,2-7-6,2-4-12,0-3-46,0-9-42</inkml:trace>
  <inkml:trace contextRef="#ctx0" brushRef="#br0" timeOffset="29752.95">12342 10324 71,'0'9'294,"-3"1"-219,-1 2-70,4 2 2,0 2 34,0-2-16,1 3-15,6-3-10,0-1 0,0-3 0,1-2 2,1-1-1,2-3-3,0-4 4,4 0-1,0-4 0,3-3-2,2-2 1,-2-1-9,-3 0-21,-2 1-34,-5-2-35,-1 3-30,-4 0-31</inkml:trace>
  <inkml:trace contextRef="#ctx0" brushRef="#br0" timeOffset="29869.07">12499 10381 33,'-9'11'193,"-2"5"-110,0 3-31,3 2 5,-2 3-19,2 0-20,3 1-9,3-1-6,-2-1-3,4-1-7,0-5-13,0 0-38,4-6-60,-2-3-140</inkml:trace>
  <inkml:trace contextRef="#ctx0" brushRef="#br0" timeOffset="30144.74">12543 10179 21,'8'19'342,"1"5"-323,2 5-17,0 1 4,3 5 6,-6 3-10,-2 4-2,1-1-6,-5 1-8,-2 1 0,-2 1 7,-9-1 7,-2-3 0,-2-2 0,-1-3 3,1-4-1,1-4-4,2-5 2,5-8-3,4-7-40,2-7-70,1-2-94</inkml:trace>
  <inkml:trace contextRef="#ctx0" brushRef="#br0" timeOffset="33137.28">19207 2924 64,'-1'-2'119,"-4"0"-81,-1 2-23,-3 0-2,1 0 26,-3 5-18,0 4 1,1 6-6,4 3 0,4 3 7,-3-1-8,5 2-4,0-2 0,0 0-3,0-1-5,0 0 2,0-2-4,-2-3-2,-2-2-9,2-4-20,-2-1-5,-1-5-22,-1-2-34,-5-2-73</inkml:trace>
  <inkml:trace contextRef="#ctx0" brushRef="#br0" timeOffset="33280.42">19013 3064 195,'-4'-4'104,"-1"0"-56,5 3-17,0-1-5,9 0-14,6-1-6,11-1 2,9-1-5,7-1 1,-2 1-2,2 2-10,-6 0-53,-4 0-91</inkml:trace>
  <inkml:trace contextRef="#ctx0" brushRef="#br0" timeOffset="33820.92">19625 2522 188,'-1'7'99,"-6"7"-112,0 9 8,0 8 29,-1 6 9,-1 10 4,2 9 1,-4 7-18,6 7-7,-7 3-3,6 0-5,-5-1 2,2-4 4,1-5 0,-3-7 4,1-4-8,2-4 0,-3-2-2,5-3-6,1-1 0,0-4 3,4-4-1,1-5-5,0-7-10,0-6-8,0-8-19,1-5-41,-1-6-101</inkml:trace>
  <inkml:trace contextRef="#ctx0" brushRef="#br0" timeOffset="34153.25">19553 2553 74,'-4'0'59,"1"0"26,3 0-50,0 0-14,0 0-2,7 3-1,8 0-4,10 0-5,7-1 0,6 0-5,1 0-3,-2 0-10,-6-2-61,-5 0-188</inkml:trace>
  <inkml:trace contextRef="#ctx0" brushRef="#br0" timeOffset="34518.24">19321 3565 258,'0'0'76,"0"-1"-62,0 1 6,4 0 3,13 0 5,2 0-1,12 2-7,4 4-5,4 3-9,5-2-5,-3 0 2,3-2-1,-4-2-8,-1-3-3,0 0-20,-9 0-54,-5-8-167</inkml:trace>
  <inkml:trace contextRef="#ctx0" brushRef="#br0" timeOffset="35136.78">20006 2670 250,'-4'-2'11,"4"1"-12,0 0 5,0 1 8,0 0-2,11 0-15,7 0 3,3 0 1,3 3-1,-1 0 3,-2 5-1,-8 0-2,-4-1-1,-2 1 4,-7 2-1,0-1 1,-11 0 0,-7 1 3,-2 2 7,-2 0 0,1 1 4,-1 0 4,7 0 0,3-2-5,8 0-7,4-1-6,0-1 2,11-1-4,2 2 2,2-1 4,5 2 2,-1-3-7,2 3 5,-4 1 1,-4 0 0,-3 0-2,-4 0 2,-6 0-2,0-2 1,-10 1 0,-9-2 5,-1-2-5,-4-3 0,0 1-1,3-5 2,-2 0 2,1 0 0,7-3-6,0-3 0,6-1-2,5 4-2,4 1-12,0 2-14,4 0-71,7 1-31,2 2-67</inkml:trace>
  <inkml:trace contextRef="#ctx0" brushRef="#br0" timeOffset="35440.82">19814 3175 86,'-8'3'51,"1"0"-58,7 0 5,0-2 4,1-1 27,13 0 1,3-1 13,8-3 4,3-2-15,2 2-1,3 0 3,2 0-4,3 2-17,3 2 6,1 0-7,1 2-3,-1 5-1,-3-1-13,1 0-2,-4 2-17,-3-6-37,-2-1-65,-9-1-118</inkml:trace>
  <inkml:trace contextRef="#ctx0" brushRef="#br0" timeOffset="36868.86">19956 3159 194,'-9'2'77,"1"3"-61,-3 1-3,1 3 31,-2 1-13,2 2-13,2 0-9,-1-2-7,7-3-1,2-2-2,0-3 1,2 0-3,9-2 6,6 0-2,5 0-2,5-8-5,3-3 1,5-1-2,-2-1-5,1-1-1,-6 3 9,-2 0 3,-8 2 1,-7 3-9,-5 2 15,-6 3-3,0 1 0,0 3 2,-9 5 8,-3 3 6,-6 3-7,0 0 5,1 2-11,2-1 2,1-3-4,5-2-1,7-5 1,2-1-2,0-2-6,7-2 2,5 0 6,10 0 2,7-8-3,4-3-2,-3-1 1,1 0-2,-5-2-3,-5 5-3,-9 1 4,-3 6-2,-9 2 3,0 0-2,-9 8 1,-3 5 3,-6 2-2,2 2 0,3 0 2,3-2 0,4-2-4,5-1-11,1-1-63,0-6-149</inkml:trace>
  <inkml:trace contextRef="#ctx0" brushRef="#br0" timeOffset="37345.11">19956 3364 176,'0'-5'74,"0"2"-66,0-2 41,0 2 14,0 1-26,0 1-15,8-1-14,6 2-6,4 0-3,3 0 0,5 4 3,1 0 0,2 2-4,-4 1 2,0-2-1,-8 3-5,-2-3-3,-7 0-8,-2-1 1,-6-1-1,-6 0 8,-6-1 11,-5 2 2,-5 1-3,0-1-2,-2 1 2,2 0 3,4-2 1,8 0 3,3 1 5,3-1 1,1 2-7,3 4-9,3 0 2,5 2 4,5-2-3,-2 2-1,0-2 0,0 1 1,-4-2 2,-7 0-6,0-4 2,0 0 1,-16 0 1,-1-1-3,-6-1 1,0-2 2,-5 0 1,6 0-3,-2-3 1,6-4 1,4 0-2,8-2-20,6 0-52,0-2-115</inkml:trace>
  <inkml:trace contextRef="#ctx0" brushRef="#br0" timeOffset="38100.64">20431 2658 74,'0'-3'92,"-3"-1"-71,3 1 6,3 0 12,4-1-20,8 2-7,2 1-10,5 0-3,4 1 1,1 0 0,1 7 1,-5 0-8,5 1-4,-7 2-7,1-2-4,-4 2-12,-6-2-15,-3-1 7,-2-3 10,-6 0 13,-1-2 14,0-1 8,0-1 2,-1 0 4,-3 0 5,-1 0 4,3 0 16,-3-1 5,5 0 0,0 0 2,0 1-13,0 0-5,-2 0-3,2 0-10,0 6 1,-4 5 4,2 5 6,-1 4 0,3 6 0,0 7-1,0 7 4,0 8-5,0 6-6,0 9-7,0 7-2,-5 5 2,-2 0-4,-3-6-2,4-7-7,4-5 5,-1-5 1,2-6-1,-2-4 1,1-6 2,0-6-1,-2-5 0,4-5 0,0-6 1,0-6 0,0-4-3,0-2 4,0-2 2,0 0 6,-5-8-1,-2-1-9,2-4-1,-2 1-1,-4 2 0,1 1 3,-2 4 0,1 4-3,-6 0-1,-6 1 2,0 0 1,-6 2-2,-3 3 0,-4 1 2,-2-4 2,6-1 0,2-1-1,8 0 0,6-6 0,8-3-2,8-3-28,4-4-112</inkml:trace>
  <inkml:trace contextRef="#ctx0" brushRef="#br0" timeOffset="38553.84">21120 3022 78,'-5'2'273,"3"-2"-237,2 0-27,0 0 10,0 0 6,7 0-12,5 0-6,15 0-2,2-1-4,1 0-4,-2 1-34,-7 0-76,-9 1-151</inkml:trace>
  <inkml:trace contextRef="#ctx0" brushRef="#br0" timeOffset="38688.78">21098 3122 326,'-5'0'63,"5"0"-61,5 0-4,8 0 20,8 0 13,11 0-5,4 0-13,13-5-8,-2 0-4,4-1-13,-1 1-43,-5-1-114</inkml:trace>
  <inkml:trace contextRef="#ctx0" brushRef="#br0" timeOffset="40708.89">22024 2489 112,'0'0'-28,"1"9"51,2 13 13,-2 11 16,4 12 29,-3 11-23,3 9-16,-1 4-14,-4 7-10,0 5-4,0 1-7,-2 3 2,-5-4-3,0-4-4,2-6 4,-2-6-6,3-7 1,-3-4-3,3-10-1,4-5 1,0-9-8,0-5-15,0-9-26,0-10-55,1-6-151</inkml:trace>
  <inkml:trace contextRef="#ctx0" brushRef="#br0" timeOffset="41005.18">22135 2501 53,'0'-5'341,"0"2"-304,0-1-36,1 3 8,9 0 9,3 0-11,6 1-6,7 0-3,2 3 1,8 3-14,-1 2-24,-4 1-31,-2-4-77</inkml:trace>
  <inkml:trace contextRef="#ctx0" brushRef="#br0" timeOffset="41341.31">22056 3725 83,'0'0'374,"0"0"-350,0 0-34,1 0-3,6 1 23,7 1 9,5 3-10,5 0-2,7 0-2,5-1-4,0-1-3,6-3-2,-2 0-8,0 0-20,-2-7-33,-9-2-59</inkml:trace>
  <inkml:trace contextRef="#ctx0" brushRef="#br0" timeOffset="41681.25">22511 2764 59,'0'0'393,"0"2"-386,0 4-33,0 4 12,-2 5 31,-3 4-4,3 2-11,2-2-1,0 0 0,7-5-2,4-3-3,0-4 2,1-3 2,2-2-7,-1-2-11,-1 0-1,1-8-22,-8-1-25,1-3-25,-2 0-58</inkml:trace>
  <inkml:trace contextRef="#ctx0" brushRef="#br0" timeOffset="41820.32">22610 2840 30,'0'0'115,"0"6"-73,0 5-25,-4 4 46,1 4-12,0 3-12,2-1-5,1 1-12,0 0-12,0-1-8,0-1 0,0-2-2,1-4-26,6-2-59,-4-7-152</inkml:trace>
  <inkml:trace contextRef="#ctx0" brushRef="#br0" timeOffset="42229.3">22524 3293 351,'-11'10'30,"-4"5"-40,-1 1 10,4 4 18,-2 0 1,3 3-8,5-2 1,2 0-11,4-2-2,0-5 3,10-2-4,8-2 2,0-4 0,5-5 1,4-1 5,1 0-12,1-5-14,-1-4-22,-6 0-44,-4-3-104</inkml:trace>
  <inkml:trace contextRef="#ctx0" brushRef="#br0" timeOffset="42368.92">22606 3393 96,'-7'9'322,"-3"1"-309,2 4-15,1 3 28,1 2 6,1 2-15,3 3-9,0 0-5,2-1 1,0-2-7,0 0-12,0-3-20,2-3-53,3-5-61</inkml:trace>
  <inkml:trace contextRef="#ctx0" brushRef="#br0" timeOffset="42819.14">22745 2503 67,'0'-4'223,"0"0"-198,7 0-29,-2 1 12,9 3 18,4 0 0,6 6-6,2 4-14,5 4 1,-2 1-7,0 1-2,0-2-27,-2 0-19,-5-4-27,-5-2-24,-6-6-12</inkml:trace>
  <inkml:trace contextRef="#ctx0" brushRef="#br0" timeOffset="43253.8">23029 2563 113,'-4'-2'59,"2"2"-26,2-1 6,0 1-18,0 0-14,0 0-12,0 3 2,4 2 13,0-1-3,1 0 0,-3 1 3,2-1 3,-1 2 4,-3 4 11,0 3 8,0 6 3,0 10-8,0 10-7,-5 10 2,1 9-4,-1 12-5,1 8-7,4 3-5,0 3-3,2-7-1,7-6 8,5-10-10,-3-9 2,0-3-1,-1-8 1,-1-4 1,-3-5 0,-2-7-3,-1-2 2,-3-9 2,0-1 0,0-5-2,0-2 3,0-3-4,-3 1 3,2-4-2,1 2-2,0-2 3,0 0 0,0 0-1,-3 0 4,-1 0-2,0-2-1,4-2-3,-5 2 2,3 1 1,2-1-1,-4 0-2,2 0 0,-1 2 0,2 0-3,1 0 1,0 0-1,0 0 2,0 0-2,0 0 1,0 0-2,0-1 4,0 1 0,0 0 0,-3 0 2,-1 0 4,-7 0 0,-11 0-10,-9 5 2,-8 2 3,-7 2-1,-1-2-3,7-1 0,2-2-13,12-4-31,11-2-87</inkml:trace>
  <inkml:trace contextRef="#ctx0" brushRef="#br0" timeOffset="47701.25">18218 2831 298,'-4'0'115,"-2"0"-72,4 0-49,2 0 12,0 0 50,0 0-7,0 0-33,0 0-12,0 0-3,0 0 5,0 0 5,0 0 2,0 0 2,0 0-2,0 0 2,0 0-5,0 0-7,-2 0-14,-5 4-27,-4-1-65,-7-2-139</inkml:trace>
  <inkml:trace contextRef="#ctx0" brushRef="#br0" timeOffset="48841.25">20063 2864 445,'0'0'76,"0"0"-69,0 0-6,0 0 31,0 0 7,0 0-21,0 0-15,0 0-7,0 0-5,4 2-2,-1 2-17,-3-1-45,-7-1-118</inkml:trace>
  <inkml:trace contextRef="#ctx0" brushRef="#br0" timeOffset="71392.67">16353 4442 15,'3'-11'254,"-2"-1"-230,2 1-17,-3 0 27,1 2 9,-1 1-16,0 2-13,0 1 0,-5 3-3,-9 2-2,-6 0 2,-3 4-5,-8 8-3,-6 4-1,-1 1 4,1 4 6,6 0 0,3 3-2,9 0 1,3-2 0,11 4 0,5 0-5,10 0-4,12 0 4,7-2-2,11-2-3,6-3 1,0 0 0,-3-4 1,-5-1-3,-8 2-1,-9-3 3,-13 0-3,-8-1-4,-8 0 3,-18 2 2,-9-2-3,-7 1-7,-5-3-2,1-3 7,6-4 2,2-3-2,8 0-10,3-8-18,14-4-50,11-2-59</inkml:trace>
  <inkml:trace contextRef="#ctx0" brushRef="#br0" timeOffset="71756.83">16401 4539 283,'0'8'17,"5"3"-33,-1 6 21,7 4 36,-4 5-8,0 1-12,-3 2-9,-3 0-4,-1-3-5,0-1-1,0 0 0,-4-6 1,-3-4 1,6-4-4,-2-5 0,3-3 1,0-3 0,0-1-2,4-10 1,10-6 7,3-8-4,1 1-6,0-1 2,-1 4 2,1 4 0,-6 4-2,-2 7-1,-5 5 3,0 1-3,0 1-3,-3 9 1,0 3 9,-2 5 1,0 0-2,0-1-1,0 0 1,0-2-1,0-2-1,0-2-3,0-3 2,2-2 0,6-3-11,6-2-14,0-1-30,0-7-52,4-4-109</inkml:trace>
  <inkml:trace contextRef="#ctx0" brushRef="#br0" timeOffset="72124.27">16760 4755 261,'0'3'11,"0"1"-13,4-2 18,0 2 12,2-3-8,-1 1 0,5-2-10,-4 0-4,3 0-1,0 0 1,2-7 1,-6 1-5,8-2 0,-5-2 2,-2 0-1,-1-1-1,-5 3 0,0-1 1,-3 4 2,-9 2-3,-6 2 0,-2 1-1,-3 4 1,-6 7-2,5 3 1,2 2 4,4 0 3,3 0-2,5-1-1,3-2 2,7-3-4,0-3-4,11-2 1,4-2 4,5-3 0,-1-1-2,3-6 1,-2-3 1,2-2-1,-7 0-4,-5 2-2,0 0 0,-6 4 0,-4 2 0,0 3 3,0 1 3,0 1-3,0 9-6,0 4 3,0 0 9,0 3 0,0-4-5,8-2 0,3-3 1,5-3-1,-1-2-2,0-3 0,1 0-4,-3-7-15,0-4-41,-5-2-38,-2-6-68</inkml:trace>
  <inkml:trace contextRef="#ctx0" brushRef="#br0" timeOffset="72296.7">17057 4446 355,'0'-2'32,"0"2"-31,3 1 13,-3 12 2,1 5 10,2 9-1,-3 8-14,0 4-7,0 1 0,-7 1-1,0-4-5,1-2 2,4-4-3,2-5-11,0-5-9,0-3-8,0-5-19,2-3-33,3-8-64</inkml:trace>
  <inkml:trace contextRef="#ctx0" brushRef="#br0" timeOffset="72436.67">17168 4725 278,'-1'0'113,"-6"2"-113,1 8 3,1 4 34,-4 3-11,8 3-14,-3-2-8,-3-1 0,7-2-2,0-3-3,0-4-10,1-4-12,9-4-25,-2 0-47,1-12-66</inkml:trace>
  <inkml:trace contextRef="#ctx0" brushRef="#br0" timeOffset="72546.28">17202 4549 326,'0'-3'28,"0"3"-34,-2 4 9,-1 8 2,3 3-5,0 5 0,0 0-23,5 0-74,-1-5-56</inkml:trace>
  <inkml:trace contextRef="#ctx0" brushRef="#br0" timeOffset="73529.03">17368 4736 278,'0'4'34,"0"0"-32,0 0 40,0-2-1,0-2-18,0 1-14,3-1-7,3 0-3,3 0 3,1-1 3,4-5-3,-3-1-5,0 1-1,-3-2 1,-1 1-7,-5 2-1,-2 1 7,0 2 7,-7 2-1,-6 0-4,-5 8 1,3 2 2,-2 3-1,-1 1 0,6 0 3,1 1 5,4-3-1,7-3-3,0-1-3,7-1 1,4-3-3,7-3 3,-2-1 6,7 0-1,3-3-2,-2-3-2,-1-3 0,0 3-3,-8-1 0,-4 4 0,-3-1 1,-2 2-2,-6 1 2,0 0-2,0 1 4,0-1 1,0 1-1,0 0-1,0-1 0,0-3 2,-3-1-4,0-4-3,2-3 7,1-1-2,0-4-2,0 1-3,4 2 3,4 1 0,1 4-5,2 3 1,0 4 2,0 2-1,-3 0-5,4 2-11,-1 3-8,0 1-6,-3 1-2,2-2-4,1-2-4,-6 0 6,2-1 24,0-2 11,-3 1 6,-2 0 9,1 0 19,-2 0 9,2 2 5,-3 3 1,1 4-8,-1 2-11,0 3-8,3 1-8,0-1-6,1-2-2,-3-2-2,9-2 1,-2-1-2,3-4-2,2-2 3,1-2 1,-3 0 1,2-9-3,2-1 4,-4-2-2,-3 1-3,2 0-3,-6 2 4,-1 4-2,-2-1-3,2 4 1,-3 2 2,0 0-4,0 0-5,0 4 6,0 5 5,1 0 2,4 2 0,2-3-1,1 0 2,3-2 1,-3-1-2,6-1-2,-1-4 2,-2 0 0,3 0-3,-2 0 0,-1-4 0,2-2-6,1-1-18,4 0-14,-2-1-10,2 0-7,2 1-10,-2 1-11,-4 0 12,1 1 31,2 2 31,-6-2 3,-5 2 8,0-1 15,-1 0 12,-1-1-1,-4 0 7,2-2-9,0 0-12,1 0-10,-3 1 0,1 3-3,2 2-2,-3 1 4,0 0 4,0 1-8,0 6 6,4 4 5,-1 4-1,4 2-5,4-2-1,-3 2-6,5-2-1,-2 0 0,1-2-3,5-2 0,-5-2 6,4 0-5,-5 0-2,0 3 1,2 2 1,-5 3-1,-1 5 0,-3 1-1,-1 5 1,-3 2-3,0-2-7,-5-1 2,-8-3 2,-3-3 6,-3-5 1,-3-5 1,-5-5 10,0-6 15,-7-4 11,2-8-2,-1-5 6,1-4-4,4-5-15,12-1-13,7-2-9,9 1-1,13 2-6,17 0-26,9 5-45,6 1-65</inkml:trace>
  <inkml:trace contextRef="#ctx0" brushRef="#br0" timeOffset="74009.14">16185 5058 411,'0'-3'128,"0"1"-133,1 1-4,13-1 20,4 0 15,10 1-1,11 0-3,9 1-10,16 0 1,13 0 0,12 0-5,20-2-1,14 0 3,17 1 4,7 0-2,2 1-8,-3 2-1,-13 6-2,-8 0-13,-16-1-18,-13 1-39,-21-5-60,-20-3-106</inkml:trace>
  <inkml:trace contextRef="#ctx0" brushRef="#br0" timeOffset="83880.32">8607 6831 24,'0'0'35,"0"0"194,0 0-212,-4 0-15,2 0 26,-1 0 19,3 0-23,-2 0-11,2 0-11,0 0-1,0 0 0,0 0 5,0 0 2,0 0-1,0-1 4,0 1 7,0 0 1,-2 0-3,0-1-4,0-1-2,-2 1-3,0 0-3,-2 0-4,2 1 5,0 0-2,-3 0-2,0 0-1,3 7-1,-2 4 0,1 2-2,1 5 2,4-3 1,0 2 1,0-3-3,11-4-1,0-3 4,4-5 1,5-2-2,-1 0 2,2-8 1,-2-4 2,-4-4-5,-6 1 4,-2-1 0,-7 0 0,-7 2-3,-8-1 1,-5 2-1,-6 6 1,2 4-5,-2 3 0,4 10-6,-1 13-8,8 4-27,7 10-32,8-1-100</inkml:trace>
  <inkml:trace contextRef="#ctx0" brushRef="#br0" timeOffset="100228.71">17186 5677 165,'0'-11'213,"0"3"-206,0 1-8,6 0 25,-5 5 13,2 0-14,-3 2-6,0 0-12,0 3-3,0 8 7,1 8 21,-1 10 1,0 9-8,0 8-5,-1 10 0,-6 4-7,-3 9-3,5 3-1,-5-2-2,2-6-4,1-3 0,1-9 0,2-4-1,-3-8-4,3-6 0,0-7-2,1-5 0,3-11-4,0-4-9,0-7-13,8-9-21,3-9-18,5-10-63,-9-9-180</inkml:trace>
  <inkml:trace contextRef="#ctx0" brushRef="#br0" timeOffset="100541.2">17267 5573 142,'-8'0'143,"2"0"-16,-1 0-120,4 0 4,2 0 52,1 0-21,0 0-29,4 0-13,9 0 1,9 0 0,7-4 4,4-3-1,12-2 0,-4 2-6,4 3 0,-9 4-23,-4 0-57,-11 0-89</inkml:trace>
  <inkml:trace contextRef="#ctx0" brushRef="#br0" timeOffset="100944.73">17149 6548 223,'0'2'285,"0"-1"-276,5 2-19,4-3 31,6 0 13,4-2-13,9-5-2,6 0-4,0-3-10,0 2-2,-1 1-6,-7 5-4,-5 2-21,-7 0-39,-6 3-62,-8 3-173</inkml:trace>
  <inkml:trace contextRef="#ctx0" brushRef="#br0" timeOffset="101364.22">17626 5794 58,'-4'0'394,"-1"0"-381,3 0-11,2 0 26,5-5-7,10-2-18,7-2 0,4-1-2,2-4-4,1 1 1,-2-2-5,-6 2-7,-6 5 1,-4 2 9,-8 4 6,-2 2-1,-1 0 3,0 7 5,-7 8 2,-3 7-2,-1 2-4,0 0 2,4 0-2,2-4-4,5-2-3,0-2 0,4-4-12,3-1-23,-1-5-52,-2-3-122</inkml:trace>
  <inkml:trace contextRef="#ctx0" brushRef="#br0" timeOffset="101720.33">17467 6089 38,'-3'1'205,"3"-1"-155,0 0-51,4-4 16,13-2 33,-5 0-18,8 1 3,-1-1 6,3 3 3,2 0-3,3 0 4,-1 3-3,3 0-7,-1 0-17,1 3-9,-6 3-1,0 1-2,-2 1-7,-3 0-7,-3-2-17,-1-3-26,-9-3-52,-5-1-111</inkml:trace>
  <inkml:trace contextRef="#ctx0" brushRef="#br0" timeOffset="102388.73">17558 6336 141,'-2'0'317,"-2"0"-306,4 0-7,0-3 44,4-2-20,9-4-21,4-1-2,8-3-4,0-1 1,3 1-4,-4 2-1,-8 5 0,2 1 2,-9 5-5,2 0 4,-7 4 1,-1 9 2,-3 5-1,0 3 0,0 3 4,-7 1-2,3-2-3,-1-3-2,3-2-7,0-2-29,2-5-35,0-4-46,-2-6-140</inkml:trace>
  <inkml:trace contextRef="#ctx0" brushRef="#br0" timeOffset="102828.08">17620 6060 158,'2'-2'286,"-2"0"-238,0 2-45,0 0 4,0 0 8,0 2-12,4 4-3,1 5 1,-1 1-2,-3 0 1,2 0 2,0-4-6,-3 0-12,1-5-5,5-3-4,-2 0-9,7-3 8,-1-5 7,4-1 13,1-1 6,0 2-1,0 0 1,1 4 6,-4 2 0,-1 2-1,1 0 4,-6 8 7,1 0 3,-5 3-1,-2 0 3,0 0 2,0 0 0,-2-4-6,0-1-5,2-2-5,0-2-6,6-2-7,10 0 2,2-4-3,3-5-15,1-3-30,2-1-36,-6 2-82</inkml:trace>
  <inkml:trace contextRef="#ctx0" brushRef="#br0" timeOffset="103776.58">17974 5519 48,'-4'4'384,"-3"-3"-371,5 0-16,2 0 23,0-1 7,6 2-15,8 0-13,8-1 4,6 0 1,1-1-2,6 0-4,-1 0-2,-2 2-9,-3 0-15,-2 2-13,-8 1-3,-3 1 9,-10-2 5,-1 1 9,-5-1 14,0 1 11,-7-2 1,-2 1-5,3-1 9,0-1 9,0-1 6,5-1-7,-2 1-2,3-1-2,0 0-4,0 0 0,0 0-2,0 0-2,0 3 1,3-1 0,1 2 2,-1-2 0,1 5 2,-2 0-2,0 3 6,1 4 2,-3 5 1,0 5-1,0 8-2,1 5 5,2 9-6,-1 6-4,2 6 0,0 6-3,-1 8-4,-3-4-3,0-3 1,0-6-1,0-8-3,-7-5-3,-2-4 8,1-9 1,-2-3-3,-1-5 0,6-7 5,-2-4-1,3-5-4,4-3 2,0-1-2,0-3 2,0 0-2,4-2 1,0 0 1,3 0 1,-3 0 0,0 0-2,-1-4 2,-2 0 2,-1 0-2,0-2-2,0 0 4,-4 1-1,-4-2 0,-1 2 0,-2 2 2,-1 0 1,-5 2-3,0 1 2,-5 0 2,3 0-4,-1 1-1,2 1-1,6-2 2,5 0-2,3 0-3,4 0-5,0-5-26,11-4-55,1-1-100</inkml:trace>
  <inkml:trace contextRef="#ctx0" brushRef="#br0" timeOffset="104209.04">18738 5951 427,'0'0'123,"0"0"-117,0 5-16,0 8 19,-3 4 2,-1 6-4,1 0-6,2-1 2,-2-2-6,1-4-10,2-2-14,0-5-5,0-3-12,0-6-17,-2 0-12,-3-6-29,-6-7-112</inkml:trace>
  <inkml:trace contextRef="#ctx0" brushRef="#br0" timeOffset="104380.7">18653 6019 15,'-6'-2'-15,"5"0"393,-2 1-317,2 1-38,1 0 15,0 1-10,4 3-9,4 1-3,5-2-3,1 1-8,1-3-2,3-1 0,-5 0-3,2 0-14,0-5-22,0-2-20,1 1-22,-4-1-75</inkml:trace>
  <inkml:trace contextRef="#ctx0" brushRef="#br0" timeOffset="104519.29">18851 6023 26</inkml:trace>
  <inkml:trace contextRef="#ctx0" brushRef="#br0" timeOffset="104530.28">18851 6023 348</inkml:trace>
  <inkml:trace contextRef="#ctx0" brushRef="#br0" timeOffset="104541.8">18851 6023 348,'-30'-6'23,"15"1"-20,-3 1 14,1 3 3,-5 1-19,0 0-4,-2 6-1,-1 2-27,4 1-5,0-2 8,10-1 1,6-3-25,0 0-28,5-3 3</inkml:trace>
  <inkml:trace contextRef="#ctx0" brushRef="#br0" timeOffset="104679.43">18678 5999 33,'0'0'232,"0"0"-144,0 0-51,3 0-16,-2 4 0,6 4-5,0 0 3,4-1-1,2 3-10,5-4-6,-3 1-1,3-4 3,-1 0-18,-6-3-54,0 0-129</inkml:trace>
  <inkml:trace contextRef="#ctx0" brushRef="#br0" timeOffset="106056.74">19335 5463 4,'0'-4'335,"-4"-1"-327,4 2-6,0 2 22,0 1 10,0 0-11,0 0-17,0 0-10,0 6-3,0 5 8,0 3 10,0 5 3,0 6 3,0 7 5,0 10 4,0 7 3,1 11-6,2 9-7,-2 10 0,-1 9-7,0 4-4,0-1-1,0 1-2,-4-8 1,0-1-2,0-7-5,0-8 5,-1-9 0,0-6-3,-1-7 2,2-6 2,0-5-3,-1-4-4,3-8-4,-1-8-1,3-4-3,0-7-10,0-3-16,5-1 0,1-1 15,5-5-1,1-4-17,-1 2-16,-3-2-23,-4-3-70</inkml:trace>
  <inkml:trace contextRef="#ctx0" brushRef="#br0" timeOffset="106512.77">19388 5430 246,'0'1'175,"0"-1"-134,0 2-41,0 0 10,0 1 15,11 2-4,1 0-10,10-1-2,5 0-4,3-1-1,3 0-5,1-1-12,-1 1-40,-2-3-97</inkml:trace>
  <inkml:trace contextRef="#ctx0" brushRef="#br0" timeOffset="107100.8">19336 6796 88,'-1'2'217,"-3"-2"-138,4 0-70,-3 0 4,3 0 31,0 0-17,4 0-13,7 0 2,9 0 0,-1-2 2,8-3-7,-3 0-7,3 1-4,1 2 0,1 1-9,-6 1-38,0 0-80,-12 0-142</inkml:trace>
  <inkml:trace contextRef="#ctx0" brushRef="#br0" timeOffset="107872.54">20343 5431 47,'0'0'-24,"-4"0"25,-4 0 176,-2 0-69,2 1-74,-3-1 1,4 1 14,3-1-7,4 0-10,0 0-16,0 0-10,0 2-1,4-1-10,11-1 5,7 0 0,9 0 5,4 0 0,-1 0-5,2 0-5,-5 0-9,-8 5-24,0 4-28,-7 2 2,-2 1 0,-3-1-15,-2 0-30</inkml:trace>
  <inkml:trace contextRef="#ctx0" brushRef="#br0" timeOffset="108520.73">20610 5521 76,'0'-2'54,"0"-2"-26,0 1 5,-3 1-9,2 0-18,1 1 1,0 1-6,-3 0 1,3 0-2,-2 0-2,2 0-1,0 0-3,0 0 1,0 0 4,0 0 4,0 1 11,0-1 8,0 2 3,0-1 3,0 0-6,0 2-6,0 1-1,0 2 1,0 4-4,0 5-2,0 4 3,-6 12 0,-1 6 1,-4 10 1,1 8-2,-1 10-6,-7 7-7,7 6 1,-2 1 4,5-7-3,2-8-3,6-8 2,0-10 0,0-1 1,0-4 0,6-1 0,-5-4 4,2-2-4,-3-5-2,0-2 1,0-6 3,0-4-4,0-5 0,0-6 1,0-3 2,0-1 0,0-2-3,0 0 1,0 0 1,0 0-1,0 0-3,0 0 1,0 0 2,0 0-1,0 0-2,0 0 2,0 0 0,0 0 1,0 2-2,-3 0 0,2 2 3,1 2 0,-3-1-3,0 0 1,3 0 1,0-1-2,0-2-1,0-1 1,6 0 0,-1-1 1,0 0-3,-1 0-2,1 0 1,-3 0-4,-2-2 1,0 1 1,0 0 10,0 0 0,0 1-4,-7 0-1,3 0 2,-1 3-1,1-2-3,3 3 0,-5-2 3,6-1-1,0 0-1,0 0-1,0 0 1,0-1 1,3 0-2,0 0 3,1 0 3,-3 0-2,-1-2 1,0 1 2,0 0 5,0 1 1,-1 0 1,-6 0 1,-7 0-3,2 0 2,-6 5-4,-3 0 4,3 2 4,-4 0-4,5-2-5,0-1-1,5-2 0,3-2-1,2 0-3,6 0 0,-2-5-7,2-6-36,1-5-72,-7-7-152</inkml:trace>
  <inkml:trace contextRef="#ctx0" brushRef="#br0" timeOffset="109656.77">18783 5975 49,'2'-1'-32,"1"-2"68,-1 0 142,-2-1-137,0 1-24,0 0 22,0 3 3,0 0-22,0 0-13,0 0 5,0 0 5,0 0 2,0 0 0,-2 0 0,-7 6-7,-4 4-5,-4 2-4,-1 4 0,-3 1 1,3-1-3,-2-2-2,2-2 2,7-2 2,3-3-4,5-3 0,3-3 1,0-1 0,0 0-8,4-1 2,7-6 8,5-5 0,2-1-6,4-1-1,-5-1 2,5 2 0,-3 2 0,1 2 2,-6 2 1,-2 3 1,-2 4-3,-6 0-1,0 0 3,-4 0 2,0 0 2,0 0 2,0 3 11,-4 0-5,-6 2-4,-1 1-3,-1 1 0,-5-1-5,-1 2 1,-2-2-2,2 0 5,-1 0-3,-1-1-1,5 0-1,1 1 1,3-3-1,10 0-7,1-1-13,0-1-20,1-1-41,10 0-41,5-6-145</inkml:trace>
  <inkml:trace contextRef="#ctx0" brushRef="#br0" timeOffset="110159.95">18646 5900 180,'0'0'119,"0"-1"-91,0 0 5,0 1 12,1 0-12,2 7-21,0 7 0,3 2 5,-2 4-1,5 0-4,0-1-8,-1-2-4,2-2 2,2-2-2,-1 0 0,0-2 1,-1-4-1,1-1 0,-1-4 0,-3-2-1,-1 0 2,-4 0-2,-2-1 1,0-3 0,-2-2 0,-9-3-8,-2 0-4,-7-2 5,1-1 5,-3 1 2,0 1-2,2-1 1,5 3 3,0 2 0,5 1-1,2 3-1,6 0 7,-1 0 0,2 2-6,1-1 2,0 1 0,0 0-3,4 0-6,2 0 5,8 0 4,2 6 1,2 2-3,2 2 3,5 3-2,-6 0 2,1 1-4,-5-2 0,3 2 2,-8-2 1,-1 0-3,0-2 0,-2-2 5,-3-2-5,-3-2 0,5-2 0,-6-1 0,0-1-3,0 0-4,0 0 3,0-5 4,0-6-17,-7-5-28,-4-4-17,-5-2-51</inkml:trace>
  <inkml:trace contextRef="#ctx0" brushRef="#br0" timeOffset="113684.46">19879 5652 279,'-8'-3'139,"-3"-1"-126,1 3 1,5 1 43,0 0-18,5 0-19,0 0-7,0 0-11,0 0-8,5 0 2,10 1 4,2 3 1,7-3 1,3 0-1,3-1 3,-3 3-3,-4 3-1,-3 2-3,-6 1 4,-8 3 0,-6 2-2,-5 4-1,-13 3 4,-5 0 0,-5 2-1,-7-2-3,2-3 5,4-1 0,2-4-3,10-4 1,5-2 5,7-2-3,5-1-4,0-1-5,11 0 3,7-1 3,8-2 1,6 0-4,4 0 4,0 0-2,-1 0-10,-6 4-21,-9 2-62,-9-2-96</inkml:trace>
  <inkml:trace contextRef="#ctx0" brushRef="#br0" timeOffset="114344.26">19873 6207 25,'0'-2'308,"0"-3"-265,0 4-38,0-2 33,0 1 5,2 2-23,5 0-16,1-1-4,8 1 2,2 0-1,1 3-1,1 3 2,-1-1-1,-1 2-2,-5 2 1,-6-2 0,-3 1 0,-4-1-4,0 0 2,-4 2 3,-8-3-1,0 2-1,-6-1 1,0 1 2,3 1-1,-1-1 1,4 4 3,2-2 5,6 4-5,2 1-4,2 2-1,5 0 1,6-2 0,1-1-1,4-2-1,-3-1 2,0-3-1,-3-3 0,-6-1 1,-4-1-1,0-1 4,-10-1 3,-7-1-4,-7 0 1,-9 0-2,-1-5-3,-6-2 0,6 1 2,6-1-2,12 0-6,6 1-19,9 0-55,1-3-101</inkml:trace>
  <inkml:trace contextRef="#ctx0" brushRef="#br0" timeOffset="115096.61">21159 6119 137,'0'0'260,"-2"0"-239,2 0-24,0 0 18,0 0 7,0 0-12,9 5-8,7-2 3,9 2 0,7-1 1,4-2-2,2 0-1,-6 0-9,-3 0-30,-8-2-63,-6 0-67</inkml:trace>
  <inkml:trace contextRef="#ctx0" brushRef="#br0" timeOffset="115236.8">21218 6211 28,'-26'10'288,"4"-4"-200,9-1-79,6-1 8,7-2 26,0-1-20,11 0-13,6 1-3,11-2-1,4 0-4,7-1 3,-2-3-11,1-1-23,-4 0-50,-7 1-104</inkml:trace>
  <inkml:trace contextRef="#ctx0" brushRef="#br0" timeOffset="116844.29">22086 5467 331,'-1'0'25,"-3"8"-40,-2 10 7,1 8 38,-1 12 14,5 7-2,-5 8-19,5 2-10,-3 5 3,-3 5-5,-4 3-2,-5 7-2,4 1-2,-6-3-3,7-2-2,-2-8-1,5-5 4,1-3 0,3-6-4,4-5 2,0-7-1,0-5 2,5-5-4,5-4 2,1-6 1,-3-3-4,1-6-15,-2-7-30,0-2-82,-7-12-196</inkml:trace>
  <inkml:trace contextRef="#ctx0" brushRef="#br0" timeOffset="117324.8">22143 5475 182,'0'0'148,"0"0"-59,0 0-84,7 0-15,2-3 17,6 0 10,4 1-10,8-1-6,3 2-1,8 1-1,1 0-3,-3 4-29,-8-1-78,-6 0-177</inkml:trace>
  <inkml:trace contextRef="#ctx0" brushRef="#br0" timeOffset="117936.5">22577 5722 81,'-20'-8'370,"5"-1"-351,4 4-18,11 0 9,0 2 13,0 3-11,1-3-11,10 3-5,7 0 5,9 4 5,-4 4-1,4 1-1,-3 3-1,-7 2-1,0-1-3,-3-1 0,-6 0-3,-2-3-5,-6-1-2,-6-1 6,-5 1 1,-6-2 0,-2 2 0,-7 0 5,-1 1 0,1-1 2,2 1 1,5 1 11,2 0 5,12 0-4,-1 1-10,6 0-2,10-1-4,12 1 2,3-3 0,13-2 0,-1-2 3,5-4-3,-1 0-6,-3 0 0,-3-3-22,-12 0-36,-1-3-73,-13 0-175</inkml:trace>
  <inkml:trace contextRef="#ctx0" brushRef="#br0" timeOffset="118688.76">22543 6280 96,'0'-3'-96,"0"-1"384,0-1-261,3 0-36,4 2 10,-1 0 16,1 1 4,4 1-5,0 1-1,7 0-1,-2 3-2,1 3-7,1 2 0,0 1 1,-5-1-6,1 0 0,-6 1 2,-5-1-1,-2-2-4,-1-1 0,0 0 4,-8-1 2,-3 1-1,-5 1-1,4 0 6,-5-1 3,5 0 7,1 2 1,4-1 4,5 2-9,2 2-9,0 0-4,9 2 5,2 0-3,0 1-2,2-1 0,-2 0 2,-5-1-2,-1-1-1,-5 0 0,0-3 4,0 0 0,-11-1-1,-5-2-2,-2-2 3,-3-2 0,2 0-2,-3 0 1,-1-6 2,7-5-4,-1-3-1,7-1-5,8-2-15,2-1-30,0-1-91</inkml:trace>
  <inkml:trace contextRef="#ctx0" brushRef="#br0" timeOffset="119218.37">22899 5471 43,'-6'0'348,"5"0"-315,1 0-34,0 0-6,1 0 10,11 2 3,3 1 1,14-2-1,6 3-1,6 0-2,2 0-3,2 1-2,-6 1-8,-2 1-20,-6 0-27,-8 0-36,-5 0-25,-9-1-1</inkml:trace>
  <inkml:trace contextRef="#ctx0" brushRef="#br0" timeOffset="120020.16">23232 5552 63,'-12'3'64,"1"0"-2,0 0-6,5-1-8,1-1-16,5 0-17,0-1-10,0 2-6,0 0 0,2-2 11,7 3-2,-3 0 0,1-1-5,2 3-1,-2-1 0,1 2 1,-4 2-4,0 3 3,-4 3 7,0 5 5,0 2 1,0 6 4,0 1 1,0 6-8,-1 4-2,-2 4 1,2 7-1,-2 1 1,0 5-8,3 0 0,0-4 0,7-1 3,3-5-6,0-2 2,-1-1 4,0-4-3,-8-1-3,-1-4 2,0 2-1,-4-4 2,-9-2-3,1-2 2,-5-3 2,5-3 0,1-4 0,2-4 1,7-5-2,0-3-2,-1-3-2,3-2 2,0 0 1,0 0 3,0 0-3,0 0 3,0 0-2,0 0 0,0 0-4,0 0 3,0 0 1,0 0 1,0 0-9,0 0 5,0 0 0,0 0-2,0 0-3,3 0 4,-1 0 0,0 0 1,0 1-2,0 0 3,3 0 1,-1 0-2,-4-1-3,4 0 4,-4 0 0,3 0-3,-3 0-2,0 0 4,0 0 3,0 0-2,0 0-2,0 0 3,0 0 1,0 0-1,0 0-2,0 0 0,0 0 0,0 0-3,0 2 0,0 0 3,1 2 2,2-1-2,0 1-2,1-2 3,-4 0 1,0-1-2,0-1-2,0 0 4,0 0 0,0 1 1,0-1-2,0 0-1,0 1 1,0 2-2,0-1-2,0 2 3,-4-1 1,4 1-1,0-2-2,0 3 2,0-3 2,0-1-2,0 1-2,0-1 4,0-1 0,0 0-2,0 0 1,0 0 3,0 0 0,0 0 0,0 0-3,-3 0 0,3 0 1,0 0-1,0 0-4,0 0 2,0 0 1,0 0 0,0 0-2,0 0 2,0 0 2,0 0-2,0 0-1,0 0 2,0 0 1,0 0-1,-3 0-1,2 0 2,-2 0-1,1 0-1,-2 0 0,-1 0 1,1 0-1,0 1 0,-5 1 0,-2 0 3,-4 3 1,-5-1-3,1 2-3,-10-1 2,2-1 2,4-1-5,3-2-11,7-1-30,8-10-112</inkml:trace>
  <inkml:trace contextRef="#ctx0" brushRef="#br0" timeOffset="125177.2">8586 6894 21</inkml:trace>
  <inkml:trace contextRef="#ctx0" brushRef="#br0" timeOffset="125188.7">8586 6894 58</inkml:trace>
  <inkml:trace contextRef="#ctx0" brushRef="#br0" timeOffset="125389.59">8586 6894 58,'10'-14'23,"-10"5"74,5 0-75,-3 2-17,2 1 13,-2 2 15,0 3-8,-2 0-1,0 1 7,0 0 10,0 0-6,0 0-3,0 0-8,-4 0-5,0 0-7,-3 0-9,3 1 2,2-1-2,-2 1-2,0 1-4,4 1 4,0 0-1,0 1-2,0 0-4,1 2 4,6-2 2,-1 1 0,5 0-4,0-4 4,-3-1 0,2 0 0,-3 0-2,-3 0 2,-4-3-2,0-1-2,-7 0-3,-8 0-11,-3-1-15,-2 4-25,-2 1-20,1 0-54</inkml:trace>
  <inkml:trace contextRef="#ctx0" brushRef="#br0" timeOffset="127328.28">17889 3834 25,'0'-3'314,"0"-2"-259,0 4-51,0 1-4,0 2 5,-4 11-2,-3 11 13,3 13 12,-3 9-11,-2 9-4,0 8-1,0 3 1,1-1-6,-3 0-5,0-6 0,-2-5 2,0-7-1,7-7-4,-1-9 5,4-6-2,2-6-2,1-9-3,0-6-4,5-4-14,7-10-27,3-11-20,0-12-105</inkml:trace>
  <inkml:trace contextRef="#ctx0" brushRef="#br0" timeOffset="127585.76">17942 3765 43,'1'-1'362,"-1"0"-305,3-1-54,-2 0-8,5 0 24,4-2 10,3 0-9,10-1-14,7 0-3,2 0 0,3-1-3,3 5-3,-5 1-14,-5 0-32,-9 7-87,-8 2-159</inkml:trace>
  <inkml:trace contextRef="#ctx0" brushRef="#br0" timeOffset="127921.12">17847 4542 33,'7'0'-26,"-3"0"350,1 0-279,3 0-45,0 0 37,5 0 13,-1-1-17,4 1-14,0 0-13,5 2-1,-2 1-3,1 0-2,4-2-3,-1-1-16,5 0-30,-7-4-73,-3-9-213</inkml:trace>
  <inkml:trace contextRef="#ctx0" brushRef="#br0" timeOffset="128439.77">18296 3977 265,'0'-4'100,"-4"1"-88,1 1 17,-1 1 29,0 1-21,-2 0-23,1 2-9,-5 6-4,2 3 0,2 2 2,-1 1 0,3-1 2,4-1-2,0 0-5,1-4 2,9 0 1,2-4 0,4 0 1,2-4 0,1 0 1,1-5 1,-2-3-4,-7-3-7,-7 0-3,-4-3 0,0 0 2,-11-1-5,-7 3 1,-2 3 1,1 9-5,-3 0-13,0 12-21,-1 7-8,4 6-49</inkml:trace>
  <inkml:trace contextRef="#ctx0" brushRef="#br0" timeOffset="128920.23">18256 4301 277,'0'-2'108,"0"2"-96,-4 0 12,-2 0 14,1 5-15,-7 3-18,1 4 0,3 2 0,0 0 1,1 0-2,5-2-1,-1-1 0,3-3-2,0-1-3,12-3 1,3-4 3,4 0 2,8-2 1,-4-8 1,4-3-3,-2-1 0,-9-3-6,-5 3-3,-6-2-5,-5 2 8,-2 1-1,-13 5-3,-6 4-4,-2 4-6,-4 6-6,-3 8-15,3 5-16,4 3-38,3-3-98</inkml:trace>
  <inkml:trace contextRef="#ctx0" brushRef="#br0" timeOffset="129292.72">18479 3810 11,'0'-2'331,"0"1"-282,0 1-49,5 0-21,6 0 0,11 1 23,1 3 2,11 1-3,2 0-1,1 0 0,1 1-7,-5-1-28,-2-2-48,-9-1-29,-5-2-4</inkml:trace>
  <inkml:trace contextRef="#ctx0" brushRef="#br0" timeOffset="129536.13">18783 3845 107,'-12'1'102,"1"3"-32,-3 2-10,3 2-8,3 1-10,1 6-15,2 3-10,5 3-1,0 3 1,0 2-4,3 1-2,3 1-7,1 2-1,0 2 4,-2 5-2,1 2-5,-5 2 9,-1 0-3,0 1-3,0 0-4,-1 0 3,-6 0 2,3-3-3,-1-3-2,0-4 3,-3-5 1,-1-4-2,1-6-1,-2-5 5,5-6 3,-1-3-4,5-3-1,-4 0 6,5 0-1,-2 0-5,2-1-4,-2-2 1,0 0-7,2 0-6,0-2-9,-3-1-16,1-2-32,-2-3-73</inkml:trace>
  <inkml:trace contextRef="#ctx0" brushRef="#br0" timeOffset="130604.85">19171 4138 20,'0'-5'312,"0"-1"-262,0 4-36,0 2 13,0 0 2,0 7-8,1 7-5,5 6 15,-6 5-6,0-1-13,0 1-2,-7-2-6,0-3 0,0-4 1,0-1-4,2-4-5,-2-1-10,0-4-15,-2-3-38,3-3-72,-3-5-153</inkml:trace>
  <inkml:trace contextRef="#ctx0" brushRef="#br0" timeOffset="130754.99">19050 4233 24,'3'1'450,"-2"0"-403,2 1-51,4-1 0,-1 1 25,9-2-2,10 2-5,0-1-14,7-1-2,0 0-48,-7-5-116</inkml:trace>
  <inkml:trace contextRef="#ctx0" brushRef="#br0" timeOffset="131376.35">19698 3834 12,'2'0'308,"-2"0"-238,0 5-82,0 7 2,0 6 32,-4 5 10,0 9-8,-2 6-4,5 8-3,-3 8 3,-3 6 0,0 6-5,0-1-6,1 0-3,2-6 2,0 0-2,-1-6-2,5-2 5,-5-7-1,4-3 0,1-8-2,-3-8 2,2-4-1,1-7-4,0-5-6,0-5 3,0-4-4,0 0-15,4-7-24,2-9-26,5-6-65,-3-9-172</inkml:trace>
  <inkml:trace contextRef="#ctx0" brushRef="#br0" timeOffset="131725">19717 3890 139,'-2'0'168,"0"-3"-87,2-1-72,0 2 12,0 2 17,7 0-13,8 0-16,9 0-4,5 0 9,5 4 5,4 1-8,-3 1-10,-1 0 3,0-1-2,-6 0-10,-6-2-44,-14-3-134</inkml:trace>
  <inkml:trace contextRef="#ctx0" brushRef="#br0" timeOffset="132200.26">19646 4692 46,'1'3'0,"6"-2"110,2-1 16,2 0-89,4 0 7,7-2 19,5-2-18,3 0-16,2 1-9,6 1-4,-3 2-5,-1 0-11,-1 2 0,-5 3-4,0 2-25,-11-3-74,-5-4-179</inkml:trace>
  <inkml:trace contextRef="#ctx0" brushRef="#br0" timeOffset="133388.21">20531 3832 40,'0'2'338,"0"-2"-271,0 1-66,0 0-16,2 3 23,10 0 11,0 0 1,10 1-11,9 0-3,4-1 1,1-1-6,-4-1-9,1-1-18,-5 0-25,-3 1-12,-6-1-7,-6 0-32,-5 1-5,-5 0 43,-3 2 54,0-2 10,-7 1 26,-1 0 28,1-2 7,3 1 5,-3-2-6,7 1-13,-5-1-14,5 0-10,0 0-2,0 1-7,0-1-6,0 1 0,0 0 0,5 0 2,-3 2-4,3 0 4,-1 2 1,0 0-5,-1 1-1,1 0-2,-2 3 5,-2 4 5,0 4-1,0 1 1,0 6 0,0 2-1,0 6-1,0 4-1,0 5 0,0 4 2,-2-2-5,2-1-3,-3-1 0,3-1 0,0-3-3,0-2-1,0-4 2,0-4 3,-1-3-5,1-4 0,0-4 2,0-2 2,-3-4-6,1-1 4,0-3-1,-2 1 2,4-1-4,-2 0 1,-1 0 1,3-1 0,-2-2-4,2-1 1,0 0 2,0-2 0,0 1-6,0 0 5,0 0 0,0 3 2,0-2-4,-2 2 1,-2 1 3,1 1 0,2 0-4,1 1 1,0-2 0,0 0-1,0-1-2,0-2 0,0 0 3,0 0-1,4-1-4,-3 0 4,4-1 2,-3 1 2,-2 0-2,0-1 0,0 2 1,0 0-1,0 4-1,0-1 2,-2 1 1,-3 1 0,4-1-3,-2-3 1,3 1 2,0-3 0,0 1-4,0-1 2,0-1 1,0 0 0,0 0-1,0 0 0,0 0 3,0 0-2,0 0-1,0 0 0,0 1 1,3 1-1,-2 2-1,-1-2 1,5 3 2,-5-1 0,2-1-3,3 0 2,-5-1 1,4-1 0,-4 0-3,2-1 2,-2 0 1,0 0 1,0 0-2,0 0 2,0 0 0,0 0-2,-2 0-1,-4 0 2,-5 0 1,-7 0-3,-4 0-1,-5 3 4,0 0 2,-1 2 2,3-2-2,3-1 1,9-2-4,9 0-1,4-7-13,0-9-54,7-6-180</inkml:trace>
  <inkml:trace contextRef="#ctx0" brushRef="#br0" timeOffset="134353.24">20206 4069 96,'4'-3'-86,"-4"1"340,0-3-114,0 2-111,0-1 4,0 2 15,0-1-5,0 2-18,0 1-11,0-1-11,0 1-8,1 0-2,9 0 0,5 0 3,5 0 2,3 0 3,4 0 1,-2 0-5,-4 2-3,-3 1 1,-3 2 1,-2-1-3,-9 0-2,-4-1 6,0 2 0,-4 1 2,-9 0 0,-5 4 5,-2-1-3,1 1 0,1-1 0,3 0 4,4-1 1,5 0-6,6 4-1,0-1 1,6 2 0,9 1-2,3-1 1,0 0 3,1-1 0,-2-1-2,-3-3-2,-3 0 6,-7-3-4,-2-2 0,-2-1-4,-9-1 5,-6-1 0,-9 0-3,-5 0 0,1-1 3,-2-6 0,5 1-3,6-1 0,6 2 3,3 3-5,10 1-14,0 1-48,3 0-60,1 1-106</inkml:trace>
  <inkml:trace contextRef="#ctx0" brushRef="#br0" timeOffset="135128.21">20251 4427 279,'12'-4'56,"-1"-1"-63,4 1 6,2 2 8,1 1 7,4 1-9,2 0 0,-1 1-3,-1 3-3,-5 3 3,0 0 0,-9-1-2,-4-2-2,-4 0 4,0-1-1,-2 1 8,-8 1 5,-1 0-3,-7-1-1,2 0-4,4-1 4,-5 1 4,5-1-1,1 1 2,5 0 3,1 0 3,5 1-12,0 2-10,0 3 2,6 0 4,5 1 1,2 1-3,1-1-5,-1-1 5,-2 0-1,-3-3-2,-4 1-2,-1-4 2,-3 1-1,0-2-7,-11 0 2,-4-2 6,-2 2-1,-8-3 0,0 0 1,0-3 2,-3 0 1,7 0-3,4 1 3,9 0 0,3 0 0,5 2-11,0-1-44,11-4-107</inkml:trace>
  <inkml:trace contextRef="#ctx0" brushRef="#br0" timeOffset="139009.17">21302 4240 198,'0'3'226,"0"0"-194,0 1-59,0-2 11,8 3 13,6-1 0,3-1 6,10-3 0,7 0-4,3 0-43,1 0-43,-8-6-56</inkml:trace>
  <inkml:trace contextRef="#ctx0" brushRef="#br0" timeOffset="139162.29">21216 4382 76,'0'1'140,"4"-1"-46,10 0-103,8 0 5,1-1 6,11-1 3,-2 0-2,4 1-4,-3 1 1,1 0-19,-11 0-87</inkml:trace>
  <inkml:trace contextRef="#ctx0" brushRef="#br0" timeOffset="139692.25">22052 4006 180,'0'-5'150,"1"1"-81,-1 3-65,0 1-14,3 3 4,4 10 9,0 13 23,-2 11 7,2 12-15,0 5-4,-5 5-7,-2 0-2,0 1-3,-9-2 4,-2 2-2,-4-5-3,2-6 1,-1-6 1,9-6-1,-2-9-1,7-4-2,0-4 1,8-6-3,5-2-2,1-6-14,-2-2-17,5-4-38,-3-3-37</inkml:trace>
  <inkml:trace contextRef="#ctx0" brushRef="#br0" timeOffset="139984.87">22091 3991 79,'2'0'315,"7"-1"-296,9-1-28,8 1 6,9 0 13,8 1 4,10 0-7,-1 0 0,3 4-5,-4 1-6,-4 1-34,-9-3-103</inkml:trace>
  <inkml:trace contextRef="#ctx0" brushRef="#br0" timeOffset="140292.69">22074 4774 27,'0'-2'398,"0"2"-343,0-1-45,1 1 5,9 0 0,-2 4 0,12 2-1,2 2-7,6 1-2,2-1-3,5-1 2,3-3-3,-1-4-8,5 0-33,-5-9-84,1-10-157</inkml:trace>
  <inkml:trace contextRef="#ctx0" brushRef="#br0" timeOffset="140783.75">22538 4108 286,'-10'-8'107,"6"-1"-68,1 5-39,3 0 2,0 4 15,6-2-11,6 1-11,8 1 3,3 0 3,6 7-4,-1 0 1,4 0 2,-7 0 3,3 1-6,-11-1 2,-5-3 1,-2 1-3,-6-1-6,-4-2 7,0 1 1,0 0 2,-10 1 5,2 3 3,-5 0-3,2 2 2,0-2-5,7 4 2,0-1-3,4 0-4,0 3-1,11 0 2,6 1 0,1 0 4,0-2-3,-2 0 0,-3-3 3,-3 2-2,-6-3-2,-4-1 1,0-2 4,-9 1 1,-4-1-1,-4-2 1,-1 0-1,-2-3 0,2 0-3,3 0 0,2 0-5,7 0-16,-3 0-28,5 0-67,-3 0-195</inkml:trace>
  <inkml:trace contextRef="#ctx0" brushRef="#br0" timeOffset="141532.76">22618 4500 56,'0'0'147,"9"0"-36,-1 0-118,6 0-8,4 0 12,1 0 4,8 0 1,-2 2-2,1 4-7,-1-1-32,-5 1-22,-9 0 8,-6 0-2,-5-1 18,0 2 30,-12 0 12,-6-2 16,-3 2 31,-4-1 35,1 1-14,1-1-20,5 1-11,2-1 1,10 1-11,1 0-17,5 2-9,0 1 0,5 2 5,8-1-4,4-2 2,1 1 0,0-1-4,-1-1-3,-2 0 0,-1-1 0,-7 0-2,-3-2-2,-4-1 3,0 0-1,-7 0 1,-8-1 2,-7 0 2,-2-1 0,-5-2-2,3 0-2,-2 0 1,5-5 2,8 2-5,4-1-8,7 1-24,4-1-42,7-3-94</inkml:trace>
  <inkml:trace contextRef="#ctx0" brushRef="#br0" timeOffset="141888.82">22913 3935 107,'0'2'152,"0"0"5,0-2-153,3 1-28,5 3-9,7 2 31,10 2 7,6 1 2,10 1-3,3-2 3,1 1-14,-6-4-28,-3-1-50,-8-2-85</inkml:trace>
  <inkml:trace contextRef="#ctx0" brushRef="#br0" timeOffset="142208.78">23243 4003 187,'-11'0'77,"0"1"-53,3 4 12,1 3-5,3 2-15,4 2-12,0 5-2,2 0 0,7 5 3,-1 0 8,3 4 1,0 1-4,1 2 1,-4 3 5,-1 1 3,1 6-5,-4 4-3,2 3 0,-6 4-4,0 0-4,0 1-1,-3-4 0,-4-4 1,-1-3-3,-1-7 2,-2-5 4,3-4-6,-3-5 2,1-5-1,6-3 4,-2-5 0,4-1-3,2-3-1,-3 0 1,1-2-2,2 0-2,0 3 3,0-1 3,0 2-1,0-1-3,0 0 0,0-2 1,0 0 5,-2 1-2,0-2 4,-2 0 2,-5 0-1,3 0-4,-8-3-6,1-4 1,2 0-8,0 1-6,4 1-12,-1-1-32,-6 3-100</inkml:trace>
  <inkml:trace contextRef="#ctx0" brushRef="#br0" timeOffset="143636.76">10766 8511 90,'-13'4'259,"3"0"-227,0 0-24,6-3 9,0 1 29,4-1-11,0-1-22,0 0-12,0 0-2,0 0 2,0 0 3,0 0 2,0 0-4,-3 0 11,-4-2-5,2 0-4,-2 1-5,-4 0 3,5 1 0,-4 0-2,5 3 0,-2 2 0,4 2 4,0 0-4,3-1-3,0 2 4,0-4 1,6-1-2,1-1-3,1-2 4,3 0 3,-5-4-1,5-3-2,-3-1 3,-2-2 2,-2 1-6,-4-1 0,0 2 0,-3 1 1,-4 1-1,-1 2-1,-3 2 1,1 2 2,-1 2-4,0 6-4,0 2 4,1 3 2,9 0 0,1-1-4,0 0 2,4-1 2,8-4-1,5-4-3,4-3 5,1 0 3,-2-4-4,-3-6-1,-4 0 2,-6 0 0,-7-1-2,0 0-5,-11 1 7,-4-1 2,-9 3-1,-7 0-5,1 6 6,1 2-1,5 4 0,6 6-5,7 2 4,9 1-2,2 2-2,13-5-3,12 0-1,7-8-18,4-2-64,-1-10-86</inkml:trace>
  <inkml:trace contextRef="#ctx0" brushRef="#br0" timeOffset="144236.78">10850 7982 46,'1'-7'2,"-1"4"283,0 3-236,0 2-49,0 15-7,0 8 22,0 10 14,5 5-17,0-1-11,-1-2 6,-2-3-5,0-5-1,0-4-3,0-7 4,3-5-3,-3-7-11,0-6-19,-2-2-19,0-13 7,0-5-40,-4-8-56</inkml:trace>
  <inkml:trace contextRef="#ctx0" brushRef="#br0" timeOffset="144452.19">10760 7997 13,'-3'-3'138,"3"2"39,0 1-161,0 0-29,7 0 3,11 0 29,4 0 4,3-1-6,7 0-7,-4 0-8,5-1 3,-8 2-1,0 0-4,-5 1 0,-9 4 1,-6 1 0,-5 4-3,-1 3 5,-14 2 3,-8 4 0,-3 0-4,0 1-2,-5-3 6,6 0-1,0-4-3,6-3-2,7-3 3,11-4-1,1-3-7,4 0-32,13 0-31,4-2-12,2-6-85</inkml:trace>
  <inkml:trace contextRef="#ctx0" brushRef="#br0" timeOffset="145031.74">11003 8288 36,'0'2'16,"0"-2"317,0 0-285,0 0-43,0 0-4,4-4 18,4-2-13,6-5-4,-1-1-3,5 2 1,-7 0 1,0 3-7,-5 2-5,-4 4 3,-2 1 6,0 1 2,0 10 3,-7 4 3,-1 6 5,1 1-5,3 2-5,0 1 1,4-5 0,0 1-1,0-2-7,0-4-14,8-4-37,-1-5-47,0-6-93</inkml:trace>
  <inkml:trace contextRef="#ctx0" brushRef="#br0" timeOffset="145664.78">11257 7930 30,'0'0'22,"0"0"299,0 0-263,-6 0-51,1 8 15,-2 8 5,0 4-21,-2 5-4,5 5 2,-3-2-8,1-3-24,1-3-45,0-9-86</inkml:trace>
  <inkml:trace contextRef="#ctx0" brushRef="#br0" timeOffset="151424.26">17299 7019 88,'-6'-3'-32,"2"-1"268,0 3-221,1 0-11,2 1 3,1 0 15,0 0-15,0 10-9,0 8 5,0 13 12,1 8 12,2 10 2,-2 11-3,5 7-12,-6 10-5,0 8-5,0 4 0,-7 0-4,-4-6-2,0-8 1,1-8-1,-4-12-3,-1-8 5,4-8-1,2-11-8,2-9-21,6-9-26,1-10-37,0-12-103</inkml:trace>
  <inkml:trace contextRef="#ctx0" brushRef="#br0" timeOffset="151719.22">17289 7028 441,'0'0'48,"0"2"-47,3-1-22,9-1 14,11 0 11,7 0 3,7 0-4,7 1-1,0 3-24,-5-3-58,-8-1-131</inkml:trace>
  <inkml:trace contextRef="#ctx0" brushRef="#br0" timeOffset="152092.47">17225 8087 155,'7'4'169,"-3"-4"-66,6 2-98,1 2-12,2-2 34,9-2 12,0 0-16,6-2-16,5-7 0,-2 1-5,1-4-10,-3-1-48,-7 0-103</inkml:trace>
  <inkml:trace contextRef="#ctx0" brushRef="#br0" timeOffset="152560.31">17817 7193 70,'-18'8'336,"-2"3"-313,2 6-27,6 1 4,3-2 35,5 1-2,4 1-20,0-2-6,10-2-6,8-4 0,4-5-2,2-5 3,5 0 1,-1-11-2,1-5-1,-4-3-4,-7-1-2,-4 2-9,-13 0-1,-1 0 8,-8 2 6,-13 2 2,-4 4 1,-8 6 1,1 4 5,-4 9-3,5 8-4,3 8 1,5 9-4,9 3-5,10 3-32,4-6-49,11-4-168</inkml:trace>
  <inkml:trace contextRef="#ctx0" brushRef="#br0" timeOffset="153019.28">17733 7659 11,'0'-8'410,"0"2"-373,-2 4-35,-2 1 18,2 1 15,-2 0-16,0 9-20,-2 6-3,2 4 5,0 1 2,4 2-2,0-2-1,0-2 4,0-5-2,11-3-1,0-5 0,6-3 2,1-2 1,1-4-2,3-9-1,1-4 3,-7-1-2,0-2-7,-5 0-3,-10-1 1,-1 2 2,-5 2 1,-9 1 3,-7 3-1,-1 7-2,-5 6-3,4 2-1,-2 11-20,5 7-18,5 3-31,2-4-43,7-2-116</inkml:trace>
  <inkml:trace contextRef="#ctx0" brushRef="#br0" timeOffset="153676.75">18106 6967 194,'-3'0'169,"-1"0"-83,0 0-78,1 1-5,3-1 22,0 0-8,14 1-14,2 2-1,13 0-2,5-1 1,-2 1 3,5 1-3,-2 2-4,-4 0-4,-8 0-8,-2-1-11,-11 3-14,-5-2-1,-5 1 23,0 0 11,-11 0 8,-3 1 3,2-1 7,-4 3 8,3-2 8,3-1-1,-1 2 1,4-1-2,7 1-18,0 1-3,0 3 1,0 0-3,1 4-2,5-3-1,2 2 5,-1 0-1,-1 0-3,-2-1 3,-1 1 2,1 1 1,-4 4 1,0 4 5,0 5 6,0 9-3,0 9-6,0 6-6,-7 9 0,3 4-1,0 6-3,-2-1-1,0-3-2,1-5-2,-1-11-1,5-6 5,-2-7 4,2-8 0,1-7-2,0-7-1,-3-7 4,3-8-2,0 0-2,0-3 1,0 1 0,0-1 1,0 1-2,0-1 1,-4 0 5,0 1-2,-3 0-2,0 3-2,-2-4 4,1 2-2,-3-2-1,1 0 2,0-2 3,-3-7-2,0-3-3,-2-3-2,-1-3 3,1 2-5,-3 3-2,-1 2-10,1 3-9,-3 4-15,3 0-22,3 4-53,2-1-105</inkml:trace>
  <inkml:trace contextRef="#ctx0" brushRef="#br0" timeOffset="154077.25">18807 7472 184,'0'-3'230,"-1"0"-144,-9 3-77,4 0-8,4 2 29,-5 8-9,1 6-16,2 6-4,-1 3 0,5 0-2,0-3 4,0 1-5,0-4 1,0-5-7,2-3-16,1-5-39,-2-4-52,-1-2-86</inkml:trace>
  <inkml:trace contextRef="#ctx0" brushRef="#br0" timeOffset="154251.21">18692 7585 52,'-4'0'333,"-2"-3"-268,5 3-63,1 0 6,0 0 23,4 0-16,10 0-14,2-1 3,7 0 0,0-3 0,4 1-6,-4-2-3,0 1-23,-1 2-40,-4-2-48,-6 2-90</inkml:trace>
  <inkml:trace contextRef="#ctx0" brushRef="#br0" timeOffset="154418.85">18886 7588 17,'-11'0'-17,"-1"0"225,-4-2-158,-3-3-57,-2 3 9,-1-1 2,-3 3-4,0 0-20,4 5-16,-4 5 10,6 0 3,2 2 1,3-5 19,10-2 5,4 0-22,0-5-43</inkml:trace>
  <inkml:trace contextRef="#ctx0" brushRef="#br0" timeOffset="154562.21">18772 7519 10,'0'0'300,"0"0"-190,0 5-98,0 4 2,0 5 25,3 2-14,3 2-14,1 0-7,4-4-1,0-1-2,0-1-1,2-4-4,-2 0-14,1-6-29,-2-1-71,-3-1-171</inkml:trace>
  <inkml:trace contextRef="#ctx0" brushRef="#br0" timeOffset="155128.16">19388 7140 148,'0'-2'210,"0"2"-143,0 0-68,-6 6-10,5 11 21,-2 5 12,1 11-5,2 8 0,0 9-3,-2 12-4,-2 7-4,-1 9 1,-3 5-3,-6 4-3,2 1-3,-6 0 2,1 0-2,2-7-3,1-5 1,3-9 2,0-9 0,5-4-2,-4-10 1,9-8 3,-2-10-4,3-7-12,3-8-16,8-7-20,-1-4-21,4-7-42,-2-8-57</inkml:trace>
  <inkml:trace contextRef="#ctx0" brushRef="#br0" timeOffset="155480.69">19456 7075 396,'-7'-6'52,"1"6"-43,6-1 18,0 1 18,0 0-13,0 0-19,7 3-8,7 6 3,3-1 4,8 3-1,7 1-11,-2-3 4,8 1-4,-8-4-8,-1 1-21,-5-6-55,-9-1-145</inkml:trace>
  <inkml:trace contextRef="#ctx0" brushRef="#br0" timeOffset="155848.19">19264 8257 183,'-1'6'224,"-2"-3"-142,3-1-69,0 2-7,4-3 33,13 0 3,-1-1-14,11 0-10,3 0-2,5-2-6,3-4-3,-1 2-2,-1 1-4,0 0-11,-5 3-15,-8 0-26,0 0-34,-12 6-76,-4 0-181</inkml:trace>
  <inkml:trace contextRef="#ctx0" brushRef="#br0" timeOffset="156320.04">19929 7367 477,'-5'-9'46,"-1"3"-41,6 3-13,0-2 16,10 2 14,1 1-6,8 2-17,5 0-3,7 3 5,-2 4-5,-1 1-11,-5 3-10,0-1-3,-8 0 6,-8-4 0,-3 0 1,-4 0 3,-9 1 13,-4 1 2,-8 2 6,-4 3 2,-1 0 6,-1 4 8,2 0 4,3 0 4,4 0 1,7-1-4,5-2-10,6-3-5,1 0-3,11-3-7,7-1 6,1-5 0,4 0-1,3-2-4,-6 0 0,4-2 0,-4-4-10,-2 3-36,-5 1-31,-6 2-36,-2 0-219</inkml:trace>
  <inkml:trace contextRef="#ctx0" brushRef="#br0" timeOffset="156780.18">19899 7813 396,'-11'1'125,"7"-1"-120,-1 1-13,5-1 16,0 0 6,7 0-13,8 0-3,8 0 4,5 1-4,1 0 1,-6 1-9,1 2-8,-6 1-11,-5-1 8,-7 2 11,-1-2 3,-5 1-3,-5-1 10,-3 1 6,-6 0-1,2-2-3,1 1 7,-3 0 2,4 2 1,-1 0-3,4 3 5,3 2-1,4 2-7,0 4-6,4 2 2,9 0 2,-2 2-4,2-1-6,0-2 7,-5-1 0,-2-2-2,-6-4-1,0-3 3,-6-1 5,-9-3-2,-4 0 0,-5-4 3,-2-1-2,-2-8 0,0-2-4,9-2 2,2 1-3,6 1-4,7 1-27,4 3-23,0 1-72,11 1-214</inkml:trace>
  <inkml:trace contextRef="#ctx0" brushRef="#br0" timeOffset="157404.19">20335 7092 187,'-18'0'333,"7"-3"-292,8 2-47,3 1 6,0 0 7,11 0 1,7 4-6,10 3 0,8 0 3,6 3-4,-3 0-3,0 0-5,-5 0-19,-5-1-18,-5-1-8,-9-1-5,-5-2-16,-6 1-17,-4-2 18,0-1 47,-8 0 30,-3-1 8,-6 3 19,5-2 17,-1 1 15,-1 2 6,6 0-11,1 1-13,3 4-15,-1 1-18,3 4 1,2 6 0,0 3 6,8 3-7,2 5-6,-2 3-1,2 1 5,-4 5-9,0 0-5,-1 0 5,-3 4 0,0 1-1,-2 2-3,0 3 6,0 3-2,0 4-2,0 1-4,-4 2 2,-3-1 0,1-4-3,-1-9-2,0-4 6,6-6 2,-6-4 1,7 0 3,0-7 0,0-4 4,0-4-5,7-5-1,-3-6 3,3-1-2,-6-3-2,2-2-4,-3 0 4,0-2 2,0 0 2,-10 0 2,-2 0-6,-6-3-2,-3-2 0,-6-3-4,3-1 4,-3-2-3,6-1-10,3-1-14,6 3-20,-2 1-40,3 1-81</inkml:trace>
  <inkml:trace contextRef="#ctx0" brushRef="#br0" timeOffset="157728.9">21067 7650 204,'-3'-8'338,"3"3"-303,6 0-43,9 3 7,2-2 4,-2 4-2,0 0-4,3 2-25,-2 3-71,-5-2-161</inkml:trace>
  <inkml:trace contextRef="#ctx0" brushRef="#br0" timeOffset="157863.75">21109 7722 558,'-7'3'76,"7"2"-79,0 0-6,7-1 11,8 1 1,3-2-3,-1-3 0,6 0-28,1-3-86,-8-8-226</inkml:trace>
  <inkml:trace contextRef="#ctx0" brushRef="#br0" timeOffset="159844.14">21895 7215 12,'0'-4'265,"0"-2"-224,-6 3-31,6 2 9,0 1 18,0 0-15,0 10-17,0 11-2,0 11 8,6 14 22,-2 9-5,3 10-7,-3 4-6,0 5-3,-2 0-5,-2-3-3,0 0-3,0-4 0,-6-4-1,-1-5 1,3-5-2,0-9-1,-2-8 0,6-5-7,0-9-15,6-4-24,-1-4-35,5-8-24,-4-6-140</inkml:trace>
  <inkml:trace contextRef="#ctx0" brushRef="#br0" timeOffset="160260.75">21916 7168 247,'-6'0'182,"2"0"-163,1-1-17,3 1 0,4 0 9,9 0-3,9 0-3,9 1-2,2 2-1,4 0 2,-2 1-2,-3 2-4,0 1-6,-9-1-51,-6-2-74</inkml:trace>
  <inkml:trace contextRef="#ctx0" brushRef="#br0" timeOffset="160852.03">21918 8241 62,'0'1'368,"0"-1"-326,0 1-40,0-1-3,9 0 27,6 0-5,4 0-6,6 0-4,6 0-8,-3-5-2,1 1 0,-1 0-6,-2 0-28,-6 1-55,-9-2-136</inkml:trace>
  <inkml:trace contextRef="#ctx0" brushRef="#br0" timeOffset="161319.79">22485 7432 10,'-11'-10'348,"1"-2"-302,2 4-39,2 5 31,1 1 26,1 2-31,2 2-18,-5 11-14,-1 10-2,-3 9 1,1 5 7,9-3-4,1-2 0,0-5-3,11-6 1,7-3 2,1-5-4,2-5 1,6-4 3,-4-4-2,5-4 1,-7-9 0,1-3 0,-8-5-3,-9-1-5,-5-3-5,-1 0 3,-14-1-10,-3 4-18,-6 4-16,-1 10-13,-1 8-16,-2 3-92</inkml:trace>
  <inkml:trace contextRef="#ctx0" brushRef="#br0" timeOffset="161840.4">22467 7926 19,'4'-6'240,"-4"-1"-122,0 5-105,0 1-2,-1 1 34,-5 0-19,1 3-16,-4 6-3,0 5 0,-1 2 1,3 4 3,0 0 3,3 1-3,4 0-4,0-1-2,1-2-1,13-2-1,1-5-4,5-4 1,4-5 3,2-2-2,3-9-1,-1-9 0,-3-2-1,-10-2-5,-5 1 1,-8 0-2,-2-1 4,-12 1-1,-10-1-4,-5 5-12,-3 5 13,1 8-2,-2 4-3,3 11-23,2 6-30,4 4-51,1-1-134</inkml:trace>
  <inkml:trace contextRef="#ctx0" brushRef="#br0" timeOffset="162720.23">22634 7144 105,'1'-6'112,"3"0"9,6 1-113,3 2-18,2 0 19,10 3 9,-2 0-6,9 5-6,4 3 2,3 2-3,3 0-1,-5-1-4,1 0 0,-3 0 1,-7-1-3,-6-1-15,-7-2-14,-8-1-11,-7-3-5,0-1 15,-4 0 33,-10 0 7,1 0-7,0 0-1,0 0 7,3 0 9,5 0 4,2 0-8,1 0-4,2 0-10,0 0-4,0 1-1,6 2 9,-2 0 3,6 3 4,-3 0 1,-1 2 6,-1 3 5,1-1-7,-6 2 0,2 1 1,-2 1 4,0 3 2,0 4-4,0 7 0,0 7 3,0 9 1,0 9-8,0 7 1,0 7-7,2 3-2,-2-1-4,2-4-2,-2-6 2,2-5-2,-2-7-1,0-5 0,0-5 3,0-6-2,-2-4 0,-4-6 3,1-6 0,4-4-1,-4-4-1,5-4 0,0-1 1,0-1-1,0-1 0,0 0 8,0 0 0,0-3-2,0 0-1,0-1 1,0 2-3,-2-1 0,-2 2-2,-2 0 2,2 0 1,0 1-4,0 0-4,4 0 4,-4 0 2,4 1-2,-5 0-4,3-1 5,2 3 0,0-3 3,0 0-8,0 0 8,-3 0-4,-1 0 0,0 0-7,-6 0-19,-4-5-71,-8 0-223</inkml:trace>
  <inkml:trace contextRef="#ctx0" brushRef="#br0" timeOffset="165492.34">8489 7719 81,'0'5'-20,"0"1"60,0-2 20,0 2-27,0 1-27,0 1-4,0 5 2,0 1 5,4 4 4,-1 1 6,1 3-1,-3 0 3,2 2 3,0 0-2,-2 1-12,2-1-4,-3-1-4,0-1-3,0-1-6,0 0-32,-7-5-68</inkml:trace>
  <inkml:trace contextRef="#ctx0" brushRef="#br0" timeOffset="165828.16">8474 8241 165,'-9'7'219,"1"0"-211,1 2-28,7-1 12,0-2 13,0 2-4,0 5-3,4 1 2,-1 3-5,-3 0 5,0-2 0,0 1 0,0 0 0,-3-1 0,-1-2 1,0-4 1,1-2 0,3 1-5,0-1 1,0 1-7,0 1-24,0 3-9,0 3-16,0 0-17,0 4 10,0 1 24,0 1 30,0-2 15,-3 1 0,-1-1 22,-4-1 25,1-1 9,1-2-7,2-1-12,-3 2 2,3-1-11,-2 2-12,5-3-13,1 3-3,0-2-2,0 2-3,0-1-8,0-1-15,0-2-20,4 1-25,-4-2-22,3-2 0</inkml:trace>
  <inkml:trace contextRef="#ctx0" brushRef="#br0" timeOffset="166064.26">8415 8992 25,'0'20'18,"0"1"6,0 0 11,-4-2-2,0-1-7,1-2-8,-1-3-3,4-3-8,0 1-3,0-4-6,0-1 1,1-1 0,6-1-6,0 1-17,-1 1-16,1 1-2,-3 3 3,-2 0 24,0 2 16,-2 1 3,0-1 16,0 1 14,-2 2 8,-4-1-7,-1 0-10,3 0-6,-2 0-4,2-3 1,1 2-8,0-3-7,3 0 1,0 0-1,0-3-3,3 0-2,0-3-9,2 1-25,0-5-29,-3 0-42</inkml:trace>
  <inkml:trace contextRef="#ctx0" brushRef="#br0" timeOffset="166204.34">8404 9470 28,'-10'15'72,"5"-1"-33,-1 0-6,5-2 17,-2-4-2,3-2-32,0-3-13,0-3-4,0 0-1,3 0 0,1 0 4,-1-6-1,1 0-4,-4 0-5,0 0-18,0 4-17,0 1-55</inkml:trace>
  <inkml:trace contextRef="#ctx0" brushRef="#br0" timeOffset="166492.16">8382 9541 155,'1'1'151,"5"-1"-156,2 0-5,6 0 12,1-6 11,5-1-6,6-3-6,-1 3-2,8 1-6,2 4 2,5 2-3,2 0 6,0 3-3,1 3-3,-2 0-6,1 0-14,-6-2-24,2-3-18,-5-1-25</inkml:trace>
  <inkml:trace contextRef="#ctx0" brushRef="#br0" timeOffset="166668.32">9307 9486 68,'7'-4'18,"1"1"-17,2 1-2,-5 2 0,5 0 0,-2 2-7,1 4-17,-1 0-2,2-1 3</inkml:trace>
  <inkml:trace contextRef="#ctx0" brushRef="#br0" timeOffset="166803.96">9450 9491 4,'11'-9'8,"-1"1"-6,1 1-13</inkml:trace>
  <inkml:trace contextRef="#ctx0" brushRef="#br0" timeOffset="166935.09">9625 9498 8,'8'-5'2,"1"-1"90,-1 1-27,-1 2-39,1 2-12,2 1 6,1 1-3,0 5-11,-1 2-5,1 0-2,3 0-3,1-2-11,-2-5-10,5-1-18,-3 0-15,3-12-36</inkml:trace>
  <inkml:trace contextRef="#ctx0" brushRef="#br0" timeOffset="167216.24">10060 9499 21,'8'0'50,"3"-6"87,-1-2-89,0 2-31,5-1 10,-1 1-8,1 2-17,-2 4 0,0 0-2,3 0-8,-4 6-10,2 2-7,-1 1-3,0 0 0,0 1 3,1-2-1,-4-1 5,5-1 0,-1-2-1,4-3-2,-3-1 8,2 0 9,1 0 7,-3 0 2,2-4 1,-2 2-2,-1 0 0,1 1 5,-4 1 10,2 0 5,-5 0 5,2 1 24,-3 0 21,1 1-23,0 2-14,1-3-3,-2 0 2,4 0-8,1-1-10,2 0-7,1 0-4,2-3-1,4-3-3,-2-1 0,1 2-2,-1 2-19,1 2-33,-5 1-20,-1 0-20,-3 4-20</inkml:trace>
  <inkml:trace contextRef="#ctx0" brushRef="#br0" timeOffset="167380.88">10873 9536 6,'5'6'90,"-1"-1"-6,-1-2-23,1 1-30,0-1-2,-1-2 1,1 1-13,3-2-9,1 0-1,1-5-6,2-1-1,0 0-1,4-1-8,-2 1-5,-2 4-5,2 0-5,-4 2-45,-1 3-21,-2 3-47</inkml:trace>
  <inkml:trace contextRef="#ctx0" brushRef="#br0" timeOffset="167536.04">11164 9552 393,'0'4'86,"0"0"-93,0-2 8,0 0 12,0 0-4,3 0-11,3-2-3,0 0-7,4 0-19,-3-2-9,1-6-20,-4 2-21,-1-2-24,-2 2-16</inkml:trace>
  <inkml:trace contextRef="#ctx0" brushRef="#br0" timeOffset="167808.63">11243 9427 128,'-4'0'143,"4"0"-138,0 0-7,0-3 19,0-2 5,7-2-17,-2 0-2,5-1-4,-4-1 4,-1 0-3,-3-2 0,-2-2 2,0 0 0,-2-1-1,-7-3-1,3 0 0,-5-2 2,4 0-2,0-2-2,3 2 1,-1-3-2,3 2-7,2 0-11,0 0-13,0 2-3,0 3-5,0 1-22,0 1-17</inkml:trace>
  <inkml:trace contextRef="#ctx0" brushRef="#br0" timeOffset="167946.27">11206 9024 11,'-2'-5'91,"-2"4"43,4-1-63,-4 1-42,4-1-4,0 0-4,0-2-10,0-2-7,1-2-3,3-1 2,1-3-2,1-3-2,-1-1-7,-1-2-22,-4-2-30,0 0-33,0 2-43</inkml:trace>
  <inkml:trace contextRef="#ctx0" brushRef="#br0" timeOffset="168093.6">11189 8750 73,'0'-13'50,"0"0"6,0-2-4,4-1-5,3 1-6,-3 0-20,0 0-13,0 0-8,-1 0 0,-1 1-1,0-1-13,0 1-20,2 0-22,-1-2-28,1 2 11,-1-1 3</inkml:trace>
  <inkml:trace contextRef="#ctx0" brushRef="#br0" timeOffset="168392.23">11263 8357 23,'4'-16'63,"1"1"-7,-1 1-48,2 1-12,-2 1 2,-1 2 2,-1 1 1,0-3-2,-2 4 0,0-2-1,0-1 4,-2 1 1,2-4 3,-2-3-5,2 0 2,0-3-3,0 1 0,4-1 0,3 1-1,0-2 0,0 2-16,-3 4-40,0 1 12,-2 4 34,-2-1 13,0 4 33,0-1 55,-6-2-14,-1 2-22,-1-3-9,1-1-2,2 0-11,-1-3-19,3-1-11,-1 0-2,4-1-2,0 3-7,0 0-8,0 1-5,0 0 3,0 0-9,7-1-6,-6 1 0,2-1-2,-1 0 0,-2-2-2,0 1 15,0-2 21,0 0 3,-2 1 7,-1-3 10,2 0-4,-2 1 4,-1 0-6,4 0-7,0 2-3,0 1-5,0 2-22,0 4-32,0 0-45</inkml:trace>
  <inkml:trace contextRef="#ctx0" brushRef="#br0" timeOffset="168530.36">11282 7430 3,'0'-13'130,"0"-2"-83,0 1-35,0-3-1,0 1 2,3-1-8,1 3-4,3-3-30,-3 0-84</inkml:trace>
  <inkml:trace contextRef="#ctx0" brushRef="#br0" timeOffset="168668.49">11331 7112 88,'0'-3'284,"0"-1"-219,0-1-70,0-1 2,0-1 3,0-3 1,0-1-13,2-1-45,0-4-73</inkml:trace>
  <inkml:trace contextRef="#ctx0" brushRef="#br0" timeOffset="168808.63">11353 6935 60,'0'-5'101,"0"-2"134,0-3-223,0 2-17,4 0 7,0-1-2,3 0-8,-3 0-31,3 0-55,-5-2-120</inkml:trace>
  <inkml:trace contextRef="#ctx0" brushRef="#br0" timeOffset="168941.25">11425 6738 36,'0'-3'394,"0"-1"-343,0 2-45,0-1 21,0 2-8,0 1-11,1 0-9,2 0-9,0 0-17,-3 0-32,0 1-64,-11 3-152</inkml:trace>
  <inkml:trace contextRef="#ctx0" brushRef="#br0" timeOffset="169232.36">11297 6750 93,'-11'0'305,"-1"-1"-272,3-3-34,1 3 10,-2-4 16,-1 3-19,-4-2-7,0 2-2,-9-1 0,-2 0-1,-8 3-2,0 0 5,-1 0 5,-4 0-2,4 0-2,-3 6 2,8-1 0,1-1 1,5 1-2,5 1-1,1-1 0,2 1-7,4-1-29,-2-3-38,3-2-27,0 0-74</inkml:trace>
  <inkml:trace contextRef="#ctx0" brushRef="#br0" timeOffset="169378.68">10611 6759 88,'-20'4'126,"3"2"-121,0 0-3,0 0 32,5-2-2,-4-1-17,4 1-12,-5-2-2,5-2-3,-4 0-9,1 0-13,3-3-10,-2-2-19,-1 0 8,2 0 17,2 2 3,-4 2-21</inkml:trace>
  <inkml:trace contextRef="#ctx0" brushRef="#br0" timeOffset="169514.31">10105 6794 37,'-26'0'72,"0"1"-1,2-1-28,2 0-1,1 0-3,3 0-9,0 0-8,3 0-12,5-1-6,0-3-4,2 1-7,1 1-10,0-2-22,-1 0-26,-1 1-31,1-1 2</inkml:trace>
  <inkml:trace contextRef="#ctx0" brushRef="#br0" timeOffset="169668.21">9714 6767 87,'-7'0'81,"-1"1"-70,3 0 0,1 1 30,-3 0 0,3 0-23,-3 0-9,3 0-3,0-2-2,0 0-3,1 0-2,3-2-8,0-3-40,0-2-54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0:39:50.7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6425 4569 391,'-10'-5'61,"2"4"-66,5 1 2,3 0 1,0 5 7,3 11 10,15 8 15,-2 5-3,7 3-9,3 2 0,-5 3-1,0 3-4,-9 2-6,-3 0-4,-4 2 0,-5-3-2,-5-2-3,-12-2-9,-4-4-6,3-3-5,0-7-5,4-7-13,13-7-48,1-9-93</inkml:trace>
  <inkml:trace contextRef="#ctx0" brushRef="#br0" timeOffset="369.02">6525 4439 94,'0'-3'76,"0"0"93,-4 1-138,4 2 15,0 0-3,0 0-9,0-3-7,16 2-11,18-2-3,10-1-1,13 0-6,10 2-2,12 2-2,4-1-1,5 0 0,6 0 0,-2 1-2,4 0-1,-6 0-4,-1 0-5,-2 0 0,-3 0-2,-8 1 1,-8 1-2,-15 0 4,-10 0 5,-14 0 3,-12 1 1,-10-1 0,-7-2 1,0 2 0,-7 2 4,-8 0 1,-5 1-5,-8-1-8,2 2-34,-3-1-54,1-2-65</inkml:trace>
  <inkml:trace contextRef="#ctx0" brushRef="#br0" timeOffset="616.03">7898 4488 297,'0'0'2,"0"0"-3,0 0 19,0 0 19,0 0-9,0 0-12,0 1-8,0 3-4,0 3 11,0 5 11,5 4 7,-1 7-4,0 7-1,3 6-1,-4 5-7,1 3-5,-4 5-4,0-1-4,0-1-3,0-4 0,0-5-2,-4-5 0,1-6 0,-1-5-3,1-6 2,3-5 0,0-5 0,0-4-4,0-2-16,0-2-21,-6-13-35,-7-7-150</inkml:trace>
  <inkml:trace contextRef="#ctx0" brushRef="#br0" timeOffset="1036.06">6212 5081 51,'0'1'71,"0"-1"104,0 0-175,0 0 0,2 0 29,5 0-7,-1 0-7,3 0 0,-2 0 8,0 0 1,-3 0 1,2 0 5,3 0 2,0 0-2,6 1-5,7-1-2,6 3-5,14-2-2,8 1-3,13-2-3,11 3-6,12-1 0,3 0 1,10 1-4,5 0 3,0 0-1,-1 0 0,0 2-1,-5 2-1,-13 0-1,-10 2-1,-11-1 0,-13-1-2,-9 1-3,-17 0-1,-8-2-1,-13-2-8,-4 2-15,0-4-13,0-2-29,-13-2-78</inkml:trace>
  <inkml:trace contextRef="#ctx0" brushRef="#br0" timeOffset="4425.25">6404 4407 28,'0'1'11,"0"-1"159,0 0-131,3 0-32,2 0 27,8 0 3,-3-2-12,-1-3 5,4 1 5,-2 0-8,1-2-3,5 2-1,0-2-3,1 0-5,3 0-3,8-1-1,4-1-1,10-1-1,3-2-6,7 1 1,4-2-4,-3 2 2,3 0-1,-7-1-1,-8 3-1,-2 1-2,-10 1-1,-10 2-3,-5 2-4,-12 1 1,-3 1-3,0 0-2,-6 0-3,-9 0-9,-6 3-10,-5 2-30,-3 0-29,5-3-85</inkml:trace>
  <inkml:trace contextRef="#ctx0" brushRef="#br0" timeOffset="5096.29">7150 4238 135,'0'0'21,"0"0"12,0 0 27,3 0-30,8 0-17,4 0 11,2-1-5,8 0 5,7-2 6,8 2 0,7-2-13,6 0 4,0 0-6,-1 1 0,3 2-6,2 0-6,4 0-1,4 1-2,13 2 1,2 0 0,8 0 0,6-1 0,-2-2-3,-5 0-2,-2 0-2,-4 0 1,-6 0 3,-7-3-3,-10-1 3,-12 2-3,-13 0 1,-13 1-1,-13 1-4,-7 0-2,0 0 6,-7 0 1,-14 5-7,-8 2-20,1 0-15,-1-1-5,2 0-20,8-2-42</inkml:trace>
  <inkml:trace contextRef="#ctx0" brushRef="#br0" timeOffset="5476.31">8732 4233 151,'0'0'-2,"0"0"3,0 0 28,-4 0-13,-5 0-7,0 2 2,-1 0 5,-4-1 3,-1 0 3,-9 0-5,-2 2 0,-5 0-2,-9 1 3,-3 2 1,-7 1-7,-7 1-1,-4 2-1,-2 0-5,5-1-2,1-1-1,7 1-1,12-1 0,12-4 1,11-1-2,6-2 0,7-1-1,2 0 1,0 0 0,2 0-5,14-1-3,3-4 4,1-1-24,6 0-36,-2 2-37,2-4-54</inkml:trace>
  <inkml:trace contextRef="#ctx0" brushRef="#br0" timeOffset="5948.34">8651 4283 63,'2'0'22,"2"-2"-17,3 1 54,0-2-12,-3 1-14,0 1-5,-1 0 0,-3 0-7,0 0 1,0 1 1,0 0 2,0 0-9,-3 0-6,0 0-6,2 0 1,-3 6 0,-3 4 9,5 5 6,2 8 4,0 2 1,0 6-10,0 2-1,0 3-7,0 1-2,0-3-2,-2-1 0,-5-4-1,1-1 0,-1-6 0,-1-2 1,2-3-2,1-4 1,-2-6 1,4-1-1,-1-5 3,2-1-4,0 0 3,-5 0-7,1-7-24,2-2-24,1-3-32,2 1-76</inkml:trace>
  <inkml:trace contextRef="#ctx0" brushRef="#br0" timeOffset="6775.4">8447 4817 76,'0'-2'222,"0"2"-220,0-1 30,4-1 27,2 1-32,5-2-14,-1 1-2,1-2 0,1 2 2,1 0-2,-5-1-3,-1 2-3,-6-1 6,4 1 5,-5-1 3,0 2-2,0-1-3,0 0-1,0 0-5,0 0-2,0-1-5,0 2 3,0 0-2,0 0-2,0 0 0,0 0 1,0 0-1,0 0-1,0 0 1,0 0-1,4 0 2,-4 0-1,0 0 0,0 0 2,0 0 2,0 0-3,0 0 4,0 0-1,0-1-1,0-1-2,3-1-1,-3 1 1,4-2-1,0 0 2,-1 0 1,1-1 1,0 3-2,-1-1 1,1 1 0,-3 1-2,5-3 0,-5 3 1,2 0-2,0-1 0,-3 1 0,0 0 0,1 0-3,2 0 3,1 0 0,-2 0-1,2 1 1,-4 0-1,0 0 1,0 0 0,0 0 1,0 0 0,-4 1 0,-6 4 4,-8 3-3,-7 0 2,-3 4-2,-9 0-1,-5 2-2,-4 3 2,-1 0-1,-6 2 0,0 0 0,0 1 0,1 0 1,2-2-1,4 1 0,-3-1 1,6 0-1,4-3 0,6-3 1,4-3-1,12-2 0,2-4-2,5 1-7,2-2-8,2-2-4,-4 0-6,2 0 6,0 0 2,5 0 8,-1 0-7,4 0-9,1 0-41,20 0-39,4-6-60</inkml:trace>
  <inkml:trace contextRef="#ctx0" brushRef="#br0" timeOffset="21104.25">6210 7913 34,'0'0'304,"-2"0"-304,2 0 6,0 0 42,0 0-28,2 0-19,2-2 7,0-2 11,-1 1 7,1 0 1,-4 2 0,4 0-1,-4 1-4,3 0-4,-3 0-4,0 0-6,0 0-6,0 0 2,0 0 2,0 0-3,4 0-1,4 0 0,6 0 5,6 0-2,2 0 1,4 0-2,2 0 1,1-2 2,-1 2-6,2-3 2,-3 3-1,2 0-2,-1 0 0,-2 0 0,5 2 0,2 1 0,2 1 1,4 0-1,0 0 1,8-2 0,-3-2 0,8 0 0,-2 0 0,0 0 0,0-2 1,-3-2-1,-8 4-1,-6-1 1,-4 1-1,3 0-1,-7 0 0,2 0 1,2 2 0,-1 1 0,1-1 0,3-2 1,1 0-1,2 0 1,1 0 0,0 0-1,4-3 1,-5-1-1,0 1 0,-2 0 0,-8 2 0,3 1 0,-7 0 0,1 0-1,0 0 0,-5 4-1,5-1 1,0 2 0,-2-3 1,9 1-1,-4-1 0,5-2 2,1 0-1,1 0 0,-3 0 1,-1 0-2,-3-1 1,-7-1 0,-3 1 0,-2 0 0,-2 1 1,-3 0-2,6 0 0,-3 0-1,6 1 0,-2 1-1,6 0 1,2-1 0,4 0 1,1-1 1,-2 0 0,3 0 0,-1 0 1,-3-3 0,-8 1-1,-2 0 0,-4 0 0,-4 2 0,0 0 0,-1-1-1,-2 1 1,0 0-1,-1 0-1,-1 0 0,4 0 1,-2 0 0,-1 0 0,4 0 1,0 0 0,-3 0 1,4 0 0,-1 0 0,-1 0-1,-1 0 1,4 0-1,2 0-1,0 0 0,4 0-1,-2-3-3,2 3 1,0 0-6,1 0 1,-1 0 5,4 0 0,2 0 1,-4 0 3,1 0 0,-7 0-1,-4 0 1,1 0 1,-6 0-1,0 0-1,-2 0-2,0 0-11,0 0-18,0 0-21,0 0-27,0 0-86</inkml:trace>
  <inkml:trace contextRef="#ctx0" brushRef="#br0" timeOffset="22403.3">6255 7907 19,'0'0'-2,"0"0"4,-1 0 145,-6-2-115,3 0-32,4-1 8,0 0 3,0 0-6,0 0 2,0-1 2,4-1 3,3 2 2,-3-2 0,-2 2 3,3 0-2,-5 1 3,0-1-1,0 3 3,0 0 5,0 0-5,0 0-8,0 0-5,-5 5-7,0 2 0,1 3 1,3 2-1,-2-2 1,3 2 0,-4-1-1,1-3 0,-1-1-1,4-1 3,0-2-2,0-3 1,0 0 1,0-1 4,0 0 1,0-3 1,-3-6-12,-1-1 0,0-3 1,-3 1 1,-1-2-5,1 1 2,1 3 2,2 1-3,-2 5 2,5 1 4,-3 3 1,1 0 1,-1 5-6,0 6 4,1 3 7,-1 2-2,4 1-3,0 0 3,0-4-1,0-2-2,4-3-1,-1-1 1,1-3 3,-4-2-1,1-2-1,-1 0 5,0 0 6,0-3 3,0-4-14,0-5-3,0 0-4,0-1-26,0 0-35,-5 2-109</inkml:trace>
  <inkml:trace contextRef="#ctx0" brushRef="#br0" timeOffset="23708.38">8822 7918 12,'0'-1'-12,"2"-1"87,-2 0 66,0 0-135,0-2 17,0 3 11,0-1-22,0-2-6,2 2 1,4-2 1,1 2 3,-3-1 4,0 1 2,-1 2-3,-3 0-7,0 0 3,0 0 1,0 0 1,0 2-3,-4 5 4,-5 1-3,0 1-5,5 0-5,2 0 0,-2 1 0,4-3 0,0-2 0,0-3 1,-3 0 0,3 0-1,0-1 2,0-1 1,0 0 3,0 0 1,0-1-1,0-3-5,0-3-4,0 0-1,0-3-3,0 1 0,0-2 0,0 5 2,3-1 1,3 3 1,-4 2 3,0 0 0,-2 2 0,0 0 1,0 0 1,0 0-1,0 3 1,0 2 3,0 3-3,0-1 0,0 2-1,0-1-1,0-1 2,0-1-1,0 0 0,0-1 2,0-2-1,0 0 0,0-2-2,2-1 2,0 0 1,-2 0 1,0-1 3,0-5-2,3-4-4,1-2-3,-4 0-4,4-2 1,0 2-2,0 5 4,2 3 2,-6 3 1,0 1 1,0 12 0,0 5 4,0 10 1,0 3-4,0-1-2,-3-3-15,3-6-47,0-11-127</inkml:trace>
  <inkml:trace contextRef="#ctx0" brushRef="#br0" timeOffset="29579.73">7435 9876 13,'-17'6'59,"0"-1"161,2 0-208,2 2-10,5 0 26,0 3-5,2 2-11,5 0-1,1 0 0,0 1 0,1-2-3,9-1 1,5-3 1,-1-1 1,4-1-3,7-5 6,-1 0 3,4-1-1,5-8-4,0 0-5,-1-2-1,-1-1 0,-2-2-4,-3 0 2,-5-2-1,-3 0-1,-5-1 1,-8 0-2,-5 2 2,0-2 1,-11 2 0,-14 1-3,-3 4 2,-2 0 2,-9 4-5,-1 3 1,2 2-2,2 1-2,4 4-2,4 8-8,5 5-13,7 4-12,7 4-25,9 0-78</inkml:trace>
  <inkml:trace contextRef="#ctx0" brushRef="#br0" timeOffset="30179.76">7479 10010 10,'6'-3'2,"-2"1"105,-4 0 110,0 1-206,0 0-2,0 1 29,0 0-13,0 0-15,-4 0 1,-2 0-1,-4 1 2,2 2 5,-3 2-1,-2 2 1,-1 3-3,-2 4-6,-9 1-4,1 4-2,-2 2-1,-2-1 0,3 2-1,-1-1-1,6-4 0,2-5-3,8-2-2,1-4-7,7-4-3,2 0-13,0-2-6,0 0-22,11-6-17,9-5 8,8-4-30,1-1 19,4 2 21,2-2 45</inkml:trace>
  <inkml:trace contextRef="#ctx0" brushRef="#br0" timeOffset="30899.81">7514 10082 12,'19'-3'18,"-6"-3"-9,0 2 13,-4 0 29,2-2 3,-4 1-12,1-2-3,6 1-5,-8 0-12,7 1-10,0 1-1,-3 2 3,2 1-3,-3 1 1,2 0-6,-3 3 10,2 6 10,-3-1-6,-3 3-4,2-1-1,-2 0-5,3 0 4,-1-2-5,6 1-2,3-2 0,2 1-1,1-2 0,0 1 3,1 0 1,-2 0-3,-3-2-3,1 1 0,-8-3-4,-3 0 2,0-3 2,-4 0-3,2 1 4,-2-1 2,0 0 3,0 0 1,0 0-9,0-1-1,-4 0-1,2-1 0,-2 0 0,1 2 1,2-1 1,1 0-2,-3 0 1,3 1 0,0 0 1,0 0 0,0 0-2,0 0 1,0 0 0,0 0 0,-4 0-1,4-1-1,0 1 1,0-1-1,0 1 0,0 0 1,0 0 0,0 0 1,0 0-1,0 0 0,0 0 0,0 0 0,0 0-1,0 0 1,0 0-2,-3 0 1,0 0 0,-1 0-1,0 3 2,0-1-2,-3 0 1,1 1 0,-3 1 0,3-1 1,-1 1-2,0-2 2,6 1 0,-2-3 0,3 0 0,0 1 1,0-1-2,0 0 2,0 0 0,0 0 0,0 0 1,-4 0 0,1 0-1,-4 0 0,3 1-1,0 0 0,2 0 0,0 1-2,2-1 2,0-1-2,0 0 0,0 0 1,0 0 0,0 0 1,0 0 1,0 0 1,0 0 1,0 0 1,0 0 1,-2 0 2,-5 0-3,-1 0-4,1 0 1,0 0 0,-1 0 0,-2 0-1,2 0 1,-3 1-1,1 0 0,-4 2 2,-4 0-2,-2 1 1,-3 1 0,-8-1 1,-6 2 0,-2 0 1,-6-1-2,0 0 2,-1-2-2,1 0-1,13-1 0,10-2 0,7 0-1,11 0-3,4 0-13,0-6-41,8-4-57,2-3-117</inkml:trace>
  <inkml:trace contextRef="#ctx0" brushRef="#br0" timeOffset="100656.89">4407 1959 30,'4'0'9,"3"0"13,-3-1-23,3 1 7,-4-1 138,-3 1-110,0-1-25,0-2 12,1 3 7,-1-1-13,0 1-12,3 0 0,-3 0 2,0 0 0,0 0 3,0 0 0,0 0 2,0 0-1,0 0 0,0 0-2,0 0-5,0 1-3,0 2 0,-3-2 1,3 0-3,0-1 1,0 0-1,0 0 3,0 0 0,4 0 1,2 0 1,-2 0 3,-3 0 0,2-2-3,0-1 1,-3 1 0,0-1-1,0 1 1,0 1-1,0-2-2,0 2 1,0 1 2,0-1-1,0 1-1,-3 0 0,-4 0 0,0 0-2,2 1-1,-5 5-1,2 1 1,3 2 1,3-2 1,2-1 0,0-2-3,7-1-1,4-2 3,1-1 1,5 0 1,-3-2 3,0-4 0,-3 0-2,-3 0 2,-5-2-1,-3 0 2,0 1-1,-7-1-2,-8 3 0,-1-1 0,1 4-1,0 2 0,-3 0 0,5 5-4,-2 3-2,8 2-1,4 0 1,3-1-2,11-4-24,12-5-76</inkml:trace>
  <inkml:trace contextRef="#ctx0" brushRef="#br0" timeOffset="102296.97">10410 1961 84,'0'0'23,"0"0"3,0 0 34,0 0-12,0 0-20,0 0-11,0 0-4,2 0 6,0 0-2,0-2-5,3-1 4,-1 0-1,0-2 1,-1 2-3,1 0 6,-4 0 0,0 1-8,0-1-4,0 0 0,-4 2-3,-7 0-1,-3 1-4,-3 0-2,2 3-1,0 2 1,1 1 2,4 1-1,-1-1 1,7 1-1,1-3 2,3 1-1,0-2 1,0-1-2,7-1 1,5-1 4,11 0 0,3-2 4,-2-4-2,5 0-1,-10-1-3,-4 3 0,-5-1-1,-3 3-1,-4 1-1,-3-1 1,0 1 5,-4 1 0,-14 0-2,-4 3-2,-2 6 0,2 4 1,6-2-2,11-2-2,5-2-7,5-7-66,18-5-131</inkml:trace>
  <inkml:trace contextRef="#ctx0" brushRef="#br0" timeOffset="126895.4">10376 2021 29,'0'0'-1,"0"0"-1,0 0 4,-1 0 0,1 0-5,0 0-2,0-1 5,0 1 2,0-3 7,0 2 6,7-1 4,-3 0-20,0 1 1,-1 0 37,-3 1 42,0 0-53,0 0-12,0 0 5,0 0 1,0 0-7,0 0-11,0 0-1,0 0-1,1 0 0,2 0 1,-3 0 0,0 0 4,0 0 3,0 0 7,0 0 1,0 0 3,0 0-2,0 0-6,-4 0 0,1 0-2,0 0-3,2 0 0,-2 0-4,3 0 1,0 0-1,0 0-1,0 0-1,0 0 0,-1 2-1,1 1 1,0 3 0,0 1 1,-3 0 0,0 2 0,2 0 0,-3 1-1,4-1 1,0 1 0,-3-2-1,3 1-1,0-1 1,0 0 0,0 0 0,0 0 0,0-1 1,0 2-1,0-1 1,0 1-1,-4 1 2,1 1-1,2-1-1,-6 1-1,2-2 1,3-1 1,2 0-1,0-2-1,0-2 1,0 2 0,0-1 1,0-1 0,0 1 0,0 1-1,0-1 1,0 2 0,0 1 0,0-1 0,0 0-1,0 2 1,0-2-1,-2 1 1,0-1 1,-3 0-2,4-1 0,-4-1 0,3-1 1,2 1-2,0-2 2,0-2-1,0 2 0,0-1-1,-3 2 1,2-1 1,1 0 0,0 3-1,-4-1 1,4 1-2,-6 0 1,5 0 0,-2 1 1,-1 0 0,0 0-1,-1 0 0,3-1 0,-1 0 0,2 0 0,1-2-1,0 1 1,-3-1 0,3 2 0,-4 0 1,4 1 0,-5 1-1,1-2 2,0 2-1,0-1 0,0 1 0,-3 2-1,3-2 0,1 2 0,-1-3 0,4 0 0,-3-1-1,-1-1 1,4 0 1,-2-1-1,0 2-1,2 0 1,-3-1 0,-1 3 0,2 0-1,-2 2 2,0 0 0,-3 0-1,3 2 0,-3 0 0,-3 0 0,5 0 0,-2-1 0,2-3 1,1-1-1,0-1 0,0-2-1,4-2 1,0-1 0,0 2-2,0 0-1,0 1 2,0 0 2,0 3-2,0 0 1,0 0 3,0 2-2,0 0-1,0 1 1,0-1 0,0 1-1,-10 1 1,5 0-1,-2-2 1,1 0-1,1-2 0,0 0 0,3 0 0,-2 0 0,-1 3-1,1-1 1,0 0 0,1 1 0,1 2 0,-4-1 0,2 2 0,1 1 0,-1-4 0,4 1 0,0-1-1,0 1 1,0 1 1,-3-1-2,3-1 2,0 1-1,0-2 0,0 2 0,-1 2 0,-2-1 1,-1 1-1,1-1 1,-1 0-1,0 1 1,-1 0-1,1-1 0,0 0 0,0 1 0,-2-1 0,5 0 0,-2 0 1,3-1-1,-1 1-1,1 2 0,-3 0 2,-1 2-1,4-2-1,-4 0 1,1 2 1,0-1-1,2 1 0,-3-2 0,1-1 0,1 1 1,0 0-1,-3-1 0,3-1 0,-2 0 0,2 2 0,-1-1 0,-1 1 0,2 0 0,0 1 0,-2-2 0,-3 1 0,3-2 1,-3-1-1,3 2 0,-1-1 1,-1 0-1,3 2 0,-1 0-1,-2 0 1,6 2 0,-4-2 0,4 2-1,0-1 1,0-1 1,0 2-2,0-2 1,0-1 1,-3-1-1,-1 0 1,-3 0-1,3-1-1,-3 1 2,3 1-1,1 0-1,-1 1 2,0-1-1,1 1 0,-1 1 0,0 0 1,2-1-1,-2 1 0,-2-1 0,5-1 0,-2-1 1,2-1-1,-2 0 0,-1-1 0,0 0 1,1 2-1,-4-1 1,3 0-1,-3 1 1,3 2-2,0 0 1,2 0 0,-1 0 0,2 3-1,1-1 1,0 1 0,0-1 1,0-1-1,0-2 0,-3 1 1,1-3 0,0 1-1,-2-1 0,-2 0 1,1-1-1,-1-1 2,1 2-2,0 0-2,1 2 4,-1 3-4,1 0 2,-1 1 0,4 3 0,-2 1-1,3-1 1,-1 0 0,1-1 1,0-2-1,0-1 0,-3 0 2,-1-2-2,1 0 0,2-2 1,-2-1 0,-1 0-1,0 1 0,-2 1 0,5 1 0,-6 0 0,3 3-1,1-1 1,-1 0 1,0 1-1,2 0 0,-5-3 0,3 0 0,0 2 1,-6-2-1,3-2 1,2 0 0,-2-4-2,4 2 4,-3-1-2,4 2 3,-3 0-1,1 2-1,2 1-1,0 1 2,-2 1-2,4 3-1,0-2 0,0 1 1,-3-2-1,3-1 0,-3 0 0,2-3 1,1 1 0,-7-1-1,0-2 2,-1 1 0,-3 0 0,1 0-2,-1 2 1,0 1-1,-1 1 0,3 2 0,1 1 1,-1 0-1,1 0 0,-2 1 1,3 0-2,3-2 2,0-1-1,0 1 0,-3-3 0,1-1 1,-1 0-1,0-1 1,-1 0 0,4-1-1,-3 1 1,-2 0-1,3 2 2,-6 1-2,0 3 1,1 3 3,0 0-3,0-2 1,0 1 0,5-2-2,3-1 1,-1-3-1,4 0-1,-4-2 1,4 0 0,-3 0 1,0-1-1,2-1 1,-2 1-1,2 5 0,1-2 0,-7 2 1,4-1 0,2 2 1,-6-2 0,2 2-1,3-2-2,-2 0 2,2-2-1,2 0 1,-7 0-1,3-1 1,0 1-1,-3-1 1,3 2-1,-3-3 1,3 3 0,-3 0-1,3-1 1,-1 2-1,1 0 2,1 1-2,-2-2 1,2-1 1,-4 1 1,3-1-3,-3 2 0,0-4 1,3 3 0,-2 0-1,1-1 0,-3 2 0,3 1 0,1-2-1,0-1 1,0 2 0,1 0 0,0-1-1,2 0 1,1 1 1,-3-2-1,2-1 1,-2 0-1,-1 0 1,1-2 0,2-1 0,-4-2-1,3 1 1,2 1-1,-3-1 0,3 3 0,-2 0 0,0 4 0,0 2-1,0 2 1,-3 0 0,1-2 1,0 1-1,0-1 0,-2-3 0,5 0 0,-3-4 0,4 0 0,-3-2 1,0 0-2,3 0 1,0-1-1,0 2 1,0 1-1,0-1 0,3 3 1,1 1 0,3 3 0,-4-1 0,1 2 0,-1-3 1,-3 4-1,0-4 0,0 2 0,0-4 1,0-3 0,0 1-1,-3-3 0,3 1 0,0 2 0,-3 1 0,3-1-1,0 2 1,0 1 0,0 3 0,0-1 0,0 2 0,-1-3 0,-2 2 0,-1-2 0,1-1 1,2-2-1,-2-3 0,-1 2 0,4-3 0,-4 0 0,4 1 0,0 2-1,0-1 1,0 2-1,0 2 1,0 2 0,0-1 0,0-2 0,0 2 0,0-2 0,0-1 0,0-1 0,0 0-2,0-1 3,0-2 0,1 1-1,-1 0 0,0-1 0,0 2 0,0 2-1,0 4 0,0 0 1,-1 1 0,-4 0 0,-1 0-1,1 0 1,3-1 0,-3-1 0,4 0 0,-2-3 0,2-1 0,1 1 0,0-2 0,0 1 0,0 1 0,0 1 0,0-1 0,-3-2 0,-1 2 0,4-1 0,-4-1 1,-2 2-1,5-2 1,-6 2-2,3-1 1,1-1 0,-3 2 1,1-3-1,1 0-1,0 3 2,-2-2 0,-1 1-1,0 2 0,-1-2 0,1 2 0,-4-1 0,2 1 0,1 0 0,1-2 0,-4-2 1,7-1-1,-3 0 1,3-3 1,1-1 0,1-1 2,0-1 3,2 0 0,-2-1-2,0 0-2,2 0 1,-3 1-3,-1 2 0,-2 0 0,2 2-2,-2 2 2,1 1-2,-1 2 0,2-2-1,0 3 2,0-3 0,4 1 0,-3-1 1,3-1-1,0 0 0,-2 2-1,2-1 1,0 1 1,0 3-2,0 1 1,0 3-2,0-3-2,2-1-1,1-3-3,1-4-10,0-1-25,-1-4-53,-3 0-113</inkml:trace>
  <inkml:trace contextRef="#ctx0" brushRef="#br0" timeOffset="130856.64">4482 2048 16,'0'-1'10,"-3"1"-8,-1-1-2,2 0 5,0-2-3,-5-1-1,5 0-3,-2 1 4,0-1 0,-3 1 6,4 1 4,-5 2 4,4 0-6,-3 0-7,0 0 0,0 0-1,1 0 3,-1 0 1,3 0 7,0 0-1,4 0 1,-4 0 11,-2 0-8,5 0 4,-3-1 0,4 1 6,0-1-1,0 1 2,0 0-1,0 0-9,0 0-13,0 0-3,0 0-1,0 0 1,0 0-2,0 0-1,0 3 3,0 2 1,0 0-1,0 2-1,0 0 1,5 4 4,1 1-2,5 2 2,-1 2 3,5 1 3,0 2-3,2-1-7,2 1 0,-2 0 0,-2-2-1,3 0 3,-2-2-3,-1 0 1,-4-1-1,0 0 1,-1-1 0,-1-1 1,3 1-1,-4 0 0,3 3 0,0-1-1,0 2 0,-1 1 1,7-1-1,-5-1-1,1 0 2,2-1-1,-1-2-1,-1 0 1,0 0 0,-4-1 1,-1 0-1,2-1 1,-6 2-1,0-3 1,-1-2 0,1 0 0,0-2-1,-1 1 0,-2-1 0,2 4 1,1-2-1,-2 3 0,2-1 1,3 1-1,-3 1 0,3 1 0,-3 1 0,-1-3 0,4 1 0,-6-5 0,2 2 0,1-3 0,3 1 0,-7 0 0,4-2 0,-2 2 1,-2 0-1,0 0 0,0 3 1,0 2 0,0 0 0,0 2-1,2-2 0,-2 1-1,2 0 1,3 0-1,-3 1 2,0-1-2,0-2 1,-2-2 0,0-1 1,0-1-1,0 0 1,0-1-1,0 0 0,3 1-1,-3 1 1,4 2-1,-3 2 1,5 0 0,2 0 0,-1-1 0,0-1-1,1 1 1,1-2-1,-3 1 1,6-2 1,-8 2-1,3-2 0,1 0 0,-4 3 0,5-1 1,0 0-1,0 4 0,-1 0 1,2 2-2,1-3 2,-3 2 0,2-1 0,1-1 1,0-2-2,-1-2 0,1 2 1,-1-2 0,1 0-1,-4 2 0,1-2 1,2 1-1,-2 2 0,1 0 1,-1 1-1,-1 0 1,4 2 0,-4 1 0,1-1-1,-1 0 0,0 0 1,-1-1-1,-2-2 1,3 0-1,0-2 0,-2-1 0,2-1 2,0 1-2,-4-3 2,1 0-2,-2 2 3,0-1 1,1 3 2,-3 0-2,0 2 0,0 0 0,0 3-1,0-1-2,0 0 1,0-1-2,0 0 0,0-3 1,0-1-1,0 3 0,0-1 0,0 1 0,0 2 0,0 0 1,0 3-1,4 2 1,-2 0-1,2-1 0,-4 2 1,4-2-1,-1-1 1,-3-1-1,2-1 1,0-1-1,2-1 0,-1-1-1,4 1 1,-3-1 1,0 1 0,3 4 0,0-2 1,-1 2-2,-2 1 1,-4 1 2,4-1-2,-1-2 1,-1 1 1,0-1-1,-2-2 1,4 1-3,-1 1 2,-3-2-1,5 1 1,1 1-1,-2 1 1,0-1-1,0 2 2,1 1-2,0 0 0,1 1-1,-2 0 4,0-3-1,3 1 1,4 1-2,-4-2 3,4 0-1,-3-3-2,1 0-2,2-2-2,0 1 2,-4 1 2,0 0-1,-2-2 1,1 4-2,0-2 0,-2 3 0,0-1 0,1-1 0,1 1 1,-2-2-2,3 0 2,0-1-1,0-2 0,-1 1 1,-1-4-1,1 4 1,-2-2 0,0 1 0,-1 0 0,-1-1 0,3 1 0,-4-1-1,2 3 0,1-1 0,-1 3 0,1 0 0,4-1 0,2 0 0,-4 0-1,2 0 1,-1-2 0,-3-1 0,0 0 0,-1-1 1,0-1-1,-2 1 2,-1-3-1,3 3-1,-3-1 0,0 2 0,1 2 0,2 0-1,4 2 1,0 2 0,-1 0 0,2 0 0,-1 1-1,0-2 1,-2 1 1,2-3-2,-1-1 1,-2-1 1,-4 0-1,4-3 0,-2 2 1,0-2-1,1 3 0,3 1 0,-2 0-1,0 2 1,3 1 0,0 2 0,0 2 0,4-2 0,-3 0 0,1-2 0,-5 0 0,3-2 0,-3-1 1,-4 0-1,0-2 0,2 0 1,-2-1-1,0 1 0,2 2 0,-2 1 0,3 2 0,-2 2-1,5 2 1,-5 1 0,2 4 0,1-1 0,3 0 0,0-4 0,-3 2 0,2-4 0,-2-1 0,-1-2 0,1-2 0,0-2 1,-1-2-1,1 2 0,-3-2 0,5 3-1,-2 0 1,3 2 1,-1 5-1,-1-1 0,-1 2-1,0 1 2,1-1-1,-4-2 0,2-2 0,1 0 1,-1-3-1,-3-1 0,4-1 0,0 0 0,3 0 0,0 0-1,-7 0 1,6 2 0,-4-1 0,1 0 1,1 1-1,-2 0 0,-2 1 0,2 0 0,0 1 0,5-4 0,-3 1 0,3-1-1,0 2 0,1 0 1,0 0 0,2 2 0,-4-3 0,-2 0 0,0 1 0,-4-1-1,0 1 0,0 0-1,0 1 1,0-2-1,0 1 1,0 1-1,0 0 2,0 1-1,0 0 1,0 1 0,0-1-2,3 1 1,5-2 1,2 0-2,-2 0 1,-1-2 0,0-1 0,-3 1 1,-2-2-3,0-1 0,-2 1 1,0 0-1,0 0 1,0 3-1,0-1 2,0 0 1,0 1-1,0 0 1,0 1-1,0 3 1,0-2 0,2 3-1,1 0 1,-2 0 0,-1-1 0,0-3 0,0 2 0,0-5 1,0-1-2,-4-2 2,-2 0 1,-1-1-1,3 0 0,1 1 0,3 3-2,0 2 0,0 1 0,5 2 1,6 1-1,0 0 1,-4 0 0,1-2 0,-4 0 0,-1-6 0,-2 1 0,-1-3 1,0-2-1,0-3 3,0 0-1,0 1-1,-1 1-1,-6 1 1,3 3-2,0 1-1,1 3 2,3 1 0,-2 1-1,2 1 1,0 1-1,0 0 2,0-3-2,0 0 1,0-4-3,0 1 5,0-3 0,0-1-1,0-2-1,0-2 3,0 2 0,0 0-2,0 1 0,0 1-2,0 1 0,0 4 1,2 0-1,5 2 1,0 0 0,4 0-1,-5 1 1,0-3 0,-1 0 0,-1-2 0,0-1 2,-1-4-1,-3-2-1,0 0 5,0-2 2,0 2 1,0 2-3,0-1-4,-7 2-1,5 2 1,0 0-1,2 3-2,0-1-1,0 2 2,4 0 0,5-1 1,-3 0 0,1-2 0,-3-2 0,0 0 0,-1-1 0,0-3 2,-3-2 1,0 4-1,0-2-3,0 3 2,0-1-2,0 4 2,0 0-2,0 2 0,1 2-1,6 2 1,2 0 1,-1 1 0,-1-2 0,-3 0 0,0-4 0,-1 0 1,1-2-1,-1-1 2,-3-3 0,0 1-2,0 0 0,0 0 0,0 3 0,0 3-1,0 2 1,7 1-3,1 2 2,-1-1 0,1 0-1,1-2-5,-1 0-5,2-2 3,-5 0-6,1-4-1,0-3-3,-4 0-40,-2 0-30,0 2-27</inkml:trace>
  <inkml:trace contextRef="#ctx0" brushRef="#br0" timeOffset="134279.84">4447 1981 86,'0'0'16,"0"0"-14,1 0 64,-1 0 21,0 0-62,0 0-15,3 0-1,-3 0 4,3 0-1,-3 0-3,0 0 6,0 0 5,0 0-1,1 0-2,2 0-3,-3 0-3,0 0 1,1 0-4,4 0-3,6 0 1,0 0-3,4 0-2,0 2 0,3 1-2,2 0 2,4 0 0,-2-1 0,4-1-1,0 1 3,2-2 2,6 0 2,-1 0 1,2 0 1,1-2-3,-3 1-1,2 0-4,1 1-1,-4 0 1,-2 0-1,4 0 0,0 2 0,4 3 1,1-2-1,3 1 0,-3-1 1,2-1 0,5 0 0,0-2 1,1 0-2,-1 0 0,-3 0 0,-1 0 1,-3-2-1,-6 1 1,-4 1-1,-4 0-1,-3 0 1,2 0 0,1 3-1,1-1 1,5 2 1,1-1-1,4-1 0,3 1 1,4-2 0,1-1-1,2 0 2,0 0-1,2 0 1,0-2-2,-4 0 0,-2 0 0,-6 0 0,-3 2 0,-2 0 0,-6 0 0,0 0 0,0 0 0,3 2 0,1 2 0,5 0 0,0-2 0,5 2 0,0-1 0,2-1 0,5 1 0,0-2 0,0 0 0,0-1 0,-5 0 0,4 0-2,-2 0 4,-3 0-2,-4 0 0,-2 0 0,-8 0 0,-4 0 0,-2 1-2,2 0 2,1 0 0,4 0 0,1 0 0,1 0 2,5 0-2,4-1 0,4 0 0,-1 0 0,1 0 0,4 0 0,0 0 0,-3 0 0,-3 0 0,-1-1 0,-2 1 0,-2 0 0,-4 0 0,-2 0 0,-8 0 0,1 0 0,2 0 0,2 0 0,3 1 0,1 1 0,3-1 0,4 1 0,2 0 0,1-1 0,2 1 0,4 0 0,-7-1 0,2 0 0,-2-1 0,-1 0 0,-1 0 0,-2 0 0,0 0 0,1 0 0,-4 0 0,1 0 0,2 0 0,-2 0 0,2-2 0,0 1 0,-1 0 0,-3 0 0,2 1 0,-5 0 0,-3 0 0,-1 0 0,-1 0-2,2 0 2,-4 0 0,1 1-1,0 0-1,-5 0 1,1 0 0,0 1 0,2-1-1,-1 1-2,5-2 4,1 0 0,1 0 0,-2 0-1,5 0 1,-6 0-1,4 0 0,-4 0 0,0 0 0,-4 0 2,-2 0-2,2 0 1,2 0-1,-1 0 1,2 0 1,1 0-2,1 0 1,2 0-1,1 0-2,6 0 0,-5 0 1,-2 0-2,1 0 2,-5 0 2,-4 0 0,-1 0-1,-6 0 0,-3 0 1,2 0 0,-5 0 1,5 0-1,0 0 0,4 0 0,2 0 1,7 0-1,-1 0 0,1 0 0,4-2 0,2 2 0,-1-3 0,-5 0 0,0 2 0,-8-1 2,-1 2-2,-6 0 0,-1-2 4,1 2 0,1 0 1,2-1-1,3-1-3,5 0 0,1 0-1,3-2 0,4 2 0,-4 0 0,5-1 0,-7 1-1,1 0 1,-4 0 0,-8 1 1,-1 1-1,-4 0 0,-1 0 0,-4 0 0,0 0-1,1 0 1,5 0-1,-2 0 1,7 0 1,0-1 0,4-1-1,2 0-1,1 1 1,2 0 0,-2 1 1,3-1-2,-3 1 1,-6 0-1,-1 0-1,-1 0 1,-6 0 1,0 0 0,-1 0 0,-3 0 3,0 0-1,0 0-3,0 0 2,0 0-1,0 0 0,0 0-5,0 0-5,0 0-16,0 0-42,-11-3-89</inkml:trace>
  <inkml:trace contextRef="#ctx0" brushRef="#br0" timeOffset="149188.7">6544 5117 3,'0'2'32,"-1"4"-29,-5-2-8,5-2 12,-2 0-1,3-2-11,0 0-3,0 1 2,0-1 5,0 0-3,0 0 3,0-2 4,0-3 16,0 3 4,0 0-15,0 0-5,3 2-3,-3 0 35,0 0 84,0 0-113,0 0-7,0 0 5,-4 2-2,4-2-1,0 2-1,-3-2 1,3 0-2,0 0 0,0 0 0,0 0 1,0 0 0,0 0 0,0 0 2,-3 0 0,3 0 14,-1 0 9,1 0-2,0 0-5,0 1-4,-3-1 0,2 1 0,1-1-7,0 2-6,-3 1 0,3-2-2,0 2 0,0 1 2,0 1-1,0 0-1,0 3 1,0-2 1,0 2 1,0 0-2,3-3 1,-3 0-1,1-1 0,-1-2 0,0 2 0,3-3 1,-3 0-1,1 1 0,2 0 1,0 0-1,1 1 2,0 0-2,-1 3 1,-3-1 1,4 3-1,-4-2 1,4 1-1,-4 2-1,2-3 0,0 0-1,1-3 1,1 2 0,-2-3-1,0 2 1,3 1-1,-5-3 2,4 2-2,-2-1 2,3-2-1,-4 3 0,2-1 1,-3 2-1,0 1 1,0-1 0,1 0-1,2 1 1,0-3 0,-3 1-1,4 0-1,-1-1 0,1 1 1,2 0 0,-1 1 0,-1 0 1,-2 1-1,5 1 0,-3-1 0,-2 1 1,0 0 1,-2 0-2,3-1 1,-3 0-1,0 0 1,0-1-1,0 2 0,4-1 1,-4 0-1,0 2-1,0 1 1,1-2-1,2 2 1,0 0 0,1 0 0,-3 0 0,2-2 0,0 1 0,-3-1 0,1 1 0,2 0 1,-1-2-1,-2 1 0,0-1 0,0 1 0,0-1 0,2 2 0,1-1-1,3 3 1,-4 1 0,2 1 0,1 1 0,-1 1 0,-1-1 0,-2 2 0,-1-4 0,0 1 0,0-2 0,0-1 0,0-2 1,0 0 0,0-4 1,0 1-2,0 0 0,0 1-2,0-2 1,0 2 0,0 1 1,0-1-1,0 2 1,3 2 1,1 1-1,-1 4 0,-3-3 0,0 4 1,0-4-1,0 1 1,0-2-1,0-2 0,0 0 0,0 0 0,0-1 0,0-3 0,0 1 0,0-1 2,0 2-2,0 3 0,0 0 0,0 0 0,0 4 0,0-1 0,1 0 0,2-1 0,-3-1 0,4 0-2,-4-3 2,3 0 0,1-1 0,-4-1 0,1 1 0,2 0 0,-1 1 2,-2 1-2,5 4 1,-3 0-1,0 2 0,-2 3 0,2 2 1,0-2-1,0-3 0,1 0 1,-2-4-1,2-1 0,1-3-1,0-1 1,-1 1 0,0-2 0,-2-1 0,-1 1 1,3 0-1,-3 1 0,7 1 0,-6 5 0,6 0 0,0 2 0,-3 2 0,2 1 0,1 0 0,-3 0 0,0-4 0,-1-2 0,1-2 0,-1-3 0,-2-1 0,2 0 0,-3-1 1,0-1-2,0 1 1,0-2 0,0 4 1,0 0-1,1 1-1,2 1 1,0 0 0,3 4 0,-2-2 1,1 2-2,-1 2 1,-2-3 1,2 0-1,-4-1 0,3-2 0,-2 1-1,-1-2 1,3-1 1,-3 1 0,0-2 0,0 2 0,0 1-2,0 2 2,0-1-1,0 2 1,0-1-1,0 2 1,0 0-1,0 1 0,3 0 0,-2-2 1,2 1-1,-3-3 0,0 1 0,0-3 0,0-2 1,0 0 0,0 1 1,0-3 1,0 2-3,0-1 1,0 3 1,0 0-1,0 2-2,0 2 1,0 0 0,0 3 0,0 1 1,1 0-1,2-1 0,0-1 1,-3 0-1,0-2 0,0-2 1,0-1 0,0-1 0,0-2 0,0-1 1,0-1 2,0 0 4,0 4-5,0-1-3,0 3 1,0 3-1,0 1 0,1 2 0,2-2 0,-3 1 0,4 0 1,-1-1-1,-3-1 0,1-1 1,-1-1-1,3-2 0,-2-1 1,-1 0-1,0-2-1,0 1 1,0 0 1,3 2-2,-1-1 1,3 1 0,-3 1 1,-2 2-1,4 0 0,0 0 1,-1 1 0,-2-2-1,4 1 0,0-2 0,2 1-1,-3-1 1,3-1 0,-6 1-2,2-2 4,1 0-1,-2 2-1,0-2 1,1 2 0,-3-2-1,0 2 0,0-2 1,0 0-1,0 1 0,0-1 0,0 1 0,4 2-1,-2-1 1,0 0 0,3 1 0,-4 1 0,2 1 0,-1 1 0,3 0 0,-5-2 0,0 0 1,0 0-2,0-2 1,0-2 1,0 1 1,0-2-2,0-3 1,0 3-1,0 0 0,0 1-1,0 1 1,0 0-2,0 3 2,0 0 0,1 1 0,2-1 0,-2-1 2,2 2-4,-3-3 2,3-2 2,-3 0-1,0-3-1,0 1 2,0 0-1,0 0-1,0 1-1,0 1 1,0 0 0,0 1-1,0 3 0,0-1 0,0 0 1,0 1 0,4 1 0,0-2 0,-1 0 0,3-1 0,-6-2 0,4 1 1,-4-3 0,0 1 0,0-1-1,0 0 1,0-3-1,0 0 0,0 1 0,0 0 0,0 1 0,0 1 0,0 2-1,0 1 0,0 0 0,0 2 1,2-1 0,1 0 0,-1 1 1,-2-3 0,0-3 0,0 0-1,0-3 1,2 2-2,0-2 2,-2 0-1,0 1 0,0 2 0,0 1 0,0 1-1,0 2 0,0-1 1,4 1 0,-1 1 0,-3-3-1,0 1 2,1-3-1,2-2 1,-3-1-1,0 0 1,0 0 1,0 0 1,0 0-1,0 0-1,0 2 1,0 3-4,0 1 0,0 2 1,0 1-1,0 1 1,3 1 1,-2-1 0,2-2 0,-3-2 0,1-4 0,2 0-2,-3-2 0,3 0-26,-3-10-68,0-2-126</inkml:trace>
  <inkml:trace contextRef="#ctx0" brushRef="#br0" timeOffset="149916.77">7050 7821 130,'0'0'42,"0"0"-34,0 0 59,-4 0-14,1 0-25,-1 0-5,4 0-1,-3 1 1,-1 1-7,0 0-10,4 2 0,-2 1-3,-1-2 2,3 2-1,0 1-1,0 0 1,0 0 1,0-1-1,0 1 1,5 0-3,-1-1-2,3-1 1,1 1-1,-1-3-1,0-2 0,0 0 0,-3 0-1,2 0 3,-1-7 3,-3 0 2,-2-3 1,0 3-2,0 3-1,0 0 2,0 4 3,-2-2 1,-1 2-3,1 0-2,0 0-2,-2 0-2,0 0-1,-2 2-3,2 2-2,3-1 2,-2 1-2,-1-2 2,4 1 1,0 0 1,0-1-3,0 1 2,0-2-1,7 1 2,1 1-1,0-2 1,2 0 0,-4 0 0,2-1 1,-1 0-2,-3 0 0,2 0 0,-6 0 1,0-1 1,0-2 0,0-1 1,-3 2 1,-8-2-1,4 2 1,-3 0-1,3 2 1,0 0 1,3 0-1,0 1-4,4 5-3,0 3-3,1 1-13,13-1-49,-7-3-72</inkml:trace>
  <inkml:trace contextRef="#ctx0" brushRef="#br0" timeOffset="152327.9">7943 5120 50,'0'0'44,"0"0"-50,0 1 12,0-1 18,0 2-15,0-2-4,0 0 14,0 2-20,0-2 3,0 0 3,0 0-3,0-2 31,0 0 50,0 2-68,0 0 11,0 0 7,0 0-12,0 0-4,0 4-2,0 4-15,-7 5-4,3 0 4,-3 2 0,3-1 0,-2-1 0,2 0 1,-2 0-1,2-1 0,-1 1 0,3-3 2,-2 1-1,-3 0-1,0 1 0,-1 4 1,1-1 0,0 3-2,-1 4 1,1-1 0,3 4 0,-2-1 0,2 0-1,-3-3 1,0-1 1,3-3-1,-3-1 0,3-5 0,1 0 1,-1-3-1,0-2 0,-3 2 1,5-1-2,-2 1 1,0 4 1,1 1-1,-1 1 0,-3 4 0,-1 0 0,1 2 0,4 2 0,-3-2 0,4-2 0,0-4 0,-3 0 0,5-3-1,0-1 2,-2-1 1,0-3 0,0-1 0,2-2 1,-4 1 2,1 2-1,2 1 0,-2 4-1,0 0-2,2 1 1,1 2-1,0 0-1,0-1 2,0 1-2,0-1 0,0-1 1,0-1-1,0-1 1,0-2 0,0-1 1,-3-1 0,0-2 1,3 1 6,-1-1-2,1 2-3,0 1 0,0 4-1,0 2-3,0 3 1,0 0 2,0 2-3,0 2 1,0-2 0,0 1 0,0-3 0,0-2-1,0-2 1,0-3 1,-3-2-1,2-3 1,1 2 1,-3-2 8,3 3-5,0 0-2,0 2-1,0 3-3,0 5 2,0 2 0,0 0 0,0 4-1,0-1 0,0 0 0,0-5 1,0-1-1,0-2-1,0-5 0,0 0 2,0-2-2,-4-1 0,4-1 1,-3-1 0,2 1-1,1 4 0,0 2-1,0 3 1,0 0 0,-5 3 1,3 1-1,2 0 0,-2-1 0,2 0 0,0-1 0,-5-3 1,5-1-1,-2-4 0,0-1 0,2-3 0,0-1 1,0 2-1,0 0 1,-2 3-1,-2 4 1,0 1-1,-3 5 0,3 1 0,-3 1 0,0 2 0,-2-2 0,3-1 0,-1-2 0,2-3 1,4-1-2,-3-2 2,1-3-1,-1-1-1,4-2 2,0 2-1,-3-1-1,2 4 1,1 0 0,-3 4 1,0 1-1,2 3 0,-3 1 0,1 0 0,-1-2 0,1-2 0,3 0 0,-2-1 0,0-4 0,0 0 0,0-2 1,0-1 0,2 2 0,-3-1-2,1 1 1,-2 0 1,4 4-1,-5-1 0,4 3 0,-2 1 0,2 2 0,1-3-1,0 1 1,0-4-1,0-3 1,0 1-1,0-3 0,1 0 1,2 1 1,-3-3-1,0 1 1,0 1 0,0 1 0,0 2-1,0 1 0,0 0 0,-3 1 0,3 2-1,-1-3 0,1 0 1,0 0 0,0-3-1,0 2 0,0-1 1,0-2 1,0 1-2,0-2 2,0-1-1,0 0 0,-3 0-1,-1 2 1,4-2 0,-3 1 0,3 2-1,-4 1-1,4 2 0,0 3 1,0 1-1,0-1-3,0 2 2,0-1-1,1-3 0,2 1 1,0-3 2,-3-2 0,0-1 1,0-1 1,0-3 0,0-1 0,0 0 0,-3 2-1,-1 1 1,0-2-2,1 2 0,0 1 0,2 0 0,1 2 0,0 1 1,0-1-1,-3 1 2,2 0-1,1 0-1,-3-2 1,3-1 2,-2-2-1,2-4 0,-2 0 1,2 0 2,0 0-3,-2 0-1,-1 1 0,-1 0 0,2 3 0,-4-3-2,3 3-1,2-1 1,1 1 0,-3-1 0,3-1 0,0-2 0,-3 0-7,3 0-8,0-4-32,0-4-8,0-3-23,-4-2-120</inkml:trace>
  <inkml:trace contextRef="#ctx0" brushRef="#br0" timeOffset="152972.91">7418 7862 209,'0'0'7,"0"0"-1,0-3 58,4-4-24,-4 1-15,4 1 0,-4 2-7,2 1-7,-2 2-6,0 0-3,0 0 0,0 0 2,0 0-3,0 0 4,0 0 0,0 0 3,0 0 0,0 0-3,0 0 5,0 0 0,0 0 3,0 2-4,0-1-4,0 2-3,0 2-4,5-2 0,1 2 2,1 0-2,1-2 2,-1 0-2,0-3 0,0 0 0,-3 0 2,0 0 3,-2-5 2,-2-1 2,0 0 2,0 0-3,0 1 0,0 2 3,0 0 0,-2 3-3,-2 0 0,-3 0-3,3 0-2,0 6-5,1 0-2,-1 1 2,4 1 2,0-1 1,0-2 2,0 0-2,0-2-1,0-2-1,0-1 0,4 0 0,0 0 2,3 0 1,0 0 1,-1-4 2,-2 0-1,3-1-1,-7 1 0,2-1 0,-2 2-2,0-2-1,0 4 0,0 1 2,0 0 2,-4 0-1,-5 0-1,4 4-3,0 2-1,2-2 4,-1 2-2,4-1 1,0 0-1,0-4-1,0 2-2,0-1 1,7-2 1,3 1 1,-1-1-3,0-3-13,-1-4-7,-4-3-4,-1-1-3,-3 1-2,0 1 2,-4 3 4,-7 4 20,-7 2 13,1 0 6,-1 4 14,1 7 5,6 1-19,7 2-12,4 2-5,0-2-92</inkml:trace>
  <inkml:trace contextRef="#ctx0" brushRef="#br0" timeOffset="155120.04">8672 4789 11,'0'0'116,"0"0"-114,0 0 5,0 0 15,0 0-10,0 0-13,0 0 3,0 0 7,0-1 21,0 0 3,0 1-7,0-1-2,0 1 8,0 0-1,0 0-6,0 0-1,0 0-3,-1 1-1,-6 7-19,-4 3-2,1 5 1,-1 2-1,-3 2 1,-1 3 1,-2-2-1,0 2 0,2 0 0,3-3 0,-1 1-1,-1 1 2,3-2-1,0 4 0,0-1-1,1 2 1,-4 1 1,-1 0-2,0 0 2,-2 2-1,-1-2 0,0 1 0,1-2 0,-2 0-1,1 0 2,2-1-1,4-1-1,1-2 1,4-1 1,3 1-2,-3-2 1,0 1 1,3 1-1,-7 3 0,2-1 0,-2-1-1,0 2 2,0 0-1,-2-1 1,2-2 1,0-4 0,3-1-1,1-1 0,0-1 1,-1-2-2,6 0-2,-3 1 2,3-1 0,2 2 0,0 0 0,-2 3 0,0 0 0,-2 0 2,-3 4-1,3-1-1,-7 1 1,1 1-1,0-4 0,1-2 0,3-1 1,-1-5-1,3 2 0,-2 0 0,5 0-1,-2 2 1,3-1 0,0 2-1,0 3 2,0 3-1,0 0 0,0 3 1,0 0-1,-4-1 1,-4 2-1,1-5 1,0-1-1,3-4 0,-2 0 0,2-2 0,4 0 0,-3-1 0,0 2-1,2 0 1,1 4 0,0 1 0,-3 5 1,2 0-1,-2 2-1,-4 2 2,0 0-1,1-2 2,-2 2-2,1-4 0,0-3 0,6-2 0,-5-3 0,5-2 0,-2-3 0,2 3 0,1 0 0,-3 3 0,-1-1 1,0 1 0,1 2 0,-1 1 0,-1 2 1,1 2 0,2-3 0,-5 0-2,7-1 0,-4-3 0,4-2 0,0-2 0,0-3 0,0-3 0,0 1 1,0-1-1,-2 1 1,-2 4 1,1 0-1,-5 1-1,1 4 0,0-1 1,-1 2 0,3-1-1,1 1 1,1-2-1,1-1 0,0 0 0,0 0 0,2-1 0,0-1 0,-2-2 0,2 0 0,-3 0 0,2 1 1,-3-1 0,-3-1-1,3 2 1,-3-3 0,0 3 1,3 1-2,-1-2 0,-1 0 0,4 2 0,-5 0 0,3 1-1,0 0 1,-3-1 1,3 1-2,-3-1 1,3-2 0,-2 0 0,5-1 0,-6 0 0,5 1 0,-2-1 0,-1 2 0,3 0-1,0 2 1,-3 0 1,1-2-2,3-2 1,-2 1 1,-1-1-1,-3-1 0,3-1 0,-3-1-1,3 0-1,-3-1 0,5 0-1,-3 2 0,-1-1 2,2 0-2,0 2 1,-2-1 2,5-1 1,-3 0-1,1 3-1,-1-1 1,1 2 0,3-2 0,-4 0-1,4-2 1,0-1 1,0-4-1,0-2 1,0 0 1,-3 0 0,2 0-2,-2 0 3,-1 1-2,2 3-2,-2 0-1,-1 0 1,0 3 1,0-1-1,2 2-1,3 0 1,-4 0 1,4-2-1,0-3 1,-3-1 1,3-2-2,0 0-1,0 0-2,0 0 2,0 0 4,0-1 5,0 0-4,0 1-3,0 0 1,0 0-1,0 0-1,0 1 1,0 2 1,0 3-1,0-2-2,0 0-5,0 0-5,0 1-1,0-3 0,0 2 5,0 0 5,0-2 2,0 0 1,0-2 0,0 0 2,0 0 1,0 0-3,0 0-1,0 0 2,0-6-1,0-1-7,3 0-18,-3 0-29,0 3-74</inkml:trace>
  <inkml:trace contextRef="#ctx0" brushRef="#br0" timeOffset="155549.07">7597 7825 208,'0'3'-1,"0"-1"-35,0-2 47,0 2-13,0 2 0,0 0-4,0 0-8,0-1 12,0-1 4,0-1 2,0 2 14,0-1 21,0-2 7,0 0 3,0 0-3,0 0-12,0 0-14,0 0-10,4 0-5,-2 0 0,3 0 6,1-3-1,-2 0-6,-1 1-4,-3 2 1,0 0 1,0 0-2,0 0 1,0 0 2,0 0 0,0 0-4,-7 0 0,1 0 1,-1 0 1,-1 2-1,5 1 0,-1 0 1,1-1 0,2 2 1,1-2-1,0 3-2,0-1 2,11-2-3,1-1 1,4-1-2,2 0 2,-2-2 2,0-4 0,-5 0 0,-4-3 0,-7 2-2,0 0-1,0 4 1,0-2 2,-11 4 1,-5 0-1,1 1-1,1 0-2,2 5 2,1 4 1,6 0 1,3 2-2,2-3-2,0 1-1,7-4-1,8-4-5,-1-1-53,-6-14-93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2:54:13.14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3975 2190 70,'0'-2'161,"0"-1"-64,-6 2-70,2-1 19,1 1 0,2 1-20,1 0-12,0 0-2,0 0-8,0 0-3,0 0-3,0 0 6,0 0 2,0 0 0,0 0 4,0 7 1,-3 4 3,2 3-5,1 2-4,0 0 4,0-1-5,0-5-3,5-1-2,8-3 4,-1-2-2,1-3-2,2-1 0,-1-1 5,1-5 4,-2-6-6,-4 0 1,-5-1 4,-2-3 0,-2 1-2,-8 1 1,-5 2 3,-5 4-2,-1 4 1,-1 4-9,-6 0 1,6 9-2,-2 5-5,4 2 2,3 1 5,9-3-1,1-2-4,5-1-2,2-4 2,9-2-2,6-3 2,4-2 3,4 0 2,3-8 3,-5-3-1,-3-2-3,-5-2 4,-8 1-3,-5 0-1,-2 2 2,-6 0 2,-5 5 3,-7 4-2,-4 3-1,2 4-2,-2 12-5,5 6-4,9 4 2,5 1-14,7-4-61,16-9-144</inkml:trace>
  <inkml:trace contextRef="#ctx0" brushRef="#br0" timeOffset="2106.97">4040 2241 66,'-4'0'154,"-3"0"-152,4 0-2,3 0 36,0 0 5,0-1-34,0 1-9,0 0 2,0 0 2,0 0 10,0 0 12,0 0 3,0 0 0,0 0 0,0 0 2,0 0-1,0 0-12,0 0-6,0 0-2,0 0-3,4 0-4,6 0 4,3 0 2,-2-1 1,4-1 0,3 1-6,3-2 5,1 1-1,3-1-1,0-2-5,0 4 3,1-2 0,-2 2-1,0 0-4,-2 0 5,4-1 1,1 0-3,3-1-2,2 1 4,1-3 1,2 2-3,1-1-3,-1 3 4,-5-1 1,-2 1-1,-3 1-8,-4 0 7,0 0 4,-2 0-5,-3 0-5,1 0 6,-2 0 3,3 0-3,0 0-6,-3 0 7,9 0 1,-2 0-3,4-3-1,2-1 1,0-1 4,-3 2-2,1 0-6,-5 1 5,0 1 1,-4 1-2,1 0-3,-6 0 3,4 0 2,-3 3-2,0 0-3,1 0 2,-2 1 3,6 0-1,-1-1-4,4-1 4,0 0 2,1-1-2,2 0-5,-2-1 5,4 1 3,-4-1-3,-2 0-6,2 0 7,-5 0 1,-2 0-3,0 0-3,-1 0 4,-3 0 1,2 0-2,2 0-3,0 0 4,5 0 1,-2 1-2,4-1-3,-3 1 4,2-1 1,0 0-2,0 0-3,1 0 4,-1 0 1,0 0-1,4-2-3,-4-1 3,1-1 2,0 1-2,-3 1-4,1 0 3,-2 2 2,1 0-3,1 0-2,-1 0 4,1 1 1,5 0-2,-3 0-2,1-1 2,4 0 3,-3-3-3,5-2-2,-8 1 4,5 1 0,-4 0-3,-5 1-2,1 1 4,0 0 0,-3 1-1,0 0-3,1 0 3,1 0 2,1 0-2,-2 0-2,5 0 3,-2 0 2,1 0-4,2 0-1,-1 0 4,1-2 0,3 0-3,-4 0-1,1 0 3,0 2 1,-2-2-2,-2 2-4,-1-1 6,1 1 0,0 0-3,3 0-1,-2-2 4,6 1 1,-1-2-4,5 1-1,-4 1 3,0-1 1,-3 1-3,-5 1-1,1 0 3,-1 0 0,-6 0-1,1 0-2,2 0 3,0 0 0,-4 1-2,8-1-1,1 0 5,3 0-2,2 0-2,2-4-2,1 0 4,-1 1 0,0 1-2,-3 0-1,-4 2 4,-2 0-2,-3 0-1,-2 0-2,-1 2 4,0 1 0,2 1-3,1-3 1,4 1 2,-1-1 1,5-1-2,0 0-2,3 0 2,0 0 2,-1-1-3,-2 1-1,-3 0 3,-1 0 0,-3 0-2,1 0-1,-1 3 4,2 0-2,5 0 0,0 2-1,5-2 2,-1 0 2,2-1-5,1-2 1,0 0 4,3 0-1,-1 0-2,-5-2-2,2 0 5,-3-1-2,-2 3-3,-2 0 0,0 0 4,-4 0 0,1 0-5,0 3 2,-1 0 3,5-1 0,0-2-2,2 0-2,5 0 3,0 0 2,3-2-2,-4-2-2,1-1 4,-1 2-2,-6 2-3,1-1 2,-3 2 2,-2 0-2,-5 0-2,-2 0 1,0 0 2,0 2 0,0 2-3,0-1 0,-1-1 3,1 0 0,0-2-4,0 0-1,3 0-6,-4 0-17,-3-2-33,-3-3-63,-4-2-117</inkml:trace>
  <inkml:trace contextRef="#ctx0" brushRef="#br0" timeOffset="2390.99">8229 2056 158,'4'0'161,"5"0"-168,2 0 16,7 2 46,-3 1-6,4 1-19,1 1-8,5 0-13,-4-2-4,-2 1-3,2 1-3,-6-1-2,-2 2 1,-2-1 1,-7 1-3,-1 2 2,-3-1 2,0 4 6,-7 0 1,-7 4 4,-5 1 5,-1 0 1,-2 1-5,1-1-3,-1-1 0,4-2 1,1-1-7,2-3-1,8-2 0,0-1-4,3 0-16,4-2-44,0-4-106</inkml:trace>
  <inkml:trace contextRef="#ctx0" brushRef="#br0" timeOffset="2847.45">8736 2194 432,'-8'-2'97,"1"2"-98,-2 0-4,-3 9 12,-13 6-3,-3 6 0,-5 1-6,5 1 0,3-4 2,3-2-6,8-3-10,4-5-9,6-1-23,0-4-25,4-4-28,0 0-81</inkml:trace>
  <inkml:trace contextRef="#ctx0" brushRef="#br0" timeOffset="2954.94">8586 2226 310,'0'0'163,"0"7"-150,1 6-19,4 5 26,6 5 8,0 0-3,7-1-12,3 0-8,5-4-5,5-5-3,3-7-42,0-6-186</inkml:trace>
  <inkml:trace contextRef="#ctx0" brushRef="#br0" timeOffset="5334.96">4018 2305 4,'0'-1'63,"0"1"-36,0 0 16,0-1 1,0 1-10,0 0-13,0-2-3,0 2-2,0 0 2,0 0 6,0 0 2,0 0-1,0 0 2,0 0 3,0 0-9,0 0-11,0 0-8,0 0 2,0 3-10,0 4-6,0 4 9,0 1 3,4 2 2,3 2-1,1 3 3,2 1 9,0 3 0,1 2-9,-4 2 1,-3 0 1,-1 2-3,-3-1 0,0 1-2,0-2 3,-3 0 1,0 0-6,-1-3-1,2 0 6,0 0-4,2 0 0,0 3-2,0-2 4,0 0-2,0 0-1,0-2 1,0 1 1,0-3-1,0-3 0,0-2-2,0-1 4,0-5-2,2 2-2,3-1-2,-1-1 6,0 0 0,-1 2-4,1-1 2,-4 1 3,0 2-1,0 2-3,-4 2 0,-3 2 2,0 0 0,-1 0-3,3-1 3,1 0-2,2-2 6,2-2-10,0-1 2,0-2 5,4-1-2,1 0-4,1-1 2,1 1 4,-6 0 0,2 2-2,-3 1 0,0 3 3,0 1-1,0-1-3,-4 2 0,-3-1 3,5-1 0,0 1-4,2-1 1,0-1 4,0-1-2,0 0-1,2 2 0,2-2 3,1 3 1,-1-1-4,0-1-1,-4 1 3,0 0 4,0 0-5,0-3-1,-1-1 6,-2 1-4,-1-2-2,1-1 0,-1 0 0,4 1 5,0 1-4,0 0 2,0 1 3,0 3-2,0-1-5,0 0 2,0-1 2,0 0 2,0-1-5,0-2-2,0-1 5,-4 0 2,2 0-7,-1 0 1,1-1 4,-2 3-1,-1-2-4,4 3 2,-5 1 0,2 1 2,3 0-4,-2 2 2,-1-1 1,0-1 2,-2 1-6,5-2 2,-3 0 4,-3-3 0,5 0-5,-3-3 1,3 0 3,0 1 0,0 0-5,-2 2 2,1 2 3,2 0-1,-2 2-3,3 0 0,-4 1 4,1-1 0,2-1-4,-2-1 1,0-2 2,2-1 1,-2-3-4,3-1 1,-3 1 2,2 0 1,1 0-4,0 2 0,-3 3 4,2 2-1,-2 1-4,-1 2 1,0 0 2,-1-1 0,1 0-2,0-3 0,1-2 4,2-3 0,1-1-5,0 0 1,-3-1 2,3 3 0,0-2-1,0 4 1,0 1 0,0 0 1,0 3-4,0 0 5,0 2-2,-7 0 3,3-2-6,0-2 3,-3-1 0,3-2 2,1-2-4,-1 1 0,4-1 4,0 1-1,0-1-4,0 3 3,0 0 0,0 1 3,0 1-4,0 0 1,0 0 1,0 0 2,0-1-5,-4-2 2,-3-1 4,5-2-4,0 1-2,0-1 1,-2 2 4,4 0-3,0 0-4,0 3 4,0 0 1,0 1 0,0 0-4,0 1 3,0-1 2,0-1 1,0 0-7,0-2 5,0-3 2,0-1-3,0-3-2,0 0 2,0 4 2,0 0-2,0 3-3,0 0 3,0 3 3,0 5-3,0-2-4,0 3 4,0 1 4,0-2-4,0 0-3,0-2 4,0-3 1,-3-4 0,0 0-4,2-3 2,1 4 2,-4 1-1,4 2-4,0 4 3,0 4 2,0 3 1,0 2-6,0 3 5,0-2 1,0 1-4,1-5 0,2-2 3,-3-2-1,0-2 0,0-4-4,0-3 5,0 0 1,0-3-1,0 2-6,0 1 5,0 3 2,0 2-3,0 4-5,0 1 6,0 3 1,0-2-1,0-1-5,0-3 4,0-2 2,0-1-1,0-4-5,0-2 1,0-2 1,-4-4 1,4-1-2,0 0 5,0-1-2,0 3 1,0 1-7,0 2 5,0 2-1,0 0 2,0 1-3,1 0 3,-1-1 0,3-2-13,-3-3-32,0-4-24,-4 0-43,-7-7-199</inkml:trace>
  <inkml:trace contextRef="#ctx0" brushRef="#br0" timeOffset="5703.01">3655 5855 244,'0'0'177,"0"0"-153,0 0-2,0 0 30,0 0-31,0 0-20,2 0-3,-2 1 2,4 3 0,3 5 1,1 5-1,6 8 12,-6 3-3,3 2-7,-2 1-3,2 0 6,-4-3-2,0-2 0,-2-4-6,1-5 6,-2-6-1,-3-3-1,2-4-4,-1-1 3,2 0-1,1-1 3,-1-5-3,5-1 5,-2-4 0,-2-1-1,5-2-3,-3-4 3,1-2 4,1-7-7,6-4 0,-4-3 0,3-1-6,-4-4-21,-3 0-58,-7 5-154</inkml:trace>
  <inkml:trace contextRef="#ctx0" brushRef="#br0" timeOffset="6811.52">3990 6231 58,'0'-8'-23,"-4"2"373,-3 3-269,0 2-59,7 1 24,0 0-10,0 0-21,0 8-16,4 7-3,6 4 8,0 3 8,3 0-2,0-3-8,1-4 0,1-2 2,-2-3-4,-1-3 0,2-3-2,-6-2 0,2-2-13,-4-2-17,3-7-24,-7-6-46,-2-4-55</inkml:trace>
  <inkml:trace contextRef="#ctx0" brushRef="#br0" timeOffset="6933.14">4136 6247 11,'7'10'93,"-6"2"103,5 5-157,-6 4-28,1 5 44,-1 1-11,0 2-14,-1 3-14,-9 2-14,-1 0 1,0-2-2,1-4 0,3-6-15,4-5-50,2-10-153</inkml:trace>
  <inkml:trace contextRef="#ctx0" brushRef="#br0" timeOffset="8219.09">3362 1667 38,'4'-8'257,"-4"3"-126,0 4-105,0 1-4,0 0 39,-2 3-15,-5 7-26,-3 6-24,-1 5 3,0 5 4,1 1 4,2 0 5,1-2-3,5 0-4,0-4 0,2-3 2,0-4-6,9-4-6,1-3 3,4-1 3,5-6 0,1 0-3,6-11 8,-4-4-2,-1-4-4,-4-3-14,-5-1 5,-5-4-3,-7 1 0,0 0-2,-11 2 1,-4 6 7,-3 7 1,-3 8-7,3 3-8,-2 11-25,3 9-31,0 6-72</inkml:trace>
  <inkml:trace contextRef="#ctx0" brushRef="#br0" timeOffset="8514.69">3600 1560 138,'4'0'204,"-4"0"-55,0 5-129,0 8-31,-2 9 11,-2 7 14,-5 6-6,3 1-2,-1 2-6,-1 0 1,-3 2 3,-1-2-4,4-1-4,-1-3 0,0-6-7,5-4-15,1-4-23,3-6-24,0-5-22,0-9-74</inkml:trace>
  <inkml:trace contextRef="#ctx0" brushRef="#br0" timeOffset="8794.99">3718 1701 25,'4'-1'-15,"-1"1"319,-3 0-222,0 3-74,0 8-6,0 6 12,-5 4-2,1 2-2,0-2-5,-1 0 8,1-5-1,4-2-2,0-5-6,0-3 3,0-4-5,4-2-4,5 0 4,1-6 12,4-7 5,0-4-11,-2-1-2,-3-3 0,-7 2-1,-2 0 0,0 2-10,-9 6 7,-4 5-2,-5 6-11,1 5-17,0 12-22,0 5-55,0 4-145</inkml:trace>
  <inkml:trace contextRef="#ctx0" brushRef="#br0" timeOffset="12270.48">4136 3683 60,'0'0'-23,"0"0"130,0 0 60,0 2-124,0-2-27,0 1 12,0-1-1,1 0-16,-1 0-8,3 0-8,-3 0 7,3 0 1,-3 0 4,7 0 6,-6 0 1,3 0 3,3 0 1,0 0-1,-1 1-3,5 0-4,-3 0-3,6 0-5,1-1 2,1 0 0,3 1-3,2-1 0,0 2-1,4 0 2,0 0 1,0 1-7,-2 0 5,-3 0 1,-1 0-1,-1 2-6,-2-4 5,-1 3-1,-1-2 2,1 0-3,0 0 1,2-2 3,1 0-2,3 0-6,1 0 6,3-3-2,-4 3 1,0 0-6,0 0 0,-3 0 1,-3 0-2,0 1-2,-2 1 7,0-1 4,0 1-2,-3-1-3,1 1 4,1-2 3,1 0-2,1 0-4,1-2 3,0 0 0,2 0 0,-2-1-1,3 3 0,0-1 3,-2 1-2,-1 0-6,-3 0 2,2 0-1,-5 0-7,2 0-2,0 1 10,0-1 2,-1 0 1,4 0-5,-3 0 5,4-4 1,-2 1 0,-2 0-4,4 3 2,-1-3 5,-2 3-3,1-1-5,1 1 6,-2 0 0,2 0-1,-6 0-2,1 0 2,-2 0 1,1 0 0,-1 0-3,0 0 2,0 1 1,1 0-1,1 1-3,-1-2 4,3 0 1,0 0-2,3 0-2,1-4 2,2-1 2,-3 1-2,3 2-4,-4 0 4,-2 1 1,-2 1-1,-2 0-3,1 0 1,-4 0 2,3 3 1,-3 0-6,3 0 6,-1-2-1,1 1-4,0-2-19,0 0-23,-2 0-20,1-4-83</inkml:trace>
  <inkml:trace contextRef="#ctx0" brushRef="#br0" timeOffset="13578.85">5518 2237 29,'0'0'13,"0"-1"3,0-4-2,3 0-13,8 0 7,-6 1-10,1 1 3,-2 1 72,-1-1-24,-3 3-29,0-1 18,0-1 9,0 0-5,0 2-18,0-1-6,0 1-5,0 0-2,0 0-2,0 0-4,0 0-4,0 1-2,0 7-12,0 6 3,0 3 12,1 5 9,3 0-3,1-2-4,0 2 3,1 1 0,-2 1-1,-4 0-4,3 0 2,-3 3 1,0-1-2,0 2-2,-3 1-1,-1 1 1,-1 3 3,4-2-5,-4-1-1,5 0 5,0-2-3,0 1 0,0-2-1,0 1 3,0-3-1,0 0 2,-2-3 1,2-1 3,-3-1 1,2-3-3,1 0-2,0-2 3,0-2-1,0 2-1,0-2-4,0 4 4,0 0 2,0-1-6,0 3 0,0-3 1,0 1 4,0-2-5,-3-1 0,2-1 4,-6-1-2,4 1-3,3-4-1,-3 2 3,3-1 1,0 0-5,0 0 5,0-1-4,0 3 2,0-2-2,3 2 1,0 0 2,-2 0 0,2-1-2,0-1 0,-2 0 3,2-2 0,-3-2-5,0 1 2,1-2 3,-1-1 1,0-1-4,0 2 0,0 0 4,0 0-2,0 2-2,0 0 1,0 2 0,0 0 1,-1 1-1,1 2-2,0 0 4,0-2-3,0-1 1,0 1-1,0-1 3,0-3-2,0 0-1,0-1 1,0-1 0,0 0 1,0 0-1,0 1-3,0 1 4,0 0 1,0 2-3,0 0 0,0 3 3,0-3-3,0 3 1,-3-3-2,2 1 5,-5-1-3,5-4 0,1 1-2,0-1 4,0-3-2,0 2-1,0 0-2,0 1 6,0 1-3,0-1 1,0 1-3,0 2 3,0 1 1,1 0-3,2 0 1,-3-2 1,0-1 1,0 0-4,0-3 1,0 0 0,0-2-11,0 0-46,0 0-72</inkml:trace>
  <inkml:trace contextRef="#ctx0" brushRef="#br0" timeOffset="15400.48">5661 3881 0,'0'2'7,"-4"0"229,-3 2-172,4-2-51,-1 2 18,4 0 20,-4-2-22,4-1-15,0-1-1,0 0-5,0 0-4,0 0 5,6 0 7,3-7 9,5-2-7,-3-5-7,6-2-4,-2-2-2,3-1-5,-6 1 0,1 4 0,-6 3 0,0 7-6,-7 2 2,0 2 2,0 2 1,0 9-8,0 4 9,-3 8 2,-1 1 2,0 2-6,1-5-3,3-2-7,0-2-21,0-4-38,0-4-73</inkml:trace>
  <inkml:trace contextRef="#ctx0" brushRef="#br0" timeOffset="15651.12">5910 3698 172,'0'7'156,"0"5"-134,-6 9-19,-4 4 7,3 5 6,2 2-2,-2 1-10,7-2-3,-4 0-2,4-5 2,0-4 0,0-2-4,0-5-15,0-3-24,1-3-57,2-5-138</inkml:trace>
  <inkml:trace contextRef="#ctx0" brushRef="#br0" timeOffset="16002.99">5950 3920 251,'0'-8'64,"4"-2"-63,7-2 9,-3-1 14,5-2-13,2-2-9,2-1-2,0 2 0,-2 2-4,-3 6 1,-2 2 2,-6 6-5,-1 0-1,-3 10 9,0 5 44,-3 8-18,-5 2-13,-3 1-1,1-1 5,2-3-5,4-2-7,2-6-2,2-2-2,0-6-3,4-3-13,2-3-48,1-7-112</inkml:trace>
  <inkml:trace contextRef="#ctx0" brushRef="#br0" timeOffset="54429.35">4057 2303 26,'0'0'93,"0"0"46,2 0-108,1 0-18,-3 0 29,2 0 3,-2 0-25,0 0-17,0 0 0,0 0 3,0 0 4,0 0-4,0 0 1,0 0 1,0 0 2,0 0 0,0 0 0,0 0-1,0 0 0,0 0-5,0 0 5,0 0-2,0 0 1,0 0-11,-2 0 6,-3 0-2,1 0 3,-2 1-6,3 4-1,-1 0 3,0 2-8,1 0 3,3-3 2,0-1 2,0 0-3,3-2-2,1-1 2,3 0 6,-1 0 0,3-2-1,-3-4 4,1-3 1,0 1-3,-3-1-3,-4 1 1,0 0 1,0 3 0,-7 0 2,-2 1 0,1 4-1,-6 0-3,2 2-4,-6 6 4,2 3 0,4 0 0,1-2-6,4-1 7,3-4 1,4-1-5,0-2-5,0 0 1,4-1 5,4 0 0,6-2 0,-1-4 7,5-4 0,-3 0-2,-2-1-4,-4 1 4,-7 0 0,-2 4-2,0 1 0,0 2 6,-9 2 5,-5 1-6,-2 3-5,-2 5 4,-2 4 1,2 1-3,7-1-3,3-1 0,4-2 1,4-3-2,0-2-8,4-2 0,14-2-19,4-2-46,-5-11-161</inkml:trace>
  <inkml:trace contextRef="#ctx0" brushRef="#br0" timeOffset="66178.47">4036 2200 33,'0'0'16,"-3"0"-24,-1 0 6,4 0 24,-3 0-16,3 0-7,-1 0 2,-2 2-2,3 0 10,0 2-25,0-1 19,0-2-1,0 0-6,0-1 16,0 0 39,0 0-22,0 0-4,0 0 13,0 0-16,0 0-15,0 0-8,0 0-4,0 0 5,0 1-1,0 0-1,0 1 2,0-1 1,0 0 0,0-1-2,0 0-1,0 0-1,0 0-1,0 0-6,3 0 15,1-3 10,3 0-1,-2-1-5,2-2-5,2 1 3,-2 1-5,-1-2-3,-1 1 1,3 0 2,-4-1 2,3 0-4,0 0 0,0-1 5,1-1-2,-1 0-1,2 1-1,-4-1 2,5 1 0,-3 1-5,0 1 2,-3 1 0,2 2 2,-2-1-4,-2-1 1,3 2 2,-1-2 3,3-1-4,-3 0 0,3-1 2,0-2-1,1 1-1,1-2-1,-3 0 2,1 1 1,-1 0-3,1 0-1,-3 2 4,3 1-1,-3-1-1,0 0-1,2 1 3,-2-1-1,-3 3-2,4 0 0,-1 0 2,-1-1 0,1-1-2,0 1 0,3-1 3,-3-1-1,3-2-3,-3 1 1,3-1 2,0 1 0,-1 1-2,-2-1 0,3 1 2,0 0 0,-3 0-2,3 0 0,-3 0 2,3 1 0,-3 0-3,3 2 0,-6 0 4,4 0-1,-1 0-3,-2 0 1,3 0 1,-3-1 1,0 0-1,5-1-1,-3-1 3,0 0-2,3-1-2,0 1 2,0-2 1,-2 0-1,4 2-1,-2 0 0,-3 0 2,3 3-1,-6-1-1,5 0 0,-6 2 3,4 0-1,-4-2-2,3 2 1,-2-2 3,2-1-2,4-1-2,-3-1-2,2 1 5,-2-2-2,3 2-2,1 0 2,-1 0 0,0 1 1,0-1-2,-3 1 0,0 0 2,0 0 0,1 3-2,-3-2 0,0 2 2,0-1 1,0-1-3,3 0 1,-1-1 1,2-3 0,1 0-4,0 0 3,0 0 0,-3 2 2,3-2-4,-3 2 1,2 0 2,-1 0 0,-1 2-2,1 2 1,-4-2 0,2 3 2,-3-1-4,1 0 2,2 0 0,1 0 2,2-3-4,-2 0 2,0-1 0,3 1 1,-1-1-2,3 0 0,-3-1 2,1 2 0,0-1-2,-2 0 1,1 2 0,0-1 2,-1 1-4,-4 1 2,4 2 0,-5 0 1,0 1-2,0 0 1,0-2 0,2 2 2,-2-2-3,2-1 1,2 0 1,-1 0-1,1-3-2,0 3 2,0-1 0,3 2 1,-4-2-2,4 0 1,-6 1 0,2 1 1,-2 0-2,2 1 1,0 0 0,-3-1 2,1 2-4,2-1 2,-2 0 0,2-1 2,1-1-4,1-1 2,1-1 1,-1 0-1,-1 1-1,3 1 0,-6 0 2,5 1 0,-5-1-2,2 2 0,-3-1 2,0 1 1,1 0-4,2 0 4,0-1 1,-2-1-1,2 0-3,1-1 1,-2 0 1,2 2-2,1-2 1,-3 1-1,2 1 2,-1 1-1,-2 0-3,-1 0 3,3 1 1,-3 0-1,0-1-4,0 1 4,4-2 2,-1 1-1,-2-2-2,3-1 2,2 0 1,0 1 0,-1-2-4,1 1 2,-2 0 2,-2 1-2,0 1-2,1 0 2,-3 1 2,2 1-2,0 0-2,-2-1 3,0 0 4,0 1-2,0-1 2,0 1 3,0-1 3,0 0-2,2-3-8,0 1 0,1-1 4,-2 0-3,2-1-4,1 0 3,-4 0 0,3 4 1,-3 0-4,0 1 4,0 0 3,-4 4-26,-10 6-84</inkml:trace>
  <inkml:trace contextRef="#ctx0" brushRef="#br0" timeOffset="68734.52">5015 1355 14,'-4'0'-3,"-3"0"-2,3 0 36,2 0-5,0 0-23,2 0-9,-3-1-8,1 0-2,0-1 3,2-1 7,0 0 6,-2 0 2,-1 0 13,2 1 5,1 1 4,-3 0 6,2 0 4,1 1-2,0-1-17,-3 1-3,3-1-4,0 1-4,0 0 2,-3-1 0,2 1-4,-2 0-1,2 0-1,1-1 4,-3 0-4,-1-1 0,4 1 5,0-2 4,-3 2-1,3 1-3,0 0 4,0 0-1,0 0-6,0 0-2,0 0 3,0 0 1,0 0 1,0 0-3,0 1 0,0 2 3,0 2-6,0 0 1,0-1 0,3 3 0,5-1-1,2 3 0,2 0 3,1 2-1,1 1-2,-2 2 2,4 0 1,-5 1 2,4 0-5,-1 0 1,-2 1 2,1-1-1,1-1-2,-3 1 0,4 0 2,-2 1 2,-2 1-6,4 0 3,-1 0 3,3 2-3,-4-4-2,3 1 1,-1-2 2,-2-1 1,2 1-4,-1-2 3,-2-1 0,-2 1 0,0-1-1,1 2 3,-3 0 0,2 2 0,-2 0-2,1 0 1,-3 1-1,3 1 1,2-2-2,-3 1-1,2-2 2,1-2 1,0-1-3,-1-1 9,-1-1 0,4-1 2,-3 0-7,1 1 2,-1-1-1,-3 0 1,-1 0-5,-1 0 0,-1 1 3,0 0 1,-1 1-3,1 2 1,0 0 0,0 1 0,1 0-5,4 0 3,-3 0 2,-2-1-2,6-2-2,-6 1 2,4-3 2,2 0-1,-4 1 4,0-1 0,1 1-2,-1 0 3,-3 0-6,1-1 3,3 2 2,-3-3-4,0 2-1,3-3-1,-4 0 3,2 0 0,1 0-2,0 1 3,0-2 2,-1 2-2,3-1-4,-1 2 1,0 0 3,1 0 1,-1 2-5,0-2 2,-1 0 3,2-1-4,-1-3 1,0 1 3,0-2 7,-3 0-4,3 1-2,-3 0 0,0-1-1,3 2-1,-1-1-1,-2 2 3,3 0 0,0 1 1,-3 3-7,3-2 11,0 2-11,-3-2 1,3 0-2,-1-2 2,-2 0 2,3 0-2,-3-2-2,3 0 4,-3 0 0,0 0 1,-1-2-4,4 3 2,-6 1-1,3-1 3,-1 2-2,-1 0 1,3-2 1,-4 1-2,4 0-4,-1 0 4,0-2 1,-1 2-2,1-1-3,3-1 3,-3 0 1,0 1 0,0-1-3,2-1 2,-2 2 2,0-1-1,-1 0-3,-2 0 3,2 1 2,-1-1-1,2 0-5,-2-2 4,3 2 0,-3 0-1,2 0-2,1 1 3,-1 0 1,-1 1-2,1 1-2,0-3 4,-1 0-2,-2 0 0,2-1 0,-2-1 0,2 0 0,-3 0 1,2 1-2,-2-1 1,0 1 3,5 0-2,-5-2-4,0 0 3,2-1 1,-2 0-4,0 0-5,0 0-9,0 0-6,0 0-1,2 2 1,-2 0-20,0 3-46,0 1-183</inkml:trace>
  <inkml:trace contextRef="#ctx0" brushRef="#br0" timeOffset="70758.5">4047 2332 25,'-3'-1'17,"3"1"-19,0-2 8,0 1 12,0 1 1,0 0-5,0 0-2,0 0-5,0 0 3,0 0 3,0 0 4,0 0 2,-3 0-2,3 0-2,0 0 0,0 0 20,0 0-18,0 0-7,0 0 5,0 0 2,0 0-3,0 0-5,0 0 1,0 0 4,0 0-5,0 0 1,0 0 0,0 0 1,0 0-6,0 0-4,0 0-2,6 3 1,4 5 3,1 3 7,4 2 0,3 4-2,-5 0-4,5 2-3,0 0 1,-3 0 5,2-1-4,-2-1-6,0-2 3,3 1 2,-5 1-4,5-1 1,0 2 5,-4 0-2,4 1-4,-3 0 1,0-1 3,1 1 0,2-2-4,-3-2 0,0-2 4,2-2 0,-2 0-4,3-1 1,-2 0 4,-1-1-3,-1-1-1,-2 1 1,-1-1 2,-2 2-2,-2-1 0,-3 0 2,0-1 1,-4-1-1,3-1-1,-3-1-1,1 1 2,2 0-1,-2-1-3,5 1 1,-2 1 1,0 0 1,3 1-3,-1 2 1,3-1 2,0 1 1,-1-1-4,2 0 1,-2 1 2,-1-4 1,-3 2-3,2-4-1,-1 1 2,-3-1 2,2-2-3,-1 0 0,-3 1 2,4-1 1,-4 2-2,1 0 1,5 0 1,-5 1-1,5 2-3,-2-2 1,0 1 3,0 1-1,0-2-3,1 1 1,-1-1 2,3 0 1,-5-1-4,3-1 1,-4 0 2,2-2 0,1 1-4,-1-1 2,-3 0 2,1 1 1,2-1-3,-3 0 0,4 2 3,-1-1 0,-2 1-2,2 0 0,4 1-1,-3 0 3,0-1-4,2 1 3,-1 0-2,-1 2 3,1-3-3,-1 3 0,0-1 3,-1 1 1,1-1-4,-1 0 1,1-1 1,0-1 0,-1 0-5,-2-2 3,2 1 1,1 0 3,-2 0-6,0 0 3,0 1 3,1 2-1,-1 1-2,0 2 2,5 0 2,-6 1-1,2-1-3,1 1-1,-4-2 4,0 0-2,3-4-4,-2 0 2,5-1 3,-5-2-3,2 3-2,1-2 1,-4 1 3,4 1 0,-1 1-2,3 0 2,-2 4 1,1-2 1,-1 3-4,1-2 2,-1-1 1,0 1-1,-1-2-4,1-2 4,-4-1 0,1-1 0,-1 0-5,3-1 4,-3 0-1,3 0 0,-3 0-5,1-1-7,2-3-23,-3-4-51,0-1-166</inkml:trace>
  <inkml:trace contextRef="#ctx0" brushRef="#br0" timeOffset="71990.58">5007 3333 194,'-3'0'64,"3"1"-60,0-1 11,0 0 23,0 0-19,0-1-14,4-4 6,3-1 2,0 0-1,0-2-5,0 3-3,3-2-4,-4 2-2,3 1 2,-1-1 1,2 0-2,3 0-1,0 0 4,0 0-1,1-1-1,-2-3-1,2 0 2,-1-2 2,2-2-1,-1-1-5,-2-2 5,1 4-1,1-2-1,-2 3-3,2 0 3,-3 2-1,-1 1-5,1 3-2,-1-1-1,-5 1 2,5 1 0,-3 0 1,1 0 3,-2 0 2,5-2 0,-3 2-3,5-3 4,-3-1 4,1-1-3,0 1-2,0 0 3,0 0-1,0 1-2,-4 1-1,-1 2 2,-2 1 1,0 0-2,3 0-2,-3-3 6,3 2 0,0-2-3,4-3-1,0 1 3,-1-3-1,4 3-1,-3-4-1,0 4 1,0-1 2,-1 1-2,-3 4-2,1 2 2,-4-1 0,2 1-1,-2 2-2,0 0 5,-1-1-1,1 0-1,0 0-1,0-1 3,1 0 2,1-3-1,1-2 5,2 1 5,-1-2-2,-1 2-4,1 1-6,-1-1 0,2 0 0,-5 1-1,1 2-1,-3-1 2,2 1-2,-1 2 2,1-1-2,-4 0 1,4 1 0,-1-2 1,4 2-3,-3-2 3,2-1-1,-1 1 1,3-1-3,-2 0 4,4-1-3,-6 1 1,3 0 1,-3 2 0,3-1 0,-3 0 0,-2 1-2,3-2 4,-1 1-2,0-2-1,2 2-1,-1 0 2,1-1-1,-2-1-1,3 2-1,-3-1 4,2 2-1,-2 0-2,3 0-3,-3 0 4,0 0 1,0-1-3,1 2 2,-1-1 2,3-3 1,-2 0-2,5 0-1,-2-3 1,3 0 2,2-3-6,1 1 2,1 0 0,-1 3 1,-4 3-8,-3 3-24,-3 1-42,-4 1-68</inkml:trace>
  <inkml:trace contextRef="#ctx0" brushRef="#br0" timeOffset="96310.31">5208 1071 29,'2'-4'287,"-2"1"-167,0 1-97,0 1-2,0 1 27,0 0-12,0 0-19,0 0-13,0 6-8,0 7-10,0 5 15,0 7 5,0-2-3,0-1 0,0-6-3,0-3 1,0-3-1,0-4 2,0-2-6,0-2-7,0-1-29,0-1-40,0-8-38,-2-8-110</inkml:trace>
  <inkml:trace contextRef="#ctx0" brushRef="#br0" timeOffset="96546.03">5158 1052 399,'-4'0'81,"1"0"-78,3 0 5,0 0 38,0 0-5,0 0-27,0 0-19,7-1-7,8-3 1,6-3 10,10-2 2,9 0 1,2 2-3,-3 2-3,-2 2 4,-6 2-2,-9 1-8,-7 0-2,-9 0 3,-6 2-6,0 2 5,-13 4 9,-6 2 5,-10 1 0,-6 1-5,-4-2 0,1-2 5,5-1-2,9-1-3,7-2-7,11 1-12,6 0-52,0 0-56,11 0-97</inkml:trace>
  <inkml:trace contextRef="#ctx0" brushRef="#br0" timeOffset="97300.42">5409 1198 116,'0'0'-36,"0"0"307,0 0-238,0 0-28,0-1 12,0 0 6,0 1-21,2-2-14,5 1-19,0-1 28,-2 1-3,7 1-1,-3 0-2,-3 0 1,1 0 6,-1 0-2,-1 2 3,-5 3 2,0 1 3,0 4 8,0 3 7,-7 1 1,-6 2-6,2 0 0,0-2-6,3-4 3,5-3-4,3-2-7,0-2-9,3-2 2,9-1 6,8 0 1,5 0-2,5-6 1,1-4-19,1 3-30,-3-2-54,-7 3-137</inkml:trace>
  <inkml:trace contextRef="#ctx0" brushRef="#br0" timeOffset="98366.98">6136 2697 135,'0'-4'228,"-6"0"-180,1 4-54,5 0 5,0 0 8,0 7-5,4 11-19,3 7 22,4 7-4,1 1-2,0-2-1,-4-2-3,-1-4-13,-3-2-12,-1-4-15,-3-5-20,0-7-49</inkml:trace>
  <inkml:trace contextRef="#ctx0" brushRef="#br0" timeOffset="98586.01">6057 2714 26,'0'0'340,"0"0"-315,0-1-39,4-2-4,4 2 17,6-5 18,6 3-1,3-3-2,4 1-10,2-1-5,-1 1 2,-1 0 1,1 3-2,-4 0-6,-9 2-5,-4 0-13,-7 1-14,-4 5-11,-14 4 34,-9 3 12,-5 1-11,-10 1-8,-3-2 21,2-1 4,1-1 0,5-3-5,11-2 1,9 0-15,11-2-56,2-3-55</inkml:trace>
  <inkml:trace contextRef="#ctx0" brushRef="#br0" timeOffset="101200.59">6358 2878 116,'0'-2'-113,"0"-2"375,0 1-241,0 0-24,0 1 7,0 1 22,0 1 4,0-2-22,7 1-10,0 0-1,-1 0 3,3 1 2,0 0-2,-1 0-1,0 0 3,2 0-2,-6 0 1,0 2-2,-1 0 0,-3 0 3,0 2 5,0 0-1,0 2 4,-8 1 3,1 3-2,-4-2-3,0 1 0,4-3 6,1-2-4,1 1-3,5-4-6,0 2-1,0 0-5,7 2-1,1 1 4,3 1 6,3 0-2,1 2-6,-2-2 6,0 2 1,-3-3-3,-3 1 0,0-1 0,-4 1 3,-3 1 1,-6 0 1,-6 3 3,-6 0-1,-6 0-2,2-5-5,1 0 5,0-5 4,6-1-2,4 0-6,5-5 2,4-2-6,2 0-31,8 1-22,7-2-26,2 2-132</inkml:trace>
  <inkml:trace contextRef="#ctx0" brushRef="#br0" timeOffset="101994.79">4882 3540 49,'2'0'314,"-2"0"-248,0 0-74,0 4-12,0 5 15,0 3 5,0 4-3,0 0 4,0-2-1,0-2-3,0-2-4,-2-1-3,0-3-21,-3 0-37,1-3-49,-5-3-29</inkml:trace>
  <inkml:trace contextRef="#ctx0" brushRef="#br0" timeOffset="102222.52">4804 3515 19,'0'-1'349,"0"0"-332,0 0-25,0-2 8,0 0 12,10-3-11,5-1-2,6-2-4,4 1 0,4 2 5,-1 0-1,-2 4 0,-1 0-6,-8 2 0,-6 0-1,-3 0-5,-8 4-3,0 4 9,-8 1 14,-7 3-6,-9 1-3,-5 0 2,-2-1-1,-1 0-3,2-3 4,3-2 4,2 0-1,10-2-6,7-1-2,8-1-36,0 0-72,15-3-12</inkml:trace>
  <inkml:trace contextRef="#ctx0" brushRef="#br0" timeOffset="102670.03">5094 3502 2,'4'0'71,"-4"0"127,0 0-169,0 1-50,0 5 14,0 4 10,0 2 0,0 2-2,0-1 2,0 1 2,0-1-3,0-2 2,0-4 8,0-1-6,0-4-7,5-1-2,1-1 3,3-3 9,6-6-2,3-5-2,-1-3-2,-2 0-8,2 3-15,-9 2-17,-1 5 6,-3 3 14,-4 3 13,0 1 10,0 1 35,0 6-12,-4 6-15,-1 5 0,3 4 8,-2 0-7,4 4-10,0 1-5,0 0 1,0-2-4,0-2-57,0-7-170</inkml:trace>
  <inkml:trace contextRef="#ctx0" brushRef="#br0" timeOffset="113327.09">3648 3966 25,'0'0'182,"2"0"-47,-2 0-135,0 1-17,0 6 13,0 3 10,2 5-1,1-1-6,-1 1 3,-2-1-1,0 0 1,0-4 2,0 0 0,0 1 0,0-2 2,0-1-6,0 1 1,0-2 0,-2-2-12,2-2-50,0-1-71</inkml:trace>
  <inkml:trace contextRef="#ctx0" brushRef="#br0" timeOffset="113594.57">3584 3956 327,'-5'-3'105,"-1"0"-98,5 2-17,1-3 8,4-2 4,9-3-11,9-5 5,4 0 0,5 2 3,-1 0 0,5 5-3,-4 1 1,-2 5-2,-3 1-3,-11 0-7,-6 3-9,-8 5 8,-1 4 1,-10 3 18,-8 1-1,-5 0 3,-2 2-1,0-2 1,-2-1 9,1-2-10,4-2 2,2-3-1,8-2-3,5-3 1,1-1-6,6 0-13,6 1-34,6-2-27,6-1-62</inkml:trace>
  <inkml:trace contextRef="#ctx0" brushRef="#br0" timeOffset="113991.3">3819 4031 72,'0'0'-61,"0"0"287,0 0-157,-4 0-65,1 0 0,-1 7-3,0 1-4,-2 4 0,5 2 3,-2 1-3,2-2 4,1 0-1,0-5 2,0-2-5,0-2 1,1-2-2,9-1 4,-2-1 0,5 0 1,-2-1 3,4-5-3,-1-1-16,-1-1-44,-4-3-76</inkml:trace>
  <inkml:trace contextRef="#ctx0" brushRef="#br0" timeOffset="114043.35">3819 4031 20</inkml:trace>
  <inkml:trace contextRef="#ctx0" brushRef="#br0" timeOffset="114098.4">3819 4031 20,'47'39'82,"-51"-27"121,0 2-191,0 3-12,4 2 4,-3 1 1,3 3-3,0-1-2,3 0-18,1-4-87</inkml:trace>
  <inkml:trace contextRef="#ctx0" brushRef="#br0" timeOffset="114926.81">4114 3678 3</inkml:trace>
  <inkml:trace contextRef="#ctx0" brushRef="#br0" timeOffset="114974.49">4114 3678 8</inkml:trace>
  <inkml:trace contextRef="#ctx0" brushRef="#br0" timeOffset="115334.07">4114 3678 8,'0'0'121,"0"0"-12,0 0-76,0 0-27,0 0 2,0 0-1,0 0-6,0 0-8,0 0 5,0 0 2,0 0 1,0 0-1,0 0 4,0 0 4,0 0-1,0 0 0,0 0 2,-2 0-5,-1 2-1,2-1-2,1 1 3,-3 3-8,2 1-5,1 0 0,0 2 6,0-1-2,4 0 1,4-3-2,1-2 6,2-1 7,3-1-2,-3 0 2,-3-6 2,-2-3 5,1-2-6,-5-1-6,-2 1 3,0-2 1,-9 2 2,-5 0-8,-4 0 7,-2 5 0,2 3-3,0 3-6,3 0 1,-2 6 3,3 7-4,2 3-4,5 2 3,0 2 0,7-2 0,0-3 0,3-4 0,8-3 2,7-5-2,3-3-1,4-1 10,-2-9 2,1-4-1,-3-2-4,-5-1 0,-3 0 2,-3 3-2,-9 0-2,-1 1 4,-4 2 2,-11 1 1,-2 4-4,-5 4 1,0 2 1,-2 8-2,2 7-7,4 4 0,1 6 1,6 0-3,4 1-2,7-3-27,4-6-50,10-9-134</inkml:trace>
  <inkml:trace contextRef="#ctx0" brushRef="#br0" timeOffset="119554.01">4177 3676 58,'0'0'72,"0"0"-40,0 0-14,0 0-2,0 0-4,0 0-10,0 0 2,0 0-1,0 0 1,0 0 7,0 0 1,0 0-5,0 0-1,0 0 1,0 0-2,0 0-1,0 0-5,3 0 8,-1 1 0,2-1 0,0 1-7,3-1 6,0 0 1,0 0 1,1 0-7,-1 0 1,-1 0 1,-2 0-2,-1 0-4,-1 0 2,0 2 2,2-1 1,-1 1-6,1 1 3,-1-1 0,1 0-1,0-2-6,3 0-1,0 0 2,1-4-2,3-1 0,-2 0 3,-4 1 7,2 1-2,0 0-2,-4 2 2,1 1 2,-4 0-3,0 0-2,0 0-1,0 1 6,0 3-2,0-2 0,3 0-1,-2 0-1,2-1-3,1-1 2,2 0 1,1 0-4,0-4 4,1 1-3,-4 1-2,0 2 5,2 0 0,-5 0-2,2 0 3,-2 0 1,2 2-1,-3 0-1,3 0 2,-3-1 3,0 0-3,4-1-3,0 1 1,0-1 1,1 0 2,1-1-1,0-4 2,1 2-1,3-1 0,-6 3-1,0-1 1,-1 2 2,1 0-3,-4 0-3,1 0 4,2 0 1,-3 1-1,2 1-8,-2-2 2,4 0-4,-1 0-3,1 0 4,3 0 4,-2-5 3,2-1 3,3 1-5,-2 2 6,-1-1-1,-3 2 1,3 2-3,-5-2 4,0 2-1,0 0-2,1 0-2,-2 0 3,2 0 1,-2 0 0,5 0-4,-5 2 2,3-2 2,3 0-1,0 0 1,0-2 1,-1-2 3,3-1 0,-3 3-5,1-1 0,-3 2 0,-1 1-1,1 0-1,-1-2 0,1 2 2,-4 0 0,0 0-2,1 0 1,2 0 0,0 0 0,1 0-1,2-1 4,3-2 1,-3-1 3,1 0-2,0 2 5,1-1-1,-1 1-6,-3 0-5,0 1 3,1 0 2,-1 0-4,3-1 1,-3 0 0,3-1 3,0-2 1,1-1-4,-1 1 1,0-2 0,-1 0 0,2 1-3,-3 0 3,-1 3 1,1 0-2,-4 1-1,2 1 1,0 0 2,-3 1-2,0 0-4,0 0 4,0 0 0,1 0-3,2 0 3,4-3 2,-3 1 0,3-2-1,-2 1-2,2-2 2,0 0 1,2 3-1,-5-2-4,0 3 4,-1-1 0,1 2 0,-4-2-5,0 2 5,3 0 0,-3 0-2,0 0-2,0 0 3,1 0 1,-1 0 0,3 0-2,-2-2 3,5 0 2,-2-4-2,2 2-4,-2-2 4,3 3 0,0 0-2,-3-1-3,0 0 4,-1 3 1,-2-2-2,2 1-3,-2 2 4,2 0 1,0 0 0,-3-1-6,4-1 5,-2 0 0,3 1 1,-1-1-5,0-1 4,2-1 3,-1-1-4,1 0-1,4 0 2,-6-1 0,3 3-1,-3 0-2,0 2 3,-1-1 0,-2 0 0,2 0-2,-3 2 5,0-1 2,0 1-3,1-4-6,2 2 1,1-1 2,-2 0-2,5-1 0,-3 1 1,3-1 3,0-1-3,0 1-2,-3 0 5,0 2 0,0-2-2,-1 3-2,-2-1 4,2 1-1,-1-2 1,0 2-2,0-2 4,2 0-1,-1-1-3,1 0-2,3 1 2,-3-2 0,3 2 0,0-2-3,-3 2 5,0-1-1,0 1-1,1 1-3,-1-1 4,-2 0 1,3 1-2,-3 1-2,0-2 4,2 0 0,-1-1-2,4 2-2,-3-3 2,4-1 2,2 2-4,-4-1 1,0-1 2,-1 2-1,-1 1 0,0 1-2,-1 1 4,-2 0-2,-1 1 0,0 0-1,3 0 2,-3 0-1,0-2 0,1 0 0,5 0 2,-5-1-1,6-2-1,-3 0-3,1-1 5,1-1-1,1 1-2,-3 0-1,1 1 4,-1 3-1,-1-1-2,-2 1-1,2 0 4,-3 2 1,4-3-3,-4 0 0,3 1 0,-3-1 6,1-1-10,2 2 4,1-4 0,0 2 0,3-1 0,-3 1-2,3-2 2,-1 1 1,-1 2-2,-1-1-2,1-1 4,-4 3 1,2 0-4,1-1 1,-1 2 4,-3-1-1,4-1-1,-1-1-2,1 1 2,-4-1 2,1 1-3,2-1-3,0 0 4,3 0 1,-2-1-5,0 0 2,1 1 2,-3-1-1,5 1-1,-6 1 1,2 1 0,-2 0 2,2 1-3,0 0 0,-3-1 2,1-1 2,2-1-3,1 1-2,-1-1 5,3-3-2,-1 1-3,1-2 0,2 0 4,-1 1 0,-3 2-4,3-2 0,-4 2 5,1 1-1,-4 1-2,1 0 0,2 0 4,-3 0-1,3 1 1,-3-2-2,0 0-1,4-2 1,-2 1-3,3-3 0,-1 2 2,2-3-1,1 1-1,-3 0-1,3 2 4,-3-1-1,-1 3-1,-2 0 0,2 0 4,-3 0 1,1 2 0,-1-1 1,0 2 2,0-2-3,0-1-5,3 2-2,0-4 3,-2 1-3,3-1 0,2-1 0,0 0 4,-2-2-2,0 2 0,3 1-2,-5 0 4,3 3 0,-5-1-1,1-1 0,-1-1 6,0 2-1,3 0-5,-3 0-2,1 1 2,2-4 0,0 1-4,-3 1 1,4-2 2,0 1 1,-1 0-2,1-1 0,0 1 2,-1-1 0,1 2-2,-2-2 0,-2 2 2,4 0 1,-1 1-3,-3-1 0,1 1 2,-1 2 1,3-2-2,-3 1-1,0-1 4,0-1-2,0 0-3,2-3 1,3 2 1,-4-2 0,6-1-2,-3 1 1,3-1 1,0 2 1,-5-2-2,0 4 0,1 0 2,-3 1 1,1 3-2,-1-2 2,3 2 1,-3-1 2,0-2-5,0 1-2,0-1 3,0 1-1,0-2-2,2-1 0,2-1 1,-4 0 1,4-2 1,-1 2-3,-3 0 4,4-1-2,-4-1-2,2 2 0,0 1 4,-2 0 0,0 0-2,3 1-1,-3 0 4,0 2-1,0-1-3,0 0 2,0 0 2,1 1-1,2-3-3,0 0 0,-2 1 2,2-1 0,1 0-3,-1 0 1,-3-1 2,1 2 1,2-2-4,-3 1 2,1 3 1,2-2 2,-3 1-4,0 2 1,0 0 4,0-1-2,0 0-2,0 0 2,0-2 0,0 1 1,0-1-5,0-1 1,3 0 2,-2-1-1,2 0-2,-1 0 0,0 3 3,0-2 1,-2 1-3,0 1 1,0 0 2,0-1 1,0 2-1,0-1-1,0 0 4,0 2-2,0-1-3,0 1 1,-2 1 1,2-2 0,-2 0-5,2 0 1,0-1 1,0 2 2,0-2-3,0 1 2,0 0 2,0 0 1,0-1-2,0 1 1,0 1 9,-2 0 2,2 2 0,-3-2-2,2 1-3,1 0-2,0 0-6,-3 0 1,3-1 2,0-1-3,0-1-4,0 0 1,0-1 4,0-1 1,0 3-3,0 2 2,0-1 2,0 2 2,0 0-8,-4 0-20,-3 4-86,-7 3-174</inkml:trace>
  <inkml:trace contextRef="#ctx0" brushRef="#br0" timeOffset="135206.71">5107 3337 23,'0'0'-23</inkml:trace>
  <inkml:trace contextRef="#ctx0" brushRef="#br0" timeOffset="135270.27">5107 3337 81</inkml:trace>
  <inkml:trace contextRef="#ctx0" brushRef="#br0" timeOffset="135690.57">5107 3337 81,'-24'0'56,"21"0"-6,2-3-14,-2 3 0,2-1-9,1 1-3,0 0-11,-3 0-2,3 0-7,0 0 0,0 0 2,0 0-3,0 0 0,0 0-6,0 0 1,0 0-5,0 0-4,0 0 0,0 4 12,0-2 2,3 2-6,1-1 2,-3-2 2,5-1-2,-5 1-2,2-1 4,-3 0 2,0 0-3,0 0 3,0 0 4,0 0 4,0 0 0,0 0-5,-4 0-8,1 0-2,-1 0-1,0 0-1,1 0 4,-1 0 1,0 0 0,1 0-3,1 0 3,0 0 1,2 3-1,-3 0-5,3 0 5,0 1 2,0-1 0,0 1-5,0-1 2,3-1 5,-1 0-6,3-1 1,-4-1 4,2 0 2,1 0-1,-1 0-3,-3 0 4,4 0 2,-4-1-2,0-2-4,0 1-1,0-1-5,0 1 1,0 1-6,-4 1 6,-3 0 0,3 0 2,-6 0 0,6 0 7,0 0 7,-1 4 6,4 0-6,1 1-1,0-1-8,0 1-4,0 0-5,6-1 6,0-2 1,1-1 1,2 1-4,-1-2 2,2 0-30,-9 0-116</inkml:trace>
  <inkml:trace contextRef="#ctx0" brushRef="#br0" timeOffset="136702.31">5479 2922 23,'0'2'208,"0"-2"-119,0 0-77,0 0-11,0 0 8,0 0 4,0 0-19,7 0-17,0-2 23,1 2 2,-4-1-2,3 0-2,-5 0-4,0 0 4,-2 1 3,0-1 1,0 0 5,0 0 7,-2-1-7,0-1-5,-2 2 0,0 0 1,4 1 4,-3 0-2,3 0 4,-3 0 3,3 0-9,0 0-4,0 6-3,0-1 4,0 1 3,0-3-5,3-3-4,6 0 6,-1 0 3,-1-2-18,0-10-51,-6-5-150</inkml:trace>
  <inkml:trace contextRef="#ctx0" brushRef="#br0" timeOffset="156697.99">2861 7740 30,'1'-3'261,"-1"3"-213,0 0-56,3 0 5,0 3 19,1 8 3,0 10 17,3 5-2,-1 6-3,-6 5-16,0 2-7,0-1 0,0 1-3,-2 1 1,-5-3-5,0-3-1,2-3 0,-2-5-2,2-3-20,3-6-24,2-8-36,0-5-91</inkml:trace>
  <inkml:trace contextRef="#ctx0" brushRef="#br0" timeOffset="156968">2775 7839 397,'-10'-7'8,"0"0"-19,9 3 15,1 0 24,0-1-15,11 0-22,8 0 1,13-2 5,10 1 6,4 4-3,0 1 2,-2 1-2,-5 5-1,-6 3-3,-6 3-11,-9 1-5,-8 1-1,-8-1 9,-2 2 11,-8-1 7,-13 2-1,-2 1-3,-5-2 0,-8-2 2,1-2-3,-1-4-2,0-2 2,8-2 0,7-1-3,13-1-11,8 0-27,4 0-94,10 0-24</inkml:trace>
  <inkml:trace contextRef="#ctx0" brushRef="#br0" timeOffset="157362.49">3112 7897 323,'0'-7'47,"0"2"-47,0 4 19,0 0 37,0 1-20,0 0-18,0 2-21,0 7-11,0 8 17,0 2 3,0 2-2,0 1-3,0-2 3,0-1 1,0-3-3,3-2-4,1-6 3,0-1-2,3-3-5,2-2-12,3-2-14,2-6-13,1-6-14,0-3-32,1-3-34,-5 3-4</inkml:trace>
  <inkml:trace contextRef="#ctx0" brushRef="#br0" timeOffset="157449.99">3234 7976 61,'0'2'167,"-1"6"-93,-3 7-38,-3 4-4,3 5-6,-2 0-8,5 0-9,1-1-7,0 0-4,0-4-7,7 0-15,1-2-36,3-5-66,-2-2-70</inkml:trace>
  <inkml:trace contextRef="#ctx0" brushRef="#br0" timeOffset="158058.26">3583 7913 214,'-4'0'255,"1"0"-248,0 0-18,3 0 3,3 0 13,5 1-11,12-1 10,5 0-2,3 0 0,5-3-1,-5-3-9,1 1-38,-8 1-56,-6 0-146</inkml:trace>
  <inkml:trace contextRef="#ctx0" brushRef="#br0" timeOffset="158181.91">3637 8030 479,'-4'4'39,"0"-2"-72,4-1 20,0-1 15,12 0-4,11 0 10,4-7-2,8-4-5,3-2-6,-4 0-38,0-1-66,-5-2-202</inkml:trace>
  <inkml:trace contextRef="#ctx0" brushRef="#br0" timeOffset="158625.97">4129 7568 419,'-6'-6'47,"1"4"-54,5 2 15,0 1 8,0 12-27,11 11 11,3 13 8,5 8-1,-1 7-1,-1 4 0,-3 6-5,-3 3 0,-3 2 0,-6-2-8,0-6-9,-2-4-7,-4-9 10,-4-4 9,-3-5 2,0-7-3,4-10-15,3-7-24,4-11-46,1-3-78</inkml:trace>
  <inkml:trace contextRef="#ctx0" brushRef="#br0" timeOffset="158950.44">4112 7532 123,'-8'-4'184,"2"0"-184,5 2 3,1 2 56,0 0 1,0 0-44,0 0-18,11 7-7,6 2 18,8 2-2,5 0 0,5-2 0,0-2-3,2-2-1,-2 0-1,2-3-3,-2-2-26,-4 0-63,-5 0-132</inkml:trace>
  <inkml:trace contextRef="#ctx0" brushRef="#br0" timeOffset="159286.96">4243 8356 331,'2'1'76,"3"-1"-92,2 4-4,4-3 39,1 1 2,8-1 2,5-1-5,0 0-10,0 0-10,3-4-11,-2-4-43,-4-2-102</inkml:trace>
  <inkml:trace contextRef="#ctx0" brushRef="#br0" timeOffset="163202.06">4615 7719 0,'3'-1'11,"-3"0"152,0 0-69,0 1-72,0 0-9,0 0 14,0 0 2,0-2-11,0 2-5,0-1-6,0 1 7,0 0 4,0-1-1,0 1 0,0 0 2,0 0 1,0 0-4,-6 4-9,5 4-4,-3 9-3,-3 3 0,4 1 0,3-1 0,0-1 2,0-2 0,0-5-4,4 0 3,6-4 0,-2-2-3,3-3 0,2-3 5,5-3 1,4-9 1,0-5-4,-2-2 4,-1-4-4,-6 0-5,-2 1-2,-9-1-1,-2 0 5,-6 2-5,-5 3 2,-6 3 4,-1 6 4,-2 5-3,-2 4-6,-4 8-2,5 11-3,-1 6 2,4 7-3,5 5-15,2 0-74,7 0-104</inkml:trace>
  <inkml:trace contextRef="#ctx0" brushRef="#br0" timeOffset="163705.61">4607 8136 17,'0'0'82,"0"-1"129,0-5-194,1-4-24,3-3 26,6-2 18,1-2-16,4-1-14,2-1-2,1 2-3,-3 2-2,1 3-1,-5 5 2,0 3-1,-7 4-3,-2 0-2,-2 6 1,0 11 21,0 6 0,0 5 2,0 3-2,-2-2-5,-2-2-7,4-3 0,-3-3-1,3-2-3,0-4-2,0-5-4,3-3-12,3-4-38,3-3-75,-5-7-143</inkml:trace>
  <inkml:trace contextRef="#ctx0" brushRef="#br0" timeOffset="165134.96">4823 7553 66,'-7'-2'314,"3"1"-279,0 0-31,4 1 13,0 0 23,0 0-23,0-2-13,10 0-14,5-2 4,10 1 5,3-3 2,5 4 0,2 1-3,0 1-1,1 0-6,-4 1-13,-3 4-11,-6-1-23,-3 1-3,-6 0-18,-9-1 12,-5-1 23,0 2 37,-4-3 11,-7 1 2,0 0 6,0 0 8,1 0 12,-1-1-1,7 1-1,-3-2-11,7 0-3,0 1-18,0-1-4,0 0-1,0 1 7,1-2-4,2 4 2,0-2 3,-2 0-2,2 0-2,-3 0 2,2 2 2,-2-1 3,0 0 0,0 0 8,0 0-2,0 0 4,2 2-6,-2 1 2,0 2 1,3 5 0,1 4 2,-2 4 4,2 7 6,0 6-8,-1 6-8,1 5-2,-4 5 0,2 3-3,-2 1-3,0 0-2,0-8 2,0-4-2,0-7-3,-2-6 3,2-3 5,-2-3-3,2-6-5,0-5 5,0-4 3,0-5-5,0-1-4,0-1 0,2-1 4,-2 0 2,4 0-4,-1 0 6,-2-2 0,2 0-1,-3 1-2,0 0 2,0 1 1,0 0 2,0 0-3,0 0 4,0 0 0,0 0-4,0 0-4,0 0 3,0-2 1,0 2-3,0 0-3,0 0 3,0-1 0,0 1 0,0 0-1,0 0 3,0 0 0,0 0 1,0 0-2,0 0 3,0 0 4,0 0-5,0 0 0,0 0 2,0 0 0,0 0-2,0 0-5,0 0 5,0 0 0,0 0-2,0 0-4,0 0 4,0 0 2,0 0-2,0 0-4,0 0 5,0 0 2,0 0-2,0 0 0,0 3 1,-3-2 0,-1 0 0,2 0-5,0 1 5,2-2 1,0 0 1,0 1-4,0-1 0,0 0 6,0 0-3,0 0-3,0 0 3,0 0 0,0 0 1,0 0-4,0 0 2,0 0 1,0 0-1,0 0-6,0 0 4,0 0 0,0 0-1,0 2-5,0 1 5,0 0 2,0 3 1,0-2-5,0-1 4,0 0 1,0-1-1,-2-2-5,2 0 4,0 0 2,0 0-3,0 0-4,0 0 4,0 0 1,0 1-1,0 2-5,0 2 3,4 3 6,1 1-3,-4 2-2,2 0 4,0-1-4,-2 0 4,-1-3-7,0 0 5,0-1 2,0-1-2,0-3-2,0-1 3,0-1 3,0 0-4,0 0-2,0-1 2,0-1 0,0-1 0,0 2-3,0 0 4,0 1 3,0 0-6,-1 0 2,1 0 0,-3 0 4,0 0-3,-1 3-4,-2 1 3,1 2 0,1-4 1,0 1-2,-2 0 7,3-2 0,-4 0 0,0 0-2,-4 0 1,-1 0 1,-9 0-6,-4-1-1,-7 1 1,0-1 5,0 0-9,-1-1-3,6-7-25,5-3-109</inkml:trace>
  <inkml:trace contextRef="#ctx0" brushRef="#br0" timeOffset="170368.04">4443 1815 73,'0'-3'-13,"0"1"38,0 0 28,0 2-11,1 0-22,6 0-16,4 0-1,6 2 1,5 7 11,7 0 6,3 5 9,3-2-7,1 4 4,-1 0-14,-3 1-6,-6 2-4,-1 0 2,-8 3 3,-6 1-5,-4 1 1,-7 1 1,0 1 0,-10-1-1,-5-1-6,1-1-3,-3-3-11,2-3-24,0-3-52,2-4-70</inkml:trace>
  <inkml:trace contextRef="#ctx0" brushRef="#br0" timeOffset="170881.61">4543 1973 81,'0'-2'89,"0"2"-51,0 0 2,0 0-11,-3 3-17,-1 7-13,0 3 1,-7 4-1,2 0 5,-3 2 2,-6-1-3,2-1-1,1-4 1,0-2-2,1-3 3,3-5-7,3-1 2,2-2 1,0 0-6,2-6-9,3-4-16,1-5-14,0 0 6,1-2 18,3 3 18,2 4 7,-2 4 9,-2 5 7,0 1 1,0 0-14,2 7-2,5 7 21,3 2 7,-1 2 6,0 0-15,3-2-15,4-4 0,0 0-4,5-3-3,4-5 0,1-2 3,2-2-12,-3-1-56,-8-9-187</inkml:trace>
  <inkml:trace contextRef="#ctx0" brushRef="#br0" timeOffset="171917.77">6757 1482 66,'4'-6'-24,"-1"0"249,-3 2-162,1 2-34,-1 2 22,0 0-4,0 0-16,0 1-19,-4 10-17,-7 7 2,-4 8 6,-9 5 3,-5 1-1,1-1-5,-1-3 1,1-3 1,-1-3 2,8-4-6,-1-5-2,6-5-2,4-3-4,5-4-1,0-1 0,3-6 5,0-8-12,4-5-13,0-4 13,4-1 11,7 1 6,-4 1-1,1 11 2,-2 2 5,-3 7-2,-2 2 1,5 1 0,-1 12-2,5 6 6,7 6 9,1 0-13,1-1 4,6-1-4,3-3-2,2-3 0,4-1 2,0-4 2,0-1-6,-2-3 1,-6-5-13,-4-3-31,-2 0-74</inkml:trace>
  <inkml:trace contextRef="#ctx0" brushRef="#br0" timeOffset="172174.4">6993 1586 390,'0'0'14,"0"0"-40,7 0-12,10 0 40,9-3 0,3-2-8,6-4-119</inkml:trace>
  <inkml:trace contextRef="#ctx0" brushRef="#br0" timeOffset="172314">7026 1651 345,'-11'1'67,"7"-1"-68,4 0 10,0 0 27,6-1-28,11-4-14,10-4 8,9-2 0,7-1-2,0 1-20,-5 2-51,-6 2-115</inkml:trace>
  <inkml:trace contextRef="#ctx0" brushRef="#br0" timeOffset="172930">7537 1380 172,'0'-4'102,"0"1"-79,0 3 22,0 0 19,0 2-39,0 9-27,-1 5 2,-6 8 3,0 5 6,-1 3-4,2 2-3,5-1-3,1-4 2,4-4 1,7-5-3,4-3-3,3-6 5,2-3 2,-1-6-1,3-2-3,-2-3 1,-1-7-10,-3-4-20,-4-3-36,-2-4-37,-9-1-46</inkml:trace>
  <inkml:trace contextRef="#ctx0" brushRef="#br0" timeOffset="173035.5">7654 1510 110,'-10'11'61,"2"7"-34,-3 4 33,8 1-4,3 4-29,0-3-12,3 1-8,4-1 1,1-3-3,3 0 0,0-2-9,2-3-25,-6-7-81,0-4-128</inkml:trace>
  <inkml:trace contextRef="#ctx0" brushRef="#br0" timeOffset="173326.01">7864 1497 325,'0'-4'41,"0"1"-44,0 2 8,0-1 15,0 2-12,0 0-8,0 0-4,0 0-12,0 7-9,0 6 23,0 5 1,8 4 4,3 2 5,2 0-4,5-1 10,0-2-5,-1-1 2,-2-3-3,-2-3 0,-1-3 4,-8-4-5,0-3-7,-4-1 7,0 0 1,-4-1 7,-10-2-5,-5 1-2,-4-1-7,-3-1-6,-3-7-5,-3-4-10,0-4-13,3-1-24,1-4-40,3-2-95</inkml:trace>
  <inkml:trace contextRef="#ctx0" brushRef="#br0" timeOffset="173446.62">7864 1445 144,'4'-3'114,"0"1"-69,0 0 15,6-2-15,0 1-21,5-1-11,3-1-6,2 1-3,6 0-8,3 1-35,-1 0-81</inkml:trace>
  <inkml:trace contextRef="#ctx0" brushRef="#br0" timeOffset="173821.62">8194 1436 179,'-3'-2'66,"1"-1"-68,2 3 6,0 0 27,0 0-2,0 0-9,0 0-19,0 5-15,0 1 20,0 4 17,0-1-3,0 0-4,5-1-4,4-1-2,2-3 8,0-2-6,4-2 3,0 0 1,5-4 0,-5-3-6,-2-3-5,-6-1-3,-3-3 4,-4 1-6,-2 0-12,-11 2-3,-4 4-3,-8 4-23,0 3-48,-4 9-124</inkml:trace>
  <inkml:trace contextRef="#ctx0" brushRef="#br0" timeOffset="176642.05">5151 3259 11,'0'1'0,"0"-1"-11,0 2 44,0-2 72,0 0-41,0 0-35,0 0-5,0 0-5,0 0-4,0 0-4,0 0 5,0 0 3,0 0 2,3 0-7,-3 0 0,0 0-1,0 0-5,0 0-8,0 0-1,0 0 1,0 0-5,0 2-6,4 2 0,2 0 16,-2 0-1,3 1-4,0-3-2,-2 0 4,1-2 2,-2 2-4,0-2 0,-4 0 2,0 1 2,0-1 4,0 0 3,0 0 5,-1 0-3,-6-4-17,-3-2 1,2 3 4,-3-3-1,2 1-2,2 1-1,2 2 8,2 0-3,0 2 0,3 0-2,0 0 2,0 0-6,0 0-6,0 3-12,7 6 23,3 0 1,0 1-1,3-1-2,3 1 4,-1-2-1,-2-2-2,-2 0-1,-3-2 4,-1-1-3,-4-3 0,-2 1 1,-1-1 5,0 0 8,0 0 3,-4-4-6,-4-6-9,-6-2-2,1 1-1,2-2 0,0 2 3,3 3 0,1 2-3,5 5 2,2 1 2,0 0-5,0 0-10,0 8-15,9 7 30,2 0-2,6 2-20,-4-4-118</inkml:trace>
  <inkml:trace contextRef="#ctx0" brushRef="#br0" timeOffset="178206.6">5173 2256 9,'0'1'17,"0"-1"-1,0 0-3,0 0 0,0 0 5,0 0-14,0 0-28,0 0 28,0 0-6,0 0 0,0 0 4,-2 0-7,-1-1-22,-1-2-6</inkml:trace>
  <inkml:trace contextRef="#ctx0" brushRef="#br0" timeOffset="178260.67">5173 2256 2</inkml:trace>
  <inkml:trace contextRef="#ctx0" brushRef="#br0" timeOffset="178398.29">5173 2256 2,'-9'-8'52,"9"8"-40,0 0-24,0 0 14,0 0 2,0-1 28,0 1-14,0 0-4,0 0 0,0 0-1,0 0-3,0 0 0,0 0-2,0 0-7,0 4 2,0 1 14,-2 3-2,2-2-9,-2 3 1,2 0-4,0 0-2,0 3-2,-2 1 1,-1 3 0,-1 1-24,0 1-56,-6 2-10</inkml:trace>
  <inkml:trace contextRef="#ctx0" brushRef="#br0" timeOffset="178773.58">5132 2583 1,'-3'6'10,"3"1"-7,0 0 5,0 2 0,0-3-1,0 2-2,0-1 5,0 1 4,0 0-1,0 2 10,0 2-7,-3 1-10,2 0-4,-2 0-1,-1-2-13,4-1-84</inkml:trace>
  <inkml:trace contextRef="#ctx0" brushRef="#br0" timeOffset="179066.03">5158 2836 198,'0'2'52,"2"0"-75,-2 2 18,2 2 10,0 1-3,-2 4-2,0 1 0,0 2-7,0 4-14,-6 1-19,-4 1 8,2 1 15,1 1 7,0-2 4,6 0-6,1-2-46</inkml:trace>
  <inkml:trace contextRef="#ctx0" brushRef="#br0" timeOffset="179245.86">5118 3172 46,'-4'8'28,"-1"-3"-26,5 1-3,0-1 16,0-1-4,7-1-6,2 4-1,2 0-4,0 4 2,0 2 1,-5 1-6,-2 3-22,-4 1-53</inkml:trace>
  <inkml:trace contextRef="#ctx0" brushRef="#br0" timeOffset="179722.34">5182 3289 3,'-7'0'8,"0"1"-2,-1 2 5,-1 0 63,-2-2-46,0 2-26,0-2 1,0-1-1,1 0-3,-4 0 0,-1-2-5,-1-3-5,-3 0 7,-3-1 4,0 1 3,-2 2 5,-2 1 12,4 2-15,-2 0-5,2 0-2,5 2-10,-1 5-33</inkml:trace>
  <inkml:trace contextRef="#ctx0" brushRef="#br0" timeOffset="179993.81">4850 3273 11,'-10'-1'27,"2"1"-6,-6-1 0,4 1 1,-4 0 3,2-1-8,-2 1-7,1 0-5,-2-1-2,-3 1 1,1-1-4,-1 1 0,-4 0 0,0 0 4,-3 0 6,0 2-3,4 1-7,-1 3 0,2 0-12,2 1-50</inkml:trace>
  <inkml:trace contextRef="#ctx0" brushRef="#br0" timeOffset="180186.51">4418 3326 74,'-4'0'108,"-5"0"-89,1-4-11,1 2 38,-3-2-1,2 2-31,0 1-12,-6-1-3,4 2-8,-1 0-13,-6 5-41,3 3-120</inkml:trace>
  <inkml:trace contextRef="#ctx0" brushRef="#br0" timeOffset="181206.52">3987 3282 166,'-4'0'138,"0"0"-132,4 0 4,0 0 57,0 0-22,0 0-36,0 0-8,0 0-6,8 0-1,7 0 9,2 0 10,5 0-1,3 0-9,-1 0-2,2 3 2,1 2-3,-1 5-22,-5-3-95,-3 0-210</inkml:trace>
  <inkml:trace contextRef="#ctx0" brushRef="#br0" timeOffset="183090.01">6043 7879 110,'-10'0'424,"-1"0"-366,0 0-63,7 0 5,4 0 27,0-3 14,0 0-29,8-3-25,10 1-1,6-4 14,9 3-3,2 2 0,1 3-1,0 1-10,-6 2-15,1 4-15,-7 3-33,-2 0-68,-9-2-124</inkml:trace>
  <inkml:trace contextRef="#ctx0" brushRef="#br0" timeOffset="183265.54">5973 7962 459,'0'1'96,"0"-1"-123,9 0-8,6 0 42,10 0 5,5-3-4,14-3 1,2 0-4,6 2-6,-3 3-22,-6 1-64,-7 0-114</inkml:trace>
  <inkml:trace contextRef="#ctx0" brushRef="#br0" timeOffset="183609.5">6107 7731 541,'-4'1'39,"4"3"-72,1-1 6,13 4 30,10 4 7,6 4-6,12 4 0,6 0-3,5 3-3,-6 4-10,-2 1-28,-8 3-18,-13 0-18,-6 1-27,-12-1 10,-6-2 38,-13-1 51,-12-2 30,-4-5 104,-11-1-37,-2-4-32,0-4-10,3-2-5,9-3-24,8-4-15,9-2-7,13 0-13,0 0-56,13 0-150</inkml:trace>
  <inkml:trace contextRef="#ctx0" brushRef="#br0" timeOffset="184477.98">7286 7359 507,'-3'0'21,"-1"10"-104,0 7 12,4 9 65,0 11 22,0 9 5,7 12-2,-3 6-12,0 5 1,-4 0-5,0 1 0,-4-1 1,-7-1-2,0-5-2,5-8 1,-1-5 2,4-8-1,3-8-6,0-6-2,10-8-20,3-8-32,2-6-21,-1-6-87</inkml:trace>
  <inkml:trace contextRef="#ctx0" brushRef="#br0" timeOffset="184834.01">7271 7382 74,'-7'1'454,"3"-1"-451,2 2-15,2-2 16,0 0 13,2 0-18,10 0-12,13 0 10,6-6 8,8-4-5,5 0-14,-5 1-47,0 4-62,-10 3-113</inkml:trace>
  <inkml:trace contextRef="#ctx0" brushRef="#br0" timeOffset="185218.5">7325 8337 376,'0'1'70,"0"0"-79,4 0-17,3 0 33,4 1 14,3-2-4,5 1-5,2 0-1,4-1-3,-1 0-4,1 0-4,0-2 2,0-2-9,-2 3-45,0 1-77,-11 0-92</inkml:trace>
  <inkml:trace contextRef="#ctx0" brushRef="#br0" timeOffset="188570.05">7726 7561 68,'0'-4'108,"0"2"-20,0 2-66,-3 0-1,1 0 19,2 0-10,-2 0-9,0 0-4,0 1-5,-1 6-7,-1 5 8,3 1 4,-6 4 0,4 5-6,-1 2 0,1 0 1,3 0-2,0-3-5,0-3-5,7-5 2,4-3 0,0-3-5,2-5 2,1-2 1,1 0 3,2-7-2,1-7 1,-3-4 4,0-1-6,-4-2-6,-2-1 0,-9 1 1,0-1 0,0 1-5,-11 1 2,1 2 1,-4 6 6,-1 4-2,2 7 1,-2 1 0,1 7-23,-1 7-30,4 3 5,0 2-12,5 0-44,2 0-35</inkml:trace>
  <inkml:trace contextRef="#ctx0" brushRef="#br0" timeOffset="188765.99">7901 7735 99,'4'5'110,"-2"3"-74,5 1-9,-3 4 7,-1 2-10,-3-1-12,0 3-6,-3-1 0,-4-1-17,-1-3-26,1-3-40,-2-6-42</inkml:trace>
  <inkml:trace contextRef="#ctx0" brushRef="#br0" timeOffset="189157.99">8025 7500 111,'-2'0'57,"0"0"-10,2 0-22,0 0-8,0 0-10,0 4-4,7 1 9,4 4 9,0-1 0,0 2-4,4 1-7,-2 0-3,2 1-3,-1-2-2,1 2-3,-5-3 4,-2 1-3,-2-3-5,-5-1-6,-1 2 0,0-1 10,0 3 0,-7 0 1,-1 0 0,2 1 2,2 2-2,-3-1-2,5-3 0,0 1-16,2-4-32,0-2-44,-3-2-52</inkml:trace>
  <inkml:trace contextRef="#ctx0" brushRef="#br0" timeOffset="189297.99">8014 7685 77,'0'1'332,"0"-1"-273,2 0-62,3 0-17,3 0 14,7 0 7,8 0 0,6 0-3,-1-6 5,2 0-26,1 0-61,-8-1-42,-5 1-83</inkml:trace>
  <inkml:trace contextRef="#ctx0" brushRef="#br0" timeOffset="190057.55">7712 8101 87,'0'-2'75,"0"-2"-15,0 1-9,0 3-10,0 0-1,0 0-3,0 0-10,0 0-13,0 3-6,0 7-2,0 3 7,0 5 8,0 1-8,0 2-6,0-3-4,0-1 2,5-4-1,1-2-5,3-4-1,5-4 3,1-3-1,2-1-2,1-9 6,4-7 2,-1-3-3,1-3-3,-4-1-5,-7 1 0,-7 0-5,-4 1-4,0 1 7,-11 7 7,-4 4-1,-3 5 1,-2 5-2,-2 8-3,-1 9-7,-1 6 1,2 5 2,2 2 0,5-1-21,5 1-35,5-5-30,2-5-53</inkml:trace>
  <inkml:trace contextRef="#ctx0" brushRef="#br0" timeOffset="190318.01">7986 8214 80,'3'0'162,"-3"0"42,0 4-198,0 4-26,0 7 20,0 5 12,0 4-11,0 2-4,0 1-8,-10-1-43,2-2-30,-3-3-37,-2-8-32</inkml:trace>
  <inkml:trace contextRef="#ctx0" brushRef="#br0" timeOffset="190717.52">8078 7986 11,'0'2'-11,"0"0"261,0-1-123,0 0-122,0 0-5,0 0 17,0 0 3,8 1-13,3 0-1,3-2 1,1 2-2,2 2-3,-2-2-2,2 3 2,-7 1 0,3 2-3,-4 2 0,2 2 0,-7 3 0,0 0-4,-1 2 4,-3-1 3,0 1 1,-4-1-2,-3 1-2,0-2 5,0-1-2,1-2-2,4-1 0,-3 0 1,3-1-1,2-2-2,0-1 0,0-1-4,0-3-25,0-3-38,0 0-41,0-7-60</inkml:trace>
  <inkml:trace contextRef="#ctx0" brushRef="#br0" timeOffset="190850.05">8133 8162 49,'-5'5'129,"1"-3"161,-2 2-272,6-3-19,0 1 17,0-2-2,10 2-13,3-2 0,7 0 2,-1-2-3,5-4-2,1-1-34,-1-3-69,-6-2-70</inkml:trace>
  <inkml:trace contextRef="#ctx0" brushRef="#br0" timeOffset="191962">8214 7383 51,'0'2'291,"0"-2"-214,0 0-75,0 0-14,5 1 0,12-1 14,4 2 4,8-2-6,3 3 0,4-2 1,-1 1-1,-3 1-4,-3 1-28,-5 1-11,-2 0-9,-4 0-8,-3-1-5,-9 1 11,1 0 4,-7-2 16,0 2 31,0-2 10,0 0 24,-7-3 2,5 0 10,-2 0-8,1 0 14,2 0-25,1-2-23,0-2-2,0 3 1,0 0 1,0 0-2,4 1 4,0 0-1,2 0 0,-3 0 1,3 1 3,-4 3 5,1 2 5,-3 1 0,0 1 8,0 0 6,0 1-2,0 1-9,0 2-2,-5-1-6,5 3-4,-2 6-1,2 3 8,0 9 3,0 5-3,0 6-9,0 8-1,0 6 0,-2 4-2,2 0-3,0-2 3,0-4-2,0-7-2,0-8 0,0-6 3,0-6 1,2-4-2,2-2-2,0-5 3,-1-5 1,1-2-2,-1-5-3,1-1 2,0-4-4,-1 0-6,1 0-3,-1-2 10,-3-1 0,0 2 2,0 0 1,0 0 5,0 0 2,0-1-4,0 2-3,0-1 1,-3 1 3,0 0-3,3 0 0,-1 0 1,1 0 0,0 0-2,0 0-3,0 0 5,0 0-3,0 0-4,0 0 0,0 0 6,0 0-1,0 0 1,0 0-2,0 0 3,0 0 1,0 0-2,0 0-1,0 0 5,0 0-1,0 0-2,0 0-2,0 0 4,-3 5-2,-1 0 0,1-2-2,2 1 3,-2-1-1,3-1-1,0 0 0,-3 0 4,2-2 3,-3 4 1,-1-3-3,-4 2-1,-5 1 0,-4 1-3,-4 1-1,-5 1 1,3 0 5,1 0-4,5 0-2,7-3 1,4-2 0,7-2-4,0 0-32,14-7-74,4-6-154</inkml:trace>
  <inkml:trace contextRef="#ctx0" brushRef="#br0" timeOffset="207137.52">12468 933 58,'0'-7'142,"0"1"-55,0-2-77,0 1-1,0 3 27,0-3-4,3 3-15,-2 0-12,2 2 3,1 0-5,-1 0 1,-2 1 3,2 1 2,-3 0 4,0 7-4,2 10 11,0 9 12,0 9-5,3 10-15,-3 11-2,2 11 8,3 12 0,-3 6-8,0 6-5,0 0 0,2-1-2,-2-5-1,-4-6-2,1-9 3,-1-12-2,3-7-2,-3-9 0,0-7 2,0-5 1,0-7-4,0-5 0,-3-7 3,2-5-5,1-4-9,0-2-9,0-10-32,4-8-53,4-6-80</inkml:trace>
  <inkml:trace contextRef="#ctx0" brushRef="#br0" timeOffset="207606.59">12517 834 207,'0'0'137,"0"0"-43,0 0-87,0 0-8,4 0 10,4 1 0,7-1-4,12 1 16,6-1-3,6 0-13,3 0-3,-1 1-1,-3 1-5,-6 1-42,-7 2-88</inkml:trace>
  <inkml:trace contextRef="#ctx0" brushRef="#br0" timeOffset="208042.04">12625 1932 96,'-8'2'283,"1"-2"-261,7 1-18,0 0 30,0 2 4,7 1-22,4 2 5,11-1 0,2 0-1,5-3-1,-1-2 2,5 0-4,-1 0-2,-3-5-5,-1-2-2,1 1-9,-8 2-4,-3 1-17,-4 1-46,-13 1-80</inkml:trace>
  <inkml:trace contextRef="#ctx0" brushRef="#br0" timeOffset="208522.47">13196 1189 52,'9'-4'-28,"0"-1"169,-6 1-30,-2 0-80,-1 2 2,0 0 20,0 2-7,-4 0-15,-7 1-8,-4 10-8,-8 6-9,-2 5-7,-4 3 6,3 1-1,5-4 0,0-3-8,8-4 5,2-5 4,5-4-8,1-1-15,5-4-17,0-1-48,0-4-75,0-8-71</inkml:trace>
  <inkml:trace contextRef="#ctx0" brushRef="#br0" timeOffset="208642.29">12996 1179 77,'-6'-1'313,"5"1"-271,1 0-42,0 7 11,0 4 20,7 5 1,8 0-18,6 0-2,5-1-3,5-3-4,1-1-6,4-1 1,-1-4-16,1-1-51,-6-5-96</inkml:trace>
  <inkml:trace contextRef="#ctx0" brushRef="#br0" timeOffset="209025.84">13121 1513 346,'-10'3'66,"2"2"-72,5 4 11,0 0 36,3 3 0,0-1-19,6 2-8,9-1-7,2-2-3,2 1 0,3-4 0,1-2-3,-1-3-11,0-2-16,-5 0-21,1-2-23,-3-7-67,-4-1-56</inkml:trace>
  <inkml:trace contextRef="#ctx0" brushRef="#br0" timeOffset="209141.52">13324 1566 123,'-7'10'190,"-2"5"-165,-3 5 17,2 4 24,-4 3-19,2 3-24,1-1-7,1 1-7,-1-3-10,4-4 1,3-4-6,4-3-27,0-7-61,8-6-132</inkml:trace>
  <inkml:trace contextRef="#ctx0" brushRef="#br0" timeOffset="209614.01">13418 882 100,'0'1'358,"0"0"-315,0-1-31,0 1 3,0 0-3,10 3-13,8 1 6,11 0 9,6-1-3,8-1-6,5 0-1,1-1-1,-2-1-14,-2 2-31,-2-2-55,-7 3-48,-11 1-131</inkml:trace>
  <inkml:trace contextRef="#ctx0" brushRef="#br0" timeOffset="210154.05">13783 968 245,'-9'0'87,"3"0"-88,3 0 5,3 0 38,0 0-9,4 0-37,5 0-11,5 0 15,-3-1-1,1 0-7,-5 1-17,-3 0 0,-4 0 20,0 2 6,0 0 1,0 2 2,0-1 9,0-2 4,0 0 5,0 2-4,0-3-1,0 3-5,0 2 1,0 0-2,5 5 1,1 5 2,-1 5 2,-1 7-1,-1 11 3,-2 8-7,-1 10-4,0 7-2,-1 6 1,-11 2-3,1 2-4,3-2 1,-3-5 3,0-8-2,7-7-1,-1-8-2,3-5 4,2-4 1,0-5-4,0-2 4,0-5 5,0-1-6,0-3-4,0-1 2,0-2 3,0-1 1,0-1-5,-2-5 1,0-1 2,2-2 0,0-3-4,0-2 1,0 2 8,0-2-3,0 0-1,0 0 4,0 0 2,0 0 1,0 0-3,0 0-5,0 0 1,0 0-2,0 0-4,0 0 2,0 0 2,0 0 1,0 0-5,0 0 2,0 0 3,0 0 1,0 0-5,4 0 2,-2-2 2,3 0 5,-1-3-7,3 3 1,-7 0 2,1 0 2,-1 1 0,0 0 2,-7-2 2,-5 0-6,-9 2-6,-8-1 0,-4 1 5,-2 0 0,3 0-4,-4-2 1,9 1 2,6-3-3,8 1-20,7 0-16,6-2-37,0-1-101</inkml:trace>
  <inkml:trace contextRef="#ctx0" brushRef="#br0" timeOffset="210546.05">14221 1373 33,'0'0'323,"0"-1"-261,0 1-54,0 0 3,0 9 12,0 5 18,6 5 4,3 3-22,-1 1-12,1-1-11,2-1 4,-4-2-1,0-2 0,-3-2-11,-3-4-7,-1-2-13,0-4-27,-1-2-51,-9-3-102</inkml:trace>
  <inkml:trace contextRef="#ctx0" brushRef="#br0" timeOffset="210682.47">14204 1470 101,'-1'3'209,"1"-1"-73,0-2-127,0 0 1,0 0 29,0 0-7,7 1-28,4-1 6,6 0 5,5 0-9,1 0-7,2 0-7,2 0-32,-2-6-64,-6 0-107</inkml:trace>
  <inkml:trace contextRef="#ctx0" brushRef="#br0" timeOffset="210862.04">14407 1429 80,'0'0'212,"0"0"-82,-7 0-115,-4 6-18,-9 5 6,-2 4-1,-4 2 1,0 0-6,2-2-12,2-2 0,2-2 3,5-4 3,5-3-9,6-4-14,3 0-14,1-5-48,0-7-24</inkml:trace>
  <inkml:trace contextRef="#ctx0" brushRef="#br0" timeOffset="210982.15">14233 1415 6,'0'1'11,"0"7"258,0 2-197,0 3-55,0 1 24,0 1 12,0-2-15,5 1-13,6-2-2,7-2-11,1-2-10,7-3 5,2-3-11,1-2-52,-9-7-191</inkml:trace>
  <inkml:trace contextRef="#ctx0" brushRef="#br0" timeOffset="212437.53">14804 781 74,'-1'0'-29,"1"0"101,0 0 51,-6 0-28,6 1-51,0-1-18,0 0-7,0 0-5,0 0-7,0 1-12,0 4-4,6 4 19,-1 5 13,5 10-3,0 7 1,-3 10 10,1 10-6,-4 8-11,2 9-3,-6 8 1,0 3-6,0 1-2,-7-5-4,3-3 3,-1-5 0,5-3-4,0-6-2,0-2 5,5-3 1,0 1-5,-2-1 1,0-2 3,-3-1 1,0-3-4,0-4 1,0-4 3,0-5-2,0-5-1,0-5-2,-3-5 4,3-6-1,0-6-1,0-5-1,0-2 2,0 0-1,0-1-7,0-11-12,0-6-21,0-7-45,3-7-90</inkml:trace>
  <inkml:trace contextRef="#ctx0" brushRef="#br0" timeOffset="213009.9">14870 761 112,'-5'0'256,"4"0"-203,1 0-30,0 0 26,0 0-2,0 0-26,0 0-27,1 0-5,10 0 5,7 0 9,6 0 0,7 2 0,2-2 3,2 1-6,4-1-11,1 1-32,-4-1-84</inkml:trace>
  <inkml:trace contextRef="#ctx0" brushRef="#br0" timeOffset="213642.01">14847 2182 332,'0'-1'119,"0"-1"-108,0 2 8,0 0 30,3 0-14,0 0-26,1 0-10,4 0-6,8 2 7,6 0 2,7-2 2,6 0-3,5 0-4,3-4 1,3 1-17,-7-2-65,-9-2-203</inkml:trace>
  <inkml:trace contextRef="#ctx0" brushRef="#br0" timeOffset="-201687.19">15196 1136 39,'0'-1'-15,"4"1"17,0-3 5,2 1 128,-6 0-46,0-2-71,0 1-1,1 0 24,-1 0-6,0 1-12,0 0-3,0 0 1,0 1-2,0 1 1,0 0-1,0 0-1,0 0-1,0 0-6,0 0-1,0 0-1,0 0-3,0 7-14,3 5 2,-3 5 12,1 4 3,4 3-9,-3 0-1,1 0 6,-2-1-4,4-4 0,-5-2-4,2-4 5,0-3-3,-2-6-4,3-1-1,-2-3-3,2 0-3,1-3-4,3-8 12,0-5 3,-2-4 1,2-5-1,-2 0-2,0 1 6,1 0-1,-2 5-5,-2 5 1,3 6 5,-5 5-1,2 3-5,0 0-7,5 0 2,1 7 8,6 3-2,-1 0-1,-2 1 7,0 1-3,-3-2-2,2-1 0,-6-1 3,0-2 0,0-2-4,-1-2 1,-2-1 2,2-1 1,-1 0-5,5-4 2,4-6 10,0-4-7,4-2-3,0 1-3,-2 3 4,-6 3 2,1 4-8,-5 4 2,1 1 0,-1 6-5,-3 7 5,0 6 4,0 2 5,0 2-2,0-2-3,0-2-1,0-2 2,0-5 0,4-3-5,4-2 0,1-5-22,2-2-65,-4-4-164</inkml:trace>
  <inkml:trace contextRef="#ctx0" brushRef="#br0" timeOffset="-200687.22">15638 1354 331,'-7'0'32,"3"0"-35,-1-1 15,4-1 59,1 0-37,-3-1-24,3 0-2,0-1-10,4-2-7,5-2 5,4-1 4,3-1-2,-5-1-5,1 1 4,0 2 2,-8 3 1,-2 3-5,0 1 5,-2 1 4,3 1-3,-3 8-17,0 6 20,0 2 8,1 0-6,2-1-7,-3-1 8,4-1-2,0-1-3,-1-1-5,1-2-1,0-4-20,2-3-68,-2-3-213</inkml:trace>
  <inkml:trace contextRef="#ctx0" brushRef="#br0" timeOffset="-199947.17">15796 1395 165,'0'0'93,"0"-4"-89,0-1-4,0 0 7,4-3 6,2 0-9,5-3-5,-4 2-1,4 0 0,-4 2 2,-2 3 2,2-1-6,-4 4 3,1 0 1,-2 1 8,3 0-2,-3 2 6,2 6 9,-2 1-4,-2 4-6,2-1-3,-2 1 5,0-1-9,3 1-1,-3-3-3,4-1 3,-2-2-3,3-2-30,-1-3-80</inkml:trace>
  <inkml:trace contextRef="#ctx0" brushRef="#br0" timeOffset="-198814.95">16213 1098 222,'0'0'134,"0"0"-127,0 0-22,2 4 0,1 4 24,-1 3 14,2 3-7,-2 2-12,3-3 0,-1 1-1,3-2 1,-6 1-4,2-1 1,-3-4 4,3-1-2,-3-5-4,0-1-1,0-1-3,0 0 4,0-5-2,0-4-6,0-5-12,0-1 3,0 0 3,0-2 5,4 0 2,4 1 3,1 2 0,2 3 4,-4 3 3,-2 3 0,2 2 5,-4 3 1,4 0 2,-3 0-1,3 8 2,-1 1 2,-2 1 0,3 3-3,-3 0-5,3 1-4,0-3 5,-3 2-2,0-4-9,3-2 9,-3-2-2,3-2-1,1-3-8,3 0 4,0-5 5,1-6-5,-1-2-4,-1-4 0,1 0 5,0 0-1,-4 1-1,-3 4 3,3 3 4,-7 4-1,4 4-4,-4 1 6,0 0-1,3 8-6,-3 8 14,0 4 9,4 4 4,-4-2-8,6 1 2,-2-4 4,1-1-6,1-1-5,1-4-11,0-2 1,-2-2 2,5-5 1,-6 0-7,0-4-14,0-1-37,1-9-50</inkml:trace>
  <inkml:trace contextRef="#ctx0" brushRef="#br0" timeOffset="-198050.79">16664 1347 166,'-4'0'168,"-3"0"-152,4 0 14,2 0 41,1 0-23,0 0-21,0 0-11,0 0-6,0 0-7,0-4 4,5-2-3,5-2-4,-2-3-4,3-1 5,-2-2 2,2 1-6,-4 1-3,-3 6 4,0 1 2,-1 3 0,-2 2-8,5 2 0,-2 9 4,0 5 3,0 4 1,1 3 6,1 0-2,-1-2-1,-1 0-3,3-3 3,-3-2-1,3-3-4,0-4-7,-3-3-25,-3-6-57,2 0-96</inkml:trace>
  <inkml:trace contextRef="#ctx0" brushRef="#br0" timeOffset="-197714.67">16836 1336 33,'6'-8'139,"-2"0"-90,2 3-24,3 1 12,-3 2 6,2 2-13,3 0-16,0 0-7,1 4-8,1 5 9,-4 0-6,-4 1-3,2 0 0,-4-1 3,-3 1 3,0-3-3,0 0 7,-11 0 8,2-1 3,1 0 0,3-2 2,1-1-2,4-2-11,0 2-17,2-2-1,9 1 11,3-1 3,10-1-4,-1 0 2,5-3 1,1-2-1,-2-1-17,1-3-38,-6 1-62,-4-3-200</inkml:trace>
  <inkml:trace contextRef="#ctx0" brushRef="#br0" timeOffset="-196738.76">15353 1851 34,'-2'0'208,"-4"5"-107,-1 4-98,1 5-1,2 3 25,-3 2 6,7 1-11,0-3-7,0-2-5,1-1-5,6-3-1,-3-2 3,1-3-5,0-2-3,-5-3 3,2-1 4,-2 0-3,2-5-13,2-7 3,2-5 3,4-1-11,-5-2-11,5 2 1,-2 3 7,2 3 8,-4 6 0,-2 3 6,-1 3-1,1 0 1,-2 3 3,3 4 8,-1 3 5,-3 0 2,5 2-5,-6-3 1,4 2-2,-4-2 1,1-1-6,2-3 0,0-1-2,-2-2-1,2-2-5,4 0 3,1-2 2,5-5 1,2-3-7,3 0-5,-3-1-2,1 1-3,-5 4 4,-4 2 5,-6 4 7,2 0-2,-3 4-1,0 5 15,0 4 2,0 1 0,0 0-7,0-3 5,0 0-1,0-2-7,0-1-3,0-3-1,0-1 2,0-2-5,1-2-34,2 0-67,-1-8-173</inkml:trace>
  <inkml:trace contextRef="#ctx0" brushRef="#br0" timeOffset="-195986.7">15667 2023 74,'4'0'-53,"-3"-1"280,2-1-196,0 0-27,1 0 24,-3 2-13,4 0-13,2 4 0,-3 2 1,0 1-6,-1 2 5,-3-1 0,0 1-2,0 0 1,-7 1 6,-4 1 0,1 1-3,-1 1 2,0 0 14,-1 1 7,6 1-8,-1-1-11,7-3 1,0 1-3,7-3-3,4-2-2,7-3 6,3-2 2,5-2-3,3-3 0,-3-6-2,1-2-15,-6-2-40,-7-2-81</inkml:trace>
  <inkml:trace contextRef="#ctx0" brushRef="#br0" timeOffset="-195596.27">15797 2136 7,'0'0'-7,"0"0"265,0 0-197,0 0-38,0 0 16,0-3-2,7-3-21,4-2-10,2-2-3,1 1-1,1-1 1,-4 1-4,-3 0-1,1 2 5,-2 1-1,-3 4-3,-4 0 1,0 2 3,0 0 1,0 4-4,0 7 4,0 5 7,0 2-2,0 2-7,0-1-2,0-2 3,0-3-2,3-4-1,1-1-6,4-7-24,1-2-75</inkml:trace>
  <inkml:trace contextRef="#ctx0" brushRef="#br0" timeOffset="-194631.22">16270 1856 52,'-5'-3'-50,"4"0"306,-3 0-228,4 1-11,0 2 46,0 0-11,0 2-37,0 7-9,0 5 7,0 3 2,0-1-9,1 1 2,2-1-2,-2-3-7,4-1 2,0-2 0,-4-3 2,4-3-6,-5-2 1,2-2 2,0 0 0,1-6-8,1-3 2,3-6 0,-3 0-8,3-4-6,0 1 9,-2 0 1,4 2 3,0 3-1,-3 5 3,1 2 4,0 4 2,-6 2-3,5 0 2,-2 2 7,0 7 10,3 2-1,-6 1-3,4 0 0,-5-1-2,5 1-7,-3-4-1,2-2-2,-2 0 2,3-3-7,3-1 3,2-2 2,-2 0-2,5-3-2,0-5 0,3-3-1,-4-1-6,2-1 0,-1 2-1,-7 1 9,0 4 2,-3 3-4,-3 1 4,0 2 4,0 0 5,0 2-5,0 6 0,0 2 3,0 2 6,3-1-7,1-1 2,0-1-1,3-2-2,0-1-4,-3-1 1,0-2 2,0-1-2,1-2-6,1 0-6,-1-2-20,1-7-53,-6-2-258</inkml:trace>
  <inkml:trace contextRef="#ctx0" brushRef="#br0" timeOffset="-193974.72">16681 1951 17</inkml:trace>
  <inkml:trace contextRef="#ctx0" brushRef="#br0" timeOffset="-193869.12">16681 1951 287</inkml:trace>
  <inkml:trace contextRef="#ctx0" brushRef="#br0" timeOffset="-193768.33">16681 1951 287,'0'0'48,"0"-4"-49,2-1-1,9 2 25,1 1 0,3 1-10,0 1-13,0 0 5,1 3 4,-1 1-6,-2 2-2,-2 1 5,-4-1-1,-6 2-1,-1 3-3,0 1 7,-8 2 5,-3 2-9,-6 0-2,-1-1 5,3 1 3,2-2-2,2-3-5,0-2 7,7 0 1,4-5-9,0 0-4,0-1 2,11-2 1,4-1 1,2 0-3,5-3 5,2-4-3,2-1-12,-1 0-34,-4-2-62,-6-1-184</inkml:trace>
  <inkml:trace contextRef="#ctx0" brushRef="#br0" timeOffset="-193455.22">16903 1957 17,'-3'3'134,"0"-2"34,3-1-155,0 1-15,0 1 12,3 0 11,6 1-8,2-2-2,4 2-3,0-3-4,5 0-2,-2 0 3,-2 0-2,1 0-4,-7 0-1,-3 2 2,-3 1-5,-4 5 0,-2 3 3,-11 2 7,-7 3 1,-2 0-5,-2 3 3,-1-2 13,9-4 8,-1 0 3,6-3-6,4-2-6,7-3-6,0-3-14,4-2-1,11 0 8,5 0 0,9-9 0,1-2-9,4-1-8,-5-1-42,-4-2-91</inkml:trace>
  <inkml:trace contextRef="#ctx0" brushRef="#br0" timeOffset="-191590.77">17189 736 118,'3'2'169,"-3"0"-95,4 0-72,0 2-14,2 0 24,5-1 9,7 1 1,4-1-2,6-1-9,2-1-3,8-1 2,-1 0-6,2 0-3,0-1-1,1-2-5,-2-1-4,-9 2-7,0 2-13,-9 0-9,-8 0 10,-5 6-4,-7 0-7,0 0 26,-8 4 13,-5-2-1,0 1 2,1-4-1,7 0 6,-2-2 1,7-3-1,0 2 2,0-2-1,0 0-5,0 0 0,7-3 7,1-1-1,-1 0-4,-3 0 3,-2 4 4,-2-2 2,0 2 4,0 0 9,0 0 0,0 0-10,0 0-11,0 0-6,0 0 0,0 0-2,0 0-3,0 0 4,0 0 5,0 0-1,0 0-3,0 0 4,0 0 3,0 0 2,0 2-3,0 3 3,0 6 10,-4 4-2,2 7 0,-2 8 2,1 6 3,0 10-4,3 6-9,0 9 0,3 4 0,6 2-2,6-3-4,3-7 2,0-6-1,-1-8 1,-2-5-3,-3 0 4,1-3 1,-8 0 2,0 1-9,-5 0 8,0 1-1,-5 3 0,-7 0-6,1 0 5,-7-1-1,5 0 1,2-6-7,3-3 5,1-8 0,4-6 0,3-5-9,0-2 6,0-5 2,0 1-1,3-2-6,-3-1 7,1 1 0,5-2 0,-6 2-6,0-1 5,0 1 2,0 0-1,4-1-7,-4 1 6,0 0 3,0 1-4,0 0-5,1 0 4,2 1 2,0-1-2,-3 0-6,1 2 7,2-1 0,-3 3 1,0 1-3,0 0 3,0-1 1,0 1 0,0-3-5,-3-1 2,3-2 1,0-1-4,0-2-6,0 0 2,0 0 3,0 0-1,3 0-4,-2 0 10,4 0 3,-5 0-3,2 0-6,-2 0 4,2 4-1,-2 0 1,0 2-3,0 1 3,0-2 3,0 0-2,0-3-3,-4 1 3,4-2 2,0 1-2,0 0-4,0-2 2,0 0 3,0 0-5,0 1-2,0 1 6,0 3 4,0 0-2,0 3-5,0 1 6,0 3 3,-2-2-5,-5 0-1,0-2 1,2-1 4,2-2-1,0-4-7,3 0 5,0-1 1,0 0-2,0 0-5,0 0 5,0 0-1,0 0-1,0 0-4,0 0 6,0 2 2,0-2-2,0 2-3,0 0 6,0 1-1,0 0 2,0-1-6,0 0 5,0-2-1,0 0 2,0 0-7,0 1 6,0-1 3,0 0-6,0 0-2,0 0 1,0 0 1,0 0-1,0 0-3,0 0 5,0 0 1,0 0-2,0 0-3,0 2 4,0 0 2,-1 0-1,1 0-5,0 1 4,0-2 2,0 0-3,0-1-5,0 0 5,0 0 2,0 0-4,0 0-2,0 0 5,0 1 2,0 1-3,0 0-2,0 1 5,-3 2 3,0 1-5,-1 0-2,3 0 4,-4-1 1,5 0-4,-2-3-2,2-1 5,0-1 3,0 0-4,0 0-1,-2 0 4,-5 0 1,1 0-3,-7 0-6,-5-1 4,-2 1 2,-2 0-3,0 0-4,-2 0 7,2 2 1,3 3-3,-1 0-5,2 0 3,1-2-14,2-1-81,0-2-276</inkml:trace>
  <inkml:trace contextRef="#ctx0" brushRef="#br0" timeOffset="-185534.06">18186 1565 100,'-4'1'216,"1"-1"-119,2 0-79,1 0 2,0 0 30,0 0-10,0 0-18,0 0-11,4 1-11,3 1-6,6 0 16,6 1 9,6-1-5,0 0-10,1-1 1,1 1-1,2-2-1,1 0-10,3 0-12,-4 0-27,-3 0-63,-9 0-108</inkml:trace>
  <inkml:trace contextRef="#ctx0" brushRef="#br0" timeOffset="-185403.25">18202 1705 390,'0'0'88,"0"0"-88,0 0-16,8 0 26,7-1 22,10-3-8,7-1-16,3 3-4,1 1-3,-1 1-5,-7 0-31,-6 2-109</inkml:trace>
  <inkml:trace contextRef="#ctx0" brushRef="#br0" timeOffset="-184111.14">18832 973 73,'0'0'70,"0"0"40,0 0-109,0 0-5,0 0 1,0 0-3,2 1-7,4 3 13,-1 2 6,-1 5 8,0 6 16,-1 9 22,-3 5-4,0 9-2,0 8-10,0 7-4,0 7-4,0 5-11,-7 6-9,3 2-1,-5 6-2,2-1-1,3-4-4,0-7 0,4-9 2,0-4-1,0-4-4,0-3 8,-3-2-3,2-2-1,-5-4 1,2-4 1,0-2-1,0-4-3,0-5 0,1-6 1,3-6-6,0-6-7,7-2-4,5-2-1,5-4-7,2-5-18,1-7-40,-1-6-105</inkml:trace>
  <inkml:trace contextRef="#ctx0" brushRef="#br0" timeOffset="-183623.08">18849 965 312,'0'0'120,"-2"0"-104,2 0-14,0 0 15,0 0 20,2 0-13,9 0-24,7-1 0,10-5 8,2-1 2,8-1-8,-1 0-1,-2 3 2,-4 2-7,-2 3-27,-6 2-38,-7 7-52,-8 4-167</inkml:trace>
  <inkml:trace contextRef="#ctx0" brushRef="#br0" timeOffset="-183090.73">18849 2326 393,'4'-6'47,"0"0"-55,3 2 12,0 0 36,0 1-13,0 3-23,3 0-3,1 0 5,7 0-3,-1 3 2,0 2 2,6-2 3,-1-1-2,3-1-4,1-1-2,1 0 2,2-3-10,-1-2-43,-6-4-108</inkml:trace>
  <inkml:trace contextRef="#ctx0" brushRef="#br0" timeOffset="-180355.25">19281 1181 60,'1'2'266,"-1"6"-268,0 6-11,0 4 17,0 6 12,0-1-7,0-1-7,0-1 4,-1-2 2,-2-4-4,0-3-5,3-2 5,-1-5-3,1-2 1,0-3-5,0 0 6,0-4 2,7-6 2,1-4-4,0-3 0,1-2 1,-2 0-3,0-1-2,-2 1 1,2 4 3,-3 3-4,2 5-3,-2 3 5,-3 3 0,5 1-4,-5 0-5,4 0 5,-1 4 2,3 3 2,-3 1-1,0 1 5,0 1 3,2 0-4,-5-2-4,2 2 5,-2-4 0,5-2-5,-6 0-4,4-2 6,2-1 0,0-1-4,3 0 1,0-4 7,7-4-4,-5-1-3,1-2-1,1 3 1,-3 0 0,-2 1-2,-1 2 1,-3 2 2,-1 1 1,-2 1-1,2 1-1,-1 0 1,-2 0 1,5 3-2,-1 4 2,0 1 7,2 1 1,1 2-2,-5 0-3,3-3 2,-5 0-5,1-1 1,2-1-3,0-2-1,-2 0-18,2-3-64,-3-1-176</inkml:trace>
  <inkml:trace contextRef="#ctx0" brushRef="#br0" timeOffset="-180038.75">19636 1347 23,'5'0'128,"-3"0"9,1 0-105,3-4-18,0-3 23,1 1-6,3-2-22,1 2-11,3-1 4,-3-1 0,-1 2-5,-3 1-2,-3 3 4,-1 2 2,-3 0-7,3 2-1,-3 5 9,0 3 2,0 1 2,-7 2-1,4 0 6,-1 1-1,0-2-9,4 0 0,0-2 3,0-1-2,0 0-6,0-4 1,0 1-8,1-3-39,4-3-89</inkml:trace>
  <inkml:trace contextRef="#ctx0" brushRef="#br0" timeOffset="-179794.72">19765 1398 89,'0'3'74,"3"-3"81,-3 0-133,0 0-12,2 0 34,-2 0-12,2-4-26,7-1-14,-2-3 7,5-3 3,-1 1-4,5-2-1,-5 0 3,0 1 1,0 3-4,-4 3 1,-6 3 5,2 1-4,-3 1-1,0 1-1,0 8 3,0 5 12,0 3-4,-3-1-4,2-1-1,1-1 1,0-1-5,0-1-2,0-4 2,0-3-20,4-3-53,-2-2-146</inkml:trace>
  <inkml:trace contextRef="#ctx0" brushRef="#br0" timeOffset="-178834.83">20103 1198 9,'1'2'0,"4"-1"5,-5 1 60,2 2 60,-2 0-98,0 5-9,3 2 19,-1 2-12,-2-1-9,0 1-5,0 0-5,0-4-6,0-3 2,0-1 1,0-2-2,0-3-3,2 1 1,-2-1-7,0 0-24,0 0-40,-2-4-100</inkml:trace>
  <inkml:trace contextRef="#ctx0" brushRef="#br0" timeOffset="-178679.22">20070 1250 23,'-5'0'294,"3"-3"-210,0 0-78,2 0 8,-2 0 29,2 2-16,0 0-19,0 1-16,2 0-4,7 0 5,-1 0 4,6 0-6,3 0-21,1 1-23,-2 0-26,1-1-61</inkml:trace>
  <inkml:trace contextRef="#ctx0" brushRef="#br0" timeOffset="-178510.86">20131 1236 12,'-11'-5'278,"2"0"-258,1-1-28,-2 3 9,-1 1 8,3 1-9,-1 1-19,-2 0-15,5 3-16,-6 2-26,7 0-12,-1-1 43</inkml:trace>
  <inkml:trace contextRef="#ctx0" brushRef="#br0" timeOffset="-178423.29">20024 1234 0,'0'0'20,"0"0"3,1 0 12,9 0 20,-3 0 4,3-1-17,3 0-14,3 1-13,-4 0 0,4 2-1,2 5-10,-6 2-5,2 0 2,-1-1-11,-7 0-81</inkml:trace>
  <inkml:trace contextRef="#ctx0" brushRef="#br0" timeOffset="-177582.77">20542 1195 2,'0'-4'-2,"0"-1"9,0 0 166,0 1-103,0 3-23,0 0 12,0-1-3,0 2-16,-3 0-18,2 0-10,-2 4-11,-5 5-2,-3 5 4,-5 3 3,-1 0-1,0 2-4,-6-2 5,6-2 0,0-2-6,0 0-1,3-5 2,6-1 1,1-4-10,4-2-20,3-1-32,3-3-62,5-7-69</inkml:trace>
  <inkml:trace contextRef="#ctx0" brushRef="#br0" timeOffset="-177451.35">20402 1203 38,'0'10'367,"0"3"-353,0 0-4,0 2 25,7 0-6,5-2-8,5 1-13,4-1-2,3-5 0,3 1-4,1-5-19,1-4-43,-8 0-120</inkml:trace>
  <inkml:trace contextRef="#ctx0" brushRef="#br0" timeOffset="-176643.23">21222 1165 43,'0'4'113,"0"-3"-33,0-1-79,0 3-9,0 0 16,0 2 17,0-1-9,0 1-2,0 2 9,0 1 8,3 4-5,-3 1-6,2 2 4,-2 1-9,0 0-6,2-1-10,3 0 3,-5-2 1,1-4-9,-1-2-24,3-3-27,-3-3-62,0-1-110</inkml:trace>
  <inkml:trace contextRef="#ctx0" brushRef="#br0" timeOffset="-176511.38">21115 1245 52,'0'6'339,"5"0"-328,2 1-17,1-1 15,6-1 25,3-2-11,6-3-6,8 0-4,2 0-8,0-4-21,-2-5-54,-7-3-172</inkml:trace>
  <inkml:trace contextRef="#ctx0" brushRef="#br0" timeOffset="-175499.22">21750 1166 41,'0'7'175,"0"2"-109,0 3-66,0 4 24,0 1 24,0 1-13,0 1-18,0-1-4,0-2-2,0-2-8,2-4-3,2-1 5,-1-4-2,-2-2-2,2-2-4,-3-1 3,0 0 1,0-4-3,1-6-18,-1-5 4,6-2-2,-6-2 5,4-1-2,3 1 2,-3 3-3,3 3 15,-1 2-1,0 4 6,-1 3-1,-3 3 1,0 1-5,0 0 3,3 1 4,-1 6 0,0 2 3,-1 3 8,4-2 5,-6 0-7,2-1-7,-2-1 3,5-2-2,-5-1-3,3-2-6,1 0 1,-3-1 4,5-1-4,2-1-1,-4 0 6,8 0-1,-2-6-2,1-2-7,4-1 4,-5 0-2,1-1-1,-2 3-6,0 2 6,-6 1 4,1 2-2,-5 1 0,0 1 2,0 0 6,0 0-4,0 4-3,2 3 12,-2 3 5,2 0 0,0 1-7,1-1 0,-2-2 0,5 1-5,-2-3-4,-3 1 2,5-3-1,-1 0-2,5-1-2,-4-2-10,5-1-23,-3 0-74,-1-6-185</inkml:trace>
  <inkml:trace contextRef="#ctx0" brushRef="#br0" timeOffset="-174971.35">22177 1370 46,'-6'1'-45,"5"-1"397,-4 0-306,3 0-31,2 0 33,0 0-10,0-2-22,7-3-12,4-2-6,1 1-2,4-3 2,-3 1-2,-3 0-9,3-2-8,-8 2 3,1 1 12,-2 1 8,-4 3-3,0 3 3,0 0 7,0 0-4,0 9-6,-4 2 1,-3 5 6,3 2 6,-2 1-6,6-1-1,0-3 0,0-1 0,0 0-6,10-4-1,-3-1 2,1-4-13,-2-4-30,3-1-88,-3-7-118</inkml:trace>
  <inkml:trace contextRef="#ctx0" brushRef="#br0" timeOffset="-174650.68">22277 1339 2,'0'0'241,"-2"0"-170,2 0-62,0 0 21,9-4-3,3 0-21,6 0-3,2 2 1,-2 2 2,-2 0-2,0 0-2,-3 6 1,-3 0 0,3 3-2,-9-1 0,-3 2 4,2-1 1,-3-1-5,0-1 5,-4 0 9,-7-1 4,1 0-3,2-1-5,-3 0 3,1 0 0,4-2-1,2-1-2,4-1-2,0 2-7,0-2-11,4 2 7,7 1 5,3-2 3,0-1-4,4 1-4,2-2 8,-1 0-7,4 0-29,-1-4-54,-7-4-111</inkml:trace>
  <inkml:trace contextRef="#ctx0" brushRef="#br0" timeOffset="-173698.88">22763 1205 123,'0'0'212,"0"0"-184,0 0-25,0 0 7,0 4 7,0 4-9,-3 3 0,-1 2 1,1-2-6,3 0-2,0-3 2,0-1 2,0-1-4,0-1-3,0-2-1,0 0-15,0-3-41,-1 0-92</inkml:trace>
  <inkml:trace contextRef="#ctx0" brushRef="#br0" timeOffset="-173563.38">22684 1270 83,'0'3'171,"0"-2"11,0-1-153,0 0-25,0 0 29,0 0 6,2 0-24,7 0-18,3-2 9,6-2-2,2 0-5,-1 0-18,2-2-41,-9-1-73,0 1-177</inkml:trace>
  <inkml:trace contextRef="#ctx0" brushRef="#br0" timeOffset="-173306.23">22656 1279 356,'0'0'26,"1"-1"-45,9-1 19,-2-1 6,7 1-11,1 0-24,-4 0-56,4-1-84</inkml:trace>
  <inkml:trace contextRef="#ctx0" brushRef="#br0" timeOffset="-172731.39">23080 1159 46,'-6'1'381,"-4"0"-335,9 1-47,-5 4 0,5 1 30,-3 3 3,4 2-17,0 2-10,4 0-4,7 0 7,0-1-5,2-2-2,2-1-2,-1-2-2,-2-5-17,-1-3-22,-2 0-59,-2-7-95</inkml:trace>
  <inkml:trace contextRef="#ctx0" brushRef="#br0" timeOffset="-172587.76">23227 1181 185,'0'7'278,"-3"3"-261,-8 5-13,0 6 34,-2 4 10,-1 1-16,2 2-20,-2 0-10,4-2-1,3 0 2,5-2-8,2-1-21,5-4-32,3-5-58,1-6-223</inkml:trace>
  <inkml:trace contextRef="#ctx0" brushRef="#br0" timeOffset="-170834.89">19297 1937 17,'0'0'24,"0"0"45,0-3 126,0 0-155,0 0-21,0 1 13,0 2 5,0 0-11,0 0-19,0 0-10,0 0 0,0 8-9,0 3 10,0 2 5,0 5 7,0 0-2,-1-2-2,1-2-7,-5-3 2,5-4 4,0 0-3,0-5-6,0-2 5,0 0-2,0 0-2,0-1-7,5-7 5,3-3 6,1-4-8,2 0-4,0-2 4,0 3 2,0 0 0,2 1-3,-5 4 8,2 3 2,-6 4-1,-3 1-2,-1 1 1,0 0 5,0 0-3,6 1-8,-5 7 9,2 0 7,-2 3 2,-1 1-10,3-1 4,-1-1 2,-2-1-8,2 0-1,1-1 1,-2-3 3,6-1-3,-2-2-3,3-2 2,0 0 3,6-2-4,0-5-3,3-3 4,-5 0 1,5 0-6,-6 1-1,-5 1 5,-2 4 2,-4 1-3,0 2 2,0 1 12,0 0 3,2 0-8,-2 5-10,0 4-3,2 4 17,1 2-6,1 1-4,-2-1 4,3-1-3,-4 1 3,5-3-8,-2 0 10,0-4-7,3 0-17,-6-6-76,-1-2-255</inkml:trace>
  <inkml:trace contextRef="#ctx0" brushRef="#br0" timeOffset="-169999.36">19700 2067 151,'-8'0'198,"2"0"-199,5 0 2,1 0 21,0 0-1,7-1-32,8 0 7,4 0 6,4 0 1,-2 0-1,-3 1 0,0 0-1,-8 2-3,-1 4 1,-5 2 3,-2 1 1,-2 3-2,0 1 1,-4 1 4,-9 0 4,-2 0-7,-3-1 0,2 1 3,1-1 1,4-4-2,3 0 0,3-5 3,5 1-7,0-1-7,2 0 0,9 0 10,3-1 0,5-2-1,1-1-2,4 0 4,-2-3-7,0-3-36,-7-2-109</inkml:trace>
  <inkml:trace contextRef="#ctx0" brushRef="#br0" timeOffset="-169691.05">19896 2188 48,'-1'0'275,"-2"0"-218,3-5-43,0-1 11,3-5 2,8-1-16,0-1-12,6-2-2,-2 1 7,0 2-2,-1 2-6,-3 3 1,-3 2 3,-5 3 1,-1 2-4,-2 0-2,0 5 4,0 7 10,0 7 11,-2 3-5,-2 0-3,1 0-5,1-2-6,2-3 1,0-3-1,5-3-1,3-3-7,3-4-21,-2-4-78</inkml:trace>
  <inkml:trace contextRef="#ctx0" brushRef="#br0" timeOffset="-168906.1">20217 1933 162,'0'0'201,"-6"0"-180,5 0-14,1 3 8,0 6 6,-3 2-8,2 3-6,1 2-2,0-2 0,0-2-3,0-1-4,0-1 0,0-1-7,0-3-13,0-1-23,-6-2-19,2-3-47,-3 0-82</inkml:trace>
  <inkml:trace contextRef="#ctx0" brushRef="#br0" timeOffset="-168779.28">20146 1994 231,'-3'0'165,"3"0"-160,0 0-13,0 0 20,0 0 9,0 1-20,6 1-2,5 1 7,0-2-1,-1 1-8,5-2-4,0 0-36,1-2-62,-3-4-87</inkml:trace>
  <inkml:trace contextRef="#ctx0" brushRef="#br0" timeOffset="-168574.73">20210 1989 171,'0'-3'84,"0"0"-80,0 2 30,-3 0 31,2 1-32,-5 0-25,2 0-6,-4 5-7,-3 3 0,0 1 0,2-3 3,2-1 2,6-4 0,1 0-6,0-1 2,0 0-22,1 0-8,9 0-16,1-5-37</inkml:trace>
  <inkml:trace contextRef="#ctx0" brushRef="#br0" timeOffset="-167951.13">20398 1878 287,'0'0'41,"0"0"-44,4 3-5,3 4 29,5 4 20,5 3-4,-1 2-13,7 0-12,-4-2-1,3 0-3,-2-1 1,-1-4-9,-3 0 0,-3-1 5,-4-4-4,-5 0-15,-4-3-48,0-1-57,-4 0-91</inkml:trace>
  <inkml:trace contextRef="#ctx0" brushRef="#br0" timeOffset="-167711.15">20601 1862 66,'-11'13'285,"-4"1"-245,-4 6-29,-4 0 16,1 3 3,0-1-10,3 1-11,-1 1-7,2-1-3,6-5 2,1-2-2,4-5-8,7-1-15,0-6-35,11-4-61</inkml:trace>
  <inkml:trace contextRef="#ctx0" brushRef="#br0" timeOffset="-167126.75">21357 1903 310,'0'-2'51,"3"2"-54,-3 0 6,0 2 7,3 8 5,-3 5 17,0 3-2,0 2-18,0 0-7,-6-2 0,2-1 2,-2-1-4,2-2-5,2-2 2,-3-3 1,5-3-14,0-3-31,0-1-46,0-2-38,0-4-41</inkml:trace>
  <inkml:trace contextRef="#ctx0" brushRef="#br0" timeOffset="-167016.72">21307 2014 99,'-1'0'285,"-2"0"-254,2 0-13,1 0 19,0 0-12,4 0-23,7 2 4,1 3 1,11-3-2,0-2 2,6 0-1,2 0-20,-1-7-95,-6-5-280</inkml:trace>
  <inkml:trace contextRef="#ctx0" brushRef="#br0" timeOffset="-166083.25">21896 2023 53,'0'0'208,"0"0"-109,0 4-94,0 3-20,-1 4 28,-6 5 12,1 1-9,6 0-14,0-2-1,0-1 2,0-1 1,0-2-5,0 0-1,6-3 3,-5-2 3,5-3-4,-6-1-4,4-2 3,-3 0 0,5-7-2,2-3-3,0-3-5,4 1-13,-1-2 6,4 0 0,0 1 8,-2 1 9,1 1-2,-6 4 1,-1 3 6,-3 2 1,-1 2-1,-3 0-1,0 0 2,1 6 10,-1 1 9,0 4 0,0-1-2,0 0-2,0 0-9,3-2-7,1 0 0,0-1-3,5-2-1,2-2-1,3-2 1,1-1 3,2 0-10,1-7-5,-2-2-1,-2-1-2,-1-1-3,-5 0 10,-1 3 10,-3 0-1,-1 5 3,0 0 5,-3 3 9,0 0-1,0 0-9,0 7-4,-6 4 9,5 3 4,1 1-7,0 0-2,0-1 5,7-4-6,-3-1-6,4-2-2,3-3 3,0-4-22,-1 0-71,0-13-242</inkml:trace>
  <inkml:trace contextRef="#ctx0" brushRef="#br0" timeOffset="-165095.22">22318 2178 7,'5'0'-4,"-5"0"158,2 0-38,0-3-89,-2 0-4,4 1 19,-1 0-3,1 0-18,0 2-9,3 0 3,0 0 2,4 0-3,0 0-9,-1 2-1,-1 3 1,1 0-2,-3 2-2,0-1-2,-4-1 4,-3 2-2,0-1-4,0 1 4,-11 2 4,0-2-1,-5 2-4,-2 3 1,6-1 3,-4 1 2,5 0 3,7 0 2,2-2 0,2 0-6,0-3-4,4-1 1,11-2 2,3-2 3,4-2-3,6-2 2,3-7 0,2-4-14,-3 1-32,-2-4-67,-6 1-164</inkml:trace>
  <inkml:trace contextRef="#ctx0" brushRef="#br0" timeOffset="-164739.12">22463 2188 38,'0'2'312,"0"-2"-249,0 0-61,0 0-6,0 0 20,11 0-3,4 0-7,7-2-7,2 1 0,-2 1 1,-2 0 1,-2 1-6,-3 5-5,-5 1 3,-3 0 3,-3 1 4,-4 1-3,0 0 8,-4 2 18,-7-2 7,-5 3 1,1-3-3,0 0-3,-1 0-4,5-2-5,6-2-3,-1 0-3,6-1-7,0-3-10,0 1 5,0 1 3,10-2-2,7 0-2,2-1 4,9 0-4,0-2-29,-2-6-58,-2-1-164</inkml:trace>
  <inkml:trace contextRef="#ctx0" brushRef="#br0" timeOffset="-164399.21">22870 1989 56,'1'3'213,"5"-2"-24,-6 1-164,0 1-24,1 3 16,2 4 23,-2 2-20,2 2-17,0 0-3,-2-1-3,-1-1-17,0-2-35,0-4-55,0-4-81</inkml:trace>
  <inkml:trace contextRef="#ctx0" brushRef="#br0" timeOffset="-164263.8">22843 2049 94,'0'3'233,"0"-3"-67,0 0-145,0 1-18,0-1 14,0 1 10,5-1-14,-1 2-6,7 0 1,3-2-3,1 0-3,4 0-10,2 0-35,0-7-66,-6-2-136</inkml:trace>
  <inkml:trace contextRef="#ctx0" brushRef="#br0" timeOffset="-163503.15">22961 2035 60,'3'0'219,"-3"0"-152,0 0-37,0 1 14,0-1 4,0 1-15,0-1-20,0 0-4,0 0-4,0 0-5,0 0 1,0 2 4,0 1-1,-7 2-3,-4 4 0,-4-1 2,-3 0 2,1-1-6,2 1 1,-1-5 4,5 0-2,5-1-8,4-2-11,-1 0-22,3 0-38,0 0-54,0-4-119</inkml:trace>
  <inkml:trace contextRef="#ctx0" brushRef="#br0" timeOffset="-163335.48">22806 2027 43,'-2'1'257,"0"-1"-166,2 0-80,0 0 7,2 0 10,7 0-12,2-1-16,2 1 1,2 0 2,0 4 1,0 3-2,6 2 3,-4 2 0,2 1-1,-1 1-5,-3-1-30,-3-5-139</inkml:trace>
  <inkml:trace contextRef="#ctx0" brushRef="#br0" timeOffset="-162834.25">23152 2014 67,'-3'0'258,"1"-2"-160,0 2-89,2 0 11,0 0 35,0 3-16,0 5-27,0 4-6,0 3 1,7-1 2,4 0-6,0-1-5,2-1 3,2-2-3,3-3-12,0-4-36,-1-3-44,-2-1-134</inkml:trace>
  <inkml:trace contextRef="#ctx0" brushRef="#br0" timeOffset="-162698.24">23373 2023 38,'-5'12'288,"-7"6"-218,-9 7-58,-3 5 25,1 7 11,-4 2-18,4 3-12,-2-2-13,8-2-7,3-3 1,13-3-6,1-4-26,4-7-73,7-8-173</inkml:trace>
  <inkml:trace contextRef="#ctx0" brushRef="#br0" timeOffset="-161355.18">23457 928 105,'-5'-5'184,"-2"0"-68,3 0-82,-1-1 14,3 1-4,2-1-9,0 2-14,0 0-13,0 1-7,7 1-3,4-1-8,7 3 5,1 0 7,6 1-3,7 8 1,-1 4-3,5 4 7,0 1-4,0 1 1,2 0-2,-5-2 4,-1-1-1,-6-3-7,-4-5-3,-6-2 0,-9-3 0,-6-2 2,-1-1 3,0 0 14,-1 0 4,-6-5-15,3-1-1,-3 2 3,1-1 1,3 2-1,1 0-3,2 1 6,0 1 1,0 0-1,0 0-6,0 1 5,0 0 1,0 0-1,0 0-3,0 0 3,0 0-1,0 0-1,0 0 0,0 0 6,0 0-1,0 0 0,0 0-1,0 0-1,0 0-2,2 0-5,-2 0-1,0 0 3,0 0 0,0 0-2,0 0-6,0 2 8,0 7 4,0 5 0,0 6-2,0 10 8,0 6-1,0 10-2,-2 8-1,-3 5 0,4 6 0,1-2-2,0-1-5,6-3 4,5 0-2,-3-3-1,2-2 0,-5-3 3,-2-2-1,-3-2-4,0-2 0,0-1 4,-7-4-1,1 1-4,0-2 1,-6-1 2,1 0 2,0-3-4,-1-2 2,1-4 1,4-6 1,-2-7-4,7-5 0,0-4 5,2-3-3,0-3-3,0 0 0,0 0 4,2-1-2,3 1-1,-3-1 1,2 0 4,-4 1-2,0-1-3,0 0 0,0 0 6,0 0-3,0 0-4,0 0 1,0 0 2,0 0 0,0 0-3,0 0-1,0 0 6,0 0-1,0 0-3,0 0-2,0 0 5,2 1 1,0-1-4,1 1-1,-3-1 5,1 0 1,2 0-4,-1 1-1,0 0 5,1-1-2,-2 1-1,-1-1-2,0 0 3,3 0 3,-3 0-6,0 0 1,0 0 7,0 0 2,0 0 3,0 0 1,-7 0 6,-6 0-8,-5 0-7,-5 0-3,1 4 4,-5-1-3,4 2-2,3-2-3,5 0 3,4-2-7,1-1-16,6 0-18,2-6-32,2-9-169</inkml:trace>
  <inkml:trace contextRef="#ctx0" brushRef="#br0" timeOffset="-150662.24">14846 3217 15,'0'0'37,"0"0"-29,0 0 0,0 0 54,0 0-22,0 0-23,0 0-11,0-2 2,0 2 11,0 0 7,0 0 9,0 0-10,0 0 4,0 0 6,0 0-1,0 0-12,0 0-2,0 0 0,0 0-7,0 0-7,0 0-1,0 2-2,0 3-5,1 5-8,2 8 11,1 9 20,2 10 4,-1 9-9,2 8 1,0 10-3,-1 5-5,-2 3-4,1-2 0,0-3-1,-4-3-2,2-2-2,-3-2 1,1-1 4,5-2-5,-5-1-1,2-1 3,1-5-1,-1 0 2,-3-3-1,0 2 2,0 0-1,-3 2-3,-1 0 0,-3-3 3,3-1-1,0-2-2,4-7-2,0-2 4,0-5 0,0-3-2,1 0-3,2 0 4,-2-3 1,2 0-2,-3 0 0,0-1 0,0 1 1,0-2-2,0-3-3,-3-5-2,2-2-10,1-8-13,0-2-25,-3-3-59,-1-8-94</inkml:trace>
  <inkml:trace contextRef="#ctx0" brushRef="#br0" timeOffset="-150087.15">14925 3210 72,'0'0'-2,"0"0"12,0 2 182,0-2-124,0 0-36,0 0 8,0 0 4,0 0-12,0 0-6,0 0-12,2 0-9,4 0 2,10-2 6,3-2 7,6-2-3,3 3-4,1-1-9,-1 3-4,1 1 0,-4 0 1,1 5-10,-3 5-29,-8 0-84,-8-2-241</inkml:trace>
  <inkml:trace contextRef="#ctx0" brushRef="#br0" timeOffset="-149428.72">14961 5013 27,'-1'-4'303,"1"0"-243,-3 0-44,3 3 37,0 1 17,0 0-31,0 0-21,0 0-8,0 0 0,0 0-4,0 0-4,3 0 4,5 2 3,6 1 1,1-3-1,6 0-2,6 0-1,6-3-1,4-3-3,1 1-2,-6 1-11,3 4-32,-11 0-69,-4 0-267</inkml:trace>
  <inkml:trace contextRef="#ctx0" brushRef="#br0" timeOffset="-148583.06">17263 3210 97,'-6'4'237,"2"-3"-186,-2 2-46,5-1 4,1-2 35,0 1-7,0-1-24,0 1-13,8 1-3,8-1 13,0-1 4,8 0-7,4 0-3,1-3-1,-4 3 3,1 0-6,-2 0-6,-2 6 3,-1 3-22,-7 1-23,-3 1-44,-4 1-42,-7-3-77</inkml:trace>
  <inkml:trace contextRef="#ctx0" brushRef="#br0" timeOffset="-147391.19">17517 3271 14,'0'1'52,"0"-1"-38,0 1 19,0 1 12,0-2-11,0 0-23,0 0-13,0 0 4,7 0 15,-3 0 6,-3 1-8,5-1 0,-5 1 5,-1 0-6,0-1-5,0 1 5,0 1 6,0 2 9,-1 0 1,-5 4-1,2 4-7,0 1-10,0 6-4,4 3 1,0 4 5,0 8-2,0 7 1,0 6-1,-3 6 1,2 5-5,-2 1-8,3-1 7,0-3-5,0-5 0,0-5-3,0-3 5,3-3 2,1-1 3,-3-3-2,5 0 1,-2 1-3,-3 0-2,5 0-2,-5-1 4,-1 1-3,0 1-2,0 2-1,0 1 4,0 0-2,0-6-5,0-4-1,3-5 5,1-6 0,0-3-1,1-6 0,-1-3 2,-4-3 1,0 0-4,0 0 2,0 1 3,0 1 0,0 0-4,0-1 0,-2 1 4,0 0-4,-3 1 1,5-2-1,-4 3 3,3-3-2,-2 1-2,0-1 1,3-2 2,0 0 0,0-1-3,0 0 0,0 0 4,-1-1 0,1 2-3,0-2 0,0 2 4,-6-1-3,6 1-1,-1 1 0,1 0 3,0-2-3,0 2 0,0 2-1,0-1 4,0 0-1,0 1-3,0-1 0,0 1 5,0 0-2,0-3-3,0 0 1,0 0 3,0-1 0,0 1-3,0 2 0,-3 0 3,2-1-3,-5 4 1,5-2-1,1 1 3,-4 1-3,4 1 0,0-1 0,0-2 3,0 0-2,-3-4-1,3 1 0,0-3 3,0 1-1,0-1-3,0 0 0,0 2 4,-2 3 0,0-1-4,2 5 1,-4-1 3,1 3-2,1 0-1,0-3-1,2 2 4,0-3-1,0-2-3,0-2 0,0-2 4,0-1-2,0 0-4,0 0 2,0 0 3,0 0-1,0 0-3,0 0 0,0 0 5,2 2-3,-2 1 0,0 4-1,0-1 4,0 0-1,0 1-5,0-2 1,0 0 3,0-3 1,-2 0-2,2-1 1,0-1 2,0 0 1,0 1-5,0-1 2,0 0 2,0 0-1,0 1-3,0 0-1,0 1 4,0 2-1,-2 3-2,-1 0 2,2 0 1,1-2 0,0 1-3,0-2 1,0-2 2,0 1 0,0-3-3,0 0-1,0 0 5,0 1-1,0-1-4,0 2 1,0 0 5,0 2-1,0 0-3,0 1 0,0 0 4,0 0-2,0 0-2,0-3 0,0 1 4,0-3-1,0 1-4,0-1 1,0 0 5,0 0-2,0 0-5,0 0 1,0 0 4,0 2-1,0-2-6,0 1 5,0 2 2,0-1 1,0 1-4,0-1 1,0-1 2,0 1 2,-4-2-4,4 1 2,-6-1 3,6 0 1,-1 0-3,-2 0 3,2 0 1,-5 0 0,-1 0-6,-3 0-2,-5 0 3,-7 6 0,-6 1-5,-5 0 3,-6 1 3,-5-2 2,-1-2-3,2-4 0,8 0-2,16-10-6,16-10-42,7-9-147</inkml:trace>
  <inkml:trace contextRef="#ctx0" brushRef="#br0" timeOffset="-124474.72">8999 7840 103,'-2'0'73,"-1"0"207,2 0-268,1-2-11,0-1 2,1-2 18,10 1 0,5 0-1,6 0-2,6-1-8,1 3-2,1 0-3,2 1-5,2 1-3,-5 0 2,-4 0-9,-7 3-34,-10 2-37,-3 0-38,-5-2-82</inkml:trace>
  <inkml:trace contextRef="#ctx0" brushRef="#br0" timeOffset="-124331.57">8999 7934 36,'-2'7'102,"-2"-5"164,4-1-225,0 0-52,10 1 6,3-2 26,7 0 0,8-2-11,5-5-8,5 0 1,1 0 0,-2 2-5,-6-1-23,-4 3-44,-6-4-95</inkml:trace>
  <inkml:trace contextRef="#ctx0" brushRef="#br0" timeOffset="-123871.69">9211 7519 64,'0'0'24,"0"0"195,-11 4-198,-2 5-32,-6 3 8,-3 5 8,-3 1-3,4-1-5,-1 0 1,6-4 4,5-2 0,4-4-4,6-4 0,1-3 0,7 0-6,3-6 1,8-5 5,-2-1 2,5-1-2,-4 2-1,1 1 2,-7 3 3,2 6 6,-5 1 1,3 4-2,3 7 4,-3 5 8,6 2-9,-2 1-4,-1-1-4,3-2-1,-2-5-3,3-3-1,0-4-30,-6-3-97</inkml:trace>
  <inkml:trace contextRef="#ctx0" brushRef="#br0" timeOffset="-123001.59">9786 7311 53,'0'17'367,"0"10"-363,0 12-5,0 9 9,3 7 28,1 5-13,0 5-5,3 1 0,0 1-12,-1-3-7,-2-5 3,3-5 2,-7-5 0,4-4-6,-4-5 3,3-7 0,-3-6-1,0-6-7,0-7-4,0-6-13,-3-6-30,-1-2-33,1-9-63</inkml:trace>
  <inkml:trace contextRef="#ctx0" brushRef="#br0" timeOffset="-122755.07">9794 7324 81,'6'2'183,"-5"-2"-29,4 0-153,4 0-11,4 0 32,5 0 6,4 0-21,3-2-1,8 2-2,-1-2-8,2 2-39,-5 0-97,-7 0-108</inkml:trace>
  <inkml:trace contextRef="#ctx0" brushRef="#br0" timeOffset="-122399.15">9900 8235 58,'0'0'30,"0"-1"272,0-2-212,0 2-69,0-2 18,3 2 7,1 1-22,3 0-20,4 4-7,1 1 6,8 2-1,2 2-1,2 0-10,2-1-5,-2-2-24,-2-1-30,-3-4-66,-3-1-110</inkml:trace>
  <inkml:trace contextRef="#ctx0" brushRef="#br0" timeOffset="-118494.97">10274 7449 45,'0'-2'-19,"2"-1"135,-2-1-71,3-1 2,-3 1-3,0 0-19,0 1-13,1 0 3,-1 0 0,0 1-4,0 2 1,0 0 9,-1-2 0,-10 2-2,-3 2-8,-3 5 1,-8 4 2,2 3-2,1 2-4,-2 1 8,2-1 0,5-1-1,3-3-8,6-1 0,5-3-4,3-2-5,0-2-4,7-1 4,6-1 3,9-2-1,0 0-2,2-8 3,5 1 1,-3 2-2,-2 2-1,-5 3 1,-4 0 1,-3 6-2,-4 2-2,-4 5 5,-1-1 0,-3 2-1,0 0-3,-4-1 6,-1-1-1,-1-1-4,1-2-1,1-1 4,0 0 0,-3-2-3,0-1-1,3-1 0,-4-2-14,1-2-19,0 0-22,3 0-25,-5-9-62</inkml:trace>
  <inkml:trace contextRef="#ctx0" brushRef="#br0" timeOffset="-118215.21">10399 7482 63,'0'9'160,"-6"0"-27,-1 4-132,4 3-2,2 1 30,1-1-10,0 2-14,0-1-3,4-1 5,3-4-7,-3 1 0,2-6-7,-4-2-7,3-3-12,-3-2-18,0 0-19,-2-4-12,0-7-46</inkml:trace>
  <inkml:trace contextRef="#ctx0" brushRef="#br0" timeOffset="-118070.77">10382 7418 133,'-7'-7'209,"0"-1"-202,-1 2 10,5 0 50,1 1-37,2 1-23,0 2-4,0 2-6,5 0-7,0 5-3,5 2-19,-2 2-69,-4 1-126</inkml:trace>
  <inkml:trace contextRef="#ctx0" brushRef="#br0" timeOffset="-117775.49">10467 7523 180,'-7'0'102,"1"1"-110,3 5 6,1 6 22,2 1-12,0 2-5,5 2 0,5-3 2,1-2-2,3-3 0,-3-1-2,4-6-1,-2-2 5,-2 0 0,4-1-2,-6-6 0,2-4 5,-3 0-5,-4-1-2,-1-1-1,-3 2 2,0 1-2,0 4-4,0 5 2,0 1 6,0 1-6,0 9-8,0 4 9,0 3 4,0 0 3,0 0-7,8-1 0,3-5 3,0-3-1,5-3-2,-1-2-7,-1-3-14,-3 0-89</inkml:trace>
  <inkml:trace contextRef="#ctx0" brushRef="#br0" timeOffset="-117058.49">10804 7324 330,'-11'7'57,"0"4"-83,0 3 21,0 4 26,4 5-8,1 3-10,2 5 7,4 2-1,0-1-3,0-2-8,0 0 4,6-6-2,6-3 0,5-3-3,2-5-1,2 0-3,4-3-19,-1-2-36,-1-1-50,0-3-58</inkml:trace>
  <inkml:trace contextRef="#ctx0" brushRef="#br0" timeOffset="-116731.16">10875 7425 127,'0'0'249,"0"2"-252,0 8-11,0 4 32,3 4 8,1 1-18,0 2-1,3-2-7,0-2 1,-3-1 1,3-4 0,-3-4-6,0-2 3,1-5-8,3-1-9,-1-1-15,4-9-38,-3-4-37,2-4-18</inkml:trace>
  <inkml:trace contextRef="#ctx0" brushRef="#br0" timeOffset="-116635.22">10996 7492 29,'0'13'207,"-7"3"-190,1 4-12,2 1 20,1-3-7,3 1-12,0-1-1,0-3-4,3-2-13,3-3-33,1-3-61</inkml:trace>
  <inkml:trace contextRef="#ctx0" brushRef="#br0" timeOffset="-116363.22">11086 7427 33,'-4'0'194,"-3"0"-192,3 5-23,4 7 35,0 5 14,0 2-9,12 3-2,4 0-10,1 1-2,3-4 2,0-3-3,-3-1-7,-1-1 9,-1-3-2,-8-1-2,-3-1-4,-4-1 5,0-2 2,-9-2-1,-4-1-4,-5-3-2,-1 0-6,-5 0-5,-5-3-6,2-4 2,1-1-8,5-1-12,3-2-32,5 0-46</inkml:trace>
  <inkml:trace contextRef="#ctx0" brushRef="#br0" timeOffset="-116227.09">11125 7448 432,'-11'0'25,"0"0"-44,7 0 23,2 0 10,-1 0-15,3 1-9,3 1-3,5-2-27,5 0-84,2 0-78</inkml:trace>
  <inkml:trace contextRef="#ctx0" brushRef="#br0" timeOffset="-115683.19">11133 7325 372,'0'-5'21,"3"-1"-40,10 3 15,9-1 27,4 4-6,5 3-9,6 11 7,-2 5 1,-2 9-6,-2 4-6,-5 6 1,-6 1 0,-8 2-1,-8 0-3,-4-2 1,0-1 1,-8-1-6,-7-2 0,-2-4 5,-4-1-2,6-8-6,2-3 0,7-6-6,4-7-36,2-6-64,0-4-107</inkml:trace>
  <inkml:trace contextRef="#ctx0" brushRef="#br0" timeOffset="-115223.18">11455 7363 338,'-8'0'25,"3"0"-32,3 0 14,2 0 17,0 2-21,0 2-13,2 1 7,7 1 4,4 2-2,-2-3 0,3-3 2,1 0-2,-5-2 0,1 0-2,-3-5 6,-2-1-3,-2-2-4,-4-1 3,0 1 4,-14-1 0,-1 0-6,-5 3 2,1 3 1,-3 3-15,2 4-49,1 8-53</inkml:trace>
  <inkml:trace contextRef="#ctx0" brushRef="#br0" timeOffset="-67251.24">10336 7953 43,'1'-10'42,"2"3"-25,-3 1 42,0 0 24,0 4-29,-4-1-10,-1 3-1,-4-1-4,1 1-4,-3 0-6,-5 2-4,1 4 0,-4 3-2,-2 1-6,1 4-8,1 2-2,-1 2 1,3 2 0,1 1-4,4 0-2,5-2 3,7-2-4,0-5-3,4-2 1,7-4 0,7-1-3,6-4-10,2-1-13,5-1-18,2-6-41,-3-5-105</inkml:trace>
  <inkml:trace contextRef="#ctx0" brushRef="#br0" timeOffset="-66955.72">10432 8072 42,'0'0'255,"-3"-3"-207,2-3-48,1-1 5,0 0 15,0 2-13,4 2 3,-3 1-4,2 2-5,-3 0 3,0 0 18,-3 0 4,-5 5-14,-1 2-1,0 2 6,-1-1-2,0 2-3,5-1 3,-1-1-5,5 0-1,1-3-4,0-2-2,7-1-3,5-1 4,4-1-4,-1 0 2,0-4 0,-1-2 3,-6-2-8,-2 0-1,-6 0-5,0 0-1,-10 3 0,-8 2-2,-4 3 1,-2 0 3,1 6 2,-2 4 3,5 2-3,8 0-10,2-2-24,10-2-30,4-5-39,13-3-96</inkml:trace>
  <inkml:trace contextRef="#ctx0" brushRef="#br0" timeOffset="-66675.58">10658 7956 53,'-8'-2'154,"0"-2"-64,-1 2-89,0 2 25,0 0 20,-2 1-40,0 6-5,-2 4 2,2 0-2,3 2-1,1 1 5,3-2 3,4 1 7,4-4 0,10 0 2,4-1 1,7-1-1,1-1-3,5 0 0,-7 0-5,-2 1-3,-4-1-7,-7 1 1,-7 2 2,-4-1-3,-9 1-1,-11 0 1,-6 1 2,-5-3-1,-1-3-2,-4-4 2,6 0 0,3-1-9,8-5-28,8-1-34,5 0-48,6 1-86</inkml:trace>
  <inkml:trace contextRef="#ctx0" brushRef="#br0" timeOffset="-66315.58">10890 7866 33,'0'-5'12,"0"0"260,0 4-240,-4 1-18,0 0 48,-3 5-34,1 6-18,-1 6-2,1 5 6,-3 4 1,1 2 5,-2 4-6,2 3-3,1 2 0,3-1-3,2-4-5,2-5-1,2-3 2,11-4-5,3-3-6,6-3-24,-1-4-61,-2-5-100</inkml:trace>
  <inkml:trace contextRef="#ctx0" brushRef="#br0" timeOffset="-65819.51">10974 7941 247,'0'-3'68,"0"3"-41,0 0 38,0 0-15,0 0-25,0 6-6,0 5-8,0 3 2,0 3 1,2-2-5,1 1-2,-2-3-4,6 0 2,-1-3-2,4-2-3,-2-3-4,3-3 3,0-1-11,2-1-15,1-4-24,-3-6-33,0-4-77</inkml:trace>
  <inkml:trace contextRef="#ctx0" brushRef="#br0" timeOffset="-65703.78">11097 7985 0,'0'9'0,"0"3"292,-9 2-251,4 3-39,1 2 32,1-1-6,3 2-18,0-1-6,0-3-6,3-1 2,4-3-5,-1-2-31,1-2-56,-1-6-104</inkml:trace>
  <inkml:trace contextRef="#ctx0" brushRef="#br0" timeOffset="-65451.28">11200 7952 53,'-10'0'126,"-1"4"38,3 6-162,-3 2-1,5 2 17,3 4 2,3-2-11,3 2-5,7-1-4,5-2 0,3 0 2,2-3 0,-5-1-6,0-3 4,-4 0 2,-2-2-3,-7-3-1,-2 2 2,0-1 0,-8-1-6,-7 1-14,-3-4-10,-4 0-4,-2 0-2,2-6 0,-2 0-8,4-1-29,7-4-31</inkml:trace>
  <inkml:trace contextRef="#ctx0" brushRef="#br0" timeOffset="-65319.8">11196 7994 52,'0'0'278,"0"0"-178,0 0-98,-3 3 2,3 1 16,0 2-16,3-1-4,9-1-2,3-3-10,5 0-23,0-1-29,-1-1-76</inkml:trace>
  <inkml:trace contextRef="#ctx0" brushRef="#br0" timeOffset="-65063.41">11247 7855 60,'0'7'195,"3"0"-166,8 3-30,4 0 28,2 2 11,4 2-16,0 1-12,1 3-2,2 2-5,-9 0-2,-1 4-2,-6 1 1,-5 3-2,-3 0-5,0 3-2,-14 0 1,-1-2 4,-2-1 1,-1-2 0,4-3 3,2-4-1,5-5-19,2-3-40,4-6-52</inkml:trace>
  <inkml:trace contextRef="#ctx0" brushRef="#br0" timeOffset="-64614.97">11560 7918 13,'-9'0'296,"4"0"-263,-2 0-31,1 1 10,5 4 16,1 1-22,0 1-5,0 2-2,4 0 0,6-1 2,0-2 0,1-1-1,0-1-1,-4-4 3,1 0 7,-4-2 6,0-6 7,2-3-8,-6-2-6,0 0-5,0 1 0,-7 0 3,-3 2 0,2 4-8,-1 3 3,1 3-4,-1 6-8,3 11-10,-4 2-16,3-1-69,6-2-155</inkml:trace>
  <inkml:trace contextRef="#ctx0" brushRef="#br0" timeOffset="-64091.58">11550 7196 84,'0'4'279,"0"-2"-272,0 1-14,0-1 20,8 1 16,5-1-18,9-1-2,7-1-3,2 0-5,1 0-9,4-1-23,-7-3-27,3 1-81,-11-1-48</inkml:trace>
  <inkml:trace contextRef="#ctx0" brushRef="#br0" timeOffset="-63523.74">11854 7215 24,'-10'4'37,"5"1"-32,2-1 45,-1-2 6,4-2-13,0 0-14,0 0-14,0 0-4,0 0-4,0 0-6,0 0-1,7 0 8,-3 0-1,2 0-1,-1 0-2,-3 0 3,-2 0 3,4 8-5,-4 4 4,0 5 13,2 4-4,0 10-2,1 5 5,1 10-2,0 11-4,0 9-7,-1 6-5,4 1 1,-3-6-4,-1-6 0,1-8 0,2-5 0,-6-5 4,2-6-2,-2-2-1,0-4 5,0-1-3,0-5-2,0-1 0,0-2 1,0 0 0,0-2-4,0 0 2,0-2 2,0-1-1,0-3-2,0-2 0,0-6 3,0-1 0,0-5-4,0 0 2,0 0 4,2 0 0,0 0 5,3-2-2,-5-1-1,0 2-4,0 0-2,0 1 4,0 0-1,0 0 3,0 0-6,0 0-2,0 0-1,0 0-1,0 0-6,0 0 1,2 0 4,-2 0-1,2 0-6,-2 0 2,3 0 5,-3 0 3,4 0-3,-4-2 3,0 1 5,0 0 0,0 1-2,0 0-1,0 0 3,0 0-3,0 0-1,-3 4-1,2-2 5,-4 1 0,1-1 0,1-1 2,1 0 7,-2 0 1,-2-1-4,-5 0 1,0 0-5,-7 0 0,-2 0-5,-4 0 4,0 0 6,-4 4 1,1-3-5,4 3-6,5-1 0,5 2-6,9-3-42,-1-1-88</inkml:trace>
  <inkml:trace contextRef="#ctx0" brushRef="#br0" timeOffset="-28928.22">15439 3549 137,'0'-4'-12,"0"-2"223,-4 1-198,-3 2-11,3-1 43,-3 1 3,0 0-26,-2 1-14,3 2 4,-3 0-6,-5 0-2,-1 1-3,-2 4 4,-2 1 7,4 1-4,1 0 4,4 1-3,3 1 1,3 0-6,1 1-8,3 1 7,7 2 2,8-2 2,5 1-8,6-1 8,5-2-2,-5 0-2,0 0-4,-5 1 1,-4 0 1,-9-1-1,-6 2-3,-2 2 3,-15 1 1,-8 2-1,-5-1-3,-5 1 3,1-5 3,2-2-3,1-3-2,6-6-1,11 0-8,5 0-20,5-9-26,2 2-16,11-2-45,9-3-134</inkml:trace>
  <inkml:trace contextRef="#ctx0" brushRef="#br0" timeOffset="-28763.72">15496 3681 33,'0'9'237,"0"0"-179,0 6-61,0-1 8,7 3 9,-2-2-2,5 0 0,-4-1-7,1-6-6,-3 1-11,3-7-7,-3-2-16,-3 0-20,-1-12-37</inkml:trace>
  <inkml:trace contextRef="#ctx0" brushRef="#br0" timeOffset="-28624.22">15543 3531 9,'0'6'342,"0"2"-337,0 2-29,-1 3 22,1 0 2,-5-1 1,5 1 2,0 1-4,0-1-26,0-3-35,0-2-27,0-3-49</inkml:trace>
  <inkml:trace contextRef="#ctx0" brushRef="#br0" timeOffset="-28435.11">15604 3650 67,'0'4'170,"0"4"-128,0 1-28,-1 2 18,-3 2-1,-1-2-6,3 0-9,2-1-8,-3 0 2,3-2-6,0-1-3,0-3-3,10-3-4,-5-1-7,12 0 4,-7-2-3,3-5 3,3 1-1,-5 1-8,-4 2-10,-2 3 5,0 0-6,2 6-16,-5 7-21,-2 2-46</inkml:trace>
  <inkml:trace contextRef="#ctx0" brushRef="#br0" timeOffset="-27815.79">15892 3452 6,'0'0'152,"-7"0"-83,-2 1-32,-2 7-2,-1 7-2,-5 6-2,0 10 2,0 5 4,4 6-1,-1 2-3,2 1-5,5-1-9,2-5-7,5-3-11,0-5 4,12-3-5,0-4-1,6-2-10,2-2-10,3-3-18,4-5-31,-5-5-45,-3-5-168</inkml:trace>
  <inkml:trace contextRef="#ctx0" brushRef="#br0" timeOffset="-27363.14">16068 3584 4,'3'0'228,"-3"0"-112,-4 5-111,-3 11-8,-8 6 38,-1 7-4,-3 1-18,1 2-8,-3-3 4,-1 0-3,2-5-6,1-4 1,5-5 4,3-5-3,7-7-2,4-3 1,0 0 3,0-7-6,0-7-13,6-7 0,6-3 4,-1-2-2,-1 4-5,1 3 3,-4 7 12,-3 6 3,-2 6-1,3 0 0,-4 11 5,3 7 11,2 4 3,-1 2-8,2-3-2,0-3-2,2-2-3,-1-3-4,2-3 4,1-2 0,0-4-7,-6-2 0,5-2-11,-4-2-17,-2-10-55</inkml:trace>
  <inkml:trace contextRef="#ctx0" brushRef="#br0" timeOffset="-27064.22">16108 3432 169,'9'15'96,"-1"0"-25,2 3-63,2 3-6,-1 5 34,2 2-9,1 6-11,-7 3-12,-2 4-1,-5 2-1,0 4 1,-12 2-8,-6-1 3,-3-1 1,0-4-2,2-5 1,2-5-2,3-8-11,7-6-29,1-8-80</inkml:trace>
  <inkml:trace contextRef="#ctx0" brushRef="#br0" timeOffset="-25011.92">16524 4436 24,'1'0'-5,"-1"0"15,0 0-6,0 0 171,0 0-111,0 0-52,0-1-3,-1 0 12,1 1-1,-5 0-5,1 0-1,-5 3 3,-1 4-1,-7 5 4,1 4 8,0 4-3,-2 3-2,3 4-2,0 0 3,2-1-10,5 0-7,1-2-3,7-4 2,0-3-6,0-3-1,8-4-3,6-2-3,0-5-11,7-3-20,0-1-18,5-10-53,-4-5-181</inkml:trace>
  <inkml:trace contextRef="#ctx0" brushRef="#br0" timeOffset="-24894.69">16657 4561 29</inkml:trace>
  <inkml:trace contextRef="#ctx0" brushRef="#br0" timeOffset="-24888.18">16657 4561 26</inkml:trace>
  <inkml:trace contextRef="#ctx0" brushRef="#br0" timeOffset="-24708.01">16657 4561 26,'3'-11'85,"-3"8"-55,0 2-13,0 1 26,-3 0 14,-1 1-24,-7 6-5,0 3 4,-2 3 8,-1 4-7,3-3-4,3 3 1,1-3-9,5-1-6,2-1-2,0-4-5,5-1-1,7-3-7,5-4 1,-3 0 4,4-2-2,0-9-4,-1-1-3,-2-2-8,-4-2-19,-4 0-8,-6 0-5,-1 1 0,0 2 1,-5 3 7,-7 3 11,1 6 13,0 1 5,0 4-7,0 6-9,3 3-10,1 0-11,3 0-19</inkml:trace>
  <inkml:trace contextRef="#ctx0" brushRef="#br0" timeOffset="-24435.73">16847 4452 11,'-5'0'38,"-9"5"177,-4 3-182,1 5-30,-1 1 18,3 2 12,4 2-11,0-1-7,9-2-2,2 2-1,0-4-8,9-1-2,2-4-1,4 1 1,-1-2 0,-2-3-2,-1 1 3,-1-2 0,-3-1 4,-4-1-3,-3 1-3,0 0 10,0 3 3,-10-1-4,0 5-3,-3-1-3,0 0-2,2 1-3,2-2-1,3 0-1,6-2-12,-3-2-30,3-3-33,0 0-91</inkml:trace>
  <inkml:trace contextRef="#ctx0" brushRef="#br0" timeOffset="-23960.16">17088 4307 16,'-2'1'30,"-6"4"209,-3 4-207,0 6-30,-7 4 21,2 7 17,4 4 0,-6 5-9,5 7-5,-1 0 0,3 2-3,3 0-11,4-5-4,-2-3-1,6-5-1,6-4-4,9-4-4,2-3-10,2-3-9,6-3-21,-3-4-34,-1-7-62</inkml:trace>
  <inkml:trace contextRef="#ctx0" brushRef="#br0" timeOffset="-23467.99">17232 4483 23,'3'0'-12,"-3"0"262,0 0-162,0 2-64,0 7-11,-11 5 12,0 6-4,-6 3-13,-5 3-9,2-1 3,-2-1-1,1-2-3,5-5-1,-1-4 3,3-3 1,6-5-1,1-5-6,7 0 0,0-10-16,0-6-14,0-4-8,4-2 15,3-2 6,1 4 2,2 3 15,-2 5 14,1 7 25,-1 3 15,0 2-6,5 5-4,-2 9-9,-1 3-7,1 4-14,0 1-1,-3-5-2,3-2-3,0-2-6,3-6 1,-6-3-22,4-4-81</inkml:trace>
  <inkml:trace contextRef="#ctx0" brushRef="#br0" timeOffset="-23152">17324 4376 180,'7'23'238,"0"5"-214,1 6-9,-1 1 28,-6 5-12,-1 4-19,0 1-7,-4 5-2,-8-3-8,-6 2-20,-6-1-16,-2-3-8,-9-1-3,2-6-13,5-6-51,3-9-44</inkml:trace>
  <inkml:trace contextRef="#ctx0" brushRef="#br0" timeOffset="-4235.83">16428 3783 63,'0'0'70,"0"0"-18,0 0-5,0 0 9,0 0-3,0 0-9,0 0 0,0 0-3,0 0-9,0 0-19,0 0-6,8 0 9,1 0 5,9 0-7,1 1-9,5 2 0,1-1-3,1-1-6,-2-1-33,-5 0-83</inkml:trace>
  <inkml:trace contextRef="#ctx0" brushRef="#br0" timeOffset="-3680.11">16852 3715 268,'2'-7'95,"-2"1"-73,0 1 41,0 1 12,0 2-24,-4-1-24,-4 2-8,-5 1-6,-2 1-6,-6 9-12,-4 6 3,-3 1 3,5 3 1,0 1-5,6 0 3,7 0 1,3-2-2,7-2-3,0-2 2,11-3 2,10-2-4,5-4-8,7-5-5,6-1-16,0-5-15,3-9-38,-6-3-72</inkml:trace>
  <inkml:trace contextRef="#ctx0" brushRef="#br0" timeOffset="-3411.68">16950 3804 136,'4'-4'52,"2"-2"-32,-5 1 31,-1 3 11,0-2-6,-1 3-4,-6 1-16,-7 0-14,-1 1-4,-5 10-8,1 3 3,1 0-2,1 3 1,6-3-2,1 1-4,10-2 0,0-5-3,6 2-3,5-4-2,6-3 5,1-2 0,4-1-2,-1-3-12,1-6-6,-4-2-15,-6-3-21,1-1-31,-6-2-7,-4 2-37,-3 1-21</inkml:trace>
  <inkml:trace contextRef="#ctx0" brushRef="#br0" timeOffset="-3111.9">17140 3708 68,'-15'0'126,"-4"0"26,-3 6-142,-2 2-5,4 4 25,2 1-10,6-1-11,2 1 0,9-1 3,1 0-2,0-1-1,1-3-6,9 2 0,1-2 4,-1-1 7,1-1-5,0 2-1,-3 0 1,-2-1-1,-2 0-1,-4 0-9,0 3 4,0-3-1,-10 0-2,2-2-11,-3-2 4,0-2 0,2-1-9,4 0-6,-2-5-13,1-5-58,5-2-156</inkml:trace>
  <inkml:trace contextRef="#ctx0" brushRef="#br0" timeOffset="-2755.69">17253 3612 397,'0'-3'49,"0"3"-29,0 0 22,0 2-14,-7 7-14,-4 8-5,-7 7 0,-3 5-8,-1 2 4,-3 0 0,5-1-2,8-1-3,1-3 2,4-1 3,3-4-7,4-2 0,4 1 1,4-2 0,10-2-7,2-1-23,2-2-44,4-4-127</inkml:trace>
  <inkml:trace contextRef="#ctx0" brushRef="#br0" timeOffset="-2124.09">17364 3727 11,'3'-2'-11,"-2"-1"238,2-3-181,-2 2-19,2 0 29,-1 2-2,-2 2-16,0 0-14,-2 3-16,-6 10-12,-10 4 12,-4 5-4,-5 1-1,3 1-4,1-1 4,1-5-1,4-2-2,2-4-2,4-2 4,5-5 0,4-3 0,2-2-4,1-2 1,0-7-15,5-4-5,8-4 6,-3-2 2,-1 0 5,1 4-5,0 4 5,-2 5 7,-1 4 1,0 2-2,-1 3 2,0 8 7,3 2 6,-2 3-7,-2-1-2,8-1 0,-5-1 2,0-2-7,4-1-1,-1-4 3,0-3-19,-6-3-61,5-3-118</inkml:trace>
  <inkml:trace contextRef="#ctx0" brushRef="#br0" timeOffset="-1863.84">17286 3564 139,'13'11'180,"-2"3"-156,6 3-4,-1 3 44,8 1-13,-5 2-23,1 1-8,-4-1-9,0 0-9,-5 1-4,-7-1 2,-1 2-9,-3-2-20,-9 1-8,-6 0 0,-7 2-1,-5-1-1,4 2 9,-6-3 12,5-1-11,2 1-55,2-6-37</inkml:trace>
  <inkml:trace contextRef="#ctx0" brushRef="#br0" timeOffset="-847.7">15111 4645 144,'0'0'267,"-3"0"-248,3 0-20,0 0 11,5 0 17,1 0-11,7 1-7,5 3 0,4-2-1,2 2-9,5-4-4,-5 0-26,-2 0-64,-5-4-157</inkml:trace>
  <inkml:trace contextRef="#ctx0" brushRef="#br0" timeOffset="-411.62">15413 4442 85,'0'-5'221,"0"2"-150,-7 2-71,1 1 4,-1 3 22,0 6-8,-1 4-18,2 4 2,5 3 2,1 0-3,0-1-2,7 1 4,4-2 1,0-1-2,-1-1-4,-1-2 3,0-2 2,-9 0-2,0-2-5,0 0 5,-11-2-1,-2 1-6,-2-3-7,-3-5 6,3-1 4,-3 0 3,5-4-4,2-4-2,3-1-5,3 1-13,5 2-27,0 3-15,5 0-32,0 0-29</inkml:trace>
  <inkml:trace contextRef="#ctx0" brushRef="#br0" timeOffset="-233.96">15465 4627 76,'-2'3'151,"-3"-1"-57,4-1-92,-2 4-4,3-2 21,0 0 1,0 2-15,3 1 3,-3-3 1,1 2-5,4-3-6,-5 0 3,0-2 1,2 0-13,0 0-29,-2-5-51,0-5-88</inkml:trace>
  <inkml:trace contextRef="#ctx0" brushRef="#br0" timeOffset="-84.31">15497 4519 154,'-11'0'278,"0"0"-240,1 0-36,3 0 6,6 0 26,1 3-26,0 2-10,0 1-2,4 4 2,4-1-11,8 3-26,-5 1-32,4-2-39,-2-1-92</inkml:trace>
  <inkml:trace contextRef="#ctx0" brushRef="#br0" timeOffset="88.26">15560 4673 11,'0'7'18,"-6"-4"54,2 0 92,1-2-114,2-1-4,1 1 9,0-1-15,0 0-27,0 2-10,0 1 5,7 0-1,0 1-3,-2-2 5,5 1 3,-2-2-6,-2-1-6,1 0 4,0 0 2,-6 0-4,5-3-4,-2 0 2,-4 0-12,7 0-13,-3 2-22,-2 1-21,4 0-16,-1 2-72</inkml:trace>
  <inkml:trace contextRef="#ctx0" brushRef="#br0" timeOffset="535.89">15903 4359 27,'-4'0'351,"-8"0"-298,-1 3-53,2 6 2,-5 6 17,0 5-5,-2 5-4,1 3-2,-1 5-5,7 2-4,0 1 3,5-1 3,3-1-6,3-4-2,0-3 5,9-4-2,6-2-4,3-3-16,-1-2-11,2-4-29,-2-2-57,-2-5-133</inkml:trace>
  <inkml:trace contextRef="#ctx0" brushRef="#br0" timeOffset="1056.33">15981 4525 25,'0'0'-6,"0"0"301,0 0-224,-4 0-57,-5 7 0,-5 3 4,-2 3-4,-7 3-11,1 2-4,-1-1-1,0-2 5,1-3-2,3 0-2,3-5-2,5-1 6,6-3-1,0-3-5,5 0-2,0-6-14,5-5-8,6-1 7,0-1 7,1 2 10,1 3 2,-2 3-1,-1 4 3,-5 1 11,1 6 8,-1 3 1,0 7-7,0-2-7,-3 3 0,-2-4-4,2 0-3,0-5 3,2-1-1,0-2-3,1-5-5,4 0-8,-2-2-28,4-8-42,-3-4-100</inkml:trace>
  <inkml:trace contextRef="#ctx0" brushRef="#br0" timeOffset="1236.99">15960 4394 340,'-3'14'71,"3"5"-72,3 0 4,9 3 32,4-1-11,2 2-16,-2-1-2,5 2-5,-7 1-4,0-1-12,-7 0-15,-3 1-31,-4 0-48,-4-1-51</inkml:trace>
  <inkml:trace contextRef="#ctx0" brushRef="#br0" timeOffset="2035.47">16075 4632 324,'-1'5'60,"-2"1"-57,0 1 41,2 1 18,1 3-27,0 0-21,0 2-4,0 1-1,0 1-6,0 1-4,0-2 1,0-1 2,0 1-1,-7-2-11,-4 0-9,0 0-23,-5-4-34,4-1-64</inkml:trace>
  <inkml:trace contextRef="#ctx0" brushRef="#br0" timeOffset="9683.52">12692 3515 102,'0'-2'4,"-6"-2"149,5 1-148,-2 3-4,3 0-1,0 3 13,0 10-5,0 9 6,0 9 5,3 10-2,1 11 4,-1 11-2,1 6-6,-4 8-1,0 9-2,0 6-5,-3 0-3,-5-2 3,-3-3-1,4-9-4,-3-4-2,0-6 8,3-7-6,3-8 1,3-9-3,-2-8 3,3-12 0,3-9-14,8-12-26,0-8-48,4-20-138</inkml:trace>
  <inkml:trace contextRef="#ctx0" brushRef="#br0" timeOffset="10012.78">12747 3391 346,'-16'0'62,"4"0"-55,7 0-8,5 0 6,0 0 15,0 0-10,8 2-10,12 0 1,6-2 4,16 0 3,1-1-2,10-6-2,-3 1-6,-2 3-3,-5 2-52,-9 1-130</inkml:trace>
  <inkml:trace contextRef="#ctx0" brushRef="#br0" timeOffset="10392.02">12731 4970 430,'-5'0'39,"5"0"-36,0 0 9,5 0 32,7-3-13,9-2-11,7-2-5,5-2-12,6 2 0,-4 1-1,5 1 0,-5 2-12,-8 3-19,2 0-32,-6 0-51,-8 0-164</inkml:trace>
  <inkml:trace contextRef="#ctx0" brushRef="#br0" timeOffset="12291.43">13176 3702 53,'0'-5'-11,"0"2"176,0-2-93,-1 3-45,-3 1 9,-2 1 8,5 0-9,-2 5-12,2 7-15,-2 8-1,0 7 6,3 4 7,0 0-5,3-2-9,4-3-2,5-4 7,4-5-6,2-3-4,0-6 1,3-3 2,1-5 1,0-5-3,2-11 3,-2-7 4,-4-6-5,-8-1-2,-3-3-2,-7 0 2,0 0 0,-11-1-6,-6 3-6,-5 9 4,-2 6 3,-5 12 2,1 6-5,-5 16-5,-1 11-4,7 10 2,0 6-7,9 5-32,10 1-15,8-3-76</inkml:trace>
  <inkml:trace contextRef="#ctx0" brushRef="#br0" timeOffset="12703.87">13221 4581 276,'-10'0'155,"4"0"-140,4 0-17,2 0 17,0-7 23,7-5-25,11-5-15,3-5 0,5-3 4,0-1-3,1 2-6,-5 3-5,-9 4 1,-5 7 0,-3 4 4,-3 5 6,-2 1 5,0 3 0,-4 9-8,-3 10 6,3 4 3,-2 1-2,1 2-2,5-5-2,0-2 1,0-5 0,5-4-8,5-6-31,1-5-79,0-2-176</inkml:trace>
  <inkml:trace contextRef="#ctx0" brushRef="#br0" timeOffset="13447.93">13447 3427 194,'-12'0'230,"5"1"-218,1 2-18,3-1 1,3 0 19,3 2-14,8 2-5,9 1 2,3-2 10,11-2-2,2-1-4,7-2-1,0 0 2,-1-1-8,-3-3-20,-5 0-31,-7 2-22,-5 0-28,-11 2 38,-7 0 47,-4 0 23,-4 0 7,-10 4 26,2 3 15,-8 2 3,5 2 16,-1 0-11,3 4-27,3-1-7,5 0-7,3 0-10,2 2 2,0-4 3,0 2-5,7 2-3,-1 0-3,2 3 7,1 7 0,3 8 1,-1 9 10,-3 10 1,0 10-2,1 10-7,0 8-3,0 5 3,-2-3-4,1-2-6,-1-6 0,-3-11 5,0-5-4,1-6 0,-5-5-1,2-8 1,0-2 3,-2-8-5,0-2 2,0-6 0,0-3 2,0-4-4,-2-3 2,0-2 1,2-4-1,0 2 0,-2-4-1,2 0 0,0-3 3,0-1-7,0 0 5,0 0-1,0 0 6,0 0 1,-3-2 1,-1-5-1,-3-1-2,2 0-5,-5 0 0,2 2 4,-1 2 0,0-1 1,0 5 6,1-1-1,1 1-4,-1 0-6,-4 0 0,1 2 0,5 1 1,-5-1-3,6-2 2,-2 0 1,6-1-3,-3-6-19,4-5-51,-3-6-65,-1-6-256</inkml:trace>
  <inkml:trace contextRef="#ctx0" brushRef="#br0" timeOffset="13872.31">14335 3991 320,'0'0'163,"0"4"-159,0 8-11,0 5 14,0 4 10,4 5-8,2 3-4,0-2-3,1-2-3,-3 0 2,-4-2 0,0-3-6,0-2-18,-2-5-12,-7-3-12,1-7-30,0-3-88</inkml:trace>
  <inkml:trace contextRef="#ctx0" brushRef="#br0" timeOffset="14019.95">14242 4152 391,'-4'5'54,"-2"1"-55,6 2-1,0-2 34,0 0 5,0 0-15,4-1-11,4 1-6,3-3-1,5 0 4,2-1-7,-1-2-6,-1 0-12,7-6-14,-4-3-26,2-1-42,-6 1-109</inkml:trace>
  <inkml:trace contextRef="#ctx0" brushRef="#br0" timeOffset="14299.81">14413 4151 338,'-6'-7'32,"6"3"-29,-3-1 37,1 3 10,0 2-23,-2 0-7,-3 1-14,-4 6-9,-7 7 0,-3 1 0,-4 0-4,4-1 0,0-6 6,9-4-3,1-4-2,4 0 1,3-4-10,2-7-22,2-2-7,0-6 16,0 1 10,2-1 10,2 6 1,3 1 10,-3 5 16,-2 5 17,3 2 7,-1 0-14,3 7 0,4 7-3,4 3-3,5 3-4,-1 1-4,3-2-9,2-2-6,1-3 1,3-3 3,1-6-10,-1-5-41,-9-3-140</inkml:trace>
  <inkml:trace contextRef="#ctx0" brushRef="#br0" timeOffset="15268.85">18167 4224 241,'-7'0'224,"3"0"-205,-1-1-17,5 1-7,0 0 4,9 0 3,9 0-4,6 2 0,6 1 2,5 0 2,1-2-2,-7 0-20,-1 1-38,-7-1-65,-9-1-102</inkml:trace>
  <inkml:trace contextRef="#ctx0" brushRef="#br0" timeOffset="15379.97">18199 4302 408,'-14'3'58,"3"-1"-58,8-1-3,3-1 19,0 0-6,11 0-17,9 1 9,6-1 3,2 0-1,8-1-17,-4-4-56,-7-2-120</inkml:trace>
  <inkml:trace contextRef="#ctx0" brushRef="#br0" timeOffset="15803.88">18653 3472 3,'0'0'69,"0"0"-18,1 0-3,-1 12-24,5 12 10,-1 11 23,-2 12 27,0 14-23,1 11-3,-3 13-26,0 15-17,0 16-6,0 7-2,-7 7-3,-2 3 1,1-7-5,-2-1 5,5-11-3,-1-12-2,5-10 3,1-9 2,0-9-2,0-8-2,0-6 0,0-8-1,-4-6 2,-1-8-4,3-6 2,2-8-2,0-7-9,0-11-27,0-6-51,0-9-87</inkml:trace>
  <inkml:trace contextRef="#ctx0" brushRef="#br0" timeOffset="16208.34">18620 3400 103,'-5'0'114,"3"0"15,2 0-120,0 0-3,0 0 17,0 0-9,4 0-6,10 0-4,9-3-1,5-5 3,10 3-2,2-1-1,-1 6 1,-2 0-9,-2 0 1,-7 5-46,-10 1-126</inkml:trace>
  <inkml:trace contextRef="#ctx0" brushRef="#br0" timeOffset="16772.3">18636 5392 222,'-4'-2'144,"0"1"-124,1 0-5,3 0 50,0-2-21,0-1-19,0-2-3,10-1-2,1-1-3,4 3-1,2 1-1,4 1-5,0 3-4,2 0-2,0 3-4,1 5-5,-3 1-8,2 1-18,-6 1-40,-1-5-91</inkml:trace>
  <inkml:trace contextRef="#ctx0" brushRef="#br0" timeOffset="21035.92">19099 3812 36,'1'-5'-19,"2"-2"42,0 1 89,-3-3-73,0 3-26,0 0 21,1 3 7,-1 2-2,3-2-2,-3 2-7,0 1-5,0 0-2,0 0 2,0 0-7,0 0-3,0 1-4,-3 10-6,-4 4 2,3 6-1,-4 4 4,3 1-5,5 0-2,0-1-2,0-5 3,2-2-4,9-3-3,0-2 2,4-4 2,1-3 0,-4-3-2,2-3 2,1-1 1,-2-7 1,-2-6-3,-1-4-2,-6-3 3,-4-4-1,0-4-5,-4 1 3,-10-1 5,-1 3-4,2 4-3,-2 9 2,4 5 6,-3 8-4,4 1-10,-1 11-13,4 8-10,3 5-14,4 5-39,0 0-95</inkml:trace>
  <inkml:trace contextRef="#ctx0" brushRef="#br0" timeOffset="21208.3">19331 3963 226,'-11'4'129,"4"5"-135,2 4-23,3 3 32,2 3 12,0 0-7,0 2-5,7-2 4,-3-2-8,3 0 2,-3-3 6,-1-2-9,1-4 0,-4-3-7,1-4-11,2-1-41,-3-7-117</inkml:trace>
  <inkml:trace contextRef="#ctx0" brushRef="#br0" timeOffset="21479.29">19357 3763 80,'-10'-4'164,"5"1"-158,2-1-5,3 1 48,0 0-4,3 0-32,8 0-15,1 2 1,11 0 4,0 1-3,1 0 5,2 5-5,-2 5 3,-2 3-1,-4 3 0,-5 2-2,-6 2 3,-3 0 0,-4-1 0,0 1-2,-4 0 4,-3 1 3,-3-1-4,-1 2 4,0-3-2,4-1-3,3-2-5,1-4 0,3 0-1,0-7-28,0-3-26,3-2-59,-2-3-87</inkml:trace>
  <inkml:trace contextRef="#ctx0" brushRef="#br0" timeOffset="21600.4">19400 3922 378,'-7'-1'99,"2"1"-97,5 0-11,0 0 6,8 0 0,10 0 5,7 3-2,8-1 1,5-2-1,1 0-42,-6 0-125</inkml:trace>
  <inkml:trace contextRef="#ctx0" brushRef="#br0" timeOffset="22723.28">21039 3806 49,'0'-4'-30,"0"2"272,-3-2-213,2 2-27,-3 1 29,-3 1 18,0 0-24,-3 3-11,0 7-13,-3 5 7,3 5 8,-4 6 5,3 0-2,7 1-2,-1 0 0,5-3-6,0-4-3,9-2-3,5-2 1,-2-6-3,6-2-2,2-5 6,-2-3-2,-2-1 2,0-8-5,2-5 2,-7-3 1,-3-5-5,-4-3-7,-4 0 3,-2-2 2,-8 2-6,-4 3 2,-1 8 5,-5 6 1,2 6-2,-1 2-8,-3 11-2,2 9-3,1 4-8,6 6-30,6 0-50,5 0-85</inkml:trace>
  <inkml:trace contextRef="#ctx0" brushRef="#br0" timeOffset="22955.83">21245 4039 17,'0'11'264,"0"4"-149,-3 3-106,-4 5 1,3-4 23,0 1-12,-1 0-5,3-2-10,0 1-4,2-5-5,0-2-11,0-3-14,0-4-17,0-5-57,0 0-110</inkml:trace>
  <inkml:trace contextRef="#ctx0" brushRef="#br0" timeOffset="23268.38">21290 3765 39,'0'0'-18,"5"0"253,2 0-214,1 1-22,6 2 26,3-2 25,-2 3-16,3-1-23,-1 1-4,1-1-4,-3 5-3,3 0-2,-6 4 4,-3 2 2,-2 4-3,-7 0-1,0 6 7,0-1-1,-5 2 0,-1-1-5,-1 1 5,3-3 0,-1-3-6,4-3-2,1-3 3,0-1 0,0-6-7,0-1-29,-3-5-48,0 0-111</inkml:trace>
  <inkml:trace contextRef="#ctx0" brushRef="#br0" timeOffset="23396.27">21338 3966 193,'-2'3'253,"2"-3"-192,0 1-64,0-1-6,11 1 27,5 0-3,6-1-5,6 0-2,7 0-6,-2 0-4,2-1-24,-5-5-71,-6-3-206</inkml:trace>
  <inkml:trace contextRef="#ctx0" brushRef="#br0" timeOffset="23976.1">19131 4901 4</inkml:trace>
  <inkml:trace contextRef="#ctx0" brushRef="#br0" timeOffset="23984.14">19131 4901 178</inkml:trace>
  <inkml:trace contextRef="#ctx0" brushRef="#br0" timeOffset="24207.81">19131 4901 178,'18'-43'80,"-18"32"-62,0 1 6,0 5 44,0 0-7,0 3-20,0 2-10,0 0-12,0 0-11,-4 8-11,-1 8 6,0 6 3,-3 7 0,2 1 1,1 1 3,0-3-1,4 0-8,1-3 5,0-6-5,1-4 2,9-3-6,0-7 2,5-4 2,0-1 0,8-12-2,-4-7 3,2-6-1,-6-4-5,-5-3-7,-6 0-3,-4-1 0,-4 2-7,-9 1-4,-5 6 11,-1 6 13,-1 9 4,2 9-6,2 2-5,0 13-4,3 7 4,4 9-1,8 6 0,1 5-24,4-1-43,8-1-84</inkml:trace>
  <inkml:trace contextRef="#ctx0" brushRef="#br0" timeOffset="24439.91">19388 5071 50,'4'0'-50,"-3"0"390,-1 0-265,0 2-63,0 8-3,0 7 15,0 8-3,0 1-9,-1 1-5,1 2-5,-4-4-3,4-2 0,0-5-6,0-3-18,0-4-33,1-8-26,2-3-55</inkml:trace>
  <inkml:trace contextRef="#ctx0" brushRef="#br0" timeOffset="24731.4">19456 4811 49,'0'-3'67,"0"1"158,0 2-192,0 0-25,0 0 3,4 0-3,2 0-11,5 6 4,7 2-3,-2 0 4,5 1 3,-2 0-5,1 0-3,-5-1 4,-2-1-6,-6 0 1,-5 5-5,-2 1 6,-2 5 6,-11 3 0,-2 5-3,0 4 6,1 0 5,3 0-8,7-3-5,2-3 3,2-4 0,0-5 0,6-5-6,1-4-4,-3-6-31,0-1-64,-4-12-105</inkml:trace>
  <inkml:trace contextRef="#ctx0" brushRef="#br0" timeOffset="24864.27">19466 4992 43,'0'0'381,"0"1"-339,0 3-48,0 5-3,9 1 18,8-1-5,5 3 0,6-3 1,4 0-7,-4-3-65,-6-5-179</inkml:trace>
  <inkml:trace contextRef="#ctx0" brushRef="#br0" timeOffset="25595.77">21081 4850 62,'-11'0'348,"-5"0"-316,1 1-40,0 10 8,-3 2 18,3 4 3,-1 4-8,5 4 1,3 2-1,-2 0-6,10-1-2,0-3-1,3-6 0,8-3-4,4-6-1,5-4 4,-1-4 2,8-1-1,-4-12-2,-1-4 4,1-3-5,-8-5-1,-1-2-5,-6-2 3,-4-2-2,-4 0-2,-1 3 1,-10 3 6,-3 7 1,-1 5-3,-2 7-2,-1 6 3,0 2-2,3 12-9,-1 8 0,4 7 0,5 6-22,7 2-20,0 1-43,0-4-111</inkml:trace>
  <inkml:trace contextRef="#ctx0" brushRef="#br0" timeOffset="25847.38">21231 5066 50,'4'0'179,"-1"0"-68,-3 3-104,1 6 16,-1 6 28,3 5-16,-3 5-18,0 1-5,0 0-6,-3-2-4,2-2-2,-3-5 3,1-1-2,-1-8-5,4-2-12,0-6-24,0-2-63,2-10-119</inkml:trace>
  <inkml:trace contextRef="#ctx0" brushRef="#br0" timeOffset="26143.88">21352 4794 3,'1'-1'224,"2"-1"-140,-3 2-50,0 0-11,1 2-9,2 5 3,1 4 13,0 3-2,2 4-16,-2 3-1,0 1-5,0 1 4,1 1-5,-1-1-4,-2-3-3,3-2 5,-3-3 0,0-4-7,1-1-2,-3-5-6,0-1-16,0-3-23,0-1-20,0 0-29,-3-3-113</inkml:trace>
  <inkml:trace contextRef="#ctx0" brushRef="#br0" timeOffset="26268">21306 5013 163,'-7'1'290,"4"2"-256,3-2-14,0 0 14,7 0 0,8-1-11,8 0-8,10-3-6,3-7-1,4-2-6,-2-2-24,-6-4-62,-13-1-249</inkml:trace>
  <inkml:trace contextRef="#ctx0" brushRef="#br0" timeOffset="26996">19845 3907 196,'0'5'132,"0"2"-111,-7 5-31,0 3 7,1 2 7,-1 2-1,3 0-1,0 0 0,0-2-7,1-4-9,0-4-12,3-2-26,0-3-21,0-4-38</inkml:trace>
  <inkml:trace contextRef="#ctx0" brushRef="#br0" timeOffset="27130.62">19770 4001 306,'0'0'74,"0"0"-78,0 0-18,0 1 24,2 3 12,7-1-6,9 3-4,-1-2 3,0-2-2,0-1-2,4-1-11,-4 0-60,-4-3-126</inkml:trace>
  <inkml:trace contextRef="#ctx0" brushRef="#br0" timeOffset="28195.84">20133 3871 34,'-6'0'277,"-1"0"-211,-2 0-62,7 0-3,-4 0 25,2 4-2,-2 4-15,1 5-8,-2 3-1,4 2 4,3 1 2,0-3-2,0 0 0,0-1 0,4-3 0,6 0-3,-3-6-2,3-1 5,1-4-3,0-1 4,0-1-1,3-8 6,-4-4-1,1-2-5,-5-4-4,-1-3 2,-5 1-1,0-2-7,-11 1 0,0 1 0,1 5 2,-4 6 4,3 4 0,0 6 2,0 2-7,-2 10-9,-2 7 5,1 8 6,1 4-7,5 5-32,1-2-61,3-3-180</inkml:trace>
  <inkml:trace contextRef="#ctx0" brushRef="#br0" timeOffset="28876.26">20624 3859 27,'0'0'349,"0"3"-298,0 2-63,-7 4 1,3 4 23,-3 1 4,2 3-10,3 0-3,2-2-1,0-1-1,0 0-1,4-4-7,0-2-5,3-2-22,-4-3-22,-2-3-42,-1 0-54</inkml:trace>
  <inkml:trace contextRef="#ctx0" brushRef="#br0" timeOffset="29001.78">20533 3939 9,'-8'0'210,"-1"0"-45,3 0-138,2 0-18,4 0 13,0 0-8,4 3-15,6 2 8,8-2 3,5 0-10,4-3 7,2 0-4,-1-1-25,1-7-107</inkml:trace>
  <inkml:trace contextRef="#ctx0" brushRef="#br0" timeOffset="31436.29">21796 3905 61,'0'0'97,"2"0"-26,-2-4-42,0 0-8,0 0 9,2 1-3,0 1-13,-2 0-10,0-1-2,0 3 1,0 0-5,0 0 1,0 0 1,0 0 0,0 0-2,0 0 4,0 3 5,0 0 1,0 0 1,0 0 2,-2-1 1,2 0-4,0 0-1,0-1-4,0-1 5,0 0-5,0 0-1,0 0 2,0 0 2,0 0-3,0 0-1,0 0-1,0 0 4,0 0-2,0 0-3,0 0-2,0 0 4,0 0-1,0 0-7,0-2 0,0-2 6,0 1 4,0 1-4,0 1 1,0 1 7,0 0 0,0 0-3,-2 0-4,2 0 5,0 0-2,0-1-7,0 1 0,0 0 2,0 0 0,0 0-2,0 0 0,0 0 5,0 0-2,0 0 1,0 0-1,0 0 5,0 0-1,0-1-3,0 1 0,0 0 2,0 0 2,0 0-6,0-1 0,0 0 4,0 1-1,0-1-4,0 1 0,0 0 4,0 0 0,0 0-5,0 0 1,0 0 3,0 0 1,0 0-4,0-2 1,0 2 6,0-1-4,-2-3-2,-1 2-1,2-1 4,1 1 0,0-1-3,0 1 0,0 1 2,0 1 2,0-1-7,0 1 0,0 0 2,0 0 0,0 0-7,0 0-1,0 0 6,0 1 2,0 5-1,0 0 3,0 4 7,0-2-2,0 2-4,0-1-1,0-2 0,0 2 4,0-4-8,0 1 4,0 0 1,0-3-3,0 3-17,0-4-24,0 0-21,0 0-17,0-1-22,-6-1-11</inkml:trace>
  <inkml:trace contextRef="#ctx0" brushRef="#br0" timeOffset="31924.26">21770 3926 90,'1'0'15,"-1"0"-15,0 0 2,0 1 9,0-1 14,0 0 3,0 0-1,3 0-5,-3 0-7,0 0-6,0 0-4,1 0-5,5 0 2,-5 0 11,3 0-5,2 0-1,-5 0-4,4 0 3,-5 0-2,0-1 1,0 0 2,0-1 3,0 0-4,0 1-5,0 0 5,0 0-1,-5 1 5,-2 0-4,3 0-4,-4 3 3,-2 4-1,5 0 0,-2 2 4,0-1-1,5 0-1,2-2-5,0-1 4,0 0-2,0-4-2,7 0-2,2-1 7,-4 0 8,5-5 0,-2-3-8,-1-1-1,-3-1-1,1-2-5,-5 1-8,0 0 2,0 1 1,-6 3 1,-1 2 3,3 5 2,-6 0 2,2 0-6,-1 6-3,0 5 5,0 2 6,5 0-3,3 0-2,1-3 2,0-2 0,10-1 0,1-1-5,7-2 5,-2-4-38,2-4-120</inkml:trace>
  <inkml:trace contextRef="#ctx0" brushRef="#br0" timeOffset="32819.6">21981 3981 110,'-2'3'134,"2"-3"12,0 0-128,0 0-21,0 0 17,0 0 25,7-3-2,9-7-23,6-3-11,1-5-1,4-1 1,-1 0-5,-5 0-6,-3 0 2,-3 0-6,-6 4 3,-1 1-1,-2 6 10,-6 3 2,0 5 0,0 0-2,0 11 2,-6 11-4,-4 10 15,1 8 1,-1 5-2,-1 0 0,4-3-7,4 0-3,3-6 0,0-3 0,10-3-10,2-8-34,4-6-66,-8-10-178</inkml:trace>
  <inkml:trace contextRef="#ctx0" brushRef="#br0" timeOffset="34892.25">19772 5070 105,'0'0'104,"0"0"-38,0 0-40,0 0 0,-2 0 3,2 0-14,-5 0-13,5 0-3,-4 0 0,4 4-4,-2-1 2,2 3 3,0-2 0,0-2 0,-2 1-2,2-2 4,0 0-2,0 0 0,0-1 0,2 0 3,3 0 7,-1-6-1,2 1-5,1-3 0,-5 1 0,3 0-2,-5 2-5,0 0 5,0 3 5,0 2-2,0 0-1,-5 0 3,-4 2 2,-1 4-7,-1 4-2,0 1 2,4 2 4,-2-3-3,7-2-4,-1-3 4,3-3-3,0 0 0,0-2-6,10 0 4,1-3 4,6-8-10,1-5-49,-7-6-135</inkml:trace>
  <inkml:trace contextRef="#ctx0" brushRef="#br0" timeOffset="35251.98">19986 4966 59</inkml:trace>
  <inkml:trace contextRef="#ctx0" brushRef="#br0" timeOffset="35262">19986 4966 114</inkml:trace>
  <inkml:trace contextRef="#ctx0" brushRef="#br0" timeOffset="35523.36">19986 4966 114,'-11'1'88,"4"2"-100,3 3-27,3 0 34,1-2 2,0 1 1,0-1-16,0 0-3,0-3 13,0-1 11,0 0 3,0 0 21,0 0 30,0 0 15,0 2 3,0 4-21,-7 6-31,3 6-2,-3 8 2,1 5 2,1 5-5,5-3-3,0-2-3,0-3-5,11-8-7,0-4 4,0-5-4,7-4-4,-6-4 1,6-3 5,2-3 1,-3-6-3,1-7 1,-3 0-3,-4-5 0,-4-2-8,-6-2-2,-1-6 0,-1-3-6,-10 2-4,-7-2-5,-2 6 2,1 4 11,-3 10 6,0 10 6,-2 4 2,2 11-6,2 9-13,1 10-2,3 4-18,3 3-61,4 1-127</inkml:trace>
  <inkml:trace contextRef="#ctx0" brushRef="#br0" timeOffset="36396.28">20481 4975 196,'0'-4'157,"0"3"-122,0 1-17,0 0 14,0 0-7,0 8-14,-3 6-5,2 5-5,1 1 4,0 1-2,0-2 3,0-2-8,0-3 1,0-2 4,0-5-2,0-1-9,0-4-12,0-2-16,-3 0 1,-1-2 1,-2-6-24,-4-3-10,-1-4 18,3 1 32,-1 2 28,-2 1 34,5 3 33,1 4-14,5 1-11,-2 3-8,2 0-12,0 0-20,0 0-9,2 0-2,9 0 2,6 0-5,4 1 1,0-1 5,4 0-1,-2 0-10,0 0-34,-4-5-97</inkml:trace>
  <inkml:trace contextRef="#ctx0" brushRef="#br0" timeOffset="37364.31">21714 5027 38,'0'0'103,"0"0"-65,-1 0-27,1 0 4,0 0 3,0 0-12,0 0-4,0 0 1,0 0 0,0 0 1,1 0 13,-1 0 1,0 0-6,0 0 0,0 0 11,0 0 4,0 0 0,-7 0-14,2 6-5,-4 0-1,0 5 0,-1-3-1,3-1 2,0-2 6,4-2-3,3-2-9,0-1 2,0 0-2,6 0-4,5-6-2,1-6-1,5-5-51,0-4-136</inkml:trace>
  <inkml:trace contextRef="#ctx0" brushRef="#br0" timeOffset="38019.51">21967 4977 47,'-10'15'118,"-1"1"-89,3 1-2,-1 0 16,0-1 0,5-3-7,-2-3-4,2-3 6,-2-3-2,5-3-3,1 1-8,0-2-2,0 0-5,1-8-5,10-5-10,5-6 2,2-3-2,4-1-4,-1-1-2,4 2 5,-6 0 0,1 4-6,-2 0-3,-3 4 1,-7 5-6,1 1 1,-5 6 0,-1 2 11,-3 0 0,0 0-1,0 0 0,0 7 3,-7 3 5,0 7 1,1 3 3,-2 8 5,1 0-4,3 6-5,1 1-1,0 2 1,3 0-4,0-2-5,0-4 0,0-3 2,0-3-5,0-1-16,6-4-27,2-4-43,0-7-116</inkml:trace>
  <inkml:trace contextRef="#ctx0" brushRef="#br0" timeOffset="38568.87">22060 3526 165,'3'0'176,"4"0"-161,8 0-38,4-5 15,8-1 6,5 4 4,4-2-2,3 2-5,0 2 5,2 0-7,-3 0-44,-8 6-39,-3 0-34</inkml:trace>
  <inkml:trace contextRef="#ctx0" brushRef="#br0" timeOffset="39375.57">22450 3570 15,'-5'0'49,"3"0"-2,0 0 27,2 0-24,0 0 2,0 0-6,0 0-2,0-1-25,0 1-13,0-2-7,2 0-9,0 2 9,0 0 1,-2 0-1,0 0-1,0 0 4,0 0 1,0 3 4,0 2 6,0 3 6,0-2 6,0 0-8,0 2-7,0 0-2,-2 5 3,2 4 0,0 7-8,0 8 9,0 11 3,5 9 6,-3 10-7,-2 11-3,0 10 0,0 5-4,0-1-4,-2-1 0,-1-6 4,-1-4-5,2-2-3,0-7 3,2-4 2,0-6 1,0-4-5,2-3 1,-2-1 0,2-2 2,-2 0-4,0-2 3,-2-2 0,-7-1 1,2-4-5,2-2 2,-8-5 4,8-4-1,-2-4-5,3-4 3,1-5 0,3-3 2,0-4-5,0-4 1,0 1 3,5-3-1,-3 2-5,5-1 5,-6 0-1,2 2 2,-2 1-4,2-1 3,0 1 3,-3 3-2,0-2-3,0 0 3,0-1 2,-3-4-3,3 2-1,0-3 0,0 0 5,0 0-3,0 0-7,0-3-1,0 1 3,3-1 2,-3 1-3,0 2 5,0 0 2,0 0-2,0 0-3,0 0 4,0 0 2,0 0-4,0 0-5,0 0 4,0 0 2,0 0-2,0 0-4,1 0 6,2 1-2,0-1 1,-3 0-2,4 0 2,-4 1 3,4 1-3,-1 0-4,1-1 5,-3-1 1,4 3-1,-3-2-5,0-1 5,0 1 2,-2-1-4,0 0-2,0 1 4,0-1 2,0 2-3,3-1-5,-1 1 5,-2 1 3,4 1-3,-1 1-6,-3 1 6,4-1-1,-4-2-4,0 2-8,0-1 0,0-2 4,0 0 4,-3 0-6,-1 0 9,-2-1-2,-1 0-5,0 1 2,2 0 4,-2 0 6,3 1-5,-6 0-4,3 3 8,-1-1 2,-1 1-2,1 1-7,-2-1 7,-1-2 2,3 0 2,-3-2-4,4-1 7,1-1 2,-2 0-4,1-3-9,-3-3 1,-1-1-6,-1-1-16,-1-2-34,-2-2-59,1 3-175</inkml:trace>
  <inkml:trace contextRef="#ctx0" brushRef="#br0" timeOffset="39735.26">22892 4331 272,'-14'-5'253,"3"1"-197,3 2-50,3 2 2,5 0 11,0 0-4,0 0-4,0 0-11,9 0-13,5 1 3,8 0 11,1 2-11,5-1-43,1-2-46,-8 0-68</inkml:trace>
  <inkml:trace contextRef="#ctx0" brushRef="#br0" timeOffset="39865.9">22825 4471 74,'-8'8'377,"5"-5"-328,3-2-43,0 1 2,6-1 6,9-1 0,9 0 5,13-3-6,6-5-7,6-4-15,-6-2-48,-7-1-82</inkml:trace>
  <inkml:trace contextRef="#ctx0" brushRef="#br0" timeOffset="40943.78">23307 3787 129,'-2'-11'65,"0"1"83,-1 6-129,3 1-3,0 3 11,0 2-21,0 13-12,10 11 17,2 13 20,1 15-17,8 12-4,-4 13 2,-2 11-4,-1 4 2,-3 6-1,-10 1-2,2 1-5,-3-2-1,0-8 5,0-9-3,-4-10 1,-2-6 6,5-4 10,1-7-12,0-8-5,0-6-6,4-8 1,-1-8-7,-2-7-16,2-7-23,-2-9-26,-1-3-46,0-13-79</inkml:trace>
  <inkml:trace contextRef="#ctx0" brushRef="#br0" timeOffset="41311.75">23277 3672 81,'-7'0'339,"3"0"-325,4 0-11,0 0 13,0 0 11,0 0-22,12 0-18,13 0 13,10 0 2,6 0 1,5 0-3,3 0 1,-3 0 1,-5 5-11,-2 0-55,-8 1-83</inkml:trace>
  <inkml:trace contextRef="#ctx0" brushRef="#br0" timeOffset="41828.6">23478 5464 9,'0'-4'393,"0"0"-284,0 1-92,0 2-17,0 1 24,0 0 2,0 0-20,0 0-14,4 3-6,5 3 11,2 0 5,7 0-6,-1-2 0,9-4-2,0 0-23,2-12-55,0-5-121</inkml:trace>
  <inkml:trace contextRef="#ctx0" brushRef="#br0" timeOffset="42379.4">23666 4022 60,'-9'-1'134,"1"0"-9,-3 1-106,1 0-7,-1 1 19,3 9-4,2 5-13,-1 9-5,3 6 6,4 6 1,1-2 2,13-4-3,6-4-3,3-5-9,4-4 0,2-4 6,-1-6-3,-2-3-6,-6-4 6,-1 0 3,-5-7 0,-2-7-5,-5-3 4,-4-7 0,-3-4-8,-3-3-6,-9-2-1,-9 3 0,2 4-5,-5 7-10,2 10 11,-2 9-1,-1 6-20,0 13-18,3 9 8,1 7-37,9 1-171</inkml:trace>
  <inkml:trace contextRef="#ctx0" brushRef="#br0" timeOffset="42656.15">23972 4296 97,'2'-2'193,"1"0"-153,-3 2-22,0 0-3,1 7-9,2 7 9,-2 5 4,-1 2 3,0 1-14,0-2 0,0-2-7,0-4 1,0 0-1,0-4 0,6-4-25,-2-5-49,0-1-93</inkml:trace>
  <inkml:trace contextRef="#ctx0" brushRef="#br0" timeOffset="43175.83">24084 3984 333,'-5'0'71,"1"-2"-73,4 1 7,0 1 48,0-1-21,4-2-31,9 1-14,8-2 13,0 1-1,8 1-4,-6 2 8,1 0-2,-2 9-6,-4 3 0,-2 4 5,-4 5 3,-1 1-2,-4 2 0,-5 0 2,-2-1 1,0 0-1,-6-3-4,-4-1 5,2-3-2,1-3 0,3-2-5,1-2 4,2-1 1,1-2-6,-3-1-9,3 0-11,0 0-6,0 0-20,0-3-24,0 0-45,-2-2-44</inkml:trace>
  <inkml:trace contextRef="#ctx0" brushRef="#br0" timeOffset="43306.64">24157 4177 64,'-5'-8'189,"0"3"-126,3 3-11,-1 2 19,3 0-17,0 0-34,0 0-20,10 0-8,2 0 6,9 0 6,4 0-3,4 0-2,2 0-11,-3 0-60,1-6-116</inkml:trace>
  <inkml:trace contextRef="#ctx0" brushRef="#br0" timeOffset="43947.77">23763 4908 92,'-17'9'283,"5"0"-249,-5 6-39,6 2 12,0 1 44,4 2-22,4 2-16,3 2-3,0-2 1,4-3-5,6-3-5,1-5 3,2-2-1,-2-5-3,0-2 0,1-2 7,4-6 0,-1-7-1,0-4 0,2-3 0,-12-3-2,2 1-4,-4-2 0,-3-3 1,-3 0-3,-8 3-4,-3 3 5,4 6 3,-3 6 1,-3 5-7,1 4-1,0 2-5,-2 11 1,-1 5 0,0 5 2,6 4-10,5 3-31,5-2-29,2-5-83</inkml:trace>
  <inkml:trace contextRef="#ctx0" brushRef="#br0" timeOffset="44204.83">23959 5061 6,'4'0'261,"-4"0"-168,3 1-85,-3 8-1,0 3 14,0 7 22,0 7-15,0 1-12,0-1-9,0-3-4,0-3-3,0-5 6,1-2-4,-1-1-3,3-6-6,-3-1-20,0-5-76,0-2-158</inkml:trace>
  <inkml:trace contextRef="#ctx0" brushRef="#br0" timeOffset="44507.86">24042 4819 10,'14'-6'-10,"3"-1"119,-2 0-47,0 2-46,0 3 3,1 2 15,-3 0-9,0 7-13,-2 3 0,-2 6 10,-7 1-3,1 2 7,-3 1 0,0 2-1,-3 0-1,-1 2-5,0-2-9,0 0-4,1-1 2,0-4-1,2-2-7,1 0-1,0-3 2,1-3 1,5-2-5,-1-1-5,0-1-4,-3-4-44,1-1-62,-3-5-96</inkml:trace>
  <inkml:trace contextRef="#ctx0" brushRef="#br0" timeOffset="44640.13">24027 5002 124,'-9'0'288,"7"-1"-185,-4 0-88,6 1 6,0 0 9,0 0-16,13 0-20,9 0 6,6 0 1,9-3 3,5-1-1,-3-3-23,2-4-84,-6-2-190</inkml:trace>
  <inkml:trace contextRef="#ctx0" brushRef="#br0" timeOffset="45219.66">24338 3639 39,'-6'0'265,"6"0"-106,0 0-144,0 0-13,0 0-1,13 0 4,6-2-4,9-1 2,7 3-6,6 0 2,4 0 2,-4 5-2,1 2-33,-7-1-44,-5 1-25,-7-1-72</inkml:trace>
  <inkml:trace contextRef="#ctx0" brushRef="#br0" timeOffset="46023.21">24632 3683 226,'-4'-3'32,"3"1"-28,1 2 13,0 0 16,0 0-28,0 0-20,5 0 10,1 0 0,-2 4 6,-3 0 1,2 1 0,-3-1-2,0-1 10,0 0 16,0-1 11,0 1-5,0-1-8,-3 2-5,3-2-4,-1 1-9,1 2 1,-3 5 4,3 5 0,0 10-6,-1 11 9,-5 12 5,2 15-4,0 14-2,-3 17-7,-1 5 3,3 6-5,-1 0-5,1-7 3,1-5 4,0-8-3,0-12-5,-2-7 8,5-7-2,-3-7 0,4-2 2,-6-5 3,6-2 2,0-4 1,0-2-5,0-6-4,0-6 1,0-6-3,0-6-3,0-3 3,0-7 3,0-1-5,0-1-1,0-1 9,3 0 6,-3 0-4,0 0-7,3 0 1,-3 0 1,0 0-4,0 0-7,0 0 7,0 0 0,0 0 1,0 0-6,0 0 6,0 1 1,0-1-2,0 0-4,0 0 3,0 0 2,0 0-2,0 0-3,0 0 5,0 0-1,0 0-2,0 0-3,1 0 2,-1 0 3,3 0-4,1 0 1,0 2 0,-1 2-1,1-2-8,-2 2-2,3 0 5,-3 0-2,-2 0-6,0-2 1,0 1 9,0-1 1,2-1-2,-2-1-2,0 1 7,0-1 2,0 0 0,0 0-1,0 0 7,0 0-1,0 0-2,0 0-4,0 3 3,0 0 0,0 0-4,0 1-1,0 1 4,0-1 1,0-1-4,0 0-1,0-1 5,0-1 0,0-1-2,0 1-2,0-1 5,0 0 2,0 0-4,0 0 0,0 0 3,0 0-2,0 3-2,0-1-2,-2 4 4,0-1 0,-1 0-3,1-3-2,2 0 4,0 0 1,0-2-2,0 0 0,0 0 4,0 0 2,0 0-1,0 0 2,0 0 7,0 0-2,0 0 0,0 0-3,-2 0 3,-6 0 0,-9 1 0,-2 4-4,-9 4-3,-7 3-2,-5 1 1,-2 4-1,2 0 1,-3-2-8,7-7-43,3-8-67</inkml:trace>
  <inkml:trace contextRef="#ctx0" brushRef="#br0" timeOffset="63731.16">16142 5596 158,'-3'-7'344,"-8"5"-295,1 4-41,5 16 7,2 7 25,-1 11-10,-1 9-20,-1 5-6,1 5 1,4 1 1,-3 0-8,-2-4 1,2-1 3,3-4 1,-6-8-10,2-5 1,-1-5 0,-1-9-9,3-5-18,-5-6-25,2-9-30,-1-1-72</inkml:trace>
  <inkml:trace contextRef="#ctx0" brushRef="#br0" timeOffset="64269.14">16242 5643 43,'0'-11'410,"0"5"-344,0 2-57,0 2-14,0 2 29,0 0 6,1 11-13,2 9-12,0 8 3,-2 8 1,2 4-3,-3 3-8,0 1 4,0-3 5,1-3-5,5-2-6,-2-7 4,2-2 5,-1-4-3,3-3-9,-3-5 7,3-5-11,-1-5-36,0-5-49,0-9-66</inkml:trace>
  <inkml:trace contextRef="#ctx0" brushRef="#br0" timeOffset="64703.28">16167 5485 373,'0'-2'80,"-4"2"-63,-3 0 25,3 0 13,-2 6-16,-5 7-30,-3 6-2,-1 5 2,-5 2-7,1 3-5,1-2 5,-2-2 2,1 0-2,3-8-9,3-3 8,7-5 0,2-7 0,1-2-15,3-5-2,0-12-24,9-9 6,6-5-1,4-5 12,3 1 3,1 4-10,-1 6 7,-3 10 23,-3 8 11,0 7 6,1 5 2,-5 14 18,5 8 8,1 7-6,-3 4-17,3 0 0,-2 0 1,2-3 1,3-5-13,-3-3 6,5-2-4,-1-7-8,2-4-11,-2-4 6,2-4-7,-3-6-39,-5 0-100</inkml:trace>
  <inkml:trace contextRef="#ctx0" brushRef="#br0" timeOffset="145907.24">3112 9730 116,'0'-18'67,"0"3"-29,-1-2-17,-2 5-16,0 3 41,3 0-9,0 5-4,0 0-12,0 3-8,0 1-1,0 0 3,0 0 0,0 0-6,3 8 1,1 9 19,3 10 4,1 13-15,1 12-5,2 10 3,3 14-5,-2 11-5,2 9 2,-1 11-1,-2 3-4,0 5-5,-4 1 5,1-3 2,-1-6-5,-3-4-4,0-14 3,1-9 1,-1-10-1,0-9-13,-1-4 5,1-6 1,-3-6-2,5-5-9,-2-7-6,0-7-6,-1-5-14,1-6-19,-2-7 7,-2-8-12,-2-5-103</inkml:trace>
  <inkml:trace contextRef="#ctx0" brushRef="#br0" timeOffset="146443.25">3178 9651 64,'-12'0'-27,"4"0"36,1 0 33,3 0 21,0 0 22,1 0-29,3 0-7,0-1-15,0 0-15,0 1-2,0-3-7,7-1-2,4-3 2,4 1 15,5-1 1,5 2-5,5-2-6,2 3 2,10 2 5,4 2-6,7 0-9,6 0 0,2 5 0,6 2-4,4-1-7,5 1 7,8-1 0,0 0-3,7-4-5,0 1 2,-2-3 3,0-3-2,-4-5-1,1-3 4,-4 3 0,-6 0-2,-5 4-12,-10 3-3,-12 1-9,-15 1-29,-10 6-30,-17 2-44,-7-2-122</inkml:trace>
  <inkml:trace contextRef="#ctx0" brushRef="#br0" timeOffset="151070.64">3718 9566 1,'4'0'85,"-1"2"16,-2 1-75,5 1-25,-2 2 22,3 4 29,-3-2-20,3 3-18,-2-2-2,2 2-3,-2-3-2,-1 0-10,0-5 4,0 0 1,3-2-2,1-1-5,6 0 4,4-4 7,-1-7 1,5 0-7,2-2 0,1 0 3,0 2-4,0 0 1,-3 3 1,2 0 0,-5 5 0,-4 1-4,-1 2 9,-6 0 3,1 4 1,-6 4 1,-2 0 10,-1 1 0,0 2-5,0-1-9,-1-1 2,-2-1-3,3-1-5,0-2-4,0 0-1,7 0 2,8-3 0,5-2-4,2 0 6,6-3 4,2-8-3,3-2-6,-2-1 6,0-1 5,-5 2-5,-4 1-5,-2 6 4,-9 2 2,0 4-2,-3 0-6,-1 2 6,-3 6 8,-2 0-4,-2 2-2,2 0 5,-2-2 0,0-2 0,2-1-10,1-3 3,5-1-1,2-1-2,5 0-1,2-7 8,6-3-1,5-1-1,0-3-6,-2 4 4,5 2 2,-5 5-3,-2 3-6,-2 0 5,-4 7 4,-3 2-1,-5-1-4,-3 0 5,0-2 3,-3 0-1,-1-4-2,1 1 4,-2-3-3,3 0-4,1 0-3,0-3 6,3-6-8,-2-1-37,-6-2-85</inkml:trace>
  <inkml:trace contextRef="#ctx0" brushRef="#br0" timeOffset="151655.25">3462 11414 14,'-1'4'457,"-9"1"-451,6 3-39,0-2 11,4 0 27,-3-3 13,3-1-11,0 0-12,0 0-3,7-2 8,1 0-2,6 0-2,3-6 2,5-3 4,2-2-8,5 1-44,3 2-87</inkml:trace>
  <inkml:trace contextRef="#ctx0" brushRef="#br0" timeOffset="155867.1">3701 9901 22,'0'0'-2,"2"-3"204,-2-2-131,0-1-67,0-1 6,2 1 22,0-1-8,0 0-8,1 2 2,-1-1 0,-2 2-4,2 2 3,-2 0 8,0-1-4,-4 2-2,-5 0-4,-3 1-4,-3 1-5,-2 9-8,-2 0 4,1 5 2,-2 0 0,7-1-3,0 3 8,6-3-2,6 1-2,1-2-9,4 3 4,7-2 4,6-1-3,5-1-8,2-1 7,2-2 2,-4 0-1,-2 1-4,-2-1 4,-10 0 0,-4 1-4,-4 3-11,-11 1 3,-13 0 3,-6 0 3,-8-4-3,-3-3 14,-1-6-2,-1-1 0,5-1-7,8-6 4,8 1 1,11-1-4,11-1-21,18-2-54,11-1-65,7-3-81</inkml:trace>
  <inkml:trace contextRef="#ctx0" brushRef="#br0" timeOffset="156819.49">3948 10126 21,'2'0'-14,"-2"0"24,0 0 169,0 0-99,0 0-45,0 0 9,0 0-2,0 0-14,0 1-3,-4 1-15,-8 4-8,1 1 0,-4 1 4,-2 3 1,-2 2-6,-2 1-2,0 2 3,-1 1-1,1-3-5,5-1-6,3-5-7,6-4-9,3-4-21,4 0-46,0-11-91</inkml:trace>
  <inkml:trace contextRef="#ctx0" brushRef="#br0" timeOffset="156965.64">3819 10157 248,'0'0'70,"2"0"-40,-2 0 7,4 3-11,3 5-5,1 5 7,3 0-6,4 1-15,1-1-6,3 0-1,2-4 2,0 1-9,-2-3-35,2-2-86</inkml:trace>
  <inkml:trace contextRef="#ctx0" brushRef="#br0" timeOffset="158251.25">4601 10626 123,'-12'0'302,"-5"0"-300,6 0-11,-6 0 11,3 6 7,-1 3-4,1-1 0,3 3-3,0 0 7,3-1 1,1 2 2,2 1-6,5 3 2,5 1-1,13 3 4,4 1-5,6 1 3,7 3 0,-1-2-8,2 2-2,-5-2 3,-9 1 2,-5-1-3,-6-2-6,-11-1 3,-4-3 5,-19-2 1,-3-4 0,-6-5 2,-4-5 2,-3-1 0,0-12-12,2-5 5,9-5 0,3-1-7,12 4-10,11 0-8,2 5-21,12 5-60,9 2-76</inkml:trace>
  <inkml:trace contextRef="#ctx0" brushRef="#br0" timeOffset="159295.51">4858 10965 71,'-8'0'137,"-2"-3"68,2 2-202,1 1 0,5 0 33,-3 0-6,1 0-26,4 1-3,-2 5 1,2-1-3,0 3-4,0-2 2,4 0 1,5 0 2,2-2-2,3 1-1,-2-4 6,3-1-3,1 0-5,2-5-3,-3-2-9,-2-4-25,-1 2-21,-2 1-8,1 3 18,-7 2 17,0 3 9,-1 0 22,-2 0 5,-1 1 14,0 8 39,0 0 0,0 8 2,0 2-6,-5 1-13,-1 4-14,-2-1-4,0-1-4,-2 2-11,2-4-5,1 1 3,5-4-5,0-2-21,2-3-44,0-8-94</inkml:trace>
  <inkml:trace contextRef="#ctx0" brushRef="#br0" timeOffset="159947.25">4618 9960 77,'1'-1'-3,"2"-1"149,-3 1-74,0 1-38,0 0 3,0 0 4,0 3-13,0 4-19,0 7-16,0 9 18,-3 5 3,2 2-3,1-2-7,0-5 6,0-2 1,1-4 0,9-3-9,4-2 1,1-4-1,3-5 1,4-3-4,2 0 2,1-11 3,-4-5 4,1-4-8,-7-4 0,-6-3 0,-9-2 0,0 2-8,-17 0 2,-5 4 6,-6 6-1,-5 7 0,2 8 2,-2 2 0,5 13-2,-1 9-8,9 6-2,8 7-4,5 3-38,7-1-86</inkml:trace>
  <inkml:trace contextRef="#ctx0" brushRef="#br0" timeOffset="160643.27">3701 10774 89,'-4'0'91,"4"3"-17,-6-3 2,5 1-5,1 0-24,-3 4-21,2 2-4,1 4-5,0 5-2,0 1-9,0 0 1,0-1 1,0-3-4,0-1-4,4-1 2,3-4 4,-1-1-6,-2-2-8,5-4 8,0 0 2,2-5-4,0-6 4,1-3 0,-3-3 3,0-1 0,-4 0-7,-4 2 2,-1 1 2,0 3 2,-8 2-3,-3 3 3,1 3 1,-4 2-2,-1 2-7,2 2 2,-2 12-8,1 8-11,3 1-19,4-1-17,7-2-54,0-8-144</inkml:trace>
  <inkml:trace contextRef="#ctx0" brushRef="#br0" timeOffset="162095.14">5094 9617 459,'-8'-4'8,"1"1"-16,3 2 15,4 0 29,0 0-8,0 1-17,0 0-9,0 0-6,4 0-5,9 2 11,4 3-1,3-1 5,5 2-4,0-1-2,4-2-1,2 1 2,-1-2 0,1 1-8,-2-3-8,-8 0-8,1 0-17,-9 0-15,-4 0-14,-7 0-10,-2 0-6,0 0 44,-6 2 28,-5 3 8,0 0 2,0-1 1,2 1 7,0-1 17,5-1 4,2 1-3,2-3-8,0 1 0,0 0-4,0-1-1,2 0 3,0 0 2,0 1 4,0-1 3,0-1 3,1 1 3,-3 1-5,2 1-11,0 1-4,0 2 7,3 4-2,-4 2-7,2 4 0,4 9 3,0 5 4,1 9-3,0 10-2,1 10 1,6 8-2,-1 7-7,1 5 0,0-3 4,1-2-5,-5-6-7,0-10 7,-3-3 1,-1-5 4,-5-3-5,-2-2-1,2-3 5,-2-1 1,0-1-6,0-3 0,0-1 6,-2-3-2,2-2-3,0-3 0,0-6 5,0-1-2,0-6-3,0-1-2,0-4 7,4-1-4,-4-3 1,0 0-3,0-1 5,0-1 1,0 0-4,0 2 0,0 0 2,0 1 1,-2 2-5,0-1 0,0 1 5,0 0-1,0 2-5,-2-2 0,4 1 7,-3-3-2,-1 0-4,4-2 0,-3-1 5,2-1-1,1-2-5,0 0 1,0-1 6,0 0-3,0 0-1,0 0 0,0 0 5,0 0 1,-6 4-8,2 2-1,0 2 3,-3 4 1,5 2-4,0 1-1,0-1 5,2 0-1,-2-4-1,2-1-2,0-3 6,0-1-3,0-4 0,0 0-2,0-1 5,0 0 1,-3 0-4,3 3 0,-2 1 3,0 5-2,-2 1-4,-2 4-1,3 1 6,1 2 0,2-3-5,0-1-1,0-3 6,-2-3 2,2-4-5,-3 0 0,3-2 7,-1-1 1,1 0-1,-3 0 4,-4-1-3,0-3 1,2 2-11,-5-1 1,2 2 7,2 1-3,-4 0-3,2 5 0,-3 2 3,0 3 3,-2-2-6,-1 3 5,-1-1 8,0-1 8,-2-3-2,-5 1 2,-3-3 4,-3-2-4,-5-2-9,-3 0-7,1-10 7,-1-2-5,4-4-8,7-2-2,8-1-8,9 0-17,8 3-39,0 0-53,10 4-231</inkml:trace>
  <inkml:trace contextRef="#ctx0" brushRef="#br0" timeOffset="171814.75">6601 9653 48,'0'-4'106,"0"2"46,0 1-148,0 1-3,-1 0 18,1 0 21,0 7-33,-3 9 0,3 7 8,-3 6 4,2 4-8,1 4 3,0 5 2,0 10 5,1 12-1,5 11-6,-2 11 0,-3 14-6,2 12-7,-3 13 2,-4 8-2,-7 3-14,0-3-12,-3-11-6,-1-19 1,-1-15 12,4-19 12,-4-9 7,4-8 6,1-8-1,4-7-6,4-8-1,3-10 3,0-9-4,4-10-24,2-5-93,-2-18-109</inkml:trace>
  <inkml:trace contextRef="#ctx0" brushRef="#br0" timeOffset="172307.31">6582 9666 55,'0'0'376,"0"0"-354,4 0-29,4 0-14,6 1 26,3 5 10,8 0-8,1-1-7,5 1 4,-3 1-1,-2-2-39,-8-1-110</inkml:trace>
  <inkml:trace contextRef="#ctx0" brushRef="#br0" timeOffset="172747.74">6497 11541 126,'4'-1'235,"2"-2"-188,-2 3-50,7 0 12,3 0 43,5 0-21,1 0-25,9 4-2,-1 1-3,1 2-1,3-5-7,-2 0-5,-1-2-17,-1-5-40,-5-10-95</inkml:trace>
  <inkml:trace contextRef="#ctx0" brushRef="#br0" timeOffset="173169.48">5858 10333 227,'2'2'286,"-2"-2"-288,2 5-24,4-4 13,1 1 14,4 1-1,7-1 0,7-1 5,7-1-7,2 0-1,4 0-11,-3 0-51,-3 0-43,-7 5-46</inkml:trace>
  <inkml:trace contextRef="#ctx0" brushRef="#br0" timeOffset="173330.78">5844 10547 192,'0'0'292,"3"2"-286,4 2-27,3 2 12,8 3 8,1 2 7,8-2-3,-1 0-3,6-3-2,-3-2 2,-1-4-15,-3 0-33,-2-13-46,-7-4-123</inkml:trace>
  <inkml:trace contextRef="#ctx0" brushRef="#br0" timeOffset="173638.57">5908 10221 376,'2'0'126,"0"3"-127,5 3-24,3 0 22,4 5 16,10 2 1,2 4-7,9 2 1,2 1-1,2 2-9,-1 3 2,-4 4 6,0 3-3,-11 4-4,-2 2-4,-9 3 3,-7-1-1,-5 3-3,-6-5 1,-15-1 9,-2-7-2,-4-4-2,1-5 0,2-8 5,9-7-2,4-6-4,11-7-14,0-11-61,15-4-85</inkml:trace>
  <inkml:trace contextRef="#ctx0" brushRef="#br0" timeOffset="174556.02">7078 10143 2</inkml:trace>
  <inkml:trace contextRef="#ctx0" brushRef="#br0" timeOffset="174566.53">7078 10143 151</inkml:trace>
  <inkml:trace contextRef="#ctx0" brushRef="#br0" timeOffset="174746.83">7078 10143 151,'0'-2'197,"-2"2"-156,-2 0-23,0 2 2,-3 8-2,3 8-6,-3 4-3,4 3-2,2 3 7,1-3 2,0-3-4,0-3-7,4-3 3,4-4-2,6-6-3,1-4-6,5-2 9,-1-5 2,1-11 1,2-5-5,-7-5 1,-2-1-3,-6 0-3,-7-2-7,0 3-3,-13 1 2,-2 3-2,-7 7-3,4 7 9,-2 8 0,1 2-11,1 17-7,1 11-3,2 9-12,5 7-42,4 3-60</inkml:trace>
  <inkml:trace contextRef="#ctx0" brushRef="#br0" timeOffset="175270.78">6960 11187 2,'0'0'9,"0"0"186,0-4-38,0-4-130,0-2-21,11-6 12,0-2 8,7-3-4,3-3-11,1-2-2,3 1-11,-6 2 4,1 4 1,-2 4-8,-8 4 3,-1 6 2,-5 5 1,1 0-7,-5 13-1,0 8 21,0 5 6,0 5 0,-3 1-11,-1-1 2,-1-1 2,4-3-7,1-3-8,0-1 4,0-6-4,4-2-22,2-8-43,5-7-87</inkml:trace>
  <inkml:trace contextRef="#ctx0" brushRef="#br0" timeOffset="176086.75">7340 9768 92,'-8'0'331,"8"-6"-306,0-1-31,11 0-18,8 0 24,8 0 2,6 2-1,3 3 4,6 2-2,2 6-5,-2 5 0,-3 5 2,-6 3-7,-8 3-18,-1 2 1,-12-1 14,-1 0 6,-9-2-1,-2-1 3,0-2 10,-4 0 1,-3-1 12,1 1 2,2 1-2,0 2-7,4 4-5,0 5 4,0 7 4,1 4-5,6 7-7,4 7-1,-1 4 5,1 5-4,-1 5-3,-6 2-2,3 0 3,-7-2 2,0-2-5,0-3-3,-7-4 6,0-2 1,3 0-4,0-2 0,4-1 6,0-1-4,0-1 0,4 0-1,3 1 3,-3-1-1,3 0-4,-3-4-1,2-2 7,-1-5-4,-1-6-1,0-4 2,-2-7 0,1-5 3,-3-7-1,0-6 0,0-1 5,0-6-3,0 2-1,0-2-1,0 0 3,0 0-1,0 0-2,0 0 2,0 0 4,-3-5-3,-1 1-8,-2-4 0,-5 0 2,0 1 0,0 0-5,-3 1 2,-3 1 6,-5 3-2,-4 1-3,-5 1-1,-6 2 7,-5 5 9,0 4 1,2-3-1,2 1 2,8-2-5,9-4-10,9-2-4,10-1-4,2-8-32,13-12-58,9-9-80</inkml:trace>
  <inkml:trace contextRef="#ctx0" brushRef="#br0" timeOffset="177970.86">8347 9782 29,'0'0'75,"0"0"109,-3 3-165,-1 4-20,0 5 1,0 6 8,-2 7 13,5 12 7,-2 14-7,3 7-1,0 10-3,-1 8-5,1 5 0,-5 8-10,-1 8-3,-1 4 6,-3 4 0,-1 1-5,-3-1-7,3-6 2,0-7 1,2-7-5,4-8-11,2-5 13,0-6-6,2 0-8,1-4-11,0-3 1,0-4 0,0-7 10,0-5-13,0-9-13,0-5 19,0-8 8,-3-4-7,-1-9-35</inkml:trace>
  <inkml:trace contextRef="#ctx0" brushRef="#br0" timeOffset="178387.24">8369 9765 30,'-11'0'181,"7"0"76,0-3-240,4-1-18,0-3 10,10 1 11,5-2-5,10-1-11,5 2-6,9 0 6,6 3-2,5 4-4,0 0-2,0 1-6,-4 6-24,-9 3-36,-4-1-96</inkml:trace>
  <inkml:trace contextRef="#ctx0" brushRef="#br0" timeOffset="178851.54">8168 11615 8,'1'4'17,"5"-2"248,-5-1-230,6 0-40,-1-1 3,5 0 5,0 0 11,7 0-8,1-4-3,4 0 16,3 1 24,2 0 0,1 0-12,6 1-4,-3 0 7,5 2-3,1 0-14,1-2-12,-5 1 0,0 1-9,-5-1-32,-8-5-64,-14 1-305</inkml:trace>
  <inkml:trace contextRef="#ctx0" brushRef="#br0" timeOffset="180635.24">8868 9942 125,'-11'0'161,"-3"-2"-50,-3 2-115,2 0-5,1 0 14,1 0 13,5 3-3,-1 2-8,4-4-4,4 3-3,-3 0 0,4 1-1,0 3 3,0 2 2,8 5-2,5 3 5,5 0 6,1 2-5,5-3-3,-2 2-4,2 1 3,-5 0-1,-1-1-3,-8 0 0,-6 0 2,-4-1 0,-4-2-1,-13 1 1,-2-3 0,-1-3 2,-5-3-4,0-3 2,-1-5 2,-3-2-3,5-10-5,5-6-6,5-2-4,10-1-17,4 0-21,15 3-30,7 4-3,9 2-74</inkml:trace>
  <inkml:trace contextRef="#ctx0" brushRef="#br0" timeOffset="180983.07">9158 10153 52,'0'-1'-25,"0"1"243,0 0-156,-1 0-54,-6 0 4,-4 4 33,0 6-21,-2 3-16,-5 4-8,-1 2 0,1-2 1,1 0 0,-1-1-2,5-6 1,2 0 1,4-6-2,6-2-8,1-2-17,0-6-26,0-7-44,10-3-21</inkml:trace>
  <inkml:trace contextRef="#ctx0" brushRef="#br0" timeOffset="181111.19">9075 10176 58,'3'0'225,"-3"0"-163,0 2-50,0 5 7,0 2 16,0 3-10,0 0-15,0 1-11,4-1 1,3-3 2,-2-1-2,8 0-9,-3-5-23,5-3-32,0 0-47,3-9-68</inkml:trace>
  <inkml:trace contextRef="#ctx0" brushRef="#br0" timeOffset="181899.26">9400 10098 14,'-3'1'0,"3"-1"-8,0 0 12,0 0 34,0 0-16,0 0 4,0 0-4,0 0 6,0 0 5,0 0 10,0 0 16,-4 2-9,0-2-20,-3 2-9,1-1-7,5 0-4,-2 0-3,3-1-2,0 0-2,0 0-3,0 0-1,0 0 0,0 0-7,0 0 6,0 0 3,0 0 1,0 0-1,0 0 2,0 0 1,0 1 1,0 0-4,0-1 0,0 0 1,-1 0-1,1 0-2,0 0-1,0 0 2,0 0-2,0 0-4,0 0 5,0 0 1,0-1 0,0 0 0,0 1 0,0 0 1,0 0-2,0 0-6,0 0 1,0 2 5,0 0 3,1-2-4,-1 0 3,3 0-2,-3 0 3,0 0-1,0 0 3,0-4 3,0 0-5,0 1-1,0-3 3,0 5 0,-4-1-1,-1 1-3,1 1 0,-1 0-1,-1 2 0,2 5-4,0-1 3,-2 0 3,5 2 0,1-1-5,0-3 2,7-1 1,-1-1 1,5-2-6,0-1-3,0-7-49,-4-7-125</inkml:trace>
  <inkml:trace contextRef="#ctx0" brushRef="#br0" timeOffset="182347.29">9697 10068 54,'0'0'-25,"0"0"278,-4 0-204,-3 0-46,-4 7 11,0 3 29,0 4-26,-2 0-6,-2 3-5,-2 0-2,5-1-4,-1-2 2,-1-3-1,6-2 0,4-6-2,4-1-4,0-2-6,0-4-29,0-7-37,1-5-64</inkml:trace>
  <inkml:trace contextRef="#ctx0" brushRef="#br0" timeOffset="182466.9">9557 10068 411,'0'11'51,"0"5"-55,0 1 8,7 1 25,1-2-7,5-2-7,5 0-7,4-3-7,1 0 3,4-3-11,-3-4-24,-1-4-62,-6-4-160</inkml:trace>
  <inkml:trace contextRef="#ctx0" brushRef="#br0" timeOffset="183447.26">10276 10075 80,'0'0'180,"0"0"-70,0 5-103,0 4-14,-2 3 8,-4 2 16,2-2-11,1 3-3,-1-2-4,1-2 3,2 0 1,-2-4-3,-1-1-4,4-5-1,0-1-19,-3 0-51,-1-4-90</inkml:trace>
  <inkml:trace contextRef="#ctx0" brushRef="#br0" timeOffset="183563.65">10118 10153 255,'0'4'218,"0"-1"-218,7 1-11,7-2 11,3 0 8,9-2 0,3 0-6,3 0-1,5 0-1,-3-5-36,-6-3-99</inkml:trace>
  <inkml:trace contextRef="#ctx0" brushRef="#br0" timeOffset="185278.96">10946 9955 27,'-11'7'386,"-5"4"-378,-2 5-16,2 4 10,-2 2 9,5 2 3,-2 5-2,4-1-5,1 1-4,6-4 1,4-1 0,0-7-1,3-3-3,8-5 3,1-4 1,9-5-1,0 0-1,5-6 2,1-7 3,-1-3-1,-2-3-6,-6-1 3,-3 0 0,-7-2 0,-5 0-4,-3-3 5,-11 0 1,-11 1-2,-2 0-4,-5 7 6,-1 7-3,3 10 4,2 2-8,3 15 3,0 4-1,6 8-5,5 4-4,7 3-21,4 0-27,0-5-90</inkml:trace>
  <inkml:trace contextRef="#ctx0" brushRef="#br0" timeOffset="185839.28">11182 10112 34,'1'0'-17,"-1"0"311,0 0-257,0 0-32,0 0 5,0 0 5,0 0-13,0 0-3,0 0-2,3-2 2,0 2-4,-3 0 5,4-1 4,-4 0-1,0 1-3,0-2 12,0 1 4,0-1 0,0 1-8,0 0 3,0 1 2,0 0-2,-3 0-7,2 0 1,-5 2-5,5 2 0,-3-1-4,1 3 6,1-4 0,0 0-3,2-1-9,0-1-13,0-3-45,7-7-68</inkml:trace>
  <inkml:trace contextRef="#ctx0" brushRef="#br0" timeOffset="186279.25">11375 10048 52,'4'0'298,"0"3"-271,-1 2-35,3 5 11,0 3 33,3 0-4,-2 3-9,4 0-8,-4 0-10,3-1-4,-3-3 2,-1-1-3,3-4-1,-2-1-13,1-3-15,2-3-59,0-6-119</inkml:trace>
  <inkml:trace contextRef="#ctx0" brushRef="#br0" timeOffset="186398.87">11607 10091 47,'-10'14'232,"-8"4"-137,-3 5-91,-4 4-2,2 2 23,2 3-5,-4 0-13,3 1-7,1 1-5,0-3-13,8-5-32,1-8-78</inkml:trace>
  <inkml:trace contextRef="#ctx0" brushRef="#br0" timeOffset="186855.76">10593 10271 52,'-4'6'94,"4"-4"123,0-1-196,0 0-25,2-1 18,15 0 16,10 0-1,13 0 4,7-4-5,9-3-7,9-3-8,3-3 0,4-3 4,9-2-1,4 0-5,1 0-3,-2 1-1,0 4-7,-12 3-17,-11 3-39,-12 4-58,-15 0-195</inkml:trace>
  <inkml:trace contextRef="#ctx0" brushRef="#br0" timeOffset="189347.3">8811 10981 2,'0'0'2,"0"0"4,0-1 198,0 0-97,0 0-81,0 1-15,0-1 11,-3 1 4,2 0-5,1 0-4,0 0-5,-3 0-2,0 3 8,-2 7-1,-1 4-5,0 7 0,0 3-5,-1 4 1,3-1-6,-1 3-1,4-4 3,1-1-3,0-2-2,1-3 0,8-2 2,2-2-1,4-3-2,3-4-2,2-4 4,-1-4-1,2-1-3,0-5 0,-2-6 1,2-5-1,-6-2-5,-2-6 2,-2-2 3,0-5 0,-7-3 2,-4 0-1,0 2 8,-11 1-4,-8 3-2,1 6 1,-5 6 0,0 9 6,2 7-10,-7 3-6,3 13-6,0 7-28,4 4-55,2 3-85</inkml:trace>
  <inkml:trace contextRef="#ctx0" brushRef="#br0" timeOffset="190479.43">9292 11112 24,'0'-1'-10,"0"0"268,0 1-174,0 0-74,-5 0-2,4 0 23,-4 0-6,3 0-18,-2 0-5,-2 4-2,1 0 0,-1 0 2,1 2 2,2-3-3,1 1 4,0-4 4,2 1-3,0-1-4,0 1-3,0-1-1,0 1-1,0-1-1,4 0-1,-1 0-1,1 0-15,0 1-28,-1 0-29,-3 1-59,0 2-17</inkml:trace>
  <inkml:trace contextRef="#ctx0" brushRef="#br0" timeOffset="191187.52">9580 11121 33,'0'0'61,"-1"0"176,-6 0-218,-1 3-16,1 2 10,-3 3 24,2 3-25,-3 2-5,1 1 0,-4 1-4,0-2-4,2 0 6,1 0 0,0-1-1,-2-2-7,3-3 4,5-3 0,2-4-19,3-2-58,0-10-103</inkml:trace>
  <inkml:trace contextRef="#ctx0" brushRef="#br0" timeOffset="191318.79">9504 11102 19,'0'15'447,"0"5"-432,0 5-19,0 2 13,0-4 22,0 0-13,8-3-8,6-2-2,1-4-4,2-3-4,4-6-6,-4-5-22,-2-3-70,-7-12-183</inkml:trace>
  <inkml:trace contextRef="#ctx0" brushRef="#br0" timeOffset="191615.37">8625 11356 110,'7'3'345,"1"-2"-333,5 4-30,13-2 18,3-2 34,10-1-3,10 0-14,5-7-2,11-6-5,7-7-2,8-4-6,3-3 0,2-1 1,1 2-8,-3 4-35,-14 2-65,-14 4-209</inkml:trace>
  <inkml:trace contextRef="#ctx0" brushRef="#br0" timeOffset="192134.83">10246 11044 15,'0'-2'390,"-7"0"-284,-2 2-111,1 0-18,4 7 24,-3 5 11,3 2-6,1 6-7,0 2 0,3-2 3,0 2 0,0-1-4,-1-3 0,-2 1-6,-1-3-20,0-4-23,-7-3-58,0-8-142</inkml:trace>
  <inkml:trace contextRef="#ctx0" brushRef="#br0" timeOffset="192273.46">10036 11179 259,'0'0'260,"0"0"-248,0 0-15,0 0 3,7 3 25,5 0-10,8 1-9,4-2-2,5-1-1,-1-1-4,1 0-17,-3 0-25,2-3-62,-10-6-210</inkml:trace>
  <inkml:trace contextRef="#ctx0" brushRef="#br0" timeOffset="192811.16">10930 10953 77,'-17'-1'154,"-7"1"53,-4 0-196,0 1-11,5 6 16,2 0 18,-2 2-20,6 1-8,4 3 6,2-1-2,7 3 0,4 0-8,1 2 2,13 2 1,5-3-1,8 3 0,1-2 6,1 1-5,-1-2-4,-5 0-1,-5 1 1,-9-3-1,-9 3-7,0-1 1,-20 1 2,-6-1-3,-9-3-1,-4-6 6,-5-4 5,1-3-1,-2 0-2,9-5 0,4-2 3,13 3-3,9-1-2,10 1-4,0 1-10,18-2-35,10-2-29,6 1-54,4-2-115</inkml:trace>
  <inkml:trace contextRef="#ctx0" brushRef="#br0" timeOffset="193290.78">10946 11272 33,'-7'0'220,"3"-1"-7,-3 1-195,5 0-16,2 0 20,0 2 9,0 6-15,6 5-10,3 2 0,3 1-3,3 0-2,-3-3 1,6-1-2,-1-4-7,-1-4-7,-3-3-8,0-1-4,1-8-16,-3-4-15,4-5 9,-5 2 27,-1-1 6,0 4 8,-2 4 8,-7 5 3,0 3 1,0 0 13,0 8 24,-11 9-17,-3 7-18,-3 7-5,-2 3 0,1 1 1,1 3-4,-1-3 0,4 0-1,6-6-12,-1-5-10,7-5-25,2-8-90</inkml:trace>
  <inkml:trace contextRef="#ctx0" brushRef="#br0" timeOffset="193783.25">11387 11206 2</inkml:trace>
  <inkml:trace contextRef="#ctx0" brushRef="#br0" timeOffset="193794.27">11387 11206 38</inkml:trace>
  <inkml:trace contextRef="#ctx0" brushRef="#br0" timeOffset="193959.29">11387 11206 38,'3'0'239,"-3"0"-209,0 0-27,-4 0 17,-1 0 21,-1 2-10,-1 0-9,-3 3-5,2-3-6,0 0-1,1-1 10,1-1 4,1 0-2,-1 0-11,6 0 1,-3 0-2,3 0-7,0 0-6,0 1 3,0 1-4,3-1 0,3 2 2,1-2 0,1 1-2,-1-2-13,1 0-26,2-3-43,-2-6-130</inkml:trace>
  <inkml:trace contextRef="#ctx0" brushRef="#br0" timeOffset="194311.29">11573 11162 66,'-8'5'156,"-1"1"117,3 3-262,-1 2-11,7 5 4,0 2 14,0 1-3,0 3-3,0 0-6,7-3-6,1-1 1,1-5 1,3-4-4,5-5-5,0-4-8,5-3-12,1-8-27,0-5-50,0-2-73</inkml:trace>
  <inkml:trace contextRef="#ctx0" brushRef="#br0" timeOffset="194463.66">11783 11196 35,'-11'13'346,"-8"6"-243,-3 8-90,-2 7-9,2 4 5,1 2 9,-4 2-10,5 1-7,2 1-5,6-6-6,1-5-13,6-8-33,3-7-93</inkml:trace>
  <inkml:trace contextRef="#ctx0" brushRef="#br0" timeOffset="195586.99">11873 9791 112,'-2'0'326,"-1"0"-280,3 1-45,0 0-6,5 3 2,8-2 11,9 2 2,6-2-1,10 0-4,6 0-1,6-1-1,-3 5 0,2 1-5,-3 2-1,0 6-1,-6-1-7,-6 5-8,-3 1-6,-7 0-6,-12 0-1,-5-3 10,-7-2 15,-1-2 8,-10-2 5,0-3-3,-2-2 5,2-4 9,0 0-2,4-2-5,3 0-2,-1 0 7,3 0-1,2 0-1,0 0-1,0 0-9,0 0 0,0 3-2,0 3 4,-2 2 4,0 4-1,-5 3-3,3 3 4,-8 3 0,7 0 1,-5 3-1,3 2 7,2 6 4,5 8-5,0 8-6,0 11-2,0 12 2,0 8-7,4 7-2,0 4 1,-1 1 3,-3-3-4,0-6-6,0-10 0,-3-9 7,-1-10 4,1-7-6,2-6 0,1-7 4,0-3-3,0-6-1,0-4 1,0-2 2,0-2 0,0-1-3,0-2-1,0 1 4,0-1-1,0 0-3,0-2 1,0-1 3,0-2 0,-3-2-3,-3-4 1,-1-1 3,0-1-3,3 0-2,0 0-1,0 0 6,4 0-1,-3 0-4,0 0 2,3 0 1,0 0 0,0 0-5,0 0 2,0 0 3,0 0 1,-1 0-4,-3-1 4,-2 0 0,-2 0-2,-5-3-5,-2 2 4,-7 1 3,-2-1 2,-6 0-5,-1 1 2,-2 1 6,-2 0-5,2 0-2,2 0-2,3 0-4,2 0-14,-3 0-55,-2 0-216</inkml:trace>
  <inkml:trace contextRef="#ctx0" brushRef="#br0" timeOffset="197115.21">5107 8690 122,'7'-20'287,"-5"4"-250,0 9-31,-2 3 2,0 4 38,0 0-14,0 10-21,0 12 7,-7 14-2,-7 9-4,-4 6-5,-4 2-1,1-1-3,-4-1-3,1 1 3,2-1 0,-4-4-3,6-3-6,2-4-4,7-7-17,7-9-15,4-9-26,0-10-38,0-5-72</inkml:trace>
  <inkml:trace contextRef="#ctx0" brushRef="#br0" timeOffset="197278.78">4858 9050 51,'-8'-1'362,"1"0"-317,1 1-35,6 1 17,0 10-5,13 5 1,2 5 5,9 3-6,2-1-8,0-1-9,5-3-2,-1-5 4,4-2-3,2-6-2,-1-4-2,2-2 2,2-12-6,3-10-24,-6-8-52,-13-8-171</inkml:trace>
  <inkml:trace contextRef="#ctx0" brushRef="#br0" timeOffset="211642.7">14743 7113 71,'0'-3'34,"0"-1"112,0 2-140,0-1-13,-4 1 30,4-1 7,0 1-12,0 0-6,0-2-3,0 2 2,0-1 4,0 2-2,0 1 25,0 0-11,0 1-11,0 10-6,0 6 18,1 7 9,2 10-13,0 3-13,1 12 4,0 7 2,3 12-4,-1 8-8,1 8 2,-3 4-1,-2 1-2,0 0-6,-2 0 5,0-1 1,-4-5-4,0-8-5,-3-8 6,1-8 0,-3-3-2,-4-3-3,2-2 6,-4 1 0,2-6-1,2-4-4,4-4 4,3-10 1,4-7-3,0-9-12,1-7-5,10-5-13,3-12-27,-1-13-48,-1-9-215</inkml:trace>
  <inkml:trace contextRef="#ctx0" brushRef="#br0" timeOffset="212251.34">14797 7063 39,'-1'0'294,"-6"0"-271,3 0-14,-1 0 39,3 3 5,2-1-16,0-1-20,2-1-9,10 0-2,3 0 9,4 0 1,8-6-7,5-2-2,4 0-2,-4 2-3,3 6-4,-6 2-17,-10 13-47,-10 4-97</inkml:trace>
  <inkml:trace contextRef="#ctx0" brushRef="#br0" timeOffset="212847.18">14807 8617 25,'0'0'406,"0"-1"-374,0 1-35,0 0 7,7 3 41,3 4-3,3-1-23,10 2-1,-2-1 1,8-4-4,3 1-10,-2-4-4,5 0 3,1-5-5,-1-3-23,-6-3-46,-8 0-109</inkml:trace>
  <inkml:trace contextRef="#ctx0" brushRef="#br0" timeOffset="214435.99">15457 7429 375,'0'0'85,"-3"0"-77,-5 8-13,-3 5 34,-5 5 11,-3 5-23,-3-1-11,0 4 0,-2-2-3,2-2-1,2-2-4,1-4 5,1-4-2,7-3-2,2-6-11,2-3-3,7-1-17,0-10-30,0-4-14,0-6-2,5-4 7,-1-1-14,-1 1 28,-2 2 56,-1 5 26,0 6 60,0 5 14,0 3-9,0 2-18,0 2-26,0 5-31,5 7 5,4 4 8,2 6-2,2 0-9,0 1-2,3-3-6,-1-1-6,2-2-4,2-3 3,2 0 0,1-2-13,-3-2-20,2-2-28,-3-6-67,-7-2-218</inkml:trace>
  <inkml:trace contextRef="#ctx0" brushRef="#br0" timeOffset="-214560.98">15296 8124 19,'0'-5'463,"0"4"-454,0 1-14,0 0 6,0 11 20,3 5 2,1 5-7,3 4-6,0 0-6,-2 0 0,5-5-2,-4-1-2,5-4-3,-3-4 0,6-4-9,0-3-17,-2-4-23,5-7-25,1-8-31,0-6-42</inkml:trace>
  <inkml:trace contextRef="#ctx0" brushRef="#br0" timeOffset="-214396.37">15492 8155 16</inkml:trace>
  <inkml:trace contextRef="#ctx0" brushRef="#br0" timeOffset="-214384.87">15492 8155 292</inkml:trace>
  <inkml:trace contextRef="#ctx0" brushRef="#br0" timeOffset="-214374.36">15492 8155 292,'-25'23'40,"8"-2"-39,-4 4 0,5 6 11,-2-1-8,5 1 0,2 0-10,0-3-11,2 1-36,5-5-49,-3-6-46</inkml:trace>
  <inkml:trace contextRef="#ctx0" brushRef="#br0" timeOffset="-213449.52">15671 7120 214,'-7'-6'231,"0"-1"-221,6 4-8,-2 0 4,3 2 35,3 1-22,12 0-14,9 5-5,5 3 0,3 2 2,5 0 1,1 1-8,-4 0-5,0-2 4,-2 1-2,-9-1-10,-2 0-9,-6-2-8,-6-1 2,-5-3 11,-4 0 9,0-1 12,-4-2 6,-3 0-2,-4 2 2,-2-1 12,-1 1 12,4-1 3,1 5-5,0 1-1,3 5-12,4 2-6,2 4 7,0 2 4,0 3-4,4 1-4,5 2 3,-2 4-1,-3 1 2,0 7-5,-4 6-3,0 6 2,0 4-1,-2 8-5,-4 3-1,-3 5 3,-5 5-1,2 0-7,1-3 4,0-6 0,4-8-1,3-10-5,2-2 3,-1-7 2,1-1 0,2-3-3,0-3 3,0-1 1,0-4-1,2-3-4,1-3 2,-1-4 4,-2-2-1,0-5-6,0-3 5,0-3 2,0-3-1,0-1-4,0 0 4,0 0 3,0-7-6,4-2-6,-4 0 7,2 0 4,-2 0-1,0 5-6,0 1 7,-2 0 2,-4 3-3,-4 0-6,5 0 6,-5 0 2,3 4-4,2-2-6,5 1 6,-3-2 2,3-1-2,0 0-5,0 0 3,0 0 3,0 0-3,3-1-2,1-2 5,-4 0 1,1 0 0,-1 1-3,0 0 4,-5-2 4,-9 4-5,-1 0-4,-8 0 4,0 5 0,-4 1-1,4 0-4,3-3 4,5 0-1,4-3-4,7 0-33,4-6-31,0-10-72</inkml:trace>
  <inkml:trace contextRef="#ctx0" brushRef="#br0" timeOffset="-210849.44">16412 7833 15,'0'0'-5,"0"0"10,0 0 96,0-1-71,0-2-25,0-1 1,0 1 16,0 0 0,2 2-8,1 0-7,-3 1 12,0-1 7,0 1 6,0 0-10,0 0-1,0 0-2,0 0-6,0 0-7,0 1 5,0 0 2,-5 0-4,3 1-3,2-2 0,0 0 3,0 0-2,0 0-8,0 0 4,0 0 0,0 0-3,0 0-3,0 0 3,0 0 3,0 0-4,0 0-1,0 0 3,0 0 1,0 0-1,0 0-3,0 0 3,0 0 0,0 0 0,0 1-4,0-1 4,0 0 0,0 0 0,0 0-4,0 0 4,0 1 0,0-1 0,0 0-4,0 0 4,0 0 0,0 0 0,4 0-3,-1 0 2,1 0 5,-1-1-4,-3 0-5,0 1 5,0 0 2,0 0 1,0 0-5,0 0 5,0-2 2,-3 2-4,0-1-5,-1 1 5,0-1 1,0 1-2,-1-1-5,3 1 6,0 0 1,0 0-2,0 2-8,2 5 5,0 3 4,0-2-2,2 0-5,4-2 5,3-1 2,-1-4-2,2-1-5,-2 0 5,-1-1 0,-1-6-11,-6-3-24,0-2-50,-9-3-160</inkml:trace>
  <inkml:trace contextRef="#ctx0" brushRef="#br0" timeOffset="-209441.46">16915 7127 26,'0'-3'21,"0"-2"133,-2 2-120,0 0-23,0 3 24,2 0 5,0 0-6,0 0-12,0 0-13,0 5-3,0 6 6,0 2 4,0 6 1,0 3 3,0 8 5,0 10-6,-2 10-4,2 10-3,-3 14 1,2 8-1,-6 6-7,3 4-2,-3 0 0,0 0 0,-4 1-4,0-4 0,1-8 2,-1-8-2,0-10-3,0-3 4,4-5 1,0-3 0,3-3-2,-1 0 0,4-3 3,-3-2-1,4-4-3,-3-2 1,3-6 1,0-7-6,0-7-9,0-9-8,7-5-14,-3-4-33,0-16-82</inkml:trace>
  <inkml:trace contextRef="#ctx0" brushRef="#br0" timeOffset="-208927.46">16926 7115 148,'-13'5'257,"4"-1"-236,1-1-22,4 0 8,4-2 41,0 0-16,0 0-21,12 0-4,8-1 3,5 0 3,7-7 2,8-5-9,0-2-3,6 1 0,-4 4-1,1 6-5,-14 3-31,-4 11-40,-12 7-119</inkml:trace>
  <inkml:trace contextRef="#ctx0" brushRef="#br0" timeOffset="-208453.4">16785 8751 25,'5'-3'404,"0"1"-373,-3 2-32,5 0 25,-1 0 33,1 0-31,4 1-14,3 4-3,2 0 2,1 1-6,4 2-2,3-3-6,-2 1 4,4-3-4,-2-1-14,5-1-21,-6-1-35,0-2-65</inkml:trace>
  <inkml:trace contextRef="#ctx0" brushRef="#br0" timeOffset="-205185.97">17333 7553 109,'0'-13'82,"0"-1"-51,2 1 7,1 5 7,-2-2-8,2 3-11,-2 3-4,-1 1-1,0 3-7,0 0 6,-5 0 3,-6 5-6,-5 5-6,-3 5 4,-3 4 5,-2 0 4,2 5-11,6-1-1,4-1 6,8 1-6,4-2-8,0-1-5,8-3 5,7 0-1,5-3-6,4 0 0,-1-1 6,5-1 0,-3-1-4,0 1-3,-8-2 4,-6 1-1,-9-1-6,-2-1-2,-13 2 5,-7-2 4,-4-1-11,-2-5 4,0-3 5,-2-1 2,6-11-21,6-2-24,9-3-21,7 3-69,0 0-106</inkml:trace>
  <inkml:trace contextRef="#ctx0" brushRef="#br0" timeOffset="-204785.79">17495 7599 129,'-5'-5'323,"0"2"-316,-2 3-21,3 1 19,4 8 12,-6 7-12,6 4-4,-1 5 7,-5 1-2,5 2-7,-3-3-1,-1-3 4,1 0 0,2-7-3,-1-4-1,3-4 3,0-6-2,7-1-8,1-2 1,9-10 7,-1-2 0,7-3-12,-1 1-1,-5 2 6,-4 5 4,-4 4 1,-8 5 0,2 0 5,-3 5-1,0 6 0,-4 4 6,-3-1 4,3 2-3,-3-5-1,3-1-3,4-4 4,0-1-5,4-2-9,7-3-3,3 0-20,1-1-37,2-7-103</inkml:trace>
  <inkml:trace contextRef="#ctx0" brushRef="#br0" timeOffset="-204461.51">17711 7781 6,'0'6'301,"0"-2"-272,0-2-26,0-1 8,0-1 30,0 0-13,3 0-21,1-1-8,0-4 1,3-1 4,-5-2-4,-2 2-8,0-1-1,0 3 4,-6 2 6,-5 2-3,-4 0 0,-3 8 4,1 3 2,-4 6 0,4 0 7,4 2 3,3-2-1,3-2-5,7-4 2,0-2 2,4-4-5,9-2-6,2-3 0,6 0 3,0-7 0,-2-6-8,2 1-2,-4-4-3,-6 2-12,-3 1-12,-1 2-3,-7 2-4,0 5 18,0 3 18,-4 1 7,-7 6 0,4 5 1,-2 2 0,8 0 0,-2 0 1,3-3-3,4-1-6,5-5 0,4-3-7,3-1-33,2-7-63,-6-8-72</inkml:trace>
  <inkml:trace contextRef="#ctx0" brushRef="#br0" timeOffset="-204296.87">17835 7547 37,'0'-14'113,"0"7"94,-3 5-170,-1 2-20,4 14 16,0 9-13,0 7-3,0 6-9,0 3-6,0 0 3,1-1-1,2-5-11,0-1-1,1-4 1,-3-5-9,4-6-14,-1-6-13,1-4-18,-1-7-30,1-2-30</inkml:trace>
  <inkml:trace contextRef="#ctx0" brushRef="#br0" timeOffset="-204157.73">17946 7755 21,'1'0'199,"-1"0"-86,0 11-101,-1 3 7,-6 3 31,3 2-27,-6 0-18,5-3-1,2-1 2,1-2-6,0-5-6,2-2-15,0-5-34,2-1-65,0-12-97</inkml:trace>
  <inkml:trace contextRef="#ctx0" brushRef="#br0" timeOffset="-203786.22">17915 7697 70,'0'10'242,"0"1"-216,0 1-66,0 1 35,2-2 19,5-2-7,4 2-7,1-4-2,2 0 2,-1-2 2,-1-1-1,2-4-5,1 0 5,1-3 1,-4-3-1,5-2-3,-5 0 4,-1-1 3,-2 1-2,-2 2-5,-3 1 7,-1 4-1,-3-1 0,0 2 1,-7 0 10,0 0-5,-6 0 2,1 5-6,-2 0 3,-1 4 6,-3 0 6,8 2-3,3-3 2,3 4-5,4-1-6,0 0-3,11-1 1,1-1-1,8-1-5,6-5-3,-2-2 4,2-1 2,-2-1-4,-5-5-5,-2-1 3,-6 0-2,-10 1-1,-1-1-2,0 0 7,-11 0 3,-1-1-3,-4 0-3,3 2 5,0 1 1,2 1-1,4 2 2,3 0 2,1 0 0,3 0-1,6-1-9,5 0 1,6-3 5,5-1-2,4 1-5,-2 1 1,-1 0-20,-5 1-60,0 0-110</inkml:trace>
  <inkml:trace contextRef="#ctx0" brushRef="#br0" timeOffset="-203209.92">18263 7743 144,'-7'0'183,"-2"0"-66,1 0-113,-2 3 3,5 3 33,-1 3-19,5 1-12,1 1-3,0 0-3,0 1-4,8-4 2,2 0 3,1-3-5,1-1-3,4-4 0,-4 0 3,5-4-6,-3-5-2,0-3 4,-2-1-1,-1 1-2,-1 0-3,-9 2 6,4 3 4,-5 3-1,0 3 0,0 1 6,-5 1-2,0 7-7,-2 2 2,3 2 6,1-1 1,3 0-1,0-3-2,0-1 5,3-3-2,5-3-2,0-1-3,6 0 4,0-2 2,4-7-4,-2 0-1,2-2-2,-3 1-8,-4 0-3,-4 3 3,-6 1 7,2 5 0,-3 1 2,0 0-1,-10 7-2,2 6 6,0 6-1,1 5 2,-2 4 7,7 5 3,2 3-5,0 5-6,0 1 2,4 2 0,0-3-5,-1 1-3,-3-4 2,0-3-4,-4-6 1,-8-1 1,-5-7 8,-3-4 0,-2-8 2,1-5 3,-6-4 3,-3-6-4,-1-8-7,-5-5 0,4-6 4,3-2-5,6-1-7,6 1-13,3 4-17,6 0-73,1 4-219</inkml:trace>
  <inkml:trace contextRef="#ctx0" brushRef="#br0" timeOffset="-202381.46">17349 8222 370,'0'0'115,"-6"2"-116,2 12-6,0 4 22,0 8 4,0 5-15,4 3 0,-3-1-2,-1 3-3,2-3 0,-2-3-5,0-3-1,-2-4-16,5-5-8,-2-5-11,2-7-21,-5-6-70,-1-3-67</inkml:trace>
  <inkml:trace contextRef="#ctx0" brushRef="#br0" timeOffset="-202237.26">17125 8275 110,'-7'-6'327,"0"2"-278,6 0-47,1 3 3,1-1 31,16 0-18,9 1-12,9-1 3,7 0-3,3 0-5,-1 2-1,3 0 1,-7 4-15,-2-1-35,-5 3-39,-14-1-103</inkml:trace>
  <inkml:trace contextRef="#ctx0" brushRef="#br0" timeOffset="-199937.45">17333 8272 0</inkml:trace>
  <inkml:trace contextRef="#ctx0" brushRef="#br0" timeOffset="-199924.94">17333 8272 182</inkml:trace>
  <inkml:trace contextRef="#ctx0" brushRef="#br0" timeOffset="-199626.18">17333 8272 182,'16'-29'68,"-11"16"-60,5 0-1,1 1 35,0 1-5,-1 3-11,4 3-8,-3 4-10,0 1 1,-3 2 4,-1 8 2,-1 1 10,-3 4-3,-3 3 2,0 1-3,-5 0-9,-8 1 4,3-1 4,-7-2-6,5 0-6,1-3-2,-5-2 0,4-1-1,-6-4-7,5-1 5,-2-4 0,0-2 1,1 0-5,1 0 2,4-5 2,3 2 1,3 0-8,2 1 6,1 0 2,0 0-3,0 1-4,0 1-2,0 0 5,6 0 0,-2 0-2,3 3 2,-1 1 7,0-1-6,1 1-2,-3 0 8,3-2-1,3 2-2,-2 1-3,5 0 2,5-1 4,0 4-1,5 0-7,1 2 1,0 0 6,-2 1-6,-3 1-6,-1-2-15,-5 0-33,-6-3-62,-7-5-229</inkml:trace>
  <inkml:trace contextRef="#ctx0" brushRef="#br0" timeOffset="-199029.95">17643 8411 7,'0'-2'-7,"-7"-1"345,-1 2-304,2-3-30,-1 2 25,1 2 21,0 0-26,-5 0-16,0 6-5,-1 7 2,-1 1 1,-1 3 0,1 1 1,2 1 7,6-4 0,5-2-1,0-3-10,0-4 3,8 0-2,6-5-2,5-1-1,2-3 5,4-8 0,-1-4-4,-5 0-5,-2 2 2,-12-1-3,-2-2-6,-3 2-7,-4 1 5,-7 4-1,-7 2-5,3 5-8,-2 2-17,-1 8-49,0 4-97</inkml:trace>
  <inkml:trace contextRef="#ctx0" brushRef="#br0" timeOffset="-198493.45">17829 8245 36,'0'-17'-2,"0"2"373,0 7-324,-1 2-41,1 4 29,0 2 2,0 8-24,0 10-9,0 10 4,0 9 3,0 5-5,0 2-4,-4-2-3,-3 1 3,0-5-3,0-3-8,3-5-9,0-6-4,4-6-16,-3-6-17,1-10-29,2-2-40,-2-7-29</inkml:trace>
  <inkml:trace contextRef="#ctx0" brushRef="#br0" timeOffset="-198360.95">17738 8446 4,'-2'-17'330,"-1"4"-259,3 7-51,0 2 21,0 3 0,7 1-20,3 1-17,8 6 3,2 2-5,2-1-3,3-1-4,-2 0-28,1-4-62,-9-3-157</inkml:trace>
  <inkml:trace contextRef="#ctx0" brushRef="#br0" timeOffset="-197478.14">18374 7155 328,'-4'-5'42,"-1"-3"27,5-1-68,0 3-9,5-2 10,6 2 9,7 4-4,5 1-9,5 2-1,6 8 5,0 5 0,0 3-6,-4 1-4,1 0-10,-2 0-7,-8-4-7,1 0 10,-7-3 8,-5-5 3,-5-1 5,-2-4 6,-1 1 3,-2-2 7,0 0 7,0 0 7,0 0 8,-5 0 0,4 2-12,-2-1-7,2 1-6,-2 3-2,0 4-1,3 5 5,0 2 4,0 3 2,0 1-4,6 2-2,-2 1 4,-3 4 2,6 4-8,-2 8 4,1 9 2,-1 6 0,-1 11-8,0 9 4,-1 9-3,-2 10-3,-1 5-6,0-1 3,0-4-7,0-12 2,-1-8-2,-6-9 4,0-7 4,-1-5 0,1-6-4,-3-5 3,0-7 3,2-5-3,1-8-1,3-8 1,-3-6 1,7-5 2,0-2-5,0 0 1,0-2-1,0-4 3,-2-2-6,0 2 6,-5 0 3,-2 1-3,-2-1-2,-1 4 1,-9-2 1,0 3 0,-5 0-3,-2 0 3,-6 1 0,4-3 4,-3 1-5,6-5 7,5-2 1,7 0-3,5 0-5,7 0 0,3-1-1,9 2-9,13 1-13,2-2-41,0 4-102</inkml:trace>
  <inkml:trace contextRef="#ctx0" brushRef="#br0" timeOffset="-197061.47">19092 7811 7</inkml:trace>
  <inkml:trace contextRef="#ctx0" brushRef="#br0" timeOffset="-197048.95">19092 7811 38</inkml:trace>
  <inkml:trace contextRef="#ctx0" brushRef="#br0" timeOffset="-196910.12">19092 7811 38,'8'-9'73,"-8"8"-46,0 1-21,0 0 18,3 0 27,-3 0-5,0 0 1,0 4 7,0 7-2,0 3 2,-3 5-7,2 6-10,1 5-9,-3 3-3,3-1-5,0 4-5,0-6-12,0-2 3,0-4-1,0-6-5,3-6-6,1-6-1,-1-3-15,1-3-25,-4 0-34,0-10-35,0-7-160</inkml:trace>
  <inkml:trace contextRef="#ctx0" brushRef="#br0" timeOffset="-196725.45">18982 8003 28,'4'4'-28,"2"-4"289,-5 0-176,2 0-77,1-1 8,0-4 41,3 0-13,-1-1-28,1 1-6,1 0 2,2 1-1,1 2 3,1 1 4,1 1 2,8 0 2,-2 1-9,8 5 11,-1 0-7,2 1-9,2-1-8,-3 0 4,-2-2-23,-6-4-49,-13-6-141</inkml:trace>
  <inkml:trace contextRef="#ctx0" brushRef="#br0" timeOffset="-195449.62">19578 7146 158,'1'-8'37,"4"6"-34,-5 0 7,2 2 3,1 0-6,3 9-4,5 11 16,0 12 10,0 14-6,-3 13 51,2 13-18,-6 13-21,-2 8-16,-2 7-12,0 0 0,-5-1-1,-3-4-5,0-6-1,-6-5 5,5-8-2,3-4 1,-1-6-3,2-5 5,5-5-4,0-7-10,0-8-1,0-6 2,0-6-11,0-8-8,0-7-22,3-8-16,6-4-44,-1-2-65</inkml:trace>
  <inkml:trace contextRef="#ctx0" brushRef="#br0" timeOffset="-195041.48">19724 7117 224,'0'-11'125,"0"2"-116,0 3-4,0 2 38,0 0 6,4 3-23,6 1-17,-5 0-6,11 3-1,-1 5-2,3 4 0,1 0 5,1 3-6,-2-1-32,-7-2-70,-4-2-217</inkml:trace>
  <inkml:trace contextRef="#ctx0" brushRef="#br0" timeOffset="-194549.15">19574 8725 17,'0'4'466,"0"-2"-435,1 2-34,3-1 5,6 0 31,3-1 2,2-2-17,9 0-10,5-1 1,3-6-3,4 0-3,-4 1-7,-2-2-20,-1 1-32,-1 3-60,-8-1-202</inkml:trace>
  <inkml:trace contextRef="#ctx0" brushRef="#br0" timeOffset="-193237.96">19906 7849 1,'7'-19'-1,"-2"1"34,1 0 59,-2 4-37,-3 2-20,2 5 17,-1 6 2,-2 1-10,0 0-12,0 7-15,0 10 5,0 11 9,-5 7-3,4 6-10,-3 1 0,-2 2-4,2-1-4,3-2-3,-6 0-2,4-8 0,1-3-3,2-7-1,0-8-2,2-4 2,8-5-2,-2-5-6,5-1 1,0-4-7,3-5-12,-4-4-20,2-1-23,-7-2-30,-6-2-100</inkml:trace>
  <inkml:trace contextRef="#ctx0" brushRef="#br0" timeOffset="-193070.13">19860 8069 47,'-14'0'274,"6"0"-211,1-1-49,5-1 18,2-1 17,9 0-26,9-2-14,5-1 0,11 1-1,-2-1-2,5 2-2,-2 0-2,-2 4-3,-2 0-18,-9-1-64,-5-4-174</inkml:trace>
  <inkml:trace contextRef="#ctx0" brushRef="#br0" timeOffset="-191661.15">20157 7191 154,'0'-8'194,"3"0"-176,-3 4-16,4 0-4,3 0 27,-1 2 5,5 2-12,1 0-15,6 2 1,2 6-1,-1 2 3,3 2-3,2 0-3,1 0 4,-6-3-3,-2 0-2,0-3 1,-12-3 3,2 0-1,-4-3-3,-3 0 3,0 0 7,0 0 5,0 0-4,-4 0-8,4 0 3,-6-2 0,5 2 2,1-1 2,0 1 3,0 0 0,0 0 2,0 0-5,0 0-3,-3 0-1,2 0 0,1 0 2,0 0 2,-3 3 3,-1-3-5,0 2 2,1 0 3,-1 2-6,-1 1-4,1 3 3,2 5 1,-4 10-1,-1 9 0,3 11 5,-6 14 0,6 12-1,1 13-7,2 11 2,1 12 0,-3 4-1,3-3-5,-1-6-2,-2-13-2,1-13 4,0-12-4,2-8 6,-3-7 2,3-5-1,0-7-3,0-4 2,-1-6 2,-2-3-2,-1-9-6,0-5-4,2-2 0,-3-3 3,3-2-2,-1-1 9,2 1 0,1-1 0,0 0-4,0 0 2,0 0 0,0 0-2,0 0-4,0 0 6,0 0 2,1 0 1,4 0-3,-5 0 3,0 0 1,0 0-1,0 0-2,0 0 2,0 0 4,0 0-3,0 0-5,0 0 4,2 0-1,3 0-1,-3 0-5,0 0 4,5 0 3,-6 2-2,2 1-3,-1-1 5,-2-1 2,0 0-1,0-1-1,0 0 7,0 0-2,-2 0-3,2-1-3,-4-2 3,4-1-2,-3 2 0,3 1-2,0 1 1,0 0-1,0 0 1,-2 0-7,2 0 6,-2 0 0,2 0-1,-2 1 0,0 1 2,-3-1 4,5 2-1,-2-3-4,2 0 3,0 0 3,0 0-5,0 0-8,0 0 3,2 0 2,3 0-3,-1 2 0,3 3 3,-3 2-1,-2 1-7,-2 1-6,0 0 4,0-1 8,-2 0 3,-2-4-1,-3 0 4,5-3 3,0-1-2,2 0-3,0 0 3,0 0 3,0 0-4,0 0-2,0 0 2,0 0 1,0 0 0,0 0-7,0 0 5,0 0 1,0 0 0,0 1-3,0 1 4,0 0 3,0-2-5,0 1-2,0-1 4,0 0 0,0 0 0,0 0-4,0 0 4,0 0 1,2-1-3,-2-1-2,0 0 4,0 2 3,0 0 0,-9 0-2,-7 3-1,-7 4 0,-11 6-4,0 0-1,-1-2 4,2-4 0,5-3-2,10-4-14,9-15-32,9-9-148</inkml:trace>
  <inkml:trace contextRef="#ctx0" brushRef="#br0" timeOffset="-181242.03">14153 9679 64,'0'-5'-17,"0"-1"12,0 3 29,0-3 9,-3 2-8,0 1-6,3 0 4,0 3 12,0 0 1,0 0-5,0 0 4,0 0 2,0 4 0,0 8-8,0 5-1,-1 10-2,1 8-1,0 10-8,0 9 9,1 13-1,5 3-9,1 8-9,-3 4-2,-4 1 0,0 4-1,0-4-8,0-2 3,0-6 0,-10-8 1,2-9-5,1-5 4,-1-8 3,3-7-4,3-5-8,-2-5 5,4-7 1,0-4-8,0-8-18,6-5-15,1-4-31,-1-9-70</inkml:trace>
  <inkml:trace contextRef="#ctx0" brushRef="#br0" timeOffset="-180700.96">14211 9540 60,'0'-2'132,"0"1"-25,0 1-74,0 0 19,0 0 11,0 0-15,0 0-21,0 4-11,0 2-7,3 1 11,5 0-5,6 0-5,5-1-10,8-2 3,3-3 4,5-1-3,3 0-9,-4-3-18,-3 1-62,-9-2-242</inkml:trace>
  <inkml:trace contextRef="#ctx0" brushRef="#br0" timeOffset="-180009.99">14763 9859 56,'0'-3'313,"0"1"-276,0 1-32,0 1 26,0 0 18,-2 0-17,-1 0-16,-1 7-14,0 5-1,-7 1 5,0 3-1,-3 1-3,0-1-4,0-1 10,-1 2-5,0-2-5,-2 3-2,0-1-4,5-2-21,-4-3-33,10-3-56,-3-7-117</inkml:trace>
  <inkml:trace contextRef="#ctx0" brushRef="#br0" timeOffset="-179849.72">14588 9874 540,'-11'0'19,"6"0"-31,4 6 17,1 1 29,4 3-21,7 3-12,6-1-1,2 1 3,8-3 1,2-2-5,-1-1-4,5 0 5,-3-2-18,4 0-25,-6-1-46,1 0-112</inkml:trace>
  <inkml:trace contextRef="#ctx0" brushRef="#br0" timeOffset="-179121.57">14621 10461 46,'-7'5'390,"-4"0"-374,2 0-16,7 1 17,-2 2 27,4-1-20,0 3-14,0 1-10,0 1 1,0-2 3,4-1-1,0-2-3,5-1-3,3 0 6,-1-2-5,1-3-1,4-1 0,0 0 1,7-1-9,-4-6-21,2-2-25,-2 0-40,-4-3-71</inkml:trace>
  <inkml:trace contextRef="#ctx0" brushRef="#br0" timeOffset="-178964.56">14807 10454 26,'0'0'-22,"0"6"345,-11 6-263,4 1-63,-4 9 18,0 3 38,1 3-18,-1 3-22,0 2-5,0-1 0,0 1-4,4-4-7,-2-1 1,7-3 1,2-5-18,0-3-29,0-4-48,5-9-152</inkml:trace>
  <inkml:trace contextRef="#ctx0" brushRef="#br0" timeOffset="-170709.97">14594 11379 300,'-6'0'68,"0"0"-65,3 0 3,1 0 43,0 0-9,-1 0-21,2 1-13,1-1 6,0 0 1,0 1-1,0-1-2,0 0 7,0 0-3,0 0-1,0 0 0,0 0 0,0-2 0,8-4-4,5-3-4,0-6 7,7-5-6,0-3-5,2-2-3,0 0 5,-5 4-2,1 3-4,-7 7-2,-3 4 5,-1 4-1,-5 3-5,3 0 2,-5 6 6,0 9 3,0 11-5,0 6-3,-5 5 8,0 1-3,4-1-5,-5-2-2,6-2 4,0-2-14,0-5-15,6-4-30,0-4-35,-6-9-198</inkml:trace>
  <inkml:trace contextRef="#ctx0" brushRef="#br0" timeOffset="-169402.02">14161 10937 52,'0'-2'141,"0"0"-115,-1 1-22,-2 1 23,-1 0 2,1 0-18,0 0-8,2 0 1,1 0-1,0 0-6,0 0 3,0 0 2,0 0 0,0 0-4,0 0 3,0 0 15,0 0 9,0 0-5,0 0 1,0 0 2,0 0 1,0 0-9,0 0-1,0 0-2,-3 1-1,2 3-10,1 5 0,0 3 2,-3 4 2,1 4-5,2 4 4,0 4 3,0 3-2,0 2-5,0 5 6,0 5 1,5 2 1,-5 3-8,0 1 0,0 1 0,0-4 2,0-3-4,0-3 2,0-3 1,0-5 2,0-2-6,0-7 2,0-3 3,0-1 1,0-4-6,0-1 3,0-2 4,0-3-2,0 2-4,0-3 2,0 2 2,0-1 0,0 1-6,0 0 4,0 1 3,0-1-1,0-2-6,0-1 4,-3-3 4,3-2-3,-2-1-2,2 0 2,0-1 1,0 0 0,0 0-6,0 0 5,0 0 0,0 0 0,0 2-4,0-2 2,0 0 2,-2 3 0,2 2-3,0 0 2,0 1 2,-2 0-2,0-4-3,2-1 3,0 0 3,0-1-3,0 0-3,0 0 3,0-1 0,0-1-2,0-2-1,0 1 4,2-1 5,-2 3-6,0 1-1,2 0 2,-2 0 6,2 0-5,3 5-5,0-1 5,8 1 5,-3 0-5,7-1-6,0-3 9,6-1 0,-1 0-3,0-5-6,0-2 4,2 0-6,-5 1-34,-4-1-101</inkml:trace>
  <inkml:trace contextRef="#ctx0" brushRef="#br0" timeOffset="-168677.98">15001 9563 33,'-6'0'281,"-1"0"-237,1 3-32,2-3 36,-3 0 0,7 2-26,0 1-7,0-1-8,0 1-6,7 0-4,3-2 8,8-1-2,1 0-2,6-1-4,3-4 8,-2 2-2,2-1-4,-2 3-3,1 1 3,-5 2-8,-3 4-18,-3 3-14,-4 0-14,-2 3-23,-9-1-21,-1 0-12</inkml:trace>
  <inkml:trace contextRef="#ctx0" brushRef="#br0" timeOffset="-167718.22">15220 9656 6,'0'-2'18,"0"1"1,0-1-3,0 1-4,0 1-9,0 0-2,0 0-2,0 0 5,0 0 1,2 3 0,-2 1 0,3 1 12,-3 0 5,0 0 4,0-1 1,0-1 3,0-2 2,0 0-6,-3 1-4,1 0-1,2 1-2,0 6-6,0 3 2,0 6-1,0 9 5,0 5-5,5 11-5,-4 8 2,4 10-2,-5 3-9,2 6 0,-2 2 2,0-3-5,0-5-17,0-3 7,0-9 13,0-4 3,0-2 1,0-2 2,0-1-3,0 1 1,0 0-6,-2 0 1,2 0 4,-6 1-3,3-1 0,-1 0-2,0 0 4,0 0 0,1-3-4,3-1-1,0-5 3,0-1-4,0-6 1,0 1 1,0-5 7,0-3-3,0-1 1,0-3-1,0-1 4,-4-2 1,1-1-6,0-1-1,2-4 6,-2-1-2,2 0-1,1-1-3,0 1 5,0 2-3,0 2-5,0 3 2,0 5 4,0 1-2,0 3-4,0-1 0,0 0 7,-5-2-4,3-3-5,-2-4 5,1-5 4,1-2-2,0-3-4,2-2 1,-2-1 5,2 0-3,0 0-2,0 0 1,0 0 0,0 1 3,0 2-5,0 2 2,0 0 2,0 4 1,0-1-6,-2 1 3,0 2 2,-3-2 0,0 0-5,4-3 2,-2-2 3,2-2 0,1-1-4,0 0 0,0 0 5,0 0-2,0 2-4,0-1 2,0 2 3,4 0 0,-3 0-4,-1 0 1,0 0 4,0 1 0,0-1-5,0 1 1,0-1 4,-1 0 0,1 1-5,0 0 1,0-1 5,0-2-4,0 0 0,0 0-2,0 0 4,0 1 1,0 0-5,-3 0 1,2 0 6,1 1-3,-6 2-3,5-1 1,1-1 4,0 1-1,0-1-4,0-2-1,0 1 5,0-1-3,0-1 0,0 0-3,0 0 5,0-1 0,0 0-4,0 1 0,0 1 6,0 1-4,0 2-1,0 1 1,0 1 3,0 0-1,0-2-5,0 1 1,0-2 5,0-2-1,0-2-5,0 0 2,0 0 2,0-1 3,0-2-3,0-2 6,0 2 3,0 1 0,0 2-2,0 0 5,-3 0 5,2 0-4,-5 0-7,1 4-7,-2 0 6,-2 4-2,1 0-5,-6-1 4,-1-1 7,0-2 4,-8-1-3,0-2 1,-6-1 3,1-6-6,-3-9-10,5-9-1,4-5-1,11-3-27,9-5-46,2 3-110</inkml:trace>
  <inkml:trace contextRef="#ctx0" brushRef="#br0" timeOffset="-163454.4">15953 9629 12,'0'-1'90,"0"-2"-24,0 2 21,0-4-57,0 3-18,0 0-2,0-1 0,-3 1-6,2 2-2,1 0 3,0 0 9,0 0 8,0 0 4,0 0 0,0 0 0,0 0-3,0 0-7,0 0 0,0 0-1,0 0-4,0 0-5,0 0-1,0 0 2,0 0 0,0 0-5,0 0 1,0 0-1,0 0 2,0 2-7,0 4 2,-5 7 3,3 5 0,2 11-4,-3 3 6,2 8 2,1 3 1,0 7-8,0 7 3,1 3 3,2-2-4,-3 2-2,0-7 0,0-3 2,-3-3-1,-3 0-1,-2 0 1,-6-2 1,-1 1 0,0 1-4,-1-1 2,4 1 3,-2-2-1,6 0-4,1 1 2,2 0 3,3-1 0,2 0-7,0-2 3,0-1-3,0-4 4,0-2-7,0-4 4,-4-2 2,-1-4 2,-1-2-2,0 1 1,-1-3 3,-3 1 1,6 1-7,0 1 3,-3 0 3,3 0-1,0 1-5,-2-1 2,1 1 3,3-1-2,-2-2-6,1-1 5,2-1 3,-2-2 0,0-3-5,2 2 4,1 0 4,-3-1-3,3 2-4,-1-2 4,1 2 0,0-1 0,-3 0-2,0 0 1,2 1 0,-2-2 2,1 1-4,0-2 2,2 0 1,-4-3 0,4 3-3,-3-3 2,1 2 1,0 1 1,0-1-5,0 2 4,2 2 0,-2-4 0,2 1-3,0 0 2,0-1 2,0-2-2,0 1-3,0-3 4,0-4-1,0-1 0,2-3-4,-2-3 1,2 0-2,2-2-13,1-9-16,-1-11-19,-2-10-76</inkml:trace>
  <inkml:trace contextRef="#ctx0" brushRef="#br0" timeOffset="-162913.6">15964 9600 67,'0'1'95,"0"-1"-31,0 0-13,0 0 21,0-4-25,7-1-24,3 3-11,3-3 13,4 4-1,5 1-8,2 0 0,4 0 1,0 6 0,1-1-6,-4 1-7,4 1 0,-1-1-1,-2 2-4,-6 2-28,-2 0-31,-14-2-88</inkml:trace>
  <inkml:trace contextRef="#ctx0" brushRef="#br0" timeOffset="-162258.05">15699 11932 309,'0'-4'47,"0"-1"-46,0 1 7,0 1 54,2 2-16,3-1-18,-1 1-11,3 1-1,0 0 1,4 0 7,4 0-1,2 3-9,2 3-5,3 0 0,2-2-4,2-1-5,3-1-2,-1-2 7,1 0-5,2-3-21,-3-5-35,-3-2-69</inkml:trace>
  <inkml:trace contextRef="#ctx0" brushRef="#br0" timeOffset="-156725.78">16175 10075 84,'0'-16'279,"3"3"-241,0 1-31,-2 2 23,2 4 11,1 4-9,-1 2-15,1 0-11,-4 10 1,1 5 16,-1 6 0,0 4-7,-4 3-8,-3-2 3,2 0 0,-2-2-5,2 0-7,3-4 4,-2-4 2,4-5-6,0-5-5,0-5 0,2-1-8,8-9-8,7-6 1,-2-8 11,2-3 1,1-2-2,-3 1 1,-4 2 13,0 7-2,-2 5 0,-8 4-4,2 5 7,-3 4 4,1 1-5,5 10 1,-6 4 7,4 4-4,-3 1-5,5 1-5,-2-4 8,-1 0-4,1-4-1,-3-2-4,4-5 7,1-2-1,3-4-8,-1-1 1,3-9 7,6-4-2,-2-3-8,-2-3-5,2 1 8,-7 2 5,-2 6-4,-2 5 3,-4 4 3,0 2 1,0 5-2,0 7-1,0 4 8,0 2-2,0 4-9,0-3-2,0 0 10,1-3-2,4-1-7,-1-1-1,-2-3 0,3-3-16,2-3-45,-7-4-105</inkml:trace>
  <inkml:trace contextRef="#ctx0" brushRef="#br0" timeOffset="-155458.43">16557 10296 39,'-4'2'310,"1"0"-228,-1 0-67,4-1-13,0-1 9,1 0 16,9 0-5,3-3-10,4-5-7,6-5 1,-2 0 1,-3-4-5,4 0-7,-7 2 4,-2 3-2,-6 5-2,-3 5-7,-3 2 9,-1 1 4,0 10 1,0 9-7,-4 5 8,-3 4 0,1 3 0,0-2-7,-1-1 5,3-1 2,4-5-3,0-4-6,0-5 1,0-5-7,0-4-18,4-5-33,3 0-46,-1-9-43</inkml:trace>
  <inkml:trace contextRef="#ctx0" brushRef="#br0" timeOffset="-155226.39">16747 10320 0,'0'0'111,"0"4"78,-2 5-162,-3 1-29,1 2 33,0 1 17,0-2-20,4-2-17,0-1 2,0-5-1,0 0-3,0-3-7,6 0 2,5-3 0,1-7 2,5-6-7,2-3 4,1 0 1,-4 2-4,2 2-6,-2 3 3,-5 4-2,-4 5-3,-2 3-2,-5 5 9,6 6 5,-6 3-1,0 0-6,0 3 5,0 0 4,0-3-5,0 2-6,0-1 5,-3-2-10,3-2-63,-4-2-109</inkml:trace>
  <inkml:trace contextRef="#ctx0" brushRef="#br0" timeOffset="-154422.15">17449 10023 491,'-11'3'57,"1"11"-55,3 2-6,0 4 11,4 3 19,2 1-16,1 0-11,0 2-1,1-5 4,6-1-3,-3-3-5,2-5-4,-2-3 6,-2-6-2,2-3-3,0-2-2,3-8 10,0-8-2,4-3-2,0-3 1,-3-1 4,3 3 0,-2 1-2,2 6-2,-4 3 10,-3 6-6,-4 4 0,1 2-2,-1 4 8,0 7 4,0 7-3,0 2-3,-4 4 5,0-4-4,0 1-2,4-4 2,0-1 0,0-5-1,0-3-8,1-2 3,9-4 3,-2-2-4,3 0-3,5-8-2,-1-4 5,3-2-6,-1-3-9,2 0 2,-2 4-7,-6 5-1,-6 3 5,0 5 13,-5 0 8,0 7 4,0 5 13,0 2 2,-2 2-3,-1-1-4,3 1-6,0-4 0,0 1-1,0-3-2,0-1-9,5-2 0,-1-2 0,-1 0-21,3-3-31,-1-2-62,-4 0-173</inkml:trace>
  <inkml:trace contextRef="#ctx0" brushRef="#br0" timeOffset="-154006.46">17721 10393 94,'0'0'376,"0"-5"-360,0-2-24,6-2 21,9-3 14,3-1-17,0 0-15,3-1-1,-3 4-16,-6 3-22,-1 4-14,-2 3 14,-6 2 23,-3 8 18,0 5 6,0 4 7,-7 3 13,1 1 4,-1 1-6,3-2-3,0-2-1,4-1-9,-3-4-8,3-2 0,0-4 0,3-3-6,5-3-43,-1-3-95</inkml:trace>
  <inkml:trace contextRef="#ctx0" brushRef="#br0" timeOffset="-153727.66">17871 10277 17,'-11'8'499,"5"-1"-481,4 0-32,2 0 14,4-1 15,8 0-6,9 2-12,0-1 3,4-3 1,-6 0-9,1 2-15,-5-1-5,-4 3 5,-7-1 8,-1 2 9,-3 4 7,-7 2 4,-7 3 7,0 2 1,-5 0 12,1 0 1,3-3-2,3-3-8,6-3-3,1-3 0,5-3-6,7-2-14,9-3 4,6 0 3,6-5-2,1-5-10,3 1-15,-3 0-20,-1 1-38,-5 2-118</inkml:trace>
  <inkml:trace contextRef="#ctx0" brushRef="#br0" timeOffset="-153058.04">18556 10041 10,'0'0'509,"-4"2"-486,-1 4-31,5 5 8,0 2 14,0 5 11,5 1-13,1 4-3,0-1-8,4-3-1,-6-2-7,3-4-1,-1-3-3,-1-6-3,-1-1-12,2-3 6,1-6 7,0-5 2,4-3-7,0-3 11,0 3 9,-5 1-2,2 2-2,-3 5 2,-3 2 5,-2 3 1,0 1 0,0 5 7,0 7-3,0 3-1,0 2-7,0 1 3,2-1 0,-2-1 0,5-2-8,-4-3 8,5-2-4,-2-5 1,3-4-5,-2 0 6,6 0 1,1-9-2,-1-1-5,0-1 3,0 0-1,-5 0-4,0 3-7,1 3 10,-5 1 4,0 4-1,-2 0-5,0 2 11,5 7 4,-5 4-2,4 4-1,3-2 3,0-1-3,-2 0-3,6-3-8,1-2 5,-1-3 0,0-3-8,0-3-20,-3 0-39,-1-6-146</inkml:trace>
  <inkml:trace contextRef="#ctx0" brushRef="#br0" timeOffset="-152645.92">18906 10385 33,'0'4'-12,"0"-3"16,2-1 101,4 0-16,1-2-46,3-5 6,0-3 10,3-4-10,3-2-20,-1-2-12,3 1-16,-6 3 3,1 2-1,-3 9-6,-6 0-1,-4 3 3,0 3-1,0 7-1,-10 6 2,2 5 4,-7-1 2,3 2-1,4-3-2,1-1 3,0-2-3,6-2-4,1-4-4,0-3 6,0-4-23,7-3-46,4-2-113</inkml:trace>
  <inkml:trace contextRef="#ctx0" brushRef="#br0" timeOffset="-152302.1">19053 10271 171,'-4'3'274,"-3"0"-186,0-1-89,4 0-1,3 0 6,0 1 2,7 2-5,4 0 3,9-1-3,2 0-6,2-2-15,0-1-12,-4 1-26,-2-1-35,-8 1-19,-3 2 25,-5 1 42,-2 0 42,-2 2 27,-9 1 51,-2-1 13,-2 2-13,-3 0-13,5-1-12,2 0-14,3 0-11,1-2-10,7 0-1,0 0-8,0-2-9,4 2 0,7-1 6,2 1 0,0 0-7,0 0 0,-6 1 8,0 1-3,-6 1-4,-1-1 1,0-1 10,-7 0-2,-5-1 1,-4-1 7,1-1 9,-3-4-4,3 0-12,2 0-5,5-4 0,5-3-9,3-2-33,0-1-54,0 0-314</inkml:trace>
  <inkml:trace contextRef="#ctx0" brushRef="#br0" timeOffset="-146202.52">14870 9596 244,'15'-40'152,"-8"12"-152,-3 11 1,-4 9-5,0 8 10,-8 0 13,-5 18 9,-8 11-12,-2 16-6,-1 13-4,-7 11 0,1 6-1,-2 7-1,0 5-9,-5 2 8,-9 3 1,-4 2-4,-7 6-7,-5 0 5,1 2 0,-2-2-2,1-2-4,3-2 8,5-4 0,8-6 0,7-14-4,10-12 2,13-17 3,16-18-1,18-16-7,21-10-6,17-23 14,17-17 1,18-21-6,9-18 7,9-18 1,5-10-5,2-9 1,9-3 3,4 1 1,13 6-1,5 10 8,-1 18 13,-6 14-7,-14 19-9,-24 20-4,-34 21-2,-34 17-2,-29 23-2,-23 12-3,-32 12 12,-24 10-5,-21 10-1,-7 5-3,-12 4 7,-3 3 1,2 3 2,-2 1 5,9 7 6,7 2-4,16 0-4,13-4-11,15-6 6,15-6-6,16-4-2,15-9-6,16-12 4,27-18-5,21-20-6,26-19-4,17-30 12,22-27 10,12-20-3,13-20-4,9-16 5,9-10 3,5-10-1,3-6-10,3-2 11,-1 5 2,-2 8-5,-4 20 5,-6 21 12,-13 19 7,-21 23 1,-25 21-17,-32 20-5,-39 15-3,-29 23-5,-45 14 3,-35 15 5,-31 11-1,-30 10-1,-14 5-1,-12 4 6,-1 2 6,4 3 10,2 5-10,12 2-3,9-3-3,16-5-7,23-4 2,17-6-4,25-3 2,25-11-3,27-13-7,16-19-4,38-20-3,24-21-5,28-17 14,27-31 9,17-24 2,16-22-3,15-15-1,14-15 6,17-6-5,10-7 0,7-2-3,-2 6 7,-6 9 2,-23 29 4,-26 31-6,-39 35 0,-40 28-4,-43 12-5,-40 19-3,-32 15 5,-45 13 7,-31 12-2,-24 9 3,-19 4 6,-18 5 9,-3 4 2,-5 4-2,2 2-1,18-2-12,19-3 0,31-8-10,37-7 3,38-10 0,30-16-3,50-17-7,42-22-1,37-17 3,35-24-1,29-23-6,16-17 1,18-14 12,9-4 3,-11-1-1,-10 8 5,-29 14-10,-41 17 6,-40 21 5,-39 14 1,-33 13-5,-29 3 0,-15 18 12,-32 10 18,-25 14-6,-24 9-9,-13 5-8,-5 1 8,6-3-7,9 0-1,20-1-4,25 0-4,27 0-1,23-3-3,23-4-5,37-8-3,25-8-10,29-8-19,16-12-24,16-7-51,-4-6-52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4:01:51.30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20881 9785 37,'-2'-4'367,"-7"2"-362,3 2-22,-1 0 11,3 7 9,0 5 4,-2 5 4,5 3 1,1 6-1,0 5 3,0 7 4,0 6 4,0 8-1,-3 7 6,-3 13-6,-5 12-4,-2 13-6,-3 12-3,-1 6-2,-2 7-6,-2-2 0,-2-1 5,1-7-2,-2-6-3,4-10-3,2-5 4,3-9 2,2-10-5,7-7-1,-1-10 4,7-10-4,0-7-7,0-12-3,0-8-3,0-7-11,2-11-17,3-3-32,-5-19-42,0-14-103</inkml:trace>
  <inkml:trace contextRef="#ctx0" brushRef="#br0" timeOffset="440.29">20875 9830 539,'-5'0'20,"5"0"-30,0-1-2,14-2 3,8 0 10,6-1 3,6 1 0,12-1-5,4 0 0,6 1 2,-8 3-5,0 0-28,-7 5-28,-3 3-42,-9 3-99</inkml:trace>
  <inkml:trace contextRef="#ctx0" brushRef="#br0" timeOffset="969.95">20660 11646 12,'0'3'393,"0"2"-366,0 0-28,4-2 12,6-1 33,7-1-1,5-1-19,7 0-3,3-3-3,8-5-8,2 0-8,-3-2 1,0 3-1,-2 1-3,-2 4-18,0 2-13,-6 0-20,-1 1-39,-6 4-108</inkml:trace>
  <inkml:trace contextRef="#ctx0" brushRef="#br0" timeOffset="1491.86">21317 10491 297,'-3'0'211,"2"0"-185,1-7-32,0-5-11,15-5 20,6-7 4,5-3-3,8-3-9,-1-1 5,2 3-2,-3 3-13,-3 6-8,-6 5 11,-3 6 12,-6 6-1,-3 2-2,-7 6 5,0 11 8,-1 7 2,-3 8-3,0 2 1,-3 2-4,-1-1-5,0-1-6,1-3 3,3-4-8,0-1-18,0-7-45,0-6-169</inkml:trace>
  <inkml:trace contextRef="#ctx0" brushRef="#br0" timeOffset="2091.5">21995 11302 152,'-5'2'324,"3"-2"-287,2 0-41,2-2-2,14-9 15,6-8 4,7-5-10,9-6 2,2-3-4,2 0-17,-6 2-26,0 1-14,-8 5-13,-6 5 30,-4 7 31,-10 7 11,-4 4 10,-2 2 16,-2 10 15,0 9 15,-4 9-12,-6 7-26,0 3-12,-1 2-3,3-2 0,-1-3-7,5-5 1,-1 0 0,3-7-1,2-3-30,0-5-36,0-6-85</inkml:trace>
  <inkml:trace contextRef="#ctx0" brushRef="#br0" timeOffset="5283.87">22239 10309 14,'-19'-2'330,"3"-1"-317,1 3-13,7 0 0,-2 0 6,4 0 22,0 3 0,1 5-9,3 6-7,0 7 6,2 7 3,0 3-3,0 3-3,6-3 3,5-1-5,3-7-3,4-3-2,1-7 3,1-5 1,2-3-5,-3-5-1,1-2 2,-2-10-1,-1-6-4,-6-6-1,-3-3 1,-5-6-1,-3 0-7,-3 0-5,-8 2 0,-4 4 0,0 8-4,-8 10 0,2 9-10,-8 7-48,-3 16-102</inkml:trace>
  <inkml:trace contextRef="#ctx0" brushRef="#br0" timeOffset="6007.64">21378 11070 113,'0'-6'236,"-3"1"-134,-5 2-98,4 3-4,-3 0 4,3 0 7,-5 6 5,0 6-2,0 7-3,2 4-6,3 4 4,3 2 0,1 2-1,0-4-4,0-2 0,5-3 3,9-6-1,-1-4-4,5-2 1,0-8 2,3-2 2,1-1-7,2-12 2,-5-6 3,2-7-2,-9-4-9,-3-2 0,-7-3 2,-2 1-6,-11 0-7,-8 6 3,-5 6 4,-2 9 4,-3 12 1,-2 4 0,1 19-10,6 10-38,2 10-48,6 6-131</inkml:trace>
  <inkml:trace contextRef="#ctx0" brushRef="#br0" timeOffset="7355.86">22406 9809 34,'-11'-10'392,"2"-1"-381,7 3-9,2 0-3,7 2-5,5-1 5,5 2 4,2 5-3,5 0-4,6 0 3,4 7 3,5 1-2,-2 2-5,-1 2 5,-2-3-1,-1 3-6,-7-1-15,-2-3 0,-5 0-8,-3-2-10,-8-2-8,-3 1 10,-3 0 1,-2-3-1,0 3 5,-9 0 17,3-3 16,-4 1 5,3-1 0,-3 1 9,3 1 8,2-2 6,0 2-6,3 0-8,0 0-4,0 1-5,2 2-3,0 0 3,0 2 1,0 0-1,2 2-2,0-2 1,0 1 2,-2 0 2,0 0 5,0 0 9,0 3 5,0 1-2,0 4 5,0 2-1,-2 6-2,2 8-6,-2 7-4,0 10 1,-3 10-5,3 8-6,-4 7-9,2 9 4,-6 4 2,3 6-4,-1 1-4,1-1 2,1-3 0,1-9-1,1-1 3,0-6 1,-1-2-1,1-2 0,2-8-2,-3-6 2,1-5 1,0-8-1,0-7-1,-2-5 3,5-7 0,1-5 0,0-6-1,0-4 4,0-4 0,0-2-2,0-2-3,0-1 3,0 1 3,0 1-5,-3 2-1,2-2 4,1 0-1,-3-1-4,1-1-1,2-1 3,0 0 2,0-1-3,0 0-3,0 0 3,0 0 0,0 0-1,0 0-3,0-1 6,0 0 1,0-1-2,0 1-2,0 1 5,0-1-2,0 1-2,0 0 0,0 0 2,0 0 2,0-1-5,0 1-3,0 0 7,0 0-1,0 0-3,2-1-2,1 0 6,-3 1-1,0 0-2,0 0-1,0 0 4,0 0 1,0 0 0,0-1-3,0-1 3,0 2 1,-5-1-5,3 1 0,-3 0 7,1 0 3,-3 0 0,-4 0-4,-1 4 8,-6 0-3,1 0-5,-5 1-4,-3-2 6,1 0-1,1-3-7,-4 0 0,5-3 0,0-5-1,8-3-25,3-2-30,11-2-42,0 2-148</inkml:trace>
  <inkml:trace contextRef="#ctx0" brushRef="#br0" timeOffset="32691.5">22667 11821 396,'-18'-4'231,"3"0"-224,6-1-9,9-7 3,6-2 20,12-3-12,1-5-11,8 0 2,2-2-1,-1 0-5,2 2-13,-2 3-2,-3 2 2,-8 6 7,-2 3 7,-5 6 4,-5 2 4,1 2 11,-5 13 8,-1 7 10,0 7-2,0 4-6,-1 1-8,-6 2-8,3-1 5,-2-2-2,5-1-8,-4-4-3,1-2 0,2-2 0,2-4-22,0-3-22,2-5-41,7-7-57</inkml:trace>
  <inkml:trace contextRef="#ctx0" brushRef="#br0" timeOffset="33155.32">23075 12480 92,'5'-1'414,"-3"-5"-382,4-1-31,9-5 29,7-2 9,5-4-25,2-1-6,1-1-4,2 3-7,2 3 1,-6 4 0,-6 5 2,-4 3-6,-6 2 5,-1 5 4,-4 9 2,-3 4 0,-4 6 0,0 0 4,0 2-2,-4-4-7,0 0 0,0-1 1,1-3-4,1-1-22,2-5-35,0-5-66,-5-4-295</inkml:trace>
  <inkml:trace contextRef="#ctx0" brushRef="#br0" timeOffset="34083.67">21317 11714 139,'0'-6'358,"-11"3"-318,0 3-39,2 4-1,5 8 23,-1 7 10,1 8-21,4 10-7,0 5 5,0 1-4,2 2-4,7-2-4,2-2 2,0-7 4,1-7-2,4-9-6,2-6 5,-2-9 1,7-3-2,-1-6-4,0-14 7,-3-8 2,-3-9-2,-5-10-6,-10-4 4,-1-2 0,-11-1-4,-8 5-5,-2 8 3,-6 8 4,-2 11-9,1 10-14,-1 7-2,3 5-10,1 11-29,4 9-56,4 4-81</inkml:trace>
  <inkml:trace contextRef="#ctx0" brushRef="#br0" timeOffset="34487.25">21934 11818 100,'0'-6'314,"0"3"-237,-7 3-77,-2 0 9,1 0 28,4 1-2,-7 7-20,4 6-8,-3 4-3,2 3-5,1 0 5,1 2 1,-1-3-4,6 1 1,-5 0 5,6-4 2,0-3 0,0-4-6,6-4 3,-1-3-2,11-3-2,-4-6 0,6-10 4,0-3-2,-5-5-3,-6-2-5,-6 1 2,-1-1 1,-1 1-3,-12 5-1,-1 4 5,-2 12 2,-2 4-5,-2 9-9,-2 12-4,-2 7-22,5 6-29,-3 4-49,4 0-175</inkml:trace>
  <inkml:trace contextRef="#ctx0" brushRef="#br0" timeOffset="34947.68">21389 12565 45,'0'-7'394,"-4"1"-376,-3 3-31,0 0 18,3 3 30,0 0-8,-3 0-18,3 0 5,-5 7-1,2 3-12,0 4-1,2 1 5,2 3 7,0 2-4,3-2 1,0 0 8,7-1-3,4-4-6,5-3-2,0-3 2,7-7 4,0 0-11,5-9 2,-7-6 6,1-7-7,-4 0-2,-10-2-1,-6 0 2,-2 2 0,-9 3-6,-6 3-3,-4 4 6,-3 7 1,-2 5-6,2 4-6,1 9-15,3 5-23,7 3-28,4 2-70,5 0-98</inkml:trace>
  <inkml:trace contextRef="#ctx0" brushRef="#br0" timeOffset="35275.38">21973 12490 159,'0'-7'327,"-9"0"-267,-2 5-63,3-1 5,2 3 48,5 0-18,-3 0-26,-3 3-1,0 8 4,-2 6-8,4 2-1,-6 5-1,1 1 5,3 1 2,6-2-2,1-2 5,0-2 3,5-4-3,9-4-6,6-3 0,2-5 4,4-4 1,5-5-8,-2-10 0,-1-6 5,1-3-3,-10-3-6,-5 0-3,-7-1 3,-7 2-3,0 2-9,-12 3-5,-8 3 4,-6 7-6,-1 8-11,-6 4-15,-2 15-21,1 4-41,0 5-76</inkml:trace>
  <inkml:trace contextRef="#ctx0" brushRef="#br0" timeOffset="36107.61">22938 11105 34,'-18'0'16,"3"2"320,-2 7-317,-4 6-15,6 6 25,2 1 13,2 6-12,3 2-6,2 0-3,5 0-7,1-3 2,7-3-1,8-7-5,4-6-6,4-5 3,5-6 5,-5-6-4,5-12-4,-5-7-1,-6-9-2,-6-5-2,-11-2-4,0-3 0,-12-2 3,-6 1-1,-3 5-3,-7 7 6,3 10 3,-4 8-4,-2 14 0,2 1 0,6 14-5,-1 7-21,9 2-28,6 5-26,7-4-105</inkml:trace>
  <inkml:trace contextRef="#ctx0" brushRef="#br0" timeOffset="36560">23012 10390 64,'-9'-4'242,"-5"3"-182,-3 1-58,1 8 8,-5 5 16,2 3-12,-1 3 1,1 2 7,3 2 1,5-3-5,4-1 0,6-3 0,1-3-7,1-4-7,10-3 0,5-6 2,2 0 1,-1-8-4,5-9 6,-4-4-2,-3-3-3,-5-4-7,-6 0-1,-4-1 1,0 5-9,-8 3-3,-8 8 10,-3 7 6,1 6-5,-2 5-18,4 16-7,-2 10-4,7 10-46,5 7-131</inkml:trace>
  <inkml:trace contextRef="#ctx0" brushRef="#br0" timeOffset="37043.38">23379 10352 93,'0'0'268,"-6"-2"-187,-5 2-85,-1 0-2,4 0 21,0 2 11,-6 3-4,5 3-10,1 1 0,4 2-1,0 2-1,4-1-7,0 1 2,8-1 0,7-4-1,1 1-4,3-2 4,1-6 3,-3-1-4,-1 0-3,-4-4 5,-2-6 0,-6-1 1,-2-8-6,-2 1 7,-4-2-4,-9-1 0,-2 5-5,-3 2 4,1 8 0,-5 3-6,4 6-13,-4 11-3,5 9-21,-1 5-33,5 5-65,2 2-142</inkml:trace>
  <inkml:trace contextRef="#ctx0" brushRef="#br0" timeOffset="37569.61">23367 11117 56,'0'-1'332,"-10"1"-268,-1 3-56,0 11 12,-2 2 11,-2 9-8,-4 5-10,1 6 4,3 1 0,3 1-3,7-1-6,-1-2 3,6-4-2,3-4 0,11-7-2,3-7 7,5-4-2,6-6-5,2-3-3,5-11 4,2-8-3,-2-7-4,-3-5-5,-7-3 4,-4-4-7,-10-1-11,-10-3-3,-1 0 1,-8 2-6,-10 8-5,-6 12 7,-9 11 5,-3 9-23,-9 14-23,0 9-28,3 4-48</inkml:trace>
  <inkml:trace contextRef="#ctx0" brushRef="#br0" timeOffset="38327.87">23418 11715 78,'-12'-6'462,"-4"1"-447,3 4-17,3 0 16,5 1 24,-1 0-23,-4 10-13,3 7 8,2 8-4,-2 3-6,2 4 0,5 1 6,0-1-1,2 0-2,8-6 1,1-3 7,0-6 1,4-4-7,0-6 0,5-7 5,-2 0-2,1-12-2,1-8-5,-3-4 4,-2-4 0,-8-1-6,-5-1-3,-2-1 4,-13 4-2,-3 0-8,-6 6 1,-3 7-5,-7 7-20,-2 7-30,-6 4-35,-4 11-78</inkml:trace>
  <inkml:trace contextRef="#ctx0" brushRef="#br0" timeOffset="40227.68">23204 9824 39,'-4'-3'473,"2"-1"-467,2 3-11,11 1-4,4-3 24,7 2 12,6 1-5,5 0-13,6 4-2,1 3-2,2 0-4,0 3-5,-6-2 4,0 3 0,-1-3-7,-5 1-8,-5 0 1,-2-1 4,-10 0 2,0 0 2,-5-1 5,-2 0 4,-2 2-3,0 1-2,-1 0 4,-3 0 0,0 2 1,0-1-3,0 3 7,0 3 4,-3 1-3,-1 2-5,4 2 2,-4 4 2,1 3-1,0 7-7,-1 5 3,0 5 3,0 7-4,0 4-3,-3 6 4,1 6 1,-1 5-1,-1 4-7,-2 3 7,2 1 3,1 3-5,3-1-6,-3-2 7,3-1 6,2-4-9,-2-3-5,-2-3 5,2-2 1,-3-7 0,2-1-1,-1-5 1,5-5 3,-2-3-2,1-4-2,2-1 2,0-2 4,0-4-3,0-2-4,-2 1 8,0-2 3,0-1-8,-7 0-1,1-3 6,-2 1 3,2 0-1,-2-3-2,5-1 3,-2-1-1,3-4-5,1 0-3,1 0 6,0-2 3,2-3-2,0-1-6,2-2 3,4-1 0,4 2-2,-6 3-1,3 0 4,-6 1 4,2-1-3,-2-1-2,-1 1 6,0-3 0,0-1 0,-4-3-5,0-1 1,0-2 0,1 0-3,2 0 0,1-2 4,0-2 0,0-1-6,0-1-4,0 2 6,0-1 2,1 1-4,2 2-5,-3-1 9,0-1-1,1 1-3,2 0-3,0 1 6,1-4 0,3 1-4,-6-2-4,6-1 6,-3 0 1,3 0-4,-5 0-3,2 0 4,-1 0 1,-3 0-2,2 3 1,0 1 4,-2 1 3,0 1-6,0-1-1,-2 2 4,-3-2 2,-1-1-4,4 1-1,-4-3 5,1 2-2,0-2-3,4-2-2,-5 0 5,6 0-1,-1 0-2,1 2-4,0-2 8,0 0 1,-3 0-4,2 0-1,-6 0 5,0 1-1,-6-1-4,0 0-1,-7 0 6,-4 0-4,1 0 0,-11 1-1,0 3 4,-4-1 4,-3 3-4,-4 0-3,-1 0 3,1-1-2,-1 0-6,-2-1-2,7-1-8,-4-1-17,6-2-35,-2 0-51,2-4-233</inkml:trace>
  <inkml:trace contextRef="#ctx0" brushRef="#br0" timeOffset="41235.75">20691 11585 39,'0'-9'357,"0"1"-312,0 6-47,0 0 0,0 2 7,0 0 8,-2 0-5,2 0 2,-3 1 7,3 2-2,-1 5-7,1 1-4,-4 5 7,1 5 1,0 5-4,3 7 5,0 8 8,0 12 1,10 11-12,0 9-4,4 6 1,-3 6-2,0 1-5,-6 2-2,2 2 3,-2-4-3,-5-1-7,0-8 4,0-5 4,-9-8 1,1-9-5,-3-6 3,4-7 6,3-8-1,-3-3-5,5-8 1,-3-5 4,5-6-1,0-4-4,0-1 1,0-1 2,0-1 0,0 3-4,0 0 2,0 3 4,0 1-1,0 3-4,0-1 2,-4 2 2,-1 1 3,0-3-7,-2 0 1,1-2 3,2-1 0,3 1-3,1-1-1,0-1 4,0-2-1,0 2-3,0 1 0,0-1 3,4 0 0,3 0-2,0-1-1,-6-3 3,3 0 2,1-2-5,-1-2 3,1 0 6,1 0 4,1 0-3,4 0-3,1-3 5,4-1-2,6 0-4,8-1 3,8 0-1,8-1 1,4 0-6,5 4 1,2-1 1,2 2 3,0 1-8,0 0 2,-2 1 1,0 4-12,-5 1-35,-3 0-36,-9-3-60,-9-1-244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3:06:08.85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2444 1576 33,'0'8'-14,"0"-4"19,0-1 29,0-3-30,0 0-6,3-2 2,-3-9-11,0-2-32</inkml:trace>
  <inkml:trace contextRef="#ctx0" brushRef="#br0" timeOffset="323.17">2412 1409 38,'-4'-14'38,"1"3"-5,2 0 12,1 0 9,0-1-4,0 1 19,0 2-33,0 2-10,0 4 3,0 2 2,0 1-3,0 0-12,0 1-3,0 9-7,0 8 2,1 7 1,6 7 6,2 7 0,0 4-7,1 6-1,4 9 4,-3 6 10,2 7-19,0 10-3,2 4 7,1 8-1,-4 5-2,4 0-6,-5 0 5,0-2 3,-4-6-3,0 3-8,-3 3 7,-3-2 4,2 2-5,-1-4-7,3-4 8,-1-3 1,2-8-4,1-4-5,4-6 1,-3-7-6,2-3-6,-6-6-3,0-7 12,-4-4 7,0-6 0,0-6-4,0-8 6,-4-7 2,0-8-7,-6-5-14,2-3-19,-2-12-49,-2-6-13,1-5-54</inkml:trace>
  <inkml:trace contextRef="#ctx0" brushRef="#br0" timeOffset="771.49">2373 1258 78,'-2'-1'-4,"2"1"10,0-1 137,0 1-35,2 0-76,4 0-29,8 0 12,4 0 22,7 1-12,4 3 4,6-2-1,2 0-13,2 0-10,3-1-7,-1 1 4,4 0-9,-6 1-33,-2 1-60,-16 3-174</inkml:trace>
  <inkml:trace contextRef="#ctx0" brushRef="#br0" timeOffset="1308.48">2736 3462 63,'-4'8'237,"-1"-6"-150,3-2-72,2 0 3,0 0 24,4 0-14,7-3-15,4-2 3,3 0 6,2-1 11,2 3-7,2 2-7,2 1-5,0 0-1,1 3-8,1 2-7,-2 2-2,0-2-7,1-4-15,-1-2-48,-6-13-82</inkml:trace>
  <inkml:trace contextRef="#ctx0" brushRef="#br0" timeOffset="1724.28">3086 1704 405,'2'-1'81,"-2"1"-66,0 0-9,0 3 48,-6 5 0,-5 5-38,-5 5-19,-3 5 2,1 0 5,-3 2 0,3-2-6,-2-1 2,1-4 2,1-2 2,3-3-11,4-6-19,-2-2-24,2-5-28,0-7-100</inkml:trace>
  <inkml:trace contextRef="#ctx0" brushRef="#br0" timeOffset="1860.41">2865 1762 445,'7'8'29,"1"3"-37,6 1 37,-1 1 23,-2 0-20,7 0-11,-2 2-11,4 0-7,-1 0-2,4-2-1,-1-1-14,0-2-25,-1-2-21,1 0-60,-2-5-261</inkml:trace>
  <inkml:trace contextRef="#ctx0" brushRef="#br0" timeOffset="2263.91">3115 2270 471,'-11'11'7,"1"5"-61,4 1 57,4 1 32,-1 0-17,3 0-19,3-1 2,8-3 2,3-3-2,0-2-9,4-7-1,4-2-6,0-1-7,2-11-7,-2-5 0,2-1-13,-9 1-39,-1-1-56</inkml:trace>
  <inkml:trace contextRef="#ctx0" brushRef="#br0" timeOffset="2363.46">3290 2301 116,'-3'6'87,"-1"8"-61,0 6 17,1 8 6,-1 5-4,4 3-10,0 3-11,-3-1-8,3 0-8,-1 0-10,1-2 1,0-4-8,0-3-34,0-8-82</inkml:trace>
  <inkml:trace contextRef="#ctx0" brushRef="#br0" timeOffset="4452.18">3016 3191 79,'0'2'122,"0"-2"74,0 0-174,0 0-7,0 0 36,0-2-10,0-5-28,6-3-9,8-5 5,-2-1-6,9-2 0,-4-1 1,5 1-1,0 2-10,-1 4 7,0 2 1,-4 5-5,-5 1-6,-1 4 5,-1 0 4,-6 7 0,0 6-2,-1 4 10,-3 6 10,0 1 0,0 2-5,-4-1 6,-2-1-3,5-3-9,-2-3-6,2-2 1,1-5 0,0-4-16,1-5-38,2-2-42,-2-8-145</inkml:trace>
  <inkml:trace contextRef="#ctx0" brushRef="#br0" timeOffset="5607.99">3423 1326 256,'-9'1'123,"4"-1"-59,4 0-58,-2 0-5,3 0 29,3-1-10,8-3-24,7 0-6,11-1 10,6 3 4,3 2-3,-1 0-6,2 3 4,-4 5 3,1 2-3,-6 1-11,-6 1-3,-5 2-4,-5-2 0,-5-1-8,-8 0 14,-1 0 10,0-3 6,-8 1-5,1-4 10,3 1 8,-2-1-1,-1 0-3,3-1 1,4-1-1,-3-1-4,3 1-7,0 1 1,0 0 2,0 2-2,0-2-3,0 3 8,0-1 2,0 5-1,3 3-3,-3 3 8,4 6 5,-4 3-5,3 8-4,1 8 2,0 8-1,5 10-4,-1 11-7,3 8 5,-3 11 0,5 6-4,-5 1-9,-2-5-3,1-7 3,-5-12-3,-2-6 4,0-4 10,0-7 0,0-1-2,0-4-2,-2-1 3,-3 0 2,1-2-3,2-2-2,0-2 3,2-1 2,0-2-3,0-1-5,2-2 7,2-2 0,1-5-3,-3-6-3,0-6 6,0-8 0,-2-5-4,3-3 1,-3-3 5,0 0 2,0 0-1,0 0-5,0 0 6,0 0-1,0 0-6,0 0-3,0 0 8,0 0-1,0 0-7,-5 0-1,3 0 4,0 1 4,-1 1-7,1-2 0,2 0 9,-2 0-1,0 0-4,-4 0-3,3-3 5,-1 1 1,1 2-4,2 0-1,-5 0 7,5 0-4,-3 0 0,1 0-6,3 3 7,-3 1-1,3-2-4,0 0 1,0-2 2,0 0 2,0 0-4,0 0-1,0 0 6,0 0 0,-1 0-3,1 0 2,-4 1 6,-5-1-1,-2 1-12,-3 0 0,-1 2 7,0-1 1,4 0-5,-2 1 0,2-2 6,0 0-1,3 0-5,1-1-1,5 0 4,-3-4-9,5-7-50,0-6-54,7-3-205</inkml:trace>
  <inkml:trace contextRef="#ctx0" brushRef="#br0" timeOffset="6516.72">4330 2356 33</inkml:trace>
  <inkml:trace contextRef="#ctx0" brushRef="#br0" timeOffset="6517.72">4330 2356 253</inkml:trace>
  <inkml:trace contextRef="#ctx0" brushRef="#br0" timeOffset="6768.21">4330 2356 253,'0'-2'81,"-1"1"-59,1 1 13,0 0 1,0 0-14,-3 0-9,3 0-7,0 0-3,-1 0 4,-2 0 7,0 0-3,2 4-10,1 2 2,-3 3 3,3 3 3,0 1-5,0-1 0,3-1 3,5-2-4,3-1-4,2-5 1,1-2 1,1-1 4,0 0-6,-2-7 4,-2-4 3,-4 1 2,-3-1-10,-4-1 1,0 1 5,-9 0 1,-4 2-6,0 2 2,-2 5 2,0 2 1,-3 2-8,2 8 1,4 6 3,-2-1-2,6 3-4,1-2 2,7-2 4,0-4-2,4-4-8,7-4 2,7-2 1,6-6-7,2-13-28,-1-5-67</inkml:trace>
  <inkml:trace contextRef="#ctx0" brushRef="#br0" timeOffset="7943.96">4972 1357 122,'0'-4'-2,"-4"3"141,-3-1-84,7 2-14,-3 0 8,3 0-30,0 0-26,0 2-5,0 4 4,0 3 8,0 0-3,3 2 11,1 4 4,-1 6 7,2 7 1,2 14 15,0 15 0,-1 15-13,1 18-5,0 15-3,-3 13-5,3 11-4,0 1-7,-3-2 9,-3-3-4,2-6-4,-3-5 0,0-6 5,-4-9-2,0-9-2,1-8-4,-1-5 7,4-7-2,0-6-4,0-4 3,0-6 0,0 1 1,0 0-5,4-4 3,-1 0 2,-2-6-4,-1-5-9,0-7 4,0-9 7,-1-10 3,1-9-6,0-5-7,-3-10-12,3-12-23,-3-14-30,2-11-86</inkml:trace>
  <inkml:trace contextRef="#ctx0" brushRef="#br0" timeOffset="8508.48">5022 1270 113,'-4'-5'10,"1"1"83,-1 0 5,0 0-30,-1 2-14,3 1-8,2 1-14,0 0-8,0 0-15,0 0-1,0 0-12,8 3-8,9 5 14,6 0 14,4 0-5,5 0-6,5 1-6,1-2 6,1 1-5,1 1-33,-1-1-49,-10-2-138</inkml:trace>
  <inkml:trace contextRef="#ctx0" brushRef="#br0" timeOffset="9092.07">5065 3678 229,'-8'2'209,"1"-1"-185,3 0-20,4-1 21,0 1 20,0 0-30,8-1-20,6 0 0,10 0 10,2-3 10,10-4-3,3-2-9,0 0 2,1 0-3,3 4 1,-1 2-25,-5 1-49,-6-2-117</inkml:trace>
  <inkml:trace contextRef="#ctx0" brushRef="#br0" timeOffset="18655.49">5453 1608 30,'0'-6'22,"0"0"147,0 0-104,0 0-54,0 0 6,-5 3 23,4-2 8,-2 2-21,1 0-16,0 0-7,-2 0 10,4 0-1,-6 2-2,5 0-6,-3 1 8,-3 0 1,-2 1-6,0 6-5,-1 3 1,-4 5 2,6 2-3,1 2-4,4-1 4,3 0 0,7-1-6,7-1 0,1-2 6,5-2-2,2-2-1,-1-3-2,5-1 5,-4-1 1,0-2-5,-5 0 0,-6-1 4,-6 2-1,-5-2-4,0 2-5,-9 3 7,-10 1 0,-8 1-3,-6-1-6,-2-2 9,0-3 0,1-3-6,7 0-16,8-9-16,8-7-74,11-2-200</inkml:trace>
  <inkml:trace contextRef="#ctx0" brushRef="#br0" timeOffset="19955.86">5718 1772 30,'1'-2'8,"5"2"-19,-6-2 68,1 1 95,-1 0-101,0 0-32,0 0 8,0 1-4,0 0-1,0 0 3,0 0-4,0 0-6,0 0 4,0 0-1,-1 3 2,-6 2-6,0 2-10,-6 3 2,0 4-4,-3 0-7,4 3 5,-2-3 3,1 0-4,5-3-17,3-3-15,3-5-24,2-3-34,0 0-77</inkml:trace>
  <inkml:trace contextRef="#ctx0" brushRef="#br0" timeOffset="20075.64">5687 1757 127,'0'0'249,"0"4"-179,0 3-76,0 3 0,2 2 31,5 4-10,4 1-3,0 1-13,4-1 2,2-2-6,2-4-30,2-6-104</inkml:trace>
  <inkml:trace contextRef="#ctx0" brushRef="#br0" timeOffset="21440.01">6501 2239 12,'13'-13'40,"-2"2"-45,-7 0-3,-1 2 226,-3 3-147,0 0-42,-3 1 4,-8 3 2,-2 1 0,-5 1-23,-1 2-5,-8 6-4,1 6 5,0 1 3,2 1-4,2-1 6,7-2 8,2-1-1,9 1-16,1 0-6,3 1 4,11 1 0,9 0-6,2-2 1,4-1 8,-1-1-3,0 0-4,-1-2 0,-9 1 5,-1-1-2,-10 0-11,-4 1-2,0 2 5,-14-1 2,-5 0-4,-2-1-7,-7-3 11,5-3 3,2-4 1,3 0-5,7-11-5,4 1-39,7-3-59,2 3-75</inkml:trace>
  <inkml:trace contextRef="#ctx0" brushRef="#br0" timeOffset="21816.72">6639 2400 168,'-10'3'200,"2"1"-144,2 2-61,1 1 4,3 1 33,2 1-4,0 5-20,2-1-4,7 0 6,1-3-3,4-2-9,-3 0 0,4-4 5,0-3-2,1-1-13,-4-1-10,4-9-5,-5 0-14,0-3-16,-4-1-12,-6 4 3,-1 4 40,0 3 29,0 3 28,-1 3 34,-6 10-40,-2 8-6,1 9-6,-3 3 7,4 3-10,0 0-10,6-4-5,1-2-13,4-9-34,3-5-157</inkml:trace>
  <inkml:trace contextRef="#ctx0" brushRef="#br0" timeOffset="23717.12">7485 3192 33,'0'0'-3,"0"0"45,0 0 117,0 0-86,0 0-30,0 0-3,0 0-11,0 0-2,2 0-5,0 0-7,-2 0-9,2 0 4,5-5 2,2-4-6,6-6 3,5-2 1,-1-1-2,6-2-8,-3 3-4,-1 2 6,0 2 0,-7 5-2,-3 5-9,-4 3 5,0 1 4,-3 10-5,0 3 3,-4 7 9,0 5-1,0-1 0,0 2-7,-4-1 6,-3 1 4,-1-3-10,5-1-11,-1 0-18,4-4-48,-2-5-163</inkml:trace>
  <inkml:trace contextRef="#ctx0" brushRef="#br0" timeOffset="28639.89">7593 1478 33,'0'0'-8,"1"0"49,2 0 43,-3 0-58,4 0-19,-2 0 13,5 0 14,-3 6-12,-2 4 0,0 3 3,-2 5 7,0 4-7,0 2 3,-8 3 0,1 1-2,1 2-9,-1 1 0,-1-1-1,5-2-5,0-1-11,3-6 5,0-1 0,6-5-4,9-4-5,-2-3 4,4-5 3,6-3-1,2-7-6,4-8 5,-1-3-3,1-5-20,-5-1-46,-5-3-68</inkml:trace>
  <inkml:trace contextRef="#ctx0" brushRef="#br0" timeOffset="28847.97">7511 1680 38,'-4'-2'263,"1"2"-205,3-1-41,-1 1 18,1 0 2,0 0-8,0 0-19,8 0-16,6-2 4,7-1 8,4 0 1,1-2-4,-2 0-11,-2-1-45,-10-2-228</inkml:trace>
  <inkml:trace contextRef="#ctx0" brushRef="#br0" timeOffset="29728.72">8071 1778 93,'0'0'319,"0"-2"-283,-6 2-39,-2 0 4,1 5-2,-7 5 1,3 3 3,-4 3-2,-1 1-4,4-1 2,1-1 3,0-4 2,4-1-7,1-3 0,2-3 7,4-2-1,0-2-10,0 0-31,0 0-33,0-7-73</inkml:trace>
  <inkml:trace contextRef="#ctx0" brushRef="#br0" timeOffset="29851.55">7944 1800 130,'0'6'241,"0"4"-147,0 0-96,0 2 9,0 0 28,3-1-6,3-1-19,7 0 1,3-3-7,6 0-7,2-3 0,2-2-20,-2-2-57,-5-4-187</inkml:trace>
  <inkml:trace contextRef="#ctx0" brushRef="#br0" timeOffset="30544.5">7664 2277 33</inkml:trace>
  <inkml:trace contextRef="#ctx0" brushRef="#br0" timeOffset="30587.51">7664 2277 250</inkml:trace>
  <inkml:trace contextRef="#ctx0" brushRef="#br0" timeOffset="30695.53">7664 2277 250,'7'-1'64,"-7"1"-48,0 8 0,0 6 18,0 6 19,0 3-17,0 2-19,-2 2-11,-7 2 7,3 3 4,-5-1-1,7 0-12,-3-4 0,0-2 5,7-6-3,0-2-6,0-5 0,0-2 4,4-5-1,7-1-8,4-4 3,5 0 2,5-4-5,3-6-11,1-1-21,-3-2-21,-2 3-51,-6 0-124</inkml:trace>
  <inkml:trace contextRef="#ctx0" brushRef="#br0" timeOffset="30876.49">7564 2498 23,'0'2'458,"0"-2"-438,0 0-28,4 0-2,4 0 22,9 0 9,6-2-7,8-1-12,1-4-3,1 2-10,-2-1-43,-9-3-135</inkml:trace>
  <inkml:trace contextRef="#ctx0" brushRef="#br0" timeOffset="32267.99">7940 2575 177,'-4'1'207,"4"0"-127,-4 0-72,4 0 2,0-1 22,0 3-6,0-1-24,8 5-4,3 2 1,2-2 3,0 0 1,3-1-7,-1-2-3,-2-2-5,2-2-9,-4 0-20,0-1-42,-4-6-62,-3-1-75</inkml:trace>
  <inkml:trace contextRef="#ctx0" brushRef="#br0" timeOffset="32375.59">8071 2580 38,'0'10'127,"-4"4"72,-6 6-138,3 3-29,-4 5 1,0 3-2,-1 1-9,4 1-12,0 0-11,-3-2-3,8-5-5,0-4-26,3-8-54,3-9-146</inkml:trace>
  <inkml:trace contextRef="#ctx0" brushRef="#br0" timeOffset="34971.49">6347 1619 33,'0'0'6,"0"0"35,0 0 162,0 0-123,0 0-46,0 1-6,0 1-14,0 4-21,3 3-18,1 5 41,0 2 7,3 1-12,-4-1-8,-3-2 3,0 0 1,0-2-3,0 1-2,-7-1 6,-3 1-3,2-4-7,-3 1-4,5-4 2,2-3 0,1-1-7,3-2-5,0 0 8,0 0-1,0-4-4,0-3-16,0-1 23,3 0 4,-2 3-2,-1 1 2,0 1 10,0 3 4,0 0 4,0 0-1,0 0-2,0 0-6,0 0-7,0 0-2,0 0 7,0 0-3,0 0-6,0 0 1,0 0 4,0 0 3,0 0-3,0 0 0,-1 0 9,1 0-6,0 0-3,0 0 4,-3-1 9,3-1-1,0-3-8,0-1-4,0-4 1,9-4-3,6-5-4,3-4 1,6-3 7,-1-1-3,4 2-4,-1 3-12,-4 7-30,-4 6-65,-5 6-159</inkml:trace>
  <inkml:trace contextRef="#ctx0" brushRef="#br0" timeOffset="36935.48">5440 2504 80,'0'-3'194,"-4"0"-168,1 1-22,0 2 22,3 0 35,0 0-33,0 0-18,0 4-18,0 6-4,6 6 13,0-1 14,-1 2-9,-1-2-3,0-1-5,-2-4 8,2-2-2,-1-3-4,1-3-3,-4-2 5,0 0 3,0 0 6,0 0-2,2-8 12,-2-5-7,2-6-15,1-1 1,4-3 2,1 0 1,3 1-5,4 3-2,1 5 4,3 3-3,-1 5-3,3 3-4,1 3 3,5 0-20,-1 6-29,-2 3-76</inkml:trace>
  <inkml:trace contextRef="#ctx0" brushRef="#br0" timeOffset="37907.34">5573 3153 132,'0'-6'138,"0"-2"-68,-2 4-62,0 0 0,2 1 34,-4 1-4,4 2-21,0 0-5,0 0-11,0 0 1,-3 1 9,-1 6 0,0 5-6,-6 8 0,2 3 9,-3 5 5,4 0-6,3-2-8,2-4 3,2-3 1,0-3-10,6-5 1,3-3 0,7-3 3,-1-5-5,5 0 1,2-7 6,0-8 4,-1-2-9,-3-3-1,-3-1 1,-11 1-1,-4-1-6,-4-1-3,-14 2 9,-4 3-4,1 5 2,-4 10 1,1 3-2,1 18-2,1 6-20,5 9-8,3 4-36,7-1-95</inkml:trace>
  <inkml:trace contextRef="#ctx0" brushRef="#br0" timeOffset="38511.07">6425 3077 88,'4'-5'251,"-4"1"-189,0 1-59,0 3-10,0 0 16,0 0 11,0 3-15,0 7-11,-4 3 12,-6 8 14,2 1 6,-3 3-6,2 3 9,0-4-2,3-1 3,2-2-19,4-6-3,0-3-1,4-4-5,9-1-8,2-3 7,10-4 3,0 0-1,4-10-5,1-4 5,-2-4 1,-3-2-9,-8 0-13,-9-1 1,-8 0 9,-4 0 1,-15 2 5,-8 2 2,-5 3 0,-5 8-8,-1 6-5,1 4 1,5 11-4,5 5-33,8 0-105</inkml:trace>
  <inkml:trace contextRef="#ctx0" brushRef="#br0" timeOffset="41016.56">7911 1145 251,'-4'0'125,"0"0"-69,2 0-55,2 0-1,0 0 40,0 0 3,0 0-24,0 0-19,10 0-4,8 0 7,11 1-2,6 0 3,5-1 5,5 2-2,-4 2-7,-2 2-3,-1 1 6,-2 2 3,-7 1-14,0-1 1,-9 0-5,-5 0-10,-4-1-21,-8-2 4,-3-2-1,0 0 16,-10 0 7,-1-2 2,3-1 11,-3-1 4,5 0-3,-1 0 0,3-1 7,1-1 1,3 1-8,0-1-2,0 1-6,0 1-6,3-1 13,1 1 4,-4-1 5,1 1-1,2 0-4,-3 0 11,0 0 10,0 0 8,0 0-16,0 0 3,0 0 1,0 0-5,0 0-11,0 0-1,0 0 3,0 0 2,0 0-6,3 2-1,-3 4 9,4 6 18,-2 6-3,2 7-11,3 6 10,-3 8 0,-2 8-11,3 13-6,-5 9 5,0 8-3,1 6-5,2 0-1,5-5 3,2-4 1,1-5-7,-1-2 3,1-3 1,0-4 4,-3-3-7,-2-1 1,-2-3 5,-1 1 0,-3 4-6,-3 2 1,-4 1 5,-1 2-3,1 1-4,0-1-1,1-2 4,4-5-3,2-6 0,0-6-4,6-6 7,3-5 1,-1-3-5,2-2 4,-2-4 3,1-3-1,-5-4-4,-2-3 2,3-2 6,-5-3-6,2 0-2,-2-4 1,0 0 4,0-2 0,0 0-7,0-2 3,0 1 4,0-1-3,0 1-3,0 1 0,2-1 6,-2 4 0,0 1-8,0 0 6,0 3 3,0 1-4,0-1-3,-4 1 1,-1-1 5,3-1-1,-2-2-9,2 0 7,2-1 3,0 0-1,0 0-7,0-1 3,0-1 4,2 0 0,0 0-7,2-1 5,1 1 3,-3-1-1,0 1-7,-2 0 6,0 2 3,0-1-1,0 4-8,0 2 7,-6 0 2,-3 1-2,4 0-6,4-1 4,-3-1 2,4-2-1,0 0-8,0-2 7,0 0 3,4-2-2,0-1-8,0 3 7,0-1 3,1 1-2,-1 2-6,3 1 7,-6 1 2,2 1-1,0 1-8,-3-1 5,0 1 6,1-2-6,2-1-6,-3-1 7,0-2 4,1 1-4,2-1-8,0 0 7,1 1 4,-4-3-2,4 2-8,-1-2 6,-3 2 4,0-1-2,0 1-8,0-2 2,0-1 2,-6 0-6,5-2-2,-2 2 8,2-3 4,1 0-2,0 0-7,0 0 7,0 0 4,0 0-4,0 0-6,0 0 6,0 0 5,0 0-4,0 0-6,0 0 7,0 0 2,0 0-1,0 1-7,-3 1 6,-1 4 2,0-4-1,1 2-7,-1-2 6,1-1 7,3 1-4,-4-2-5,4 1 4,-4 0 2,-7 0-4,-2 1-7,-9 0 5,-5-1 2,-7 1-1,-5-1-7,-1 1 8,-2-1 5,0 1 2,6-1-9,4 1 3,13-2-2,10 0-8,9-5-53,3-8-263</inkml:trace>
  <inkml:trace contextRef="#ctx0" brushRef="#br0" timeOffset="50676.43">9021 2362 158,'-11'0'95,"0"0"-88,2 0 91,1 0-27,5 0-27,-1 0-5,4 0-10,0 0-4,0 0-13,4 0-10,4 0-2,10 0 14,6 0-2,7 0-2,2 0-7,4 0 5,2 0-5,3 0-2,0 0-5,1 0 0,-6 0-18,-2 0-32,-3 0-41,-15 1-62</inkml:trace>
  <inkml:trace contextRef="#ctx0" brushRef="#br0" timeOffset="50919.51">9058 2509 135,'0'-1'37,"0"1"-28,0 0 39,0 0 21,0 0-14,0 0-18,0 0-13,0 0-9,0 0 1,2 0 1,9 0-8,0 0 7,7 0 11,3 0-7,4 0-8,3-4-7,-1-1 3,7 1-3,-4-2-8,1 1-17,-5 2-35,-4-2-92</inkml:trace>
  <inkml:trace contextRef="#ctx0" brushRef="#br0" timeOffset="52331.48">10357 1339 51,'0'0'120,"0"-2"-21,0 1-84,0 1 0,0 0 11,0 0-4,0 0-6,0 0-9,0 3-13,3 8 0,-2 6 16,3 5 10,3 10-4,3 10-6,-2 14 7,3 12 10,2 16-4,-2 14-14,0 11-1,0 10-1,-3 5-2,1 0-9,-2-4 9,-3-4-1,-4-4 0,3-4-7,-3-8 6,1-7 5,2-6-8,-3-4-3,0-5 6,-4-6 3,-1-2-3,-1-7-4,1-4 2,-2 1 2,6-5-3,-2-4-4,3-8 6,0-8 0,0-7-2,0-9-6,3-8 5,3-10-10,1-1-25,1-18-51,-4-14-48</inkml:trace>
  <inkml:trace contextRef="#ctx0" brushRef="#br0" timeOffset="52864.08">10489 1309 226,'-11'0'50,"1"0"37,2-1-70,6-1 12,-1 1 19,3-1-10,0 2-13,0 0-16,0-1-13,13 1-14,8 0 17,7 0 4,2 1-1,8 5-9,-1 1-10,-2 0-33,-2 2-90</inkml:trace>
  <inkml:trace contextRef="#ctx0" brushRef="#br0" timeOffset="53443.98">10511 3752 298,'-3'4'168,"1"-2"-147,2 1-22,0-1 30,5-2 13,12 0-12,5-2-9,13-6-11,6-5-3,5 0 1,3 1-2,-4 3-12,3 7-23,-1 2-32,-12 1-58,-7 6-280</inkml:trace>
  <inkml:trace contextRef="#ctx0" brushRef="#br0" timeOffset="55603.49">11149 1545 102,'-10'-3'291,"-4"0"-272,-6 2-26,3 1 10,-3 0 14,0 1 4,3 4-7,-3 2 7,5 0-9,-2 1 0,2 4 4,1 1-2,5 2-11,4-1-2,5 3 2,0-1 1,11 0-6,6-1 3,4 1 3,8-4 2,-1-1-6,1-1 0,-1-1 3,-6 1 0,-10-1-6,-2 0-3,-10 0 4,-4 3-1,-14 1-7,-6 0 1,-9-2 4,0-2 7,-2-4-5,3-5 2,3 0 6,5-2-3,6-4-12,10 0-7,8 1-22,0-1-44,8 1-142</inkml:trace>
  <inkml:trace contextRef="#ctx0" brushRef="#br0" timeOffset="56075.96">11433 1744 185,'3'-3'181,"-3"1"-107,0 2-67,-7 0 8,-1 6 16,-6 4-17,-3 5-8,-2 4-1,1-1-2,-2-1-7,2 0 6,3-4 1,0-1-2,6-3-10,5-5 1,-1-2-12,5-2-20,0-5-22,0-7-71,0-2-54</inkml:trace>
  <inkml:trace contextRef="#ctx0" brushRef="#br0" timeOffset="56183">11276 1772 181,'0'-2'119,"0"2"-47,0 0-29,2 2-26,5 7 3,-1 3 15,3 3-15,-1 0-14,2-1-4,3-1 3,4-3-4,0-2-14,4-4-25,-3-4-62,0-1-194</inkml:trace>
  <inkml:trace contextRef="#ctx0" brushRef="#br0" timeOffset="56591.49">11589 1684 66,'-4'0'326,"-3"0"-285,2 0-25,5 0 40,0 0-13,0 0-23,0 0-18,0 3-8,5 2 1,2 0 7,4 2-1,-6-1-23,7-2-50,-8-4-118</inkml:trace>
  <inkml:trace contextRef="#ctx0" brushRef="#br0" timeOffset="57217.28">11906 1620 41,'0'-1'317,"0"0"-254,0 1-39,0 1 8,-6 8-13,-5 8-8,-3 3-7,-1 3-3,-1 1 4,0-2 0,-2-1-5,2-1-2,1-4 8,0-1-4,4-4-2,0-2-5,4-3 5,5-4-10,0-2-40,2-1-49,0-11-93</inkml:trace>
  <inkml:trace contextRef="#ctx0" brushRef="#br0" timeOffset="57340.39">11735 1666 411,'-4'8'30,"4"6"-41,0 2 27,4 3 34,11 0-27,3-2-14,6 2-7,0-4 6,3 1-5,3-3-7,3-2-17,-4-6-33,-1-5-115</inkml:trace>
  <inkml:trace contextRef="#ctx0" brushRef="#br0" timeOffset="58259.41">12544 1564 17,'5'0'31,"-5"0"128,0 1-121,0 3-16,2 4 39,0 2-13,1 2-15,-3 0-10,2 3-11,-2 0-12,0 2 3,0 1 1,0 0-6,-2-1-21,-5-2-26,-2-3-54,-2-4-107</inkml:trace>
  <inkml:trace contextRef="#ctx0" brushRef="#br0" timeOffset="58383.96">12465 1695 54,'6'0'353,"-6"0"-292,0 0-63,1 2-5,3-2 20,8 3 1,5 0-4,7-3-10,3 1 5,0-1-2,5 0-43,-8-4-103</inkml:trace>
  <inkml:trace contextRef="#ctx0" brushRef="#br0" timeOffset="59331.57">13286 1628 39,'0'-2'192,"0"-1"-103,0 3-84,0 0 0,0 0 8,0 0-7,0 10-14,4 3 15,3 5 1,0 2-1,-1-1 0,-4 1-1,3-1-5,-5-2-1,0-3 7,0-3-3,0-6-4,0-2-3,0-3 10,0 0 12,0-2 14,-2-6-5,-3-6-20,1-3-3,-2-3-1,2-3 3,4-1 2,0-2-4,0 2-6,5 1-3,6 4 5,2 6-4,1 5-7,4 4 1,-1 4 1,5 3-15,0 9-26,-1 3-42,0 0-172</inkml:trace>
  <inkml:trace contextRef="#ctx0" brushRef="#br0" timeOffset="60016.99">13617 1689 27,'0'0'80,"0"0"57,0 0-113,0 0-2,0 1 9,0 0-4,0-1-18,0 0-3,0 1 7,0 1 8,0-2 5,0 1-3,0-1 4,0 0-7,0 0-12,0 0-3,0 0-1,0 0-2,0 0-7,0 0-2,0 0 2,0 0-5,0 0-6,1 0 4,2 0 7,-3 0 5,0 0-2,0 0 2,0 0 10,0 0-4,-4 0-7,-3 0-8,-2 0 0,2 0-6,2 3-20,5 2-38,0-5-129</inkml:trace>
  <inkml:trace contextRef="#ctx0" brushRef="#br0" timeOffset="60583.54">13743 1605 12,'-1'0'97,"1"0"187,0 0-272,0 0-19,0 4 6,0 5 7,5 4 9,5 3 5,1 1-6,2-3-7,2 0-8,-1-2 3,2 0 4,2-2-2,-2-3-10,1-1-3,0-4-17,-1-2-44,2-3-75</inkml:trace>
  <inkml:trace contextRef="#ctx0" brushRef="#br0" timeOffset="60699.15">13968 1623 13,'-6'5'251,"-7"6"-164,-3 8-82,0 7 2,-2 6 18,1 4-5,-1 1-9,3 2-7,3-2-2,6-1-12,6-4-6,0-4-26,4-8-101</inkml:trace>
  <inkml:trace contextRef="#ctx0" brushRef="#br0" timeOffset="61723.46">14846 1577 74,'0'1'78,"1"2"121,2 1-181,0 2-32,-3 4 25,0 4 27,0 1-9,1 2-11,2 1-11,-3-2-6,3 0 6,-3-2-2,0-2-5,0 0-5,0-3-1,0-3-29,-3-3-60,-4-3-132</inkml:trace>
  <inkml:trace contextRef="#ctx0" brushRef="#br0" timeOffset="61839.84">14747 1671 53,'0'4'379,"5"-1"-351,0 1-58,5 0 36,9 0 17,9 0-12,4-1-8,7-3 3,3 0-32,-2-9-130</inkml:trace>
  <inkml:trace contextRef="#ctx0" brushRef="#br0" timeOffset="65075.98">15657 1377 16,'-1'0'220,"-2"0"-144,0 0-77,3 0 5,0 0 5,0 4-13,0 2 2,0 5 16,6 3 12,-2 3-8,-3 3 3,5 4 11,-6 4-2,0 2-17,-3 3 4,-5-1-3,-2 1-3,2 0-11,-3-3 0,5-2 4,-1-4-1,7-6-5,0-2-2,0-7 2,11 0 2,2-5-6,5-1-4,4-3 2,1 0-4,1-8-21,1 0-29,-8-3-28,-5-4-115</inkml:trace>
  <inkml:trace contextRef="#ctx0" brushRef="#br0" timeOffset="65227.48">15469 1645 114,'0'2'243,"2"0"-190,9-1-82,10 0 27,4-1 11,11 0-6,3 0-1,4-3 1,4 2-7,-8-4-75,-8-2-159</inkml:trace>
  <inkml:trace contextRef="#ctx0" brushRef="#br0" timeOffset="65498.98">15899 1775 23,'4'1'182,"-4"1"-12,0-1-139,0 2-10,0 2 9,-4 3-14,-6 3-12,-3 3 0,-2 2 1,-4-2-5,1 0-16,0-2-24,5-5-27,2-3-32,3-4-84</inkml:trace>
  <inkml:trace contextRef="#ctx0" brushRef="#br0" timeOffset="65616.98">15789 1779 73,'7'0'231,"-1"6"-159,-2 1-83,7 3 23,4 3 29,0 0-14,8 0-12,-1 0-8,0-1-6,2-2 0,-2-5-24,-5-5-123</inkml:trace>
  <inkml:trace contextRef="#ctx0" brushRef="#br0" timeOffset="66571.64">16175 1633 17,'-1'3'-16,"1"-2"255,0-1-151,0 0-66,0 0 14,0 0 10,0 0-16,0 0-20,0 0-11,0 0 4,0 0 1,0 0-8,0 0-1,0 2 4,0-2-1,0 1-6,0 1-2,0 1 14,0-1-1,0-1-6,0-1 0,1 0 7,-1 0 2,0 0-6,0 0 3,0 0 8,0 0 3,0-3-11,-1-1-6,-6 0 5,-2 4 2,3 0-8,0 0-2,-1 0 6,-3 3-4,5 3-4,-1 1-1,6-2-22,0-2-80</inkml:trace>
  <inkml:trace contextRef="#ctx0" brushRef="#br0" timeOffset="66943.61">16403 1700 29,'0'0'420,"0"-2"-379,0-3-31,3-1 16,5-4-1,6-1-15,3-3-10,6-2 0,2-2-5,-1 0 10,1-1-5,-9 0-3,0 2-8,-5 4 5,-4 4 3,-3 6-1,-4 2 3,0 1 4,0 5-4,-4 12-21,-7 10 17,0 10 11,-1 3 0,1-1-6,6-3-1,5-4 3,0-4-4,5-5-27,6-6-104</inkml:trace>
  <inkml:trace contextRef="#ctx0" brushRef="#br0" timeOffset="70023.47">16570 1395 116,'0'0'-113,"0"-2"347,0 0-178,0 0-48,2 0 5,0 1 22,-2 1-4,0 0-13,0 0-11,0 0-6,0 0 12,0 0 6,-4 0 3,-9 4-10,-8 7-4,-9 3-3,-9 9-7,-4 2 0,-6 3 4,1 1 1,2-2-3,2-1-2,11-4 5,10-6-1,9-5-5,10-5 2,4-5-4,6-1-11,11 0 14,17-3 0,6-11 1,7-3-5,7-3-13,2-2-3,-6 2 7,0 1 3,-10 4 0,-5 5 9,-13 4 3,-5 6 1,-10 0-9,-7 7-4,-5 6 17,-14 4 9,-10 6-5,-6 1-3,-9 1 1,1-1-1,-3-3 1,7 0 9,-1-1 3,9-3-3,5 0-13,5-4 0,10-3 1,4-3-2,7-4-10,7-3-7,14 0 4,12-3 11,6-7-7,7-2 1,2-1 5,-5 4-1,-3 4-3,-6 5 5,-11 0 3,-6 1 6,-7 5-4,-3 0 4,-7 0 3,0 3-1,-7 1-1,-9 1 5,-1 0 0,-7 0-4,-1 1-10,1-2 1,6-1 2,6-1-3,8-3-8,1 0-1,3-1-26,4 0-29,10 0-35,1-1-78</inkml:trace>
  <inkml:trace contextRef="#ctx0" brushRef="#br0" timeOffset="72167.15">11107 2274 10,'0'0'380,"-4"0"-357,4-1-23,-4 0 10,2 1 26,-1 0-21,1 0-12,-2 3-11,-1 6 1,1 4-2,1 4 8,3 1 8,0 3 0,12 2-6,3-2-1,3 3 6,4 0-2,-5-1-3,1 0 1,-7 1 2,-4-3-3,-7-1-5,-7-1 1,-11-2-2,-9-2 5,-1-2-3,-2-6 2,-3-3 5,2-4 3,1-3-7,6-11 1,6-4-4,9-4-29,9 0-34,2-1-44,16 2-107</inkml:trace>
  <inkml:trace contextRef="#ctx0" brushRef="#br0" timeOffset="73084">11086 2495 58,'2'-6'-33,"-2"1"308,0 0-233,0 2-36,0 1 37,0 0 3,0 2-28,2 0-24,0 4-2,3 4 7,-3 5 6,2 4-5,0 3 8,-1-1 1,-3 0-5,0 0-6,0-1 5,0-3 3,0-1-6,0-5-1,0-1 2,0-5 5,0-1-5,0-2-7,0 0 9,0 0 3,0-1 6,0-7 2,0-5 5,0-5-5,0-6 0,1-3-3,2-2 2,4 2 2,0 3-7,-2 6-7,1 5 3,-1 6-1,2 3-7,0 3-8,2 1-5,3 1-10,2 10-22,1 1-45,-2-1-96</inkml:trace>
  <inkml:trace contextRef="#ctx0" brushRef="#br0" timeOffset="75247.38">11489 2515 0,'0'0'129,"0"0"10,-3 0-124,0 0-10,2 0 11,1 0 1,0 2-18,-3 2-6,3 0 1,0-1 6,0-1 2,0 0-1,0-1-5,0 0 5,0-1 5,0 1-2,0-1-2,0 0 7,0 0 4,0 0-4,0 0-6,0 0 0,0 0 4,0 0-6,-1 0 0,1 0 5,-3 0 3,-1 0-5,-1 0-8,0 0 9,4 0 7,-6 0 2,7 0-7,0 0 0,0 0 0,0 0-8,0 0-11,0-1-30,0-4-84</inkml:trace>
  <inkml:trace contextRef="#ctx0" brushRef="#br0" timeOffset="75983.95">11947 2406 6,'0'5'355,"-4"2"-290,-10 2-67,-3 5 8,1 4 27,-5 2-9,-3 3-16,1 1-3,-2-3-2,1-2 1,5 0-5,-1-3 0,5-4 2,5-4-6,3-5-8,6-3-8,-2-2-4,3-8-41,0-6-49,0-6-32,0-1 58</inkml:trace>
  <inkml:trace contextRef="#ctx0" brushRef="#br0" timeOffset="76083.98">11703 2470 68,'0'-9'173,"-3"5"-65,3 3-31,0 1-19,0 0-36,4 9-26,10 7 10,3 2 14,8 3-8,-2-1-6,4-1-5,3-1 3,1-4-2,4-1-16,-5-7-44,-5-6-110</inkml:trace>
  <inkml:trace contextRef="#ctx0" brushRef="#br0" timeOffset="76644.39">12610 2399 20,'0'1'343,"0"2"-301,0 2-56,0 6 7,0 4 20,0 2 2,0 3-7,0 2-4,0-3-6,0 0-2,0-4-5,0-2-6,-2-3-18,-2-4-47,-3-3-57</inkml:trace>
  <inkml:trace contextRef="#ctx0" brushRef="#br0" timeOffset="76759.57">12517 2499 2,'0'-2'150,"0"0"67,0 2-176,0 0-37,1 0-9,9 0 10,1 0 12,8 0-5,2 2-9,6 1-2,-4-1 3,5-2-16,-5 0-78,-3-7-210</inkml:trace>
  <inkml:trace contextRef="#ctx0" brushRef="#br0" timeOffset="77427.55">13514 2284 106,'7'-13'141,"-7"-2"3,0 2-120,0 2-21,-7 2 31,0 4 19,-6 0-19,-2 4-20,-4 1-12,-6 0-4,-2 8 6,4 4-3,-1 3-4,3 2 7,9 0 4,3-1-4,7 3-8,2 0 6,4 3 3,10-1-4,3 0-4,2 0 5,6 2 4,-3 0-5,-1 0-3,-3-2 4,-7 0 0,-4-2-1,-7-3-6,-3 1 3,-9-3 4,-6-3-2,-6-2-5,-1-4 4,-1-2 3,-1-3-3,4-5-3,2-9 1,3-1-12,7-1-23,11 0-32,0 3-27,5 2-66</inkml:trace>
  <inkml:trace contextRef="#ctx0" brushRef="#br0" timeOffset="77723.73">13549 2560 94,'2'11'135,"0"1"-119,5 2-11,0-1 29,1-1-12,0-2-9,3-1-11,1-3 8,3-2-5,-4-3 0,0-1-6,2-3 2,-4-7-19,1-2-24,-3-3-30,0 0-31</inkml:trace>
  <inkml:trace contextRef="#ctx0" brushRef="#br0" timeOffset="77814.32">13689 2564 34,'-4'0'117,"-2"6"-64,1 7-50,-7 7 21,0 7 29,1 5-12,0 0-21,0 1-8,4-1-6,5-4-6,2-3-8,0-5-9,9-5-53,-1-6-80</inkml:trace>
  <inkml:trace contextRef="#ctx0" brushRef="#br0" timeOffset="78231.56">13914 2439 85,'0'2'-51,"0"0"382,0-1-285,0 2-39,0 1 5,0 1 16,0 3-7,0 2-8,0-1-9,0 2-5,3-2-8,-3 0-12,0-5-65,0-1-77</inkml:trace>
  <inkml:trace contextRef="#ctx0" brushRef="#br0" timeOffset="78351.03">13877 2488 75,'5'3'21,"-1"1"196,-2 1-187,4 1-14,1-2 41,2 2-23,2-2-11,1-2-7,6-2-9,2 0-6,2-3-26,-5-10-114</inkml:trace>
  <inkml:trace contextRef="#ctx0" brushRef="#br0" timeOffset="78850.35">13945 2493 53</inkml:trace>
  <inkml:trace contextRef="#ctx0" brushRef="#br0" timeOffset="78909.89">13945 2493 93</inkml:trace>
  <inkml:trace contextRef="#ctx0" brushRef="#br0" timeOffset="79075.98">13945 2493 93,'0'6'169,"-5"-6"-158,4 1-12,-5-1 11,5 0 19,-3 0-14,4 1-7,-3-1 7,3 0-1,0 0-3,0 0-8,0 0-5,0 0 2,0 1-5,3 0-2,2 2 7,5-1 7,-4-1 1,3 0-4,-3-1 3,-3 0 2,1 0 3,-3-2-3,-1-2-4,0-3 3,0 1 0,-5-1-6,-4 1-4,-2 0 8,0 5-3,0 1-3,0 0-1,-2 1 2,2 8 1,3 1-7,1 1 5,4 0-1,3-2 2,10-2-10,7-2-2,6-4-16,4-2-85,-4-11-175</inkml:trace>
  <inkml:trace contextRef="#ctx0" brushRef="#br0" timeOffset="80159.5">14215 2416 158,'-4'2'73,"3"-1"-62,1 0 1,0 1 10,0 1-7,0 3 3,4 0 0,4 1 3,-1 0 0,2 1 7,2-1 5,-3 3-4,3-2-8,-1 3 0,1 0-9,-1-1-6,1 1-11,0-1 8,3-1-4,-4-2-22,-4-1-79,1-6-151</inkml:trace>
  <inkml:trace contextRef="#ctx0" brushRef="#br0" timeOffset="80307.98">14417 2441 48,'0'6'392,"0"5"-330,0 3-61,-10 9 27,0 5 17,-2 5-13,-4 4-10,1 2-15,0 1-10,-3-2 5,3-1-5,4-3-16,6-2-25,4-5-26,1-6-90</inkml:trace>
  <inkml:trace contextRef="#ctx0" brushRef="#br0" timeOffset="81191.61">14967 2413 159,'0'0'245,"0"0"-199,0 0-46,0 5-7,0 4 11,0 5 6,0 4-2,0 1-4,0 1-3,0-1-5,0-1 4,0-3 2,-3-2-10,-4-3-27,-1-2-12,-3-5-55,-6-3-146</inkml:trace>
  <inkml:trace contextRef="#ctx0" brushRef="#br0" timeOffset="81308.22">14796 2522 301,'0'0'170,"7"4"-179,-2-2-30,7 1 41,3 1 16,4 0-6,6-2-4,0 2-1,9-4-4,-4 0-16,3 0-50,-9-7-176</inkml:trace>
  <inkml:trace contextRef="#ctx0" brushRef="#br0" timeOffset="81791.53">15904 2315 130,'0'7'240,"0"6"-203,0 6-42,0 5 6,0 4 7,0 4 12,0 2-3,6 2-13,-5-1-4,-1-1 4,0-2-1,0-6-12,0-3-10,-7-5-8,2-5-23,-7-7-83</inkml:trace>
  <inkml:trace contextRef="#ctx0" brushRef="#br0" timeOffset="81931.39">15758 2518 99,'5'0'334,"-4"0"-290,4 2-57,4 0-6,3 2 36,9 0 2,4-1 0,11-1-9,2-2-7,-2 0-3,1 0 0,-2-2-41,-2-5-103</inkml:trace>
  <inkml:trace contextRef="#ctx0" brushRef="#br0" timeOffset="82423.87">16067 2662 0,'0'0'243,"0"0"-89,0 2-146,0 2-25,0 3 25,7 3 22,4 1-9,4 1-6,2 0-3,1-3-1,1-1-10,1-1-1,-1-4 0,-1-3-19,-3 0-32,1-8-59,-5-5-55</inkml:trace>
  <inkml:trace contextRef="#ctx0" brushRef="#br0" timeOffset="82513.09">16254 2672 208,'-8'17'134,"-7"7"-118,-1 5-5,1 4 8,0 0-6,1-1-10,1 0-3,2-4-38,-1-6-145</inkml:trace>
  <inkml:trace contextRef="#ctx0" brushRef="#br0" timeOffset="86375.49">12612 3180 72,'3'-4'20,"-3"0"203,0 0-168,0 0-47,-3 4 32,1 0 18,-2 0-21,-2 0-24,-5 8-8,-3 9 3,-1 6 0,-5 6 2,5 5-4,4 0 8,4 1-4,7-3-9,0-3 6,10-3 3,6-6-7,7-5-7,4-4 7,7-5 3,0-6-1,7-2-9,-5-9 9,-3-6 0,-7-5-4,-6-4-11,-6-1 4,-14-3 3,0 1-6,-18-1-8,-10-1 11,-8 5 3,0 8-10,-9 10-4,4 8-2,-1 8-6,6 13-47,0 3-91</inkml:trace>
  <inkml:trace contextRef="#ctx0" brushRef="#br0" timeOffset="87702.99">15056 3378 110,'0'-11'125,"0"3"-63,0 2 1,0 4 2,0 1-3,0 1-11,-2 0-28,-2 10-26,-1 7 3,-1 9 7,-5 6-3,0 3-6,4 1 7,0-4-1,3-2-4,0-5-9,-1-3 4,3-6-14,2-5-23,-5-6-38,1-4-3,-3-1 12,-4-8-16,-1-6-22,1-5 63,-5-2 74,1-1 49,4 3 2,0 2 4,7 7-10,-1 3-13,5 3-27,0 1-11,7 2-19,9 1-6,6 0 0,1 0 6,11 0 3,0 3-5,4-1-10,-3-1-40,-7-1-111</inkml:trace>
  <inkml:trace contextRef="#ctx0" brushRef="#br0" timeOffset="88151.65">15724 3544 379,'0'1'92,"0"-1"-85,0 0-8,0 0 10,4-5 18,7-7-11,8-2-11,5-6-7,5-2-2,-1-3 6,-2 0 0,-2 0-8,-3 1-7,-6 5 14,-5 5-1,-6 5 0,1 6-4,-5 3 8,0 0-5,2 11-10,-2 10 2,0 10 20,0 4-3,0 5-9,0-5-7,0-4-18,3-8-67,1-13-205</inkml:trace>
  <inkml:trace contextRef="#ctx0" brushRef="#br0" timeOffset="89527.24">16677 1247 79,'4'-9'48,"3"2"-17,-1 2-20,-1 2 20,-5 2 24,0 1-5,4 0-25,0 4-21,6 3-3,5 3 12,4 3 5,5 0 2,5 1-10,2 0-7,1-2 4,-2-2-2,4-1-5,-5-2 0,-1-2 0,-5-1-6,-3-2-15,-7-2-14,-1 1 7,-12-1 13,0 0 9,-6 0 17,-2 0-7,-7-1 1,-1 0-1,4 0 7,-4 1 14,5 0-6,4 0-1,3 0 1,3 0 2,1 0-6,0 0-15,0 6-5,0 2 11,4 4 4,2 5-4,-2 4 2,5 6 8,-3 8 6,-2 14-3,3 10-6,-4 14 2,-2 16-3,-1 15-12,-4 16 4,-8 11 3,-2 5-5,0 1-11,3-8-4,4-8 0,1-9 8,2-14 2,0-7 3,-2-9 4,-3-6 1,3-7-3,-1-7 5,0-6 12,3-6-6,0-3-5,4-5 1,-3-2 0,2-3-2,1-4-4,-3-5 1,0-3 3,2-5-1,1-8-9,0-5 4,0-6 2,0 0 0,0-1-6,0 0 8,0 0 2,0 0-2,0 0-6,0 0 3,0 2-1,0 3 0,4 0-4,0 0 3,-1 0 2,-2-1 0,5 0-6,-6-2 5,0-1 1,1-1 0,2 0-7,-3 0 6,4 0 2,-1 0-1,1 0-6,-2 0 5,-2 0 1,0 0-5,0 0-7,0 3 7,0 1 4,0 1-2,0 0-6,0-1 7,0-1 3,0-3-2,0 1-7,0-1 5,0 0 0,0 0-4,0 0-5,4 0 9,1 0 1,-1 1 0,-2 1-6,0 1 3,-2 1 0,0 2-3,-2 1-2,-9 2 7,5-3 3,-5 0-3,7-1-6,-3-2 8,4-1 3,2-1-5,1-1-3,0 0 4,0 0 1,0 0-2,0 0-13,0 0 14,4 0 2,-4 0-1,0 0-4,0 0 4,0 0 6,0 0 0,0 0-8,0 0 7,-4 0 4,-3 0-6,-4 2-7,0 1 9,-5 1 4,1 1-2,-7 1-9,-2 3 7,-2-1 1,-6 0-5,1 1-7,-1-3 7,4-4 1,12-2-1,2-2-17,10-10-13,4-7-51,7-8-136</inkml:trace>
  <inkml:trace contextRef="#ctx0" brushRef="#br0" timeOffset="89943.49">17451 2504 99,'0'3'96,"0"-3"188,0 0-260,0 0-20,0 0 23,9-2 3,5-4-26,5-2-13,12 2 6,1 0 4,4 5-6,-2 1-33,0 0-52,-11 0-83</inkml:trace>
  <inkml:trace contextRef="#ctx0" brushRef="#br0" timeOffset="90103.64">17474 2633 149,'-7'4'221,"1"-4"-140,6 0-83,0 0-9,7 0 4,10 2 21,4-2 1,8 0 7,7 0-7,4 0-9,2-2-7,-3 0 4,-4 1-1,-5 1-22,-5 0-38,-6 0-48,-10 0-151</inkml:trace>
  <inkml:trace contextRef="#ctx0" brushRef="#br0" timeOffset="92347.5">18524 1308 54,'4'-6'-5,"-3"1"3,5 0 28,-5 2 7,-1 1 2,3 1-18,-3 1 1,0 0 0,0 0-5,0 0-3,0 0 9,0 0 17,0 1-9,0 4-16,0 8 11,0 7 9,0 8 0,0 11-1,6 13 8,5 14-4,0 18-14,1 15-8,0 12-6,-1 13 1,-7 5-3,3-4-6,-5-3 6,-2-6-1,0-10-3,0-1-4,-7-3 9,-1-7-1,-1-1-3,3-2-2,-1-2 3,-3-5 2,6-7-3,-2-4 1,4-6-1,2-1 2,-2-4-5,2-9-3,0-5 5,0-9-4,2-4-2,0-5-11,-2-6-4,0-5-5,0-6-16,-4-5-30,-3-6-19,-4-3-42,-1-7-16</inkml:trace>
  <inkml:trace contextRef="#ctx0" brushRef="#br0" timeOffset="92896.01">18615 1328 96,'0'-2'122,"0"2"-59,0-1-16,0 1 3,0 0-21,2 0-28,9 1-6,7 4 10,10 0 1,2 0-4,8 0 4,1 1-3,2-4-38,1-2-102</inkml:trace>
  <inkml:trace contextRef="#ctx0" brushRef="#br0" timeOffset="93483.99">18558 3802 403,'-4'2'130,"2"1"-122,-1-2-15,3 3 16,3-2 23,9-2-8,9 0-9,7 0 1,2-7 2,8-5-8,-1-4-14,-1-1-23,0-3-56,-9 0-83</inkml:trace>
  <inkml:trace contextRef="#ctx0" brushRef="#br0" timeOffset="94151.09">19456 1306 106,'-7'-5'219,"1"-1"-162,5 3-41,1 3 25,0 0 11,0 0-32,8 0-31,14 6 4,12 1 15,9-3 5,7 2-9,5-2 1,0 0 0,-3 1-3,-2 0-7,-1-1-6,-8 0-29,-3-3-55,-10-1-91</inkml:trace>
  <inkml:trace contextRef="#ctx0" brushRef="#br0" timeOffset="94827.07">19840 1378 179,'-2'0'15,"2"3"-27,0-1-4,7-1 16,4 1 13,-3-2 1,5 0-6,-2 1-1,0 1 4,0-1 4,-4 3-11,0 0 8,-3 4 2,0 3 11,-2 8 6,0 7 12,-2 10 0,0 9-19,0 11-12,0 12 5,-7 10-6,2 13-4,-2 8-10,0 4 9,3-3-3,4-6-2,0-10-4,0-7 4,0-6 3,-5-2 0,0-1-7,1-5 5,-2 1 5,-1-3-3,1 2 3,0-2 7,-1-2 5,4-1-11,2-2-7,-2 0 3,0-5 4,3-3-5,0-4 0,0-4-2,0-1 2,0-4 3,0-2-6,0-1 7,0-1 4,0-3-7,0-1-5,-5-2 6,0-6 1,0-2-3,1-4-7,0 0 9,4-3 0,-2-1-3,-1-1-7,3-2 8,0-2 0,0 0-3,0 0-3,0 2 5,5 0 1,1 0-4,-1 3-2,-3 0 5,3 1 0,-5 0-3,0-2-4,0 1 6,0-2 1,-7 1-2,2-2-4,1 0 7,0-1-1,1 0-3,3 0-2,0-2 4,0-1 2,0 2-5,0-2-3,0 2 5,0-3 3,0 0-5,0-1-2,3 1 6,-3 1 1,2 2-4,-2 1-2,0 2 5,0 3 2,0 0-5,0 2-4,0-2 7,0-2 1,0 0-5,0-3-2,0-2 7,0-2-1,0-1-3,0 0-4,0 0 6,0-5 1,0-2-4,0-3-1,0 0 7,-6 0-1,-5 2-2,-7 2-3,-4 0 9,1 2-4,-8 1 0,5 0-3,-1 2 6,6-2-3,-1-2-5,2-1-8,6-5-15,-6-4-71,8-8-302</inkml:trace>
  <inkml:trace contextRef="#ctx0" brushRef="#br0" timeOffset="95635.52">19343 1862 34,'4'-6'268,"-4"3"-221,0 1-39,0 2 37,0 0 17,-8 8-31,-6 6-29,-7 7-4,-5 2 7,-3 2-2,-2-1-4,3-1 0,-1-2 4,6-3-1,1-4-7,6-3-16,5-5-14,7-6-26,0 0-37,1-8-117</inkml:trace>
  <inkml:trace contextRef="#ctx0" brushRef="#br0" timeOffset="95759.93">19081 1925 165,'0'0'295,"0"0"-273,2 0-42,3 4 3,3 3 34,6 2 1,3 2-6,1-1-1,4 1-8,1-2 1,4 0 1,-5-1-5,3-3-26,2-1-50,-5-4-111</inkml:trace>
  <inkml:trace contextRef="#ctx0" brushRef="#br0" timeOffset="95967.62">19590 1736 325,'0'0'135,"0"1"-133,0 6-34,0 2 17,0 7 26,-1 4-8,-2 2-3,1 1 1,-3 1-35,4-5-93</inkml:trace>
  <inkml:trace contextRef="#ctx0" brushRef="#br0" timeOffset="96635.98">19150 2602 444,'0'0'73,"0"1"-75,0 6-12,0 4 8,0 6 12,0 1 1,0 1-1,6-3-7,5-2-3,-3-3 3,5-5 0,-2-2-11,7-4-24,-1 0-8,1-6-8,1-8-23,1-3-60,-7 0 4</inkml:trace>
  <inkml:trace contextRef="#ctx0" brushRef="#br0" timeOffset="96730.93">19331 2625 38,'0'-3'121,"0"3"-5,-3 3-38,-5 9-49,1 7-14,-6 8 4,-2 4-10,1 6-2,-1 0 1,-1-2-4,4-2-9,2-5-4,6-3-13,3-6-37,1-8-111</inkml:trace>
  <inkml:trace contextRef="#ctx0" brushRef="#br0" timeOffset="97059.15">19606 2437 300,'0'0'226,"-4"7"-224,-8 6-17,6 4 16,-4 4 10,3 0-14,3 2 7,4-4-2,0-1-7,0-3-29,5-5-50,1-7-127</inkml:trace>
  <inkml:trace contextRef="#ctx0" brushRef="#br0" timeOffset="97667.95">19081 3468 76,'7'-11'259,"4"-4"-200,0-1-56,6-1 4,2 1 40,6 0-18,-1 1-22,-1 1-8,-1 5-2,-2 4 7,-6 5 0,-3 0-2,-3 7 1,-1 5 16,-1 2 7,-2 3-10,-1 2-3,-1 0 5,0 0-5,-2 1-12,0-1-2,-2-2-5,2-2-38,-5-8-108</inkml:trace>
  <inkml:trace contextRef="#ctx0" brushRef="#br0" timeOffset="101507.36">2233 4566 70,'-10'0'345,"5"0"-322,-2 0-28,7 0 14,0 0 14,0 0 0,0 0-10,0 0-3,0 0 5,4 0-1,0 0-8,6-2 3,1-2 8,10-2-2,5-1-8,5 2 0,9 0 2,6 1-4,5 3-9,9 0 7,8 0 2,11-2-2,6-3-6,7-1 6,5-7 4,3-3-3,3-2-4,2 0 2,2 1 6,-4 4-7,-3 1-7,-4 6 6,-3 1 2,3 5-1,-2 1-7,2 1 8,0 5 1,-2-2 0,5 1-9,-1-2 7,7-3 5,7 0-5,3-6-8,8-6 9,8-1 5,10-3-7,9 0-6,1 1 10,-1 3-2,0 4 0,-7 3-6,5 3 5,-7 2 0,-2 0 0,-4 6-6,-3 2 5,-3 2 5,0-1-5,0 1-5,-1-1 6,11 0 2,3-1 0,5-1-7,3 0 4,8 0 3,2 0 1,4 2-9,5 1 4,5 1 6,5 3-2,6 1-10,1 1 8,-6 1 4,0 2-4,-5 1-8,-2 2 8,4-1 4,5 2-2,1-3-10,6-1 8,-3 0 4,0-2-3,1 0-9,4-3 9,2 0 1,-1-1 1,-2 0-11,-4-1 8,-4 3 5,0 1-5,1 1-8,1 2 10,2 1 1,-7 3-2,-3-1-7,-1 2 4,0 0 7,6 0-4,1-2-7,1 0 5,5-2 4,-6-3-3,-3-2-6,4-2 5,-4-2 3,13 1 0,-2-1-9,-2-2 7,-5 2 4,-5 0-4,-6 2-7,-5 1 6,3 2 6,-1 3-2,-1-2-9,-3 1 7,-1 0 4,0-2-4,0-1-5,6-4 4,5-2 5,2-2-4,2-3-9,-1-1 9,-7-2 3,-3-1-2,-4 0-9,0-1 8,-6-2 4,-8 1 0,-10 0-9,-12 2 7,-14 0 6,-21 1-7,-17 4-10,-13 0 10,-24 1 1,-16-2-4,-12-1-7,-11-3 4,0 0 5,-12 0 0,-6 0-7,-2-1 0,1-6-8,1-1-22,3-1-14,3 2 4,6-1-4,0 3-29,-1 0-133</inkml:trace>
  <inkml:trace contextRef="#ctx0" brushRef="#br0" timeOffset="125854.9">3051 6075 36,'0'-10'15,"0"1"-13,0-3-8,0 1 12,0-2 117,0 0-76,-3 2-11,2 1-9,-2 1 15,3 1 8,-1 3-9,1 2-4,0-1-5,0 4-6,0 0-9,0 1-5,1 10-12,9 12 4,2 8 16,4 10 7,-1 3-19,0 3-4,-2-4-3,1-3 6,-3 1-2,-3-3-3,-1-3-3,0-1 6,1-9-3,-4-6-2,-1-7 0,1-7 1,-4-4 0,2-1-1,5-15 4,-1-10 12,7-14-4,2-11-11,3-5-2,2-2 3,-2-2-1,-1 1-10,1 7-19,-3 13-12,-8 14-25,-3 14-72</inkml:trace>
  <inkml:trace contextRef="#ctx0" brushRef="#br0" timeOffset="126314.46">3409 6374 66,'-5'-2'380,"-2"0"-356,4 2-22,3 0 33,0 0 5,0 0-26,3 0-17,4 1-3,3 2 10,8-3 2,4 0-3,4-5 2,-2-6-1,0-3-3,-2 3-8,-7 1 0,-4 5-4,-8 4 3,-3 1-2,0 8 6,-6 8 9,-6 6 0,1 3-4,-7 5-2,5 0 3,-2-2-1,8 1-4,3-6-14,4-6-54,1-7-91</inkml:trace>
  <inkml:trace contextRef="#ctx0" brushRef="#br0" timeOffset="127519.51">3108 6075 184,'0'-4'-19,"0"2"168,0 2-148,-3-2 4,3 2 55,0 0-11,0 0-30,0 3-15,0 7-3,7 8 18,2 5 15,0 6-8,0-2-11,-5 2-7,3 1-1,-6-4 1,2 2-1,-3 1-4,0-4-3,0 0 1,-4-6 4,1-3-5,0-7-5,3-2 1,0-6-4,0-1-6,0-2-8,-1-11 3,1-7 11,-4-10-11,-3-3-4,0-4 15,-3-1 5,0 0 2,-1 2-2,3 4 6,-3 2 5,5 6 3,-1 5 3,3 3 0,4 5 7,0 5 3,0-1-12,8 2-6,12 0-1,5-2-3,7 1 0,7 1 1,1-1 2,3 5-4,-3-1-4,-5 2 5,-7 0-1,-6 0-1,-8 4-6,-13 5 1,-1 4 4,-19 2 3,-10 6-5,-10 0 1,-11-2 1,-3-1 0,-1-3-1,5-6 4,8-1 2,10-2-6,13-4-4,12 1-13,6-2-33,13 1-80,12 1-73</inkml:trace>
  <inkml:trace contextRef="#ctx0" brushRef="#br0" timeOffset="132955.5">4208 6061 206,'0'-5'322,"0"2"-314,-3 3-44,2 0 25,-2 3 22,-1 10-7,-4 6-1,1 7-5,-2 2 4,1-1 1,1-3 0,0-6-6,3-2 2,0-6-1,4-3-12,0-5-20,-3-2-28,-1 0-17,-5-7-2,-2-6-80</inkml:trace>
  <inkml:trace contextRef="#ctx0" brushRef="#br0" timeOffset="133055.49">4079 6173 146,'-7'-5'126,"5"2"-23,0 3-29,2 0-30,0 0-27,0 2-14,11 4 7,0 3 8,3 1-4,3 0-7,2-1-3,2-1-6,0-4-3,1-1-26,-4-2-37,-4-1-85</inkml:trace>
  <inkml:trace contextRef="#ctx0" brushRef="#br0" timeOffset="133698.87">4597 6029 412,'0'0'38,"0"7"-69,0 11 15,0 8 28,-2 7-2,0 2-8,2-1 2,0-3-1,0 0 0,0-6-7,0 0 7,2-8 0,0-6-4,-2-4-7,0-7 2,0 0-8,0-10 6,-2-7-12,-7-6 8,1-5 7,-3-3 5,-2-3-2,3-2 2,5-1 2,0 6-3,3 7 5,2 8 9,0 7 3,0 6-8,0 2-9,2 1 0,11 0 3,2 2 2,5 3 6,2 2 0,0 0-2,2-3-6,2 0-2,-2-1 6,5-3-1,-3 0-3,-2-6-2,-2-5 8,0 0-4,-2-3-2,-5 2-3,-4 3 2,-5 5 0,-4 4-4,1 3-6,-1 14 9,0 8 7,0 10 1,-2 4-5,0 3 2,0-3-2,0-2-3,0-1-4,0-4-4,3-5-10,1-4-27,0-9-48,-1-3-131</inkml:trace>
  <inkml:trace contextRef="#ctx0" brushRef="#br0" timeOffset="134435.4">4204 6169 14,'1'-5'-6,"5"2"6,-6-1 8,1 2 185,-1-1-101,0 3-62,0 0 17,0 0 7,0 0-24,0 4-24,-4 8-4,-3 2-1,-4 4 0,-2-1 3,1-2 0,1-1-3,-3-3-1,6-4 4,-1-3-2,4-4-1,1 0-2,-2-6-5,2-6-15,1-6-16,3-1 5,0-3 13,0 0-4,0 3 8,3 2 9,-2 5 8,2 5 9,-3 5 8,4 2-4,2 6-14,5 8 32,4 6-2,3 3-11,2 1-11,2-2-2,-3 0-7,1-4-2,2-2 6,-3-4-12,1-1-41,-6-9-75</inkml:trace>
  <inkml:trace contextRef="#ctx0" brushRef="#br0" timeOffset="135183.5">5022 6435 3,'-4'0'428,"1"0"-413,3 0-16,0-8 21,0-1 8,3-5-22,9-2-12,4-3 5,3 2 1,-1 2-1,-4 5-4,-4 5 0,-3 5 3,1 0-3,-4 10 1,3 8 8,-4 6 12,1 4 5,-4 5-3,0 0 1,-3-1-2,-1-2-8,-3-3-10,6-6 2,-2-5-3,3-8-21,0-7-48,0-4-125</inkml:trace>
  <inkml:trace contextRef="#ctx0" brushRef="#br0" timeOffset="136119.01">5700 6086 257,'0'13'195,"-7"9"-190,-1 5-7,2 1 9,3-2 12,-1-1-1,4-1-4,0-1-6,0-3-4,0-6-1,0-3-2,1-3-2,5-3-7,-6-4-11,0-1-18,0 0-19,0-9-11,-6-4-14,-6-4-34,-6-2 28,3 2 54,-5 3 46,5 6 66,0 2 38,2 2-16,2 4-31,7 0-16,-3 0-16,4 0-13,3 2-11,0 3-9,7 1-4,6-1-2,2 1 7,4-3-1,4-2-2,1-1-5,3-2 7,-6-5-8,1 1-11,-4-2-20,-1 1-15,-6 0-6,-4 3-33,-6 1-50,-1 3-31</inkml:trace>
  <inkml:trace contextRef="#ctx0" brushRef="#br0" timeOffset="136347.26">5628 6246 93,'-13'-1'65,"-2"-5"-49,1-1-3,1-1 11,2 1 5,3 0-20,-2 2-11,9 2-1,-2 1 3,3 2 0,0 0-16,0-1-11,7 0 20,0-3 7,-1 3-1,0-3 2,-1 1 7,2 0 14,-6 2 19,-1 1 12,0 0 1,3 0-7,-1 4-22,3 4-1,3 5 8,3 3-13,0 0-13,0 1-3,0-2-1,2-1 1,-2-4-20,3-3-36,-4-7-61,-6 0-198</inkml:trace>
  <inkml:trace contextRef="#ctx0" brushRef="#br0" timeOffset="136863.34">6286 6001 216,'0'0'324,"0"1"-296,0 11-59,0 7 22,3 9 16,-2 5 1,-1 3-5,3 2 0,-3-4 1,1 0-4,-1-4-2,0-4-2,-1-7-5,-3-5-20,-3-6-2,4-3-1,-3-5-15,-1-6-17,1-9-51,-4-8-49</inkml:trace>
  <inkml:trace contextRef="#ctx0" brushRef="#br0" timeOffset="137131.01">6187 5988 8,'6'-10'1,"-2"7"166,0 3-71,0 3-82,3 11 18,2 5 20,2 2-17,0-1-19,1 2-5,2-3-1,-1-4 0,2-2-2,3-3-9,-3-6 1,5-4 6,3-4 0,1-11-4,4-4-5,0-3-5,-5 1-13,-2 3-8,-4 1 6,-6 9 6,-4 2 14,-6 6-3,-1 2 0,0 13 19,0 7 11,-4 7-6,0 4 1,0-1 6,1-1-1,-1-1-8,4-3-1,0-3 2,0-1-8,0-4-7,0-4-1,0 0-1,0-4 1,4-1-14,0-3-29,-1-2-38,1 1-47,-1-4-114</inkml:trace>
  <inkml:trace contextRef="#ctx0" brushRef="#br0" timeOffset="137438.99">6621 6322 33,'0'0'0,"0"0"358,0-1-310,-2-1-40,2 2 37,0-2-5,0-1-21,0 1-17,6-2-2,8 2 0,1 2-1,3 0-4,0 0 4,0 6 2,-3 2-1,-1 4-4,-8 0 5,-2 2 2,-4 1 1,-1 1-3,-10 1 6,-6 0 1,-1-2 4,0-1-3,3-3 7,6-5 1,2-1-11,7-4-8,0-1-3,10 0-4,9 0 5,8 0-2,3-5-7,5 2-7,-3 1-28,0 2-50,-7 0-101</inkml:trace>
  <inkml:trace contextRef="#ctx0" brushRef="#br0" timeOffset="137943.49">7351 6163 11,'3'6'13,"-3"1"96,0 0-68,0 1-27,-4 0-4,-3-1 2,3 0 0,1-3-10,3-2-4,0-2 1,0 0-15,0-2-40,3-4-14,1-1 24,-3-1 26</inkml:trace>
  <inkml:trace contextRef="#ctx0" brushRef="#br0" timeOffset="138012.54">7351 6163 0</inkml:trace>
  <inkml:trace contextRef="#ctx0" brushRef="#br0" timeOffset="138016.04">7351 6163 0,'-23'19'59,"14"-19"-42,-2 4-12,-3-2-3,6 3-4,-3-2-1,2 1-19</inkml:trace>
  <inkml:trace contextRef="#ctx0" brushRef="#br0" timeOffset="138259.16">7358 6097 10,'4'0'5,"1"0"224,-5 4-181,4 6-22,-4 4 34,5 3-6,-5 3-20,0 1-7,0 0-6,-3 0-13,-1-2 0,2-2-2,-4-1-4,3-5-4,2-3 5,-2-3-2,0-5-1,2 0-12,-2-7-11,-1-6-37,-6-7-37,-2-2-46,-4-3-45</inkml:trace>
  <inkml:trace contextRef="#ctx0" brushRef="#br0" timeOffset="138395.47">7236 6140 46,'-7'0'259,"3"2"-205,1 3-38,2 3 28,1-2-1,1 2-10,9-2-9,-2 0-2,5-1-8,2-4-2,3 0-1,1-1-7,1 0-5,-2-2 5,1-4-7,1-1-12,-6 0-26,1 2-25,-4 0-21,-5 4-27,1 1-58</inkml:trace>
  <inkml:trace contextRef="#ctx0" brushRef="#br0" timeOffset="138762.5">7253 6105 278,'7'2'111,"1"-1"-129,3 3 15,4 2 31,6 0-12,-4 0-7,8 2-5,-4 0-5,-2 1 3,2-1-1,-4-1-9,-5-1-22,-1-3-69,-4-3-157</inkml:trace>
  <inkml:trace contextRef="#ctx0" brushRef="#br0" timeOffset="139786.76">7958 5974 36,'0'6'298,"0"4"-230,-7 9-64,-1 7 20,1 6 14,-3 3-7,5 1-11,-2 2-7,0-3-12,5-2 0,0-3 2,0-4 1,2-6-6,0-4 1,0-6 3,2-4-1,0-6-6,2 0-3,1-8-6,-4-6 2,5-7-10,-6-3-6,0-5 5,0-6-4,-7-4-10,-2-8-5,0-5-3,-1 2-4,6 6 21,-2 12 44,5 11 24,1 9 0,0 7 3,0 5-12,4 0-13,3 7-3,5 9 5,4 3 6,3 5 3,1-3-13,4 0-10,3-4-3,-3-1 3,2-6-3,-2-4-2,-2-5-2,2-1 7,-5-7-2,2-4-6,-6-4 3,0-2 2,-5 3-6,4 1-2,-7 3 4,0 6 4,-6 4-2,2 0-6,1 9 4,-2 9 10,0 10 9,0 7 0,-2 4-5,0 1-1,0-1-2,0-1-7,5-2 1,-3-4 2,2-3-4,3-6-3,-3-1 0,0-5 4,0-6-3,2-2-13,-2-6-23,0-3-65,-1 0-144</inkml:trace>
  <inkml:trace contextRef="#ctx0" brushRef="#br0" timeOffset="140266.87">8407 6306 40,'0'1'323,"0"0"-304,0 2-20,0-3 19,0 2 10,0-1 1,0 2-7,0-1-15,5-1-10,4 1 6,2-2-1,0 1-1,0-1-4,0 1 1,-2-1 3,-1 1-1,-5 1-4,-1 0 5,-2 0 4,0 0-2,0 5 3,-5 2 9,-3 0 4,-5 2-4,2 0-4,4-2 7,0 1 3,3-1-12,4 2-7,0-1 0,0 0 3,11 3-3,3 1-5,1-1 6,2 0 0,1 0-3,-6-1-3,2-1 3,-5-1 1,-5-3-2,-4-2-3,0 0 5,0-3 3,-11-1 0,-6 1-4,-5-2 2,-2 0 4,2-2-3,0 0-5,9 0 6,2 1-3,7 0 0,4 1-15,0 0-33,1-1-101,9-3-273</inkml:trace>
  <inkml:trace contextRef="#ctx0" brushRef="#br0" timeOffset="146631.13">4228 5750 38,'0'-1'43,"0"-2"47,-6 3-59,-1 0 3,-4 0 11,1 0 4,2 3-16,-3 2-11,1 4-3,-1 4 9,-3 5 2,-1 6-3,-2 7 1,2 7 4,-2 8-2,5 9-8,3 9-2,1 2-2,2 2-6,6 0-9,0-5-3,12-6 4,10-8-2,11-7-10,10-7-8,7-5-16,10-3-28,1-7-47,-4-3-145</inkml:trace>
  <inkml:trace contextRef="#ctx0" brushRef="#br0" timeOffset="147384.03">8586 5705 48,'12'9'381,"4"7"-379,2 9 6,3 8 53,1 7 7,-3 8-34,-3 7-6,-5 6-6,-7 1-8,-1 0-7,-3-2-1,0 0 2,-11-7-2,-2 2-6,-5-4 5,-8-2-3,-1-7-1,3-6-9,1-8-20,1-7-51,-3-10-129</inkml:trace>
  <inkml:trace contextRef="#ctx0" brushRef="#br0" timeOffset="150110.99">4582 7130 50,'0'-5'273,"0"4"-253,0 1-20,0 6 8,0 10 15,0 8-1,0 10-2,4 4 3,-1 3-5,1 2-13,0 2-4,-1-2 5,1-2-2,-4-3-5,0-5 1,0-7 2,0-6 1,0-10-3,0-6-4,0-4 5,0-6-4,0-12-6,0-12-1,0-9-1,3-5 7,-3-5 0,1 3 3,-1-3-1,0 7-2,3 9 0,4 5 0,-3 12 6,-3 4-1,5 8-1,-5 4-2,8 0 2,2 4 3,4 8 6,6 1 1,-2 3-1,1-1-1,-3 1-2,0-1-4,-1-3 4,-1-1-2,-1-2-6,0-5 1,0-2 2,1-2 2,0-3-4,5-11-3,-2-2 4,4-5-10,-1 2-11,-3 6-2,-6 6 10,-2 7 4,-4 9-3,-4 12 3,0 6 10,1 8 4,-3 4-1,0 2 1,0-1 2,-3-1-5,-1-1-2,4-5-2,0-5 2,0-7-6,7-5-29,1-11-97</inkml:trace>
  <inkml:trace contextRef="#ctx0" brushRef="#br0" timeOffset="150559.07">5087 7631 156,'-8'2'324,"4"-2"-303,-2 0-30,5 0 26,1 0 40,0-2-40,0-5-19,7-4-3,4-5 3,6-4-1,0 1 0,0 0 4,0 6-3,-7 5-4,-1 3-2,-3 5 8,-2 5-4,0 7 2,2 9 3,-2 5 7,-4 2-2,0 1-6,0-2-1,-3-2 4,2-4-9,1-1-18,0-5-33,0-8-46,1-7-159</inkml:trace>
  <inkml:trace contextRef="#ctx0" brushRef="#br0" timeOffset="151271.49">5512 7304 74,'0'-4'-21,"0"1"316,-2 2-274,0-1-12,2 2 38,0 5-22,0 7-15,0 5-4,0 4 2,0 1-4,0 0-2,0-3 2,0-1-2,0-4-7,0-3 0,0-3-11,0-3-21,0-5-42,-4 0-61</inkml:trace>
  <inkml:trace contextRef="#ctx0" brushRef="#br0" timeOffset="151391.29">5400 7393 68,'4'6'363,"-1"0"-367,8 1-15,1-2 36,5-2 7,2-1-11,5-1-10,0-1 1,-2 0-2,0-2-28,-5-6-65,-8 0-151</inkml:trace>
  <inkml:trace contextRef="#ctx0" brushRef="#br0" timeOffset="152050.81">5925 7245 66,'0'-9'91,"0"3"157,0 6-238,0 0-14,0 2 13,4 11-3,6 8 10,-6 6 8,3 4-6,-6 4-14,-1-2-4,0-1 5,0-5-2,0-3-2,0-5-5,0-7 4,0-6-2,0-5-7,-1-1-9,-2-9 10,-1-10-16,-5-6-4,3-5 0,-7-3 24,2-4 3,0-2-1,0-1-16,4 6 2,4 6 17,3 9 4,0 7-3,3 8 14,8 4-2,0 2-10,2 8 8,6 3 13,-1 1-3,2-1-10,2-2-11,0-2 6,-3-2-1,1-1-6,2-4-3,-4-2 7,-1-2 2,2-5 1,-1-4-5,-5 3 1,1 3 2,-3 3-7,0 2-3,-3 9 3,1 9 5,-3 7-1,-4 8-4,-2 1 3,0 2-1,0-3-8,-2-2-3,0-5 4,2-5-5,0-4-12,0-4-24,0-7-73</inkml:trace>
  <inkml:trace contextRef="#ctx0" brushRef="#br0" timeOffset="152423.18">6357 7461 46,'-3'-3'454,"-1"2"-426,0-1-56,1 2 30,3 0 3,3 0-12,5 2-7,6 4 16,5 0 0,1 1-4,-1 2-1,-1-1 1,-5 3-1,-5-2-3,-5 4 5,-3 1 7,-3 4 2,-12 3 0,-2 1 12,-5 1 12,4-3-1,1-1-10,6-3-8,4-4-1,6-4-7,1-5-10,8 0-7,7-3 8,9 0 3,5-6-6,3-3-16,1-1-24,-2 3-39,-7 0-82</inkml:trace>
  <inkml:trace contextRef="#ctx0" brushRef="#br0" timeOffset="153111.47">6887 7284 71,'3'0'40,"-3"-1"214,0 0-243,0 1-11,0 0 8,0 0 1,0 2-6,3 6-2,-3 1 4,0 3 0,0 1 6,0-1 0,-3 0 6,-1-3-1,4-1-4,-3-1-2,3-1-10,0 2-2,0 1 3,0-1 1,3 0-6,-3-1-11,0-1-20,0-2-36,0-3-67,-4-1-60</inkml:trace>
  <inkml:trace contextRef="#ctx0" brushRef="#br0" timeOffset="153338.94">6761 7376 60,'-3'0'278,"2"0"-164,1 0-106,0 0-6,0 0 20,4-2-9,10-3-7,7-1-2,1 2-4,2-1 3,5 0-1,-3-1-10,-2 4-23,2-2-22,-4 2-4,-7 2-6,-2 0 0,-6 0 20,-3 6 37,-4-2 8,-3 1 23,-5 0 22,0 0-2,-6-2-11,4-3-12,-5 0 2,4 0-3,-3-1-10,1-6-9,2 2-1,-3-1-5,3 3-30,3 0-29,-3 3-49,0 0-56</inkml:trace>
  <inkml:trace contextRef="#ctx0" brushRef="#br0" timeOffset="153418.04">6761 7376 1</inkml:trace>
  <inkml:trace contextRef="#ctx0" brushRef="#br0" timeOffset="153505">6761 7376 1,'48'-31'271,"-48"31"-180,2 0-64,1 0-5,5 2 2,3 1-4,2 2 1,5 1-5,0 1-4,-3-1-4,2 2-6,1-2-4,1-2-9,-1-2-45,-5-2-84,-2-2-166</inkml:trace>
  <inkml:trace contextRef="#ctx0" brushRef="#br0" timeOffset="153926.94">7498 7157 152,'0'-2'416,"0"2"-386,0 0-73,2 17 5,2 6 41,0 11 5,-4 5-10,3 6 4,-3-3-2,0 2 0,0-5-16,0-3 5,0-6-3,0-9-13,-4-5-4,1-8-13,-1-8-34,-2-3-45,-3-14-28</inkml:trace>
  <inkml:trace contextRef="#ctx0" brushRef="#br0" timeOffset="154249.99">7396 7183 3,'0'-12'8,"0"6"26,4 6 203,0 0-203,3 10-29,4 6 16,0 2 14,2 2-13,2 0-9,-1-2-3,0-4 4,4-1-5,0-6-6,-3-3-6,2-4 5,1-1 6,0-10-3,-1-6-9,2-4 4,2-2-4,-7 2-3,1 2-8,-1 3-10,-7 6 4,0 5 13,-3 5 1,-3 0 1,2 13 9,-1 4 10,0 7 4,2 3 1,1-1 7,-1 2-2,-2-2-5,3-2 3,-1-1-4,-1-4-7,-2-1-5,2-3 3,-3-4-2,0 0-4,0-3-6,0 2 4,0 3-2,0 0 0,0 5-6,0 3 8,0 3 2,0 2-5,0-1-18,4-2-17,7-6-24,0-8-64,-4-5-118</inkml:trace>
  <inkml:trace contextRef="#ctx0" brushRef="#br0" timeOffset="154722.97">7951 7437 455,'-2'0'32,"2"0"-36,0 0 5,0 1 5,4 3-6,7 0-3,2-1 6,3 3 0,1 0-8,-2-1-10,-4 0-12,-3-1 2,-2 1-3,-5 0 13,-1-2 16,0 3 5,-8 1 0,-7 1 13,-3 2 17,1 1 2,-1 0-3,7-1-2,0 2-9,7 1-6,4-1-10,0 0-3,4 1 4,7-2-5,0 0-4,7-3 1,-3 0 1,-2-1 2,-2-2-7,-4 1-1,-6-3 4,-1 0-1,-1 1-4,-13 2 0,-3 1 7,-8 1 1,2 2-4,-1-1 1,6-1 2,3-1 0,10-3-5,5 0-10,3-3-27,7-1-35,8-6-77</inkml:trace>
  <inkml:trace contextRef="#ctx0" brushRef="#br0" timeOffset="156403.17">8568 7236 136,'0'0'367,"0"0"-342,7 2-28,0 1 6,3 0 17,5 0 9,3 1-1,8 1-12,6 0-12,6-3 2,3 2-2,4-2-8,-5 0-20,0 0-28,-5-2-48,-11 0-77</inkml:trace>
  <inkml:trace contextRef="#ctx0" brushRef="#br0" timeOffset="156527.29">8633 7441 348,'-8'2'260,"5"-2"-267,3 0-15,14 0 10,7-5 21,8 0-7,10-1-4,5-1 6,5 1-9,-2 3-54,-5-2-103</inkml:trace>
  <inkml:trace contextRef="#ctx0" brushRef="#br0" timeOffset="157567.21">9405 7250 76,'5'-11'20,"-5"-1"110,0 2-101,0 0 9,0 4 10,0 3-2,0 3-6,0 0-1,0 8-18,0 13-13,0 11 6,0 9 10,0 6-9,0 0-12,0-3-2,0-2 2,0-5 1,0-5-8,0-6 2,0-7-1,0-8-2,0-3-9,0-8-3,0 0-5,0-11 2,0-9-8,0-7-11,-5-5 11,1-4 21,-3-3 6,2-3 0,-2-1 3,0 4-1,4 6-3,2 8 3,1 9 6,0 10-2,0 4-5,0 2 2,0 3-1,4 7 7,4 5 7,6 2 6,-1 1-8,5-1 0,-2-2-8,5-4-3,3-5 2,5-6 0,-1-2-2,5-12-1,2-2 4,-5-5-3,-3-1-9,-4-1-4,-5 3-3,-8 1-2,-4 6 4,-2 3 11,-4 9 4,0 2 7,0 16-1,0 10 2,-3 7 10,3 7 1,0 2-9,0 0-6,7 0-2,1-4 0,3-2-8,1-6 0,3-3-15,-3-7-21,5-6-42,-7-11-76</inkml:trace>
  <inkml:trace contextRef="#ctx0" brushRef="#br0" timeOffset="166603">3471 9769 81,'2'0'100,"-2"0"-86,2 3-51,-2 10 45,5 11 44,-1 9-9,2 10-9,1 7-4,0 6 2,0 3-2,-3 3 5,0 3-4,-1 5-10,-3 4-14,0 4 1,-11 3-1,-3 1-3,1-1-5,-2-4 1,1-6-3,3-8-3,7-7-13,4-12-20,0-11-28,8-12-36,9-17-42</inkml:trace>
  <inkml:trace contextRef="#ctx0" brushRef="#br0" timeOffset="167059.04">3543 9793 137,'-2'-8'145,"0"2"-89,0-1-58,2 3 8,0 2 50,0 0-18,0 0-25,6 1-6,1 0 3,4 0 6,4 0 2,2-3-3,8 1 1,3-4-4,6 0-6,6-2-3,4 2 0,4 2 3,5-1-6,-3 6-3,7 0 6,-4 4-8,-3 6-8,-2 3-14,-13 4-2,-11 3-18,-6 3-9,-13-3 19,-2-1 21,-3-2 11,-3-4 0,-2-3 5,-2-4 7,4-3-4,2-3-6,1 0-9,0 0-5,4-1-37,4-4 10,7 2 21,1 0 17,-1 3-29,-4 0-50</inkml:trace>
  <inkml:trace contextRef="#ctx0" brushRef="#br0" timeOffset="167495.37">4414 9841 56,'0'10'70,"0"-1"-16,0 2-7,0-5-2,-3 0-4,1-4-11,0 0-7,2-2-4,0 0-7,0 0-3,0 0-2,0 0 2,0 0-1,0 0-7,0 1 4,4 2 5,-1-1 3,1 2-4,0 0-3,3 1 7,-3 1-5,-1 1 1,4 2-3,-3 0 4,0 2 0,0 0-6,-1-3-3,1-1 4,-2-2-5,0-4 0,0 0 0,-2-1 1,3 0 4,-1 0-5,0 0 0,2-2 7,0-1 2,-1 0-6,1 0-4,-1 1 4,-3 2-3,0 0-1,0 0-2,0 0 5,0 0 0,0 0-4,0 0 1,0 0 3,0 0 0,0-1-4,0 0-1,4-3 7,-1 1-2,-2-3-2,2 1-1,-2-1 4,2 2 0,-3 2-5,0 1-3,0 1-3,-4 0-19,-6 0-33,-1 7-31,-4 2-8,-6 2-39</inkml:trace>
  <inkml:trace contextRef="#ctx0" brushRef="#br0" timeOffset="167891.22">4094 9883 14,'-8'-4'-10,"1"-1"21,3-1-5,-3 0-3,3 0 8,2 1 25,-3 1 44,3 4-23,-2 0-4,1 0 2,2 0 5,1 0-9,0 0-6,0 0-7,0 0-11,0 0-6,0 0-2,0-2-6,0 1-8,0 0-5,0 1 1,1-2 0,8-1-1,2-1 4,7 0 3,8 0-2,5 3-3,8 1 2,1 0 0,6 1 1,1 6-5,2 1-1,1-1 5,-2 0-1,2-2-3,-4 1-7,0-6-1,-7 0-5,-3 0-4,-4-3 2,-7-3 9,-4 1-7,-6 1-1,-4 1-2,-8 2 3,-2 1 0,2 0-7,-3 0-2,0 0-2,0 3 2,0 2 7,-4 0-9,1 1-5,2-1-9,-5 0-31,5-2-23,-4-3-30</inkml:trace>
  <inkml:trace contextRef="#ctx0" brushRef="#br0" timeOffset="168458.89">4797 9820 9,'0'-1'-1,"1"1"6,-1 0 89,0 0 44,0 0-119,0 0-15,0 0 7,0 0 3,0-1-10,0 0-1,0 0-4,3-3-1,0 2 7,1 1 10,0-2 1,-2 2-7,2 1 7,-4 0 2,0 0-3,3 0-1,-3 0 0,0 0 3,0 0 0,0 4-4,4 4 12,-2 7 1,4 6-7,-3 4-8,4 7 3,0 7 3,-2 5 0,5 7-9,0 8-3,4 8 1,-3 8-2,0 6-4,-5 1 0,0-5 2,-1-7-2,-5-7 0,0-7-1,0-5 3,0-7 1,0-6-5,0-6 1,0-5 4,0-8 0,0-5-5,0-3 2,0-6 2,0-2-2,0-2-6,0 1-1,0-1 6,2-1 1,-2 0-6,0 1 0,2 0 4,-2-1 2,0 0-3,0 0 2,0 0 4,0 0 0,0 0-4,0 0 1,0 0 3,0 0 1,0 0-7,0 0 2,0 0 2,0 0 0,0 1-7,0 1-4,0-1 2,0 1 1,0 2-2,0-2 1,0 0 4,0 1 6,0 0-11,0 3-2,0 0-3,0 4 0,-2 0-10,2 0-4,-2 1 3,2 0 0,0-1-3,0-1 9,0-3 4,0 0 2,0-3 3,0-2 6,0-1 4,0 0 1,0 0-3,0 0-1,0 0-31,0 0-40,-6-1-101</inkml:trace>
  <inkml:trace contextRef="#ctx0" brushRef="#br0" timeOffset="168770.89">4890 11098 286,'-1'-1'108,"1"-2"-97,-3 0-5,3 3 23,0 0-17,0 0-7,0 0-4,0 0-2,0 0-6,0 0 9,-2 2 8,2 1-1,-2 0-7,2-2 7,0 1 5,0-1 3,-2-1-5,-1 0 3,-1 0-2,-4 0 0,-3-1-6,-7 1 4,-4 0 3,-6 0-5,-11 0-2,-6 0 2,-7 3 7,-9 2-1,-3 0-5,-3 1-1,-1 1 11,0-2-1,0-3-7,3-1 2,5-1-4,6-2-4,5-7-7,9-1 1,6-2 2,8 0-4,8-1-8,7 3-7,7 2-16,4 2-20,4 5-39,6 1-60,-2 0-211</inkml:trace>
  <inkml:trace contextRef="#ctx0" brushRef="#br0" timeOffset="169750.05">3504 11070 17,'1'0'-4,"2"0"269,-3 0-186,0 0-66,0-3-7,-3 0 22,2-1-2,-2 0-14,2 1-8,1-1-2,-3 2 5,-1 1 2,4 1 1,-3 0 0,2 0 5,-2 0-1,1 0-5,0 0-3,0 5-4,-3 2 0,5 2-6,0 1 1,0 3 4,7-3 1,1 0-5,3-5-2,3-4 5,3-1 2,1 0-2,0-5-2,-3-4 10,2-2-5,-9-1 0,-1 2-3,-4 1 4,-3-1-1,-7 1-4,-4 0 2,-6 0-2,-4 4 3,0 2-3,2 3-5,-2 1 8,2 8 2,8 3-8,1 1 1,3 1 4,7 0-1,0 0-3,7-1-1,5-2 2,8-5 1,2-2-3,6-4 1,1-2 6,-1-7 1,1-2-1,-10-2-3,-6 1 1,-6 2 4,-7 1-3,0 1 1,-13-1 3,-9 1-4,-7 1-4,-3 3-2,1 4 2,5 3-1,1 9-5,8 3-5,5 4 3,5 4-9,4-1-28,3-5-57,3-5-65</inkml:trace>
  <inkml:trace contextRef="#ctx0" brushRef="#br0" timeOffset="170443.56">3698 11086 36,'0'0'256,"0"0"-135,0 0-101,0 0-11,0 0 18,0 0-5,0 0-13,5 0-14,4 0-1,5 1 10,7 3 3,5-4 4,2 0-9,3 0 4,-1 0 3,1-4-6,-2 1-2,-1 0-2,-2 1-4,-6 2-25,-5 0-74,-12 0-152</inkml:trace>
  <inkml:trace contextRef="#ctx0" brushRef="#br0" timeOffset="173543.87">4136 10476 6,'0'0'-6,"0"0"178,0 0-40,0 0-105,0 0-20,0 0 12,0 0 3,0 0-11,0 0-13,1-3-10,2 1 12,0-1 1,-2 2-2,-1 1-5,0 0 5,0 0 2,0 0 0,0 0-3,0 0 1,0 0 2,0 0-1,0 0-4,0 0 4,0 0 4,0 0-3,0 0-1,0 0 4,0 0-1,0 0 2,0 0-5,0 0 6,0 6-3,0 1-6,3 4-1,4-2 2,-3-3 4,3-1-5,1-4-4,1-1 5,-2 0 4,-3-6-10,0-2-26,-4-3-79</inkml:trace>
  <inkml:trace contextRef="#ctx0" brushRef="#br0" timeOffset="175899.06">6322 9537 116,'-29'7'532,"1"1"-524,3 1-29,10-2 33,11-3 29,1-3-12,3-1-20,0 0-9,7-2-8,11-7-3,10-6 12,5-9 3,13-5-2,0-3 0,4 1-5,-9 5-1,-6 7-1,-10 7-3,-8 6-4,-10 6 4,-7 3 1,0 13 5,0 7 2,-9 9 3,-2 4 1,-7 2-2,6-5-5,0-2 3,6-6 1,6-5-11,0-4-34,4-8-21,11-3-25,0-5-31,1-6-145</inkml:trace>
  <inkml:trace contextRef="#ctx0" brushRef="#br0" timeOffset="176206.84">6644 9256 132,'0'-1'400,"0"-1"-371,0 1-37,0 1-5,0 0 20,10 8-1,5 5 6,6 10 3,7 6 4,-3 7-10,0 3-2,-3 3-4,-9 2-1,-9 1 5,-4 1-7,-4-1-7,-14 0-10,-9-2-15,-3-4-17,2-7-13,1-9-32,4-12-101</inkml:trace>
  <inkml:trace contextRef="#ctx0" brushRef="#br0" timeOffset="177274.99">7572 9262 52,'3'-4'57,"-3"0"225,0 1-276,0 1-23,4 2 14,0 0 8,0 0-6,6 0 2,-4 7 14,1 0 7,-3 4 10,-2 3 3,-2 3 12,0 6-7,0 3-12,-6 4-9,-1 3-6,-3 4-3,-1 0-8,-3-2-2,3 1-1,-2-5-11,6-6-18,6-6-23,1-7-39,0-9-59,0-3-130</inkml:trace>
  <inkml:trace contextRef="#ctx0" brushRef="#br0" timeOffset="177723.45">7407 9301 63,'0'-2'103,"-3"1"139,3 0-219,-4 1-9,4 0 41,0 0-25,7 0-23,4 0-3,10 1 12,5 1 1,12-1-3,5-1 1,4-1-2,3-3-8,0-1-6,-4 1 3,-5 2-22,-6-1-62,-13 0-129</inkml:trace>
  <inkml:trace contextRef="#ctx0" brushRef="#br0" timeOffset="180294.93">8609 9348 0,'5'-5'9</inkml:trace>
  <inkml:trace contextRef="#ctx0" brushRef="#br0" timeOffset="180380.51">8609 9348 43</inkml:trace>
  <inkml:trace contextRef="#ctx0" brushRef="#br0" timeOffset="180526.39">8609 9348 43,'31'-32'106,"-31"26"-41,0 1-26,0 0 10,0 2 12,0-1-13,0 2-2,-4 2-10,1 0-9,-1 0-7,0 0 1,0 10-8,-6 5-9,2 4-2,-1 7 2,1 0 1,4 3-6,-2-4 2,6-3 5,0-2-5,6-4-3,2-4 2,3-5 0,2-3 1,5-4-1,1-1 0,1-10 1,3-6 2,0-4-8,-4-2-7,-5-2 7,-7-2-4,-6 1-4,-1-1 0,-8 3 0,-3 7-3,-7 5 5,-3 7 5,0 5-4,-1 8-24,1 10-30,3 5-1,1 5-68</inkml:trace>
  <inkml:trace contextRef="#ctx0" brushRef="#br0" timeOffset="180763.18">8851 9493 72,'6'0'61,"-6"0"161,0 3-152,0 5-71,0 5 22,0 5 14,0 1-19,-6 1-10,5-1-1,-3 1-2,-1-4-8,3-2-8,-2-2-13,4-5-24,0-3-73,0-4-71</inkml:trace>
  <inkml:trace contextRef="#ctx0" brushRef="#br0" timeOffset="181111.48">9055 9299 86,'0'-3'237,"-8"0"-104,0 1-127,1 2-4,0 0 21,3 0-3,1 8-19,-1 5 0,0 5 2,1 1 2,3 2-1,0 0 16,3 1 3,5 0-4,3-2-7,0-1 2,3-4-3,-1 0-4,-1-3-7,2 0 0,-6-5 4,2-2-4,-9-2-12,2-3-7,-3 0-9,-7-2-1,-8-8-21,-7-3-29,-10-6-53,-8-2-150</inkml:trace>
  <inkml:trace contextRef="#ctx0" brushRef="#br0" timeOffset="181224.58">8933 9318 81,'27'-8'134,"-1"-1"-35,-2 1-70,5-2 4,3-2 30,4-1-24,0 2-27,-1 1-9,-5 1-26,-8 3-131</inkml:trace>
  <inkml:trace contextRef="#ctx0" brushRef="#br0" timeOffset="183914.97">3584 11054 53,'3'0'0,"-1"0"-17,-2-4 24,2 0 47,0 2-9,-2 0-8,0 1-14,0 0-10,0 0 1,0-1 1,-2 2-1,-2 0-3,0 0 2,-3 0 2,0 2-5,-1 1-3,4 1-1,-3 0 4,4 0-5,-1 2-5,4 0 3,0 1-3,0 0-3,4 0-4,6 0 6,1-2-1,1-2-3,4-3 5,-1 0 3,0-6 2,-1-3-1,-6 0-3,-1 0 7,-5 0 0,-2-1-1,0 1 0,-11-2 1,-2 3 0,-2 1-1,-3 0-2,5 4-6,-2 3 7,4 1-11,7 11-15,1 5-15,3 2-58,3 4-80</inkml:trace>
  <inkml:trace contextRef="#ctx0" brushRef="#br0" timeOffset="185502.97">4247 10465 15,'0'0'23,"0"0"7,0 0 129,-4 1-105,0 1-37,-1 2-5,1 0-3,-3-1 2,3 1 0,1-2-4,2 0 1,1-1 0,0-1 4,0 0-4,0 0-4,0 0-1,0 0 3,0 0-1,0 0-10,0 0 2,0 0-1,0 3-6,1-1 7,6 2 4,-2-1 2,-1-1-3,0-2-4,-4 0 0,3 0 3,-3 0 6,0 0 6,0 0 4,0 0 2,-7-4-11,1 1-10,-5-1 4,0 0 3,0 2-1,0 2-5,0 0 1,2 0 0,-2 3 1,4 4-8,3 2 3,0-1 0,4 2 4,0 0-9,7 0 5,4-4 4,0-1 1,4-4-4,-2-1 7,2 0-1,-1-3 1,-4-6-2,-3 1 4,-3-3 2,-2 3-1,-2 0-7,0 0 4,-6 2-2,-5-2 0,-2 3-12,-1 3-3,2 2-11,3 4-25,0 10-64,0 6-33</inkml:trace>
  <inkml:trace contextRef="#ctx0" brushRef="#br0" timeOffset="187194.81">8236 9406 24,'6'2'36,"0"0"-20,1-1-9,-5 2 11,0-1 17,0-2 16,-2 0 10,0 0 6,0 0 5,0 0-12,0 0-11,3 0-9,-3 1-4,0 0-7,4 2-11,-1-1-3,1 2 9,3-1-4,1 2-11,1-2-7,4 0 4,0-1-1,5-2-6,-1 0-5,1-1-20,-2-7-54,-3-5-105</inkml:trace>
  <inkml:trace contextRef="#ctx0" brushRef="#br0" timeOffset="191726.89">6357 10147 114,'-6'-3'204,"2"2"-176,0 0-18,0 0 37,4 0-6,0 0-23,0 0-8,0 1-8,0 0-3,0-1-7,4 0 5,7-1 7,3-2-2,1 1-1,2 1 3,2 2 0,2 0-3,-4 0-5,1 2 9,-7 3-4,0 2 1,-3 1-2,-4 1 6,-4 1 3,0 3 0,-6 1-2,-5 3 3,-6 1 1,3 1-6,-1 2-4,-1-2 9,4 1 1,5-1-5,0-2-2,7 0 2,0-4-3,8-1-6,9-2-1,4-4 5,4-5 1,3-1-4,2-4 2,5-9 2,1-1-11,-4-3-30,-3 1-40,-8 4-64,-7 2-147</inkml:trace>
  <inkml:trace contextRef="#ctx0" brushRef="#br0" timeOffset="192067.02">6639 10026 37,'0'0'354,"-3"0"-323,3 0-35,3 2-13,9 3 27,10 3 4,5 5 4,6 2 5,-2 8-4,-5 6-8,-1 5-1,-4 4-1,-9 5-1,-7 3-5,-5 2-1,-7 1 3,-10 1-1,-12-1-3,-3-2-2,1-4 5,2-8-4,7-10-16,8-12-22,9-10-38,3-6-77</inkml:trace>
  <inkml:trace contextRef="#ctx0" brushRef="#br0" timeOffset="193611">7643 10211 42,'0'0'35,"0"0"187,0 0-193,0 7-25,0 3 14,-3 4 6,3 4-8,0 2-9,0 2-3,0-1 0,3-3 3,-3-3-1,1-2-4,2-3 7,0-4-1,-3-2-1,0-3-4,0-1 6,0 0 5,0 0 2,0-5 0,0-3-7,0-6-6,-3-5-3,3-1-1,0-1 2,3-2 4,5 1-2,3-1-5,-1 2 5,5 0 2,2 1-5,0 1-5,1 3 5,-6 5 2,2 2-5,-1 4-14,-2 4-33,4 1-33,0 1-68</inkml:trace>
  <inkml:trace contextRef="#ctx0" brushRef="#br0" timeOffset="194750.98">8525 10115 47,'0'-3'27,"-3"0"275,-5 0-267,2 1-35,5 1 16,1 1 22,-3 0-17,0 0-14,3 0-5,0 5 4,0 5-4,3 1 2,7 6 1,1-2 5,6 2 3,2 0-6,2-1-2,0 1 1,-2-2-1,-1 1-5,-5-1-1,-6 2 5,-7-1-6,-5 3-6,-14-2-1,-6 1 3,-7-2-2,-8-4-7,-3-6 8,1-5-4,-1-2-8,7-12-8,4-5-13,7-6-21,8-6-59,9-1-56</inkml:trace>
  <inkml:trace contextRef="#ctx0" brushRef="#br0" timeOffset="194874.91">8535 10079 52,'11'-2'64,"-4"0"156,-3 2-193,0 0-19,3 0 50,1 5-15,6 2-23,-1 4-12,2 0-8,3-1 0,1 0-8,1-2-32,-1-4-73,-5-4-94</inkml:trace>
  <inkml:trace contextRef="#ctx0" brushRef="#br0" timeOffset="195626.49">8242 10139 37,'2'-2'95,"-2"2"122,0-2-190,0 2-26,0 0 33,0 0 1,0 1-15,0 5-13,-2 3 3,2 1-1,-5 2-2,4-3-6,1-4 2,0 1 1,0-2-4,1-2-6,8-1 5,6-1 2,3 0-2,2-3-4,3-4-2,2-3-1,-3 2-13,-8 1-9,0 2 0,-7 1 3,-3 3 12,-4 1 7,0 0 13,0 0 6,0 4 16,-4 3-6,-3 4-2,3 3-2,0 5-3,-2-1-6,5 3-1,1 2-5,0-3-2,0-2-7,0-2-15,7-2-42,-3-7-72</inkml:trace>
  <inkml:trace contextRef="#ctx0" brushRef="#br0" timeOffset="199930.5">3351 12198 28,'0'-7'-25,"0"1"103,0-1-20,0 0-8,0 3-24,2 2 6,-2 2 3,2 0-10,-2 0 2,4 6-8,3 4 5,6 8 15,5 7-10,6 5-6,2 6-10,9 2-3,2 5 1,2 2 0,7 6-8,0 1-3,1 2 4,-1-1-4,-3-2-7,-8-5-2,-1-2 1,-2-6-2,-8-4-3,-2-6-7,-3-5-2,-6-5-28,-3-6-38,-9-8-62</inkml:trace>
  <inkml:trace contextRef="#ctx0" brushRef="#br0" timeOffset="200462.47">3364 12065 43,'-5'-2'66,"-1"1"28,0-1-76,0 2-16,5 0 42,-3-1 9,4 1-20,0 0-10,0 0-2,0 0-3,0 0-8,0 0 2,0 0-2,5-3 2,7-1 9,3-4 11,4-3-3,8-6-5,2-3-10,3-5-4,5-4 0,2-1-3,3-3-8,5 0 1,3-3 1,-3 2-1,2 1-8,-3 6-6,-9 6-8,-11 9-10,-6 4-13,-12 6-15,-2 2-1,-6 0 4,0 0 5,0 0 28,-7 0 21,3 0 2,-2 0-9,5-2-15,1-3-24,0-1-32</inkml:trace>
  <inkml:trace contextRef="#ctx0" brushRef="#br0" timeOffset="201194.51">3834 11739 310,'-7'0'28,"1"0"-65,4-2 33,2 0 48,0 0-22,0-3-22,2 2-3,7 0 7,-3 2 6,5-2-4,0 0 3,4-1 7,3-3-3,2-1-6,2-4-3,3-3 5,4-6-1,-1-2-2,4-3-7,-3 0 1,3 2 2,-4 4-3,-2 3-17,-6 6-11,-2 6-6,-10 2 12,-1 3 4,-6 0 3,2 0 5,-3 3 3,0 2 0,0-2 2,0-1 2,0-2-3,3 0-13,1-2-11,2-6 14,3 1-8,0-3-5,-2 2 4,-3 0-1,3 5-5,-6 1-7,2 2 18</inkml:trace>
  <inkml:trace contextRef="#ctx0" brushRef="#br0" timeOffset="201518.95">4272 11463 0,'0'4'22,"0"0"8,0-2-11,0-1-12,0-1-4,1 0 4,2 0 4,0 0 2,1-2 8,0-3 12,-2-1-3,2 0-11,1 0-10,-3 3 4,0 0-7,0 2-8,1 1 3,-3 0 0,0 0 3,0 0 4,1 0 4,2 2 11,1 2-7,-1 0-6,4-1 8,-3 1 4,3 0-4,1 0-7,3 2 3,2 0 5,5 5-8,1 1-8,2 5 5,7 4 1,-3 6-2,8 4-8,-1 5 5,4 3-1,2 0-3,-6-1-4,4-3-2,-4-5 6,-3-4 0,3 0-5,-2-3 6,4 2 2,-2 0-2,-2-1-6,4 3 7,-1 2 1,-1-1-5,-3 1-16,-3 2-1,-5-2-8,0-1-4,-8-5 7,-5-5 18,-4-6 5,-1-6-4,-3-6-26,0 0-33,-4-9-101</inkml:trace>
  <inkml:trace contextRef="#ctx0" brushRef="#br0" timeOffset="201951.23">4216 12842 96,'6'-2'305,"-6"2"-262,1 0-45,4 0-9,-1-1 25,7-4 0,4-1 0,3-3 0,6-2 0,2-3-10,3-4 5,3-4 0,6-4-3,8-5 1,4-4 7,2-1 1,5-3-9,4 1-5,1 4 3,-1 3-2,-6 5-11,-9 5-30,-4 2-19,-15 3-24,-7 4-36,-13 2-73</inkml:trace>
  <inkml:trace contextRef="#ctx0" brushRef="#br0" timeOffset="202547.59">4236 12165 9,'-4'0'36,"-2"0"-34,-1 0 130,0 1-55,3 0-35,0 2 11,1-2 12,3-1-19,0 0-16,0 3-10,0 1-13,0 1-5,0 0 6,3-1-3,5-1-5,-1-2 0,2-1 1,2 0 5,0-8-4,0-2 1,-3-2 3,-1-1-1,-4 1-6,-3 3-3,0 1 4,-3 2 3,-5 2-3,-6 4-2,-4 0 6,-2 7-4,4 5-4,-4 6-1,6 1 10,3 1-2,6 1-1,5-3-1,0-2 2,4-6 0,8-5-7,11-5-4,0-5 10,6-11 2,-1-6-5,-4-1 0,-6 0 0,-7 3-8,-8 3-7,-3 4 2,-13 4 15,-3 3 4,-8 3 0,-5 3-1,1 5 6,2 8 0,3 8-7,11 5-11,5 5 1,4 0-47,3-3-140</inkml:trace>
  <inkml:trace contextRef="#ctx0" brushRef="#br0" timeOffset="205138.48">6464 11004 70,'0'-1'-3,"0"0"101,0 1-48,0 0-6,0 0-2,0 0-18,0 0-26,8-2-7,-1 0 9,8-2 0,5 0 0,2-1 6,2-1 1,-2 0-4,0 1 0,-7 3-1,-2 0 3,-6 0-5,-3 2-1,-4 0 4,0 0 9,-4 4 20,-7 4 0,-5 5-26,-3 3-1,1 2-3,1 1 5,2-3 3,-2-1 0,9-3-5,4-4-1,4-2 1,0-1-5,4-2-5,10 2 0,5-3 7,1 2 1,6-1 0,0 1-2,-5 2 1,0 0-2,-8 3-1,-5 0 2,-5 4 0,-3 1 5,0 5 0,-13 2-5,-9 0 4,-3 2-1,0-6 0,-7-3-3,4-6 7,-1-3 1,4-5 1,3-5-9,4-8 1,3-5-10,10-1-12,5-5-24,5 1-46,10 2-124</inkml:trace>
  <inkml:trace contextRef="#ctx0" brushRef="#br0" timeOffset="206762.47">6796 10853 54,'0'-5'295,"-2"-2"-262,-2 4-31,1 1 25,1 1 19,2 1-23,0 0-22,0 0-2,0 4-2,9 4 6,4 5 8,2 4 7,0 5 1,5 4-9,-2 4-3,0 5 3,-3 1 2,-5 3-5,-3 4-8,-5 1 3,-2 6 1,-6 1-7,-5-1-7,-6 1-1,-1-5-1,0-6-7,3-9-8,-1-11-13,4-11-45,1-9-72</inkml:trace>
  <inkml:trace contextRef="#ctx0" brushRef="#br0" timeOffset="207774.77">7557 10869 30,'4'-6'30,"-4"2"200,0-2-192,0 1-27,-4 2 36,0 1-2,2 1-17,-1 1-15,1 0-3,-4 1-7,2 8-2,-3 2 1,0 5-1,0 3-1,6-1 6,1-1 4,0-2-3,4-1-6,10 1 7,0-2 1,1 0-5,6 0 0,-5 0-2,2-2-2,-5 1 1,-2 0-3,-7 1 3,-4 1-3,-4 5-4,-11-2-1,-9-1 1,-5-1 3,-3-7 1,-1-4 2,1-4 4,3-2-2,5-7-2,9-3-7,8-4-13,7 0-18,7-3-44,9-2-47,7-2-115</inkml:trace>
  <inkml:trace contextRef="#ctx0" brushRef="#br0" timeOffset="208807.2">8457 10823 76,'-6'0'272,"1"-2"-202,-2-3-67,4 0-1,1 0 28,2 1-3,2-1-21,12-1-9,1 2 1,5 1 3,2 3 0,0 0-4,-3 0 2,1 2 2,-2 3-1,-8 1 0,1 1-2,-7 0 4,-1 1-1,-3 2 0,-3 1 2,-7 1-1,-5 2-2,-2 2-1,1 0 1,-2 0 0,1-3 6,3 1-3,6-3 7,1-3 4,7 0-1,0 0-11,7 0 1,5-1 1,6 1 2,2-2-6,3 1 6,0-1-6,-1 1 5,-7-1-7,-1 3 2,-10-1 2,-2 4 1,-2 0-6,-12 3 6,-4 0-2,-7-1 4,-3-2-5,-4-1 3,-4-4 5,4-4 1,-2-2-7,7-1-1,4 0 4,10-2-4,1-4-5,10-1-10,0-4-34,14-2-42,1-3-92</inkml:trace>
  <inkml:trace contextRef="#ctx0" brushRef="#br0" timeOffset="210598.46">13205 7337 62,'-4'-10'122,"-1"4"-86,5 4-25,0 2 7,0 0 5,0 0-6,0 0-13,0 8 0,7 6 15,7 10 1,9 10 14,9 17 23,13 18-2,5 14-24,7 14-13,6 13-8,5 11-5,6 2 0,5 2-1,5-3-4,3-4 8,2-4 0,0-5-3,-3-8-1,-7-11-3,-6-4 3,-12-7-4,-9-5 1,-6-5 2,-8-7 0,-5-6-6,-8-2 1,-4-5 4,-4-3-4,-11-4 0,-1-4-3,-5-5-2,0-6-8,-5-6-15,3-5-24,-2-9-29,4-7-95</inkml:trace>
  <inkml:trace contextRef="#ctx0" brushRef="#br0" timeOffset="211354.41">13357 7204 4,'-11'6'253,"0"-1"-182,1-1-66,2-1-5,3-1 16,3-1 28,2-1-5,0 0-13,0 0-12,0 0-8,5-4-5,8-4 1,5 0 2,5-9-2,8 0-3,4-7 4,11-5 4,11-7 2,15-6 0,14-4-9,10-5 16,15-4-5,14-3-9,8-3 1,12-3 0,3-5-2,1-3-3,-2 0 0,-1 1-4,-2 6 0,-3 8-3,-8 8 2,-12 7 3,-14 5 3,-11 4-1,-17 3 1,-14 4 2,-15 5-1,-14 4-4,-12 6 5,-12 1 2,-2 4 0,-10 1-4,0 0 4,0 3 3,0-1-2,0 2-8,0 0 4,0 0 0,0 1-5,8 0-6,1 0 1,4 0-19,0 0-26,1 0-17,-4 0-61,-3 0-28</inkml:trace>
  <inkml:trace contextRef="#ctx0" brushRef="#br0" timeOffset="212349.71">16079 6032 107,'-8'-8'284,"-1"0"-257,7 0-24,-1 2 7,3-1 18,0 0-1,3 3-3,5 2-12,9 2-5,2 0-2,9 12-1,11 12 5,10 15 13,6 12 5,8 15-8,5 11-7,4 13-7,3 11 3,-2 8-4,8 5-4,1-1 4,-2-5 1,-3-7-7,-6-13-1,-10-8 2,-7-5 9,-8-9-11,-7-2 1,-6-2 4,-5-4 0,-3-2-4,-8-6 3,-2-5 0,-8-5 0,-3-6-2,-4-9 1,0-6 1,-3-5-1,-1-5-5,0-6-6,2-3-8,0-1-18,-2-13-46,-3-8-83</inkml:trace>
  <inkml:trace contextRef="#ctx0" brushRef="#br0" timeOffset="212985.18">14876 9418 9,'-1'0'-9,"-4"0"282,5 0-204,-2 0-42,2 0 15,0 0 4,0 0-16,8 0-3,8-1 0,2 0-2,4-5-5,3 0 0,6-5-2,3-7-2,11-8-6,7-8-2,10-8-3,10-9 1,8-5-4,12-10 0,15-3 0,11-2 0,10-3-1,4 7 1,7 2 4,5 3 1,9 2-1,5 1 1,5 2 6,-6 2-6,-7 2-7,-14 5-3,-18 1-5,-19 2-24,-20 1-24,-18 4-28,-20 5-23,-21 4-29,-20 6-84</inkml:trace>
  <inkml:trace contextRef="#ctx0" brushRef="#br0" timeOffset="213683.51">15382 7730 54,'3'0'8,"2"0"123,5 0-83,-4 0-19,5 0 15,-3-1 5,2-4-14,1 0-10,-5-1-8,0 0-2,-1-1-8,-1 0-2,-4 0 0,0 1 2,0-1-4,-2 2 1,-5-1-1,1 3 1,-3 2-2,1 1 3,-2 1-1,2 7 1,1 3-4,1 3 2,3 0 4,3-1 3,0-2-5,12-2 1,4-4 2,7-1 2,0-4-2,5-1-1,-3-9 2,-3-1-3,-7-3-3,-5-1 0,-6 0 2,-4-1-2,-9 0-8,-11 3 1,-4 2-9,-5 9-5,1 4-16,-2 17-21,1 10-25,1 10-77</inkml:trace>
  <inkml:trace contextRef="#ctx0" brushRef="#br0" timeOffset="-212937.72">6448 11934 37,'9'-18'34,"2"-2"4,0 2 35,-4 1-33,1 5-2,-1 4 3,-5 4-18,2 3-15,-4 1 2,0 0 17,0 0 14,0 0-9,0 6-10,0 6 0,-4 5-7,-2 3-8,-1 4-1,-4 2-3,4 0 0,-1 0-3,3 2 0,0-3 5,5 0-2,0-5-3,5-2 0,8-6 2,5-4-2,6-7-2,2-1-3,6-3 10,4-9-5,-1-2-8,-6-3-17,-4 0-37,-11 2-88</inkml:trace>
  <inkml:trace contextRef="#ctx0" brushRef="#br0" timeOffset="-212806.09">6662 11988 193,'0'9'300,"0"1"-260,-4 4-53,1 4 7,3 1 12,0 3 2,3 3-6,0 3-1,1 3-4,-2 3-12,0 2-14,-2 3-26,0-1-74,-4-1-157</inkml:trace>
  <inkml:trace contextRef="#ctx0" brushRef="#br0" timeOffset="-211270.23">7483 11956 63,'0'-7'157,"0"-2"-46,0 2-107,0 0-8,0 2 19,0 1 20,0 3-17,0 1-9,0 0-1,0 0 6,0 1 6,0 8 3,0 5-3,4 6 0,-2 3 2,5 1-5,-5 0-3,3-3 1,-4 0-2,2-2-2,1-1-2,-1-1-1,-3-2 1,0-2-6,0 0-4,0 0 5,0-2-2,4 1-5,-4-1 1,4 0 2,3-2-4,-3 1-6,3-5-2,-1-1 4,3-3 0,0-1-3,-2 0 6,-2-1 6,1-3 1,-2 0-2,3 0-2,-7 1 5,1 0-2,-1 3-7,3 0-2,-2 0-6,9 1 2,0 7-1,4 1-8,-2 1-12,4 3-28,-3-5-40,-4-3-91</inkml:trace>
  <inkml:trace contextRef="#ctx0" brushRef="#br0" timeOffset="-211089.73">7304 12171 138,'-3'0'343,"3"0"-323,0 0-35,9-3-6,9-6 32,12-1 0,5-1-5,5 0-6,-1 0 2,0 4-6,-4 1-43,-5-1-91</inkml:trace>
  <inkml:trace contextRef="#ctx0" brushRef="#br0" timeOffset="-208074.17">8339 11952 0,'-10'-4'342,"2"2"-316,1-1-31,7 0 14,0-2 30,2-1-21,7 0-18,6-1 2,3 0 8,3 2-1,4 0-7,-1 2 5,-1 3 1,0 0-3,-8 4-5,0 6 2,-5 3 5,-9 4-2,-1 5-1,0 1 7,-8 2-3,-6 0-2,-1 2-3,-2 0 7,2-1 1,-3 1 0,5 1-2,2-5 5,7-1 1,4-4-5,0-5-8,7-3 1,5-3 1,9-4-3,7-3-6,4-2 8,3-10-2,-1-1 0,0-5-11,-1 2-11,-7 2-23,-5 2-51,-4 4-106</inkml:trace>
  <inkml:trace contextRef="#ctx0" brushRef="#br0" timeOffset="-207678.72">8643 11915 33,'-14'1'365,"-1"-1"-281,-3 0-81,12 0-8,2-1 34,4-2 21,0-1-35,6-2-23,9-3 3,4 1 5,6 1 0,0 3-5,3 3 5,-3 1 3,-3 4-4,-6 8-4,-1 3 7,-8 4-4,0 4 1,-7 2-4,0 0 6,0 1 2,-7 0-2,-2 1-4,0 1 6,0-2-2,4-1-1,-2-2-2,7-4 1,0-6-9,0-3-14,4-6-20,3-4-34,-3-2-63,-2-11-100</inkml:trace>
  <inkml:trace contextRef="#ctx0" brushRef="#br0" timeOffset="-207542.23">8660 12087 463,'-7'5'145,"3"-1"-140,2-1-17,2 0 18,6-1 9,12 0-15,11 1-1,-1-2 2,9-1-2,2 0-31,-4-5-27,-2-4-37,-9-4-84</inkml:trace>
  <inkml:trace contextRef="#ctx0" brushRef="#br0" timeOffset="-207221.75">9078 11702 237,'0'-5'318,"-11"4"-299,2 1-46,1 9 27,1 7 27,3 9-18,-2 12-11,2 7 6,0 5-2,0 4-4,-3 1-2,3 0 4,-3 1-4,-2-3-6,1 0-4,-2 0 3,2-3-18,4-5-24,-3-6-25,5-7-32,0-9-138</inkml:trace>
  <inkml:trace contextRef="#ctx0" brushRef="#br0" timeOffset="-203586.25">9147 12208 159,'0'0'305,"-8"0"-285,4-3-20,4 0 8,0-6 19,1-3-18,13-4-9,1-3 2,5-4-1,-1 1-4,3 1 3,-2 3 0,-2 2 0,-3 3-10,-4 4 6,-5 3 3,1 3-1,-5 2-4,0 1 6,-2 0 4,0 7 1,0 5 6,0 4 3,-2 2-3,-3 2-5,1-2-5,0-2 3,2 1 0,2-1-3,0 0-6,0-2-4,0-2-8,2 0-13,2-5-33,0 0-33,-1-5-68</inkml:trace>
  <inkml:trace contextRef="#ctx0" brushRef="#br0" timeOffset="-203285.6">9349 11935 275,'0'-1'207,"0"0"-188,0 1-25,0 0 10,0 0 10,4 0-9,7 0-10,1 0 6,6 0 4,0 0-4,-1 3-6,-2 1 7,2 1 1,-7-1-3,-3 3-3,0 2 5,-3 3 5,-3 2-4,-1 2 2,0 4 10,-5 2 2,-5 4-2,0 4-6,-4 2 9,2 2 2,1 2-1,-3-2-5,5-1 2,4-3-2,2-7-8,3-7-10,4-5 4,12-8 0,3-3-7,6-5 1,4-12 6,7-6-6,3-6-21,0 0-31,-1 0-31,-9 3-118</inkml:trace>
  <inkml:trace contextRef="#ctx0" brushRef="#br0" timeOffset="-200453.38">14789 12805 33,'-7'0'274,"1"0"-253,-1 0-22,5 2 2,-2 1 28,4-1 0,0 1-17,0-2-7,0 2-4,0 0 7,2 0 2,0-1-1,2 0-3,-1-2 3,1 0-2,-2 0 0,0 0-3,1 0 4,-3-6 7,0 1-7,0-2-2,0 1-3,0 2 2,-7 1-3,-2 3 1,1 0 3,-1 5-1,-4 6-2,3 2 0,5 2 4,-2-1 1,3 0-4,4-5 2,0-1-1,0-4-1,4-3-7,7-1 2,1-2 4,5-10 1,-3-3-4,0-2-1,-6 2 2,-4 1-8,-4 4-6,-1 4 6,-9 3 6,-2 3 2,-4 3-5,4 10-3,-5 5-6,9 4-19,0 2-45,5-4-64</inkml:trace>
  <inkml:trace contextRef="#ctx0" brushRef="#br0" timeOffset="-199205.83">14312 13065 96,'2'-2'183,"-2"2"-134,0 0-19,0 0 16,0 0 6,0 0-13,0 0-9,0 0-10,0 2-7,-2 6 0,0 4-2,0 6-3,0 4-3,-3 3 1,3 1 1,2-4-2,0 1-4,0-8 5,0-2-4,9-5-3,1-5-2,7-3 3,-2-7 3,6-11-3,4-6-1,-4-4 6,-3-1-3,-6 2-2,-2 3-6,-10 5 6,0 5-5,-11 4-2,-9 4-1,-4 6 3,-3 2 1,-1 9-7,2 6-5,4 6 1,2 1-10,8 2-23,5-1-33,7-3-34,0-6-103</inkml:trace>
  <inkml:trace contextRef="#ctx0" brushRef="#br0" timeOffset="-198979.12">14549 12947 25,'1'-7'259,"-1"4"-209,0 2-40,0 1 9,-1 0 40,-2 11-29,-1 6-19,0 7-2,1 5 3,-1 6-4,-5 1 0,1 2-2,-2 1-4,2-2-1,-3 1 2,4-3-1,3-4-8,2-5-10,2-8-31,2-8-63,2-7-122</inkml:trace>
  <inkml:trace contextRef="#ctx0" brushRef="#br0" timeOffset="-198658.23">14675 13149 41,'3'-3'164,"-3"3"-111,0-1-26,0 1 12,0 0 14,0 0-11,-3 3-19,-1 6-9,0 4-8,-1 2-3,3 2 5,-2-2 5,4 0-7,0-3 1,0-4 0,6-3-5,7-4-4,2-1 3,5-6 3,-2-8-1,4-4-3,-5-4 2,1 0 1,-11 1-3,-3 4-6,-4 0 0,-10 4 8,-7 6 3,-6 4-6,-6 3 2,1 12 1,-4 6 2,7 6-8,3 4 1,6 4 2,12-3-20,4-4-52,9-9-94</inkml:trace>
  <inkml:trace contextRef="#ctx0" brushRef="#br0" timeOffset="-196641.81">18193 8740 85,'-4'-9'76,"1"4"-14,2 3-37,1 2-3,0 0 10,0 1-14,4 10-17,11 9 9,10 14 24,16 12 20,11 17 4,15 17-26,12 11-10,7 13-6,2 8-5,-3 7-8,-1 6 1,0-1-2,-5-5 4,0-5-6,-10-12 1,1-10 6,-6-12-6,0-9-1,-10-6 1,-4-4 3,-3-4-1,-8-4-4,-7-3 1,0-6 3,-11-3-9,-3-9-13,-6-7-13,-6-12-34,-6-9-65,-6-9-126</inkml:trace>
  <inkml:trace contextRef="#ctx0" brushRef="#br0" timeOffset="-195974.25">18270 8607 273,'-18'6'97,"12"-1"-85,-1-1-16,4-3 24,3-1 28,0 0 1,0 0-30,5-7-10,6-4-4,7-7-3,8-5-3,4-6 4,8-6 3,8-5-1,4-8-3,8-7 2,15-8 4,8-6 0,13-7-8,18-10 3,13-8-1,10-5 2,12-2-6,7-5 1,6-1 4,0 1-9,-5 5 0,-6 8 2,-9 12 2,-15 16-1,-22 11-11,-23 14 3,-24 12-21,-20 11 9,-15 6-3,-16 4 20,-5 3 11,-1 3 1,-10 1-7,-5 0-2,-1 0 1,0 2-3,0 4-11,6-3 1,10 0-2,1-2-16,11-1-35,7 0 17,3 0 15,1 1-11,2 2-44,-6 0 24</inkml:trace>
  <inkml:trace contextRef="#ctx0" brushRef="#br0" timeOffset="-195641.56">20641 7001 0,'0'-9'45,"0"-2"-30,6-2-4,5-2 7,-1 0 11,3 1 7,-1 1 12,1-1-2,-2 2-4,0 1-11,-4 0-4,0 3-5,-1 0 5,-2 3-1,-2 0-3,1 2-3,-1 0 1,-2 3-4,0 0-5,4 0-8,3 0 1,1 2-1,6 3 7,3 4-1,7 5 7,4 5 2,6 12 1,5 13-3,2 15 8,2 14-1,9 18-9,-2 19 7,2 18-20,3 23 4,6 16-3,7 6-8,7-6 3,5-17-4,8-19-2,-1-25-1,1-14 10,-9-15 2,-14-8-4,-10-7 1,-11-4 1,-12-3 2,-10-3-1,-12-3-3,-10-5 1,0-3 2,-14-8-9,-1-5-16,-3-8-9,8-6-11,-1-8-39,4-6-93</inkml:trace>
  <inkml:trace contextRef="#ctx0" brushRef="#br0" timeOffset="-195210.23">19860 10671 244,'-3'0'225,"2"0"-177,-2 0-45,3 0-4,4-3 2,12-5 27,7-9 3,15-5-1,13-9-4,12-8 1,16-8-3,12-5-6,16-9-7,11-6 2,16-6-1,13-5-6,13-9-7,1-2 4,8 0 2,-2 2-6,-6 8-2,-1 10 1,-13 11-6,-23 10-17,-22 11-23,-29 7-61,-32 7-162</inkml:trace>
  <inkml:trace contextRef="#ctx0" brushRef="#br0" timeOffset="-193597.72">20354 8844 118,'0'-1'44,"0"1"-24,0 0 13,0 0 9,0 0-9,0 0-6,0 0 6,0 0-1,0 1-9,-2 4-9,-3 4-1,-3 5-3,-6 1-6,2 2-5,-2 1 6,1-3-3,1-1-7,1-3-9,1-3-15,3-4-25,7-4-28,0-1-56</inkml:trace>
  <inkml:trace contextRef="#ctx0" brushRef="#br0" timeOffset="-193458.06">20256 8878 28,'0'0'234,"0"1"-166,0 5-64,0 1-5,0 0 6,0 3 7,0-3 1,7 0-12,-3-1-2,3-3 1,1 0 0,1-2 1,3-1-7,-1 0-8,3-6-3,-1-2-13,-2-1-38,-3-3-50</inkml:trace>
  <inkml:trace contextRef="#ctx0" brushRef="#br0" timeOffset="-193310.17">20227 8878 236,'7'3'204,"-3"1"-208,9 2-34,3 1 31,6 1 7,2 2-15,-2-2-89</inkml:trace>
  <inkml:trace contextRef="#ctx0" brushRef="#br0" timeOffset="-191910.46">20263 8568 2,'0'-2'216,"0"2"-178,-6-3-24,5 3 23,1-1 11,0 0-19,0 1-10,0 0-4,0 0-6,0 0-10,0 0 0,4 0 1,4-1 2,6 1-3,1 0 5,2 0-1,0 0 0,-1 0-7,0 4 4,-8 4 2,2 2-2,-9 3-2,-1 3 4,-1 3 4,-10 0-2,-5 3-4,-3-1 5,1 0 6,-2-3-5,5-4 1,4-2 6,7-3 2,4-5-7,0 0-10,7-2 0,10-2 5,5 0-2,6 0-3,5 0 5,2-2-1,-1 0-9,-5 1-26,-5 0-42,-9-2-82</inkml:trace>
  <inkml:trace contextRef="#ctx0" brushRef="#br0" timeOffset="-191582.16">20453 8573 39,'-4'-5'308,"4"1"-299,0-1-11,0 1 6,12-2 13,4 0-14,7 3 1,2 0 0,0 3-5,2 0-2,-8 0 2,-2 5 0,-6 2-5,-6 1-5,0 3 4,-5 1 8,0 4 0,-10 1-3,-4 5 9,-1 1 7,-3 0 3,5 1-3,-2-3 3,5 1-3,4-4-8,4-4-5,2-4 0,0-3-1,7-4-4,1-1-7,3-2-10,0 0-14,-2-8-29,-2-2-93</inkml:trace>
  <inkml:trace contextRef="#ctx0" brushRef="#br0" timeOffset="-191453.75">20459 8707 399,'-6'2'82,"2"-1"-75,4 0-9,0 0 17,8-1 4,9 0-11,8 0-3,7 0-3,5-5 3,1-1-4,-1 1-25,-5-3-59,-5-2-100</inkml:trace>
  <inkml:trace contextRef="#ctx0" brushRef="#br0" timeOffset="-191225.75">20838 8422 275,'0'0'171,"-3"6"-155,-4 8-18,-1 7 21,-1 7-1,-2 6-8,0 3-4,0 1-4,0 2-2,1-3-2,1-1 3,0 0-8,2-3-11,6-5-8,1-2-22,0-7-37,0-8-126</inkml:trace>
  <inkml:trace contextRef="#ctx0" brushRef="#br0" timeOffset="-190886.25">20842 8724 13,'0'0'287,"-3"0"-245,3-4-40,0 0 26,0-3 11,4-3-21,10 2-16,-1-4 3,5 0-1,0 0-1,-1 0-6,-2 3 1,-2 1 2,-7 5-4,0 2 0,-5 1-1,-1 2 2,0 9 6,0 5 3,-8 6 4,1 2 5,0-3-4,3 2-2,2-4-3,0-5 1,2 0-3,0-3-6,4-4-2,4-2-15,3-4-38,0-1-69</inkml:trace>
  <inkml:trace contextRef="#ctx0" brushRef="#br0" timeOffset="-190614.09">20984 8607 47,'0'-2'408,"0"-3"-403,0 2-17,7-2 12,4-1 8,5 0-9,9-1 3,2 2-2,3 0-4,-2 3 1,-3 2 0,-6 0-2,-3 5-11,-8 4-6,-5 4 11,-3 2 8,-7 3 3,-8 2 7,-3 2 19,-9 1 8,4-2-5,-1 1-2,3-3 4,9-4-8,3-4-12,9-2-7,4-2 1,19-3-4,5-1-2,6-3 0,8-3 2,2-1-10,-2-2-31,-6 2-67,-3-2-116</inkml:trace>
  <inkml:trace contextRef="#ctx0" brushRef="#br0" timeOffset="-151312.75">12742 4298 110,'16'-15'83,"7"-2"-41,-1 0-6,1 1 41,-2 0-5,-4 4-12,-3 1-10,-9 5 1,5 1-8,-10 5-3,0 0-15,0 15-2,0 7 5,-15 11-8,-10 10-12,-10 5-1,-7 4-2,-3 0-3,-1 2-7,0-3 2,3-2 0,5-6-7,9-9-4,10-10 3,10-9-4,7-9-13,2-6-24,18-10-16,4-13-5,6-12-30,2-10-73</inkml:trace>
  <inkml:trace contextRef="#ctx0" brushRef="#br0" timeOffset="-151034.12">12781 4202 81,'6'-8'168,"-3"2"-42,-3 6-91,0 0-4,2 0 18,-2 0-9,0 0-20,0 0-3,0 0-1,0 0-5,0 1-6,0 3 3,-5 2 6,-7 2-4,-6 4-9,-6 2 0,-5 0 3,-1 3-4,-5 0-3,4-2 2,2-3 5,10-2-2,10-4-7,9-6 6,2 0-7,13-11-18,10-4 6,11-6 8,9-4 2,7 0 0,-2 3-12,-5 4 17,-6 8 1,-10 9 2,-8 2-1,-3 14 21,-3 7 4,-7 2-3,1 2-7,-2 0 5,0-1-4,-2-1-9,5-4-3,1-1 0,2-3-2,2-2-21,0-2-41,-1-1-144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3:59:50.26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3504 3000 53,'0'-5'-20,"0"-1"161,-7 2-107,3 1-13,1 1 33,2 2 6,-4-2-25,3 2-11,2 0-5,0 0-6,0 0-7,0 5-3,0 3 6,0 4 9,0 5-1,4 2-3,0 1-2,-1 2-2,-2-1-5,-1-1-5,0-2 2,0-1 1,0-4-4,0-3 0,0-6 1,3-1 2,-3-3-6,0 0-5,0 0-2,0-6 1,4-6 6,-1-4 2,1-1 2,3 1 0,-6 2-2,2 5 1,0 5 2,-3 2 1,0 2-6,1 0-5,6 7-5,2 4 21,-1 5 0,3 1-2,0 0-2,-1-1 0,0-4-1,1-2-3,1-1 4,-1-3 2,2-4-5,-8-2 0,4 0 3,-2-10 7,0-4 0,-3-4-7,-4-7 5,0 3-2,0-3-3,-3 2-2,-1 2 2,0 4-2,4 2-4,0 7 1,0 4 0,0 4-5,0 0-19,11 10 0,0 5 2,4 3-31,-2-1-125</inkml:trace>
  <inkml:trace contextRef="#ctx0" brushRef="#br0" timeOffset="184383.2">10136 8903 172,'0'0'274,"0"-3"-248,0 3-25,7-1-9,6-1 7,2-3 5,3 0 14,5 1-7,8 1-7,5 2-5,6 0 4,1 1-1,3 0-7,-1 5-4,4 3 3,-6 1-7,-1 2-7,-7 1-7,-2-1 6,-7-2 1,-6-1-1,-2-1 6,-7-3 9,-5 0 0,-6-2 1,0-1-3,0 0 6,0 0 2,0 0-1,-2 1-1,-5-2-12,0 4-11,3-1 5,0 2-2,1 0-4,2-1-2,1 0 10,0 2 7,0-4 12,0 1 0,1-2-2,2 0 2,-3 0 11,0-1 14,1 2-5,-1-1 0,0 1 1,3 2-2,-3 2-7,0 5 0,0 5 0,3 7 4,2 7-4,2 10 3,4 11 5,2 16-1,5 13-6,4 12-6,2 12 2,6 7-6,4 4-4,-2 2-1,1-2 4,-3-3-1,1-3-3,-2-3 2,-5 2 2,0-1 1,-2 0-3,-4 0 0,-2-2 3,2-6-1,-2-3-6,2-6 3,-3-6-1,-1 1 0,0-5-5,-3-4 2,-4-4 3,1-6 3,-4-10-3,1-3 2,-1-8 8,-2-4 2,0-4-5,1-6 4,-3-3 0,0-5-1,0-3-1,0-1 1,0-1 2,4 0 1,0 0-7,3 0 4,0 0-3,-3 1 1,-1 0-7,1 1 2,-4-1 2,0 0-2,0 0-4,0-1 1,0-1 1,-4-2 0,-3-1-4,4 0 3,-1-3 3,0-1 1,-1-1-7,5 0 4,-2-2 2,2 0-1,0-2-5,0 0 3,0 1 1,0 1 0,0 1-6,0 1 2,0 0 2,0-2 0,-4 0-2,-1-3 2,1 2 3,0-4 1,-1 0-5,3 0 1,0-2 3,2 0 0,0 0-3,0 0 0,0 0 1,0 0 0,0 0-7,0 0 4,0 1 3,0 0 2,0-1-2,0 1 1,0-1 2,0 0 2,0 0-4,0 0 1,0 0 4,0 0-5,-2 0-4,-2-1 3,1-1 3,-1 1 0,4-2-5,0 2 2,0 1 4,0 0 0,0 0-4,-4 0 4,4 0 2,-3 1 0,-1 3-6,0-2 4,1 1 1,-4-1 0,-1-1 1,2-1 3,-9 0 4,-3 0-3,-11-1-4,-4-2 4,-8 0 7,-8 0 2,-3 1-9,-9 1 3,-2 0 1,-1-2-5,-1 3-9,5 0 8,6 0-1,10 0-6,13 5-6,10-2-6,14-3-35,4 0-26,3-9-49,10-4-117</inkml:trace>
  <inkml:trace contextRef="#ctx0" brushRef="#br0" timeOffset="185887.26">11403 10401 51,'1'0'-12,"-1"0"347,0 2-302,0 10-32,0 5 7,0 10 26,0 7 2,0 7-15,6 2-14,-2 3 2,3-3-4,-3-2-3,0-5-3,-1-2 5,1-9-2,-2-6-1,-2-7-2,0-8 4,0-4 0,0-2-9,0-12-1,0-10-2,0-8-3,0-6-7,-6-3-3,-1-2 5,-4-3-1,0 2-3,0 4 7,5 5 14,1 11 1,5 8-2,0 7 1,0 7 6,0 2-3,0 0-4,11 6 4,0 4 9,4 4-2,3 0-6,-1-4 0,8-1 1,-4-5-2,3-2-4,-1-2-2,0-3 7,1-6-3,-4-3-2,2-4 1,0 2 1,0 1 0,-5 2-2,1 5 0,-7 4 1,-1 4 3,-3 13-2,0 8 6,-6 12 16,-1 8-2,0 6-8,0 2-3,0 2 1,0-4-4,0-2-7,0-3-1,4-3 5,2-1-2,-2-2-6,7-2-4,-4-2-8,3-3-22,1-3-32,0-5-73,-7-3-123</inkml:trace>
  <inkml:trace contextRef="#ctx0" brushRef="#br0" timeOffset="203239.7">15513 10893 277,'-5'11'139,"-7"8"-126,-3 9-38,1 6 17,1-1 9,5-2 6,1-1-5,3-2 4,4 0-2,0-2-6,0-1 2,0-2 2,0-5-2,0-2-5,0-5 1,1-3-4,3-5-10,2-3-18,-2-3-3,3-9 12,-3-8-8,2-6-19,-2-5 22,0-3 25,2-3 2,-5-3 0,2 1 8,-3 1 2,0 7 2,0 5 2,1 7 11,-1 6 1,3 8-9,0 1 1,-3 4 2,1 0-11,2 9 10,1 1 8,0 7-4,0 0-7,3-1-7,2-1-5,2-2 1,1-6 1,5-3 1,4-4-7,4-1 4,1-9 0,-1-3-8,-3-3-10,1 2 5,-5 0-13,-3 3-2,-4 5 14,-5 6 15,-4 4 1,-2 10 11,0 10 12,-4 5 2,-3 6 8,3 1-5,0 2-13,0-3-6,1 1-6,3-4-4,0-2-1,4-2-2,5-4-15,-3-3-41,-1-4-107</inkml:trace>
  <inkml:trace contextRef="#ctx0" brushRef="#br0" timeOffset="204259.24">15806 10806 158,'-2'4'248,"0"-2"-227,-3 1-28,5-2 8,0 0 16,3-1-9,10 0-1,2 0-1,4 0-5,6-4-2,-1 1-3,-5 1-19,-3 2-46,-3 0-81</inkml:trace>
  <inkml:trace contextRef="#ctx0" brushRef="#br0" timeOffset="204719.29">15988 10911 370,'-5'0'27,"3"-5"-35,2-2 9,0-2 7,7-4-2,8-5-1,3-1-3,-1 0-4,5-1-1,-4 0 2,-1 5-3,-6 3-5,-4 4 6,-3 6 3,-3 1 1,-1 1-1,0 5 4,-1 8 11,-8 7 8,1 6-4,-2 3-6,5 1-3,-2 0-4,7-2-7,0-2-5,0-5-5,7-3-19,1-5-47,0-6-138</inkml:trace>
  <inkml:trace contextRef="#ctx0" brushRef="#br0" timeOffset="206883.26">14708 10943 74,'0'-5'-23,"0"2"38,-2 1 3,2 0-2,0 1 16,0 1 5,0 0-24,0 3-8,0 9 16,0 7 2,0 5 11,0 4 15,0-1-16,-6 2-9,-1-4-4,-1 1 2,-5-1-4,3 2-2,1-3-10,-1-1 1,0-4-1,5-4-4,-1-4-4,6-7 1,0-2 0,0-2-10,6-3-1,5-10 7,-1-4-2,1-8-7,0-3-4,3-2 11,-6-2 7,0 0 1,1 1-6,-2 4 4,0 3 3,-3 3-1,-3 5-8,6 4 10,-3 4 0,6 2-2,-3 1-4,5 3 4,1-2 2,1 4-3,-2 0-2,4 0 4,-8 0 0,2 6 3,-5-1-5,1 3 6,1 3 1,-3 2 0,-3 3-4,4 1 2,0 1 3,-1 1-9,2 0-3,1-1 4,0 1 2,-2 1-6,1-2-7,-2 0-4,3-1-8,-7 0-32,1-2-56,-1-3-85</inkml:trace>
  <inkml:trace contextRef="#ctx0" brushRef="#br0" timeOffset="208035.8">15207 11052 123,'-10'-2'207,"2"0"-195,0 2-12,1 0 14,3 0 19,-1 0-10,3 0-5,2 0-9,0 0-5,0 0-1,0-1 2,0 0-4,0-2-1,-2 0 5,-1-2-2,2 1-4,-3 2 5,-3 1 7,3 1 3,1 0-3,-1 0-7,1 7 0,2 2-4,1 1-1,0 1-1,0-3 5,5-3-3,5-2-4,-3-2 1,3-1-20,1-1-44,-9-8-134</inkml:trace>
  <inkml:trace contextRef="#ctx0" brushRef="#br0" timeOffset="210480.31">16275 11012 138,'-3'-3'259,"-4"-2"-238,2 4-25,5 1 8,0 0 19,0 0 2,0 0-14,5 0 2,6 5 4,5 0-6,3 0-7,3 0 2,2-2 0,1-2-5,-1-1-3,2 0 4,-2 0-1,-2-4-8,-4 2-20,-3 1-16,-7 1-31,-3 0-46,-5 3-58</inkml:trace>
  <inkml:trace contextRef="#ctx0" brushRef="#br0" timeOffset="210634.96">16322 11114 140,'3'0'327,"-1"0"-322,9 0-38,4-2 31,7 0 5,4 0 2,5 2-4,0 0-2,2 0-6,2 4-34,-8 2-50,0-2-99</inkml:trace>
  <inkml:trace contextRef="#ctx0" brushRef="#br0" timeOffset="213515.37">16825 10619 4,'-1'-5'217,"-5"1"-79,2 3-136,3 1-3,-2 2 4,1 11 5,2 9 2,0 7 5,0 8 2,0 7-4,2 2-8,1 5 2,1 4-2,-4 2-3,1 0-4,-1 0 5,0-2-2,-1-4-2,-3-1-6,-1-2 2,1-6 0,-1-4-19,5-5-21,0-9-26,2-7-30,3-8-23</inkml:trace>
  <inkml:trace contextRef="#ctx0" brushRef="#br0" timeOffset="213767.61">16843 10622 132,'3'-8'231,"-2"1"-217,6 1-25,4 1 4,5 0 9,3-1-2,5 0-2,1 1 3,5 4-2,-5 1-23,0 1-51,-10 5-108</inkml:trace>
  <inkml:trace contextRef="#ctx0" brushRef="#br0" timeOffset="214032.17">16799 11525 116,'5'0'285,"-3"0"-262,5-2-27,1 0 2,6 2 8,-2 0 3,4 0-1,2 0-5,1 0-5,1 0-10,-4 3-38,-2 0-80</inkml:trace>
  <inkml:trace contextRef="#ctx0" brushRef="#br0" timeOffset="214551.34">16965 10807 161,'0'3'280,"0"-3"-274,-1 1-24,1-1 13,0 0 13,6-5 4,12-5-10,1-5-4,5-2 3,5-1-9,-5-1-22,-1 1-8,-2 5 1,-4 2 6,-6 4 18,-7 7 10,-1 0 4,-3 7 2,0 10 10,-7 6 15,-2 5 0,1 3-11,-2 3-8,5 0-5,-2-5-1,0 0-4,7-5-11,0-4-22,0-6-45,1-8-151</inkml:trace>
  <inkml:trace contextRef="#ctx0" brushRef="#br0" timeOffset="-214497.23">17310 11222 132,'0'1'299,"-7"-1"-277,0 0-31,4 0 7,3 0 15,0-7-4,11-3-11,7-3 2,2-3 2,5 0-1,-4 3-6,-3 3 1,-3 6-4,-7 1 2,-3 3 1,-1 3 0,-4 9 12,0 5 0,0 7 3,-4 4 0,-5-1 6,5 1 1,-3-5-7,3-1-5,4-6-2,0-1 0,0-7-9,0-3-9,0-4-22,7-1-49,-7-8-162</inkml:trace>
  <inkml:trace contextRef="#ctx0" brushRef="#br0" timeOffset="-214128.88">17003 11200 58,'-11'10'270,"0"2"-216,0 3-62,5 4 4,3-1 6,3-1 3,0-2 8,9 0-4,2-5-5,7-1-3,0-3 0,3-6 0,2 0-3,2-6 2,-1-5 3,-6-3-2,-6 1-4,-3-3-9,-9 1-2,-2 0-1,-10-1 0,-6 1 9,-6 4 6,-1 5 3,1 4-5,2 2 1,3 9 0,4 6 1,3 5-8,4 1-26,4 0-167</inkml:trace>
  <inkml:trace contextRef="#ctx0" brushRef="#br0" timeOffset="-213650.42">17354 10815 313,'-1'-3'7,"-3"1"-7,4 2 8,0 0 27,-3 0-10,0 8-15,3 8-1,0 3 2,0 5 0,0-1 1,0-1-1,6-3-1,-1-6-5,5-1 5,1-6-1,0-3-7,2-3-1,-2-3 5,0-7-1,-3-4 0,-3-5-8,-3 0 3,-2-1-2,-4-2-14,-10 6-8,2 0-4,-6 8-13,1 7-11,-5 1-51,-3 11-129</inkml:trace>
  <inkml:trace contextRef="#ctx0" brushRef="#br0" timeOffset="-213277.22">17399 10540 215,'-7'-5'224,"1"0"-231,1 2 2,5 0 10,7 0-6,11 0-5,8 3 5,9 0 2,4 0-1,2 6-6,-2 4-22,-1-1-43,-5 1-56,-9-3-62</inkml:trace>
  <inkml:trace contextRef="#ctx0" brushRef="#br0" timeOffset="-212825.45">17649 10611 6,'-18'4'209,"0"-2"-119,5-1-80,5-1 16,2 0 11,5 0-18,1 1-20,0 2-1,8 1 5,2 1-2,2 4-3,-1-2 3,2 4 3,-3 0-3,1 5-4,-7 1 6,2 6 4,-2 7 5,-1 6 5,-3 8 7,0 7-3,0 9-8,0 4-8,0 4 0,0 2 1,0 0-7,0-4-3,2-7 2,2-10 3,1-4 0,0-8-4,1-5 6,-6-5-1,0-6-1,0-4-3,0-9 7,0-2 0,0-4 0,0-1 0,0-1 1,-3 0 1,0-1-5,3-5-5,-1 1 6,1 0 0,0-2-4,0 0-3,0 2 5,0-1 1,0 2-2,0 2-3,-3 2 6,2 0 0,-4 0-3,-1 0-2,3 0 4,-3 0-1,3 0-1,2 0-3,1 0 5,0 1 1,0-1-2,0 0-3,0 0 5,0 0 1,-3 0-2,2 0-3,-2 0 5,-1-1 0,-6 1-1,-1 0-4,-6 0 1,-5 0 1,-4 0-2,-6 3-1,3-1 3,2-2-3,8 0-6,8 0-15,7-5-37,4-5-154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4:05:05.3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1972 2141 94,'0'-7'203,"0"2"-136,-2 3-63,2 2 33,0 0 20,0 5-28,0 8-25,0 10 9,0 6 7,0 2-13,2 1-5,1 2 5,-2-2 4,2 1-4,-3-2-8,0-1 6,0-3-3,0 0 0,0-4-4,0-4-5,0-4-14,0-7-28,7-4-45,4-4-101</inkml:trace>
  <inkml:trace contextRef="#ctx0" brushRef="#br0" timeOffset="285.74">2038 2031 124,'0'-3'165,"0"0"-142,0-1-4,0 1 35,0 1 6,0 1-17,2 1-19,5 0-19,4 0 9,2-1 5,6-1-2,6 1-14,1 0 1,1 1-3,-1 0-2,2 0-3,1 0 2,3 0-9,-1 2-11,-1 4-11,-1-1-22,-1 1-51,-3 0-70</inkml:trace>
  <inkml:trace contextRef="#ctx0" brushRef="#br0" timeOffset="567.5">2533 2061 20,'6'0'8,"1"0"34,4-5 11,-3-2-8,0 0-23,5 1-12,-8 1-6,2 2-2,-3 3-1,-1 0 1,-1 0 2,-2 0 0,0 4 17,0 6 13,0 5-5,0 4-2,0 5 1,0 6 7,0 5-4,0 8-6,0 2-2,0 3-7,4-1-7,3 1-5,0-1-1,1-4 1,0-3-4,2-6-3,-2-5 2,1-5-6,-2-7-9,-6-6-19,-1-7-35,0-4-40,-8-6-75</inkml:trace>
  <inkml:trace contextRef="#ctx0" brushRef="#br0" timeOffset="817.18">2122 2627 415,'-6'-2'17,"5"1"-17,1-1 18,0 2 18,7 0-21,8 0-6,9-1 20,4-2-7,5-1-17,6 0-3,1 1 0,-4 1-1,2 1-19,2 1-22,-8 0-37,-3 0-151</inkml:trace>
  <inkml:trace contextRef="#ctx0" brushRef="#br0" timeOffset="1409.13">2647 2252 344,'-11'0'67,"4"0"-70,4 0 19,2 0 55,1 0-25,0 0-28,8-7-16,10-6-2,10-6 6,7-2-7,5-3 0,0 1 3,3 2-1,-8 1-14,0 3-7,-5 0-12,-3 5-15,-5 1-18,-5 3-1,-6 2-1,-5 2 7,-1 3 15,-5 0 18,0 1 27,0 0-2,-5 0-2,-1 0 0,-1 4-3,3 1-14,-2 1-21</inkml:trace>
  <inkml:trace contextRef="#ctx0" brushRef="#br0" timeOffset="1705.7">3048 2023 130,'0'-2'49,"0"-1"-54,0 1 12,0 2 34,0-1-7,0 1-15,0-1-10,0 1-5,0 0 1,0 0 5,0 0 2,0 0 1,0 0 8,0 0-4,0 0 1,3 6-1,1 6 0,3 10 5,0 11-2,-1 9 5,1 8-8,-1 4-5,-1 2-4,-1 0 0,0-4-1,-1 1-7,1-7 1,0-4 1,-1-6-1,1-5-1,-2-4 0,0-6-1,-2-6 5,0-5-6,0-4 0,0-5-1,0-1-9,0-3-13,-2-8-33,-4-3-77,-1-2-61</inkml:trace>
  <inkml:trace contextRef="#ctx0" brushRef="#br0" timeOffset="1966.97">3086 2688 1,'0'0'1,"2"1"0,0-1 10,-2 0 130,3 0-111,-3 1-28,0-1 22,0 1 33,0-1-8,0 0-3,0 0-4,0 0-6,0 0-1,0 0 0,0-2-5,-7-6-24,-4-3-8,-2-2 5,-2-3 6,-3-1-2,-4-2-4,-2-2 2,-2 1 1,-1-1-4,4 0-2,-4 4-2,5 1 1,5 5-4,2 3-17,4 5-15,0 3-35,4 3-132</inkml:trace>
  <inkml:trace contextRef="#ctx0" brushRef="#br0" timeOffset="3421.05">2119 2145 176,'-4'0'60,"-3"0"31,0 0-87,-1 0 15,3 0 38,1-1-25,0-2-12,0-2-12,-3 0 2,0-4-5,3 0 6,-6-1-5,2-4 0,0 1-4,-5-2 3,2-2-1,-3-4 3,1-1-13,-2-3 8,2-1-1,0-2 0,2 2-4,2 3 1,2 4 1,5 3 0,2 3-5,0 1 4,11 0-3,3 0-3,3 1 4,6 2 4,6 1 2,9 2-3,-1 3 0,2 3 4,0 0 0,-6 1-5,-5 4 1,-6-1-2,-4 2-1,-5-1-3,-6 3 1,0 1 6,-7 3 2,0 1 0,0 2-1,-10 2 3,2 0 1,-1 0-4,1-2-2,3-2 2,-1-2 1,3 0-2,-1-2-2,1 3 5,-1 0 0,-3 0-3,1 3-1,0-2 4,-1-1-2,1 0-5,1-3-12,0-1-29,4-6-104</inkml:trace>
  <inkml:trace contextRef="#ctx0" brushRef="#br0" timeOffset="4249.09">2340 2100 143,'-7'0'101,"3"0"-94,0-2 37,-1-1 39,3-3-31,-2 2-23,-1-2-7,3-1-10,-2-2 5,-1 0-5,1-1 0,0-3-3,0-2-2,-3 0 2,-2-2-5,0-3-1,-1-1 0,0-2 2,5 1-7,-2 1 0,7 0 5,0 2-6,4 1 0,9 2-3,0 0 4,7 4 0,2-2-2,2 3 0,2 1 4,-2 2 0,5 2-2,-6 1-2,0 1 6,-4 1-2,-6 1-1,-2 0-2,-4 2 4,-3-1-1,-2 1-3,0 0-2,-2 0 3,0 3-2,0 5 4,3 1 0,-3 4 2,7 2 1,-3 0-5,0 2 1,4-3 2,2 0 2,-4-3-5,2 0-2,-1-3 7,-3-4-1,-1 0-4,1 0 1,-4-2 4,0-1-1,3 1-2,-3 0 0,0 2 6,0-1-3,0 3-4,0 2 0,0 0 4,0-1-1,0 0-4,0-2-1,0 0 4,0 1 1,0-1-3,0 1 1,0-1 4,-6 2 3,2 1-5,-7 3 0,1 0 3,-5 0-2,4 1-2,-3 2-2,1 0 3,2 1 0,3-3-4,-2-1 1,5-3 1,-2 0 1,7-2-2,-3 0-4,2-3-7,1-3-38,0-3-107</inkml:trace>
  <inkml:trace contextRef="#ctx0" brushRef="#br0" timeOffset="6869.73">3143 2356 93,'0'0'0,"0"0"232,0 0-203,-3 0-7,3 0 22,-1 0-5,1 0-16,0-1-16,0 1-9,0 0-5,0-1-1,4 1-2,4-2 8,3-2 2,5 1-1,-1-1 2,0 3-9,3 0-18,0 0-15,-4 1-20,4 0-48,-4 0-58</inkml:trace>
  <inkml:trace contextRef="#ctx0" brushRef="#br0" timeOffset="7049.44">3405 2359 68,'0'1'246,"0"-1"-245,0 0-16,3 0 6,-2 0 6,9 0-2,0 0 10,4 0 4,1 0-2,2 0-5,-2 0-4,0-2 5,2-2-3,-2 2-1,-2-1-10,2 1-12,-4 0-28,2 2-30,2 0-14</inkml:trace>
  <inkml:trace contextRef="#ctx0" brushRef="#br0" timeOffset="7381.61">4289 2315 145,'0'0'64,"4"1"-96,1-1 30,4 1 7,-1 2-6,2-3 2,2 2-2,1 0 1,2-1-20,0-1 2,3 0 3,2-3-7,5-3-8,-4 0-3,2 0 2</inkml:trace>
  <inkml:trace contextRef="#ctx0" brushRef="#br0" timeOffset="7567.69">4680 2326 7,'7'0'19,"2"0"28,0 0 2,0-1-16,-1-3 7,3-1-18,3 1-13,0-1-6,4 2 2,1 0-4,1 3-4,2-1 0,0 1 3,-2 0-1,-1 1-14,2 1-4,-7 1 13,1-1-6,-1 0 2,-3-2-11,2 0-1,0 0-17,3 0-21</inkml:trace>
  <inkml:trace contextRef="#ctx0" brushRef="#br0" timeOffset="9777.29">3244 2366 16,'4'0'39,"5"0"5,2 0-6,-3-1-7,3-2-7,-2 3-15,0-3-2,0 3 2,-1 0 0,0 0-6,2 0-3,1 0 2,-3 0 3,3 0-4,2 3-3,1 0 3,1-1 0,2-1 0,5-1 1,2 0 1,1 0-1,-3 0 1,3-2-3,0 1 3,-4 0-3,1 1-1,-7 0 1,1 0 0,-1 0 1,-1 2-2,-3 0 1,0 0 0,4-1 1,-2 0-1,2-1-1,0 0 2,3 0 2,-1 0-3,1 0 0,-5-3 1,5 1 2,-6 0-5,2 1 0,-6 0 3,1 1 2,2 0-5,-3 0-1,2 0 5,1 0-2,-3 0-1,5 0 0,-2 0 3,3 0 1,-2 0-4,2 0-2,-3 0 5,-1 0 0,1 0-3,-1 0-1,1 0 3,-1 0 1,1 0-3,0 0-1,0 0 4,3 0 0,-2-1-3,4-1 0,-1 1 2,0 0 1,-2 1-5,1-1 1,-3 1 4,0 0-1,0-1-3,-3 0 2,1 0 2,2 0-1,0-1-1,1-2-1,2 2 3,-1-2 0,2 3-4,0-1 0,-1 1 3,1-1 1,-2 2-5,-2 0 2,0 0 2,-2 0 0,-1 0-2,1 0-1,3 0 4,-4 0 1,3 0-6,0 0 4,2 0 0,2-1 3,3 0-4,-3-1 0,2 0 0,1 1 1,0 1-2,-1 0-1,-2 0 4,0 0-1,-1 0-4,-1 0 3,2 0 2,0 0-2,1 0 6,3 0-3,-1 0 2,0-1 2,1-1-6,1-1 0,-2 3 1,-1-1 0,1 0-2,-3 1-3,-2 0 5,-2 0 0,0 0 1,0 0 7,2 0 9,-2 0-1,4-2-5,-1 2 0,1-2-4,2 2-4,1 0-5,0-1 0,1 1 3,1 0-2,-1 0-3,1 0 2,-3 0 2,3 0 0,-2 0-4,-1 0 4,1 0 1,-3 0 5,0 0-2,1 0 0,-1 1-2,3-1-1,-1 1-2,2 0-2,2-1 2,-2 2 0,1-2-2,-3 0 0,5 0 7,-4 0-6,-1 1-2,-2-1 3,3 1 1,0-1 0,-1 0 0,5 2 1,-4-2 4,1 0-5,1 0-3,-1 0 4,-1 0-1,-1 0-2,-2 0-1,3 0 2,-5 0 2,0 1 7,0 0-9,1 0 10,-2 0 0,4-1-4,-1 0-8,0 3 4,3-3 2,2 0-3,2 0-4,-1 0 4,1 0 1,0 0-1,-2 1-3,2 0 1,-4 1 0,-4 1 1,4 0-3,-4 1 1,1-2 2,-1 1 0,7 1-2,-4-2 2,5-1 1,4-1-1,-2 0-3,5 0 4,-5 0 1,-1 0-3,-1-1-3,-2 1 3,-6 0 3,1 0-3,-4 0-5,2 1 4,-5 1 5,6 1-4,-3-1-3,4 0 3,-2 1 3,5-2-1,1 0-5,1-1 5,2 0 0,0 0 0,-5 0-6,1-1 4,-3 1 1,-4 0-1,0 0-4,-2 0 4,2 2 2,-3 1-1,3-2-6,3 2 6,3-1 2,5 1-1,-3-2-5,4-1 5,-1 0-1,-1 0-1,-3 0-2,0 1 1,-8-1 3,1 2-1,-3-1-6,-1-1 6,0 2 2,0-1-2,4 2-4,-1-3 4,3 1 2,3 0-2,-1-1-4,5 0 4,-5 0 1,3 0 0,-1 0-6,1 0 4,-6 0 1,-1 0 0,-1 3-3,-4-3 2,3 1 2,-3-1-1,1 0-4,1 0 4,2 0 4,1 0-5,-1 0-1,3 0 3,3 0-2,-4 0 1,4 0-3,-1 0 2,-1 0 0,1 0 0,-2 0-2,2 0 3,0 0 0,-1 0 0,1 0-3,-2 0 3,5-1 0,-3 0 0,0-1-3,-2 1 2,1 1 2,-3 0-2,0 0-2,-3 0 3,1 0-1,-5 0 1,4 0-1,2 0 5,1 0 5,0 0-4,0-1-6,2-1 5,5 0-1,1 1-3,-2 0-4,2 1 4,2 0 2,-4 0 0,2 0 2,2 0 4,-4 0 3,-2 0-5,0 0-5,-1 0 1,-1 0 3,-2 0-6,4-1 0,-1 0 0,1-1 2,-2 0-2,2 1-7,3-1-2,-1 1-9,-2 0-7,-1 1-25,-3 0-78</inkml:trace>
  <inkml:trace contextRef="#ctx0" brushRef="#br0" timeOffset="14013.19">7800 2248 387,'-9'0'65,"1"0"-65,3 0 10,0 0 38,4 0-3,1 2-23,0-1-13,0 0-8,0-1-2,4 1-3,7 3 3,9 0 1,3 2 5,5 0 1,6 2-8,-4 1 0,-1 2 4,-3 4-3,-3 1-5,-9 3-3,-3-1 4,-7 1-1,-4-1-2,-1-2 2,-17 1 8,-3-1 2,-10-1-4,-5-2 3,1-1 1,1-3 1,-1-3-4,6-3 3,8-2 1,3-1-1,7 0-5,6 0-4,5 0-4,2-1-55,12 0-42,4 1-92</inkml:trace>
  <inkml:trace contextRef="#ctx0" brushRef="#br0" timeOffset="14573.09">8169 2410 320,'-5'-3'51,"2"2"-49,-1-1 37,4 2 22,0 0-42,0 0-21,1 0-7,9 0 4,2 3 8,4 0 0,2 0 1,1 0 1,1 1-4,-2-1-2,-3 3 3,-2 0 0,-2 2-4,-7 2 2,-2 1 2,-2 3 3,0 2 0,-6 0 1,-5 1 2,-2-2 3,-1-1 2,3-2 5,3-4-1,6-1-6,-1-3-11,3 0-4,5 0-1,6 2 5,8 0-3,8-1 3,2-2 3,1 0-2,-2-1-4,1-2-9,-5 0-13,0 0-25,-5-6-47,-8-4-99</inkml:trace>
  <inkml:trace contextRef="#ctx0" brushRef="#br0" timeOffset="14725.84">8146 2575 495,'-7'0'33,"7"0"-50,0 0 7,4 0 13,10 0 8,8-4-1,13-4-2,6-2-3,5 0-2,0 2-7,-3 1 1,-3 1-44,-5 4-93</inkml:trace>
  <inkml:trace contextRef="#ctx0" brushRef="#br0" timeOffset="22685.6">2843 2314 26,'0'0'-14,"0"0"82,0 1 83,0-1-118,-2 0-27,0 0 10,2 0 5,0 0-10,0 0-13,0 0 4,0 0 3,0 0 5,0 0 3,0 0 7,0 0 5,-2 0-4,-1 0-2,1 0 6,0 0-2,2 0-7,-2 0-6,0 0-2,-1 0-4,2 0-4,-2 0-5,0 1 0,2 3 3,1-2-2,-3 1-2,3 0 2,0 0 4,0-3-3,0 2-4,0 0-1,3-1 8,4 1-2,-1-2-3,0 0 5,3 0 2,-2 0-2,-1 0-3,-1 0 3,2-3 2,-7 1-3,0 0-5,0-1 5,0 1 5,0-2-1,-7 2-4,4-1 2,-5 2 3,3 0-1,-1 1-6,1 0 0,1 0 2,0 3-1,0 0-6,1 1 4,3-1 3,-3 0-2,3-2-2,0 0-1,0-1 0,3 0 0,0 0 0,3 0 5,-2 0 4,3-1 0,-3-3-4,0 2 2,-1-2 2,-3 2-1,0 2-2,0-2 0,0 2 3,0 0-3,-3 0-1,-1 0 2,-2 0-4,1 4-1,3 2-3,0-1 5,2-1 2,0-1-4,0-2-3,0-1-7,4 0-33,1-10-175</inkml:trace>
  <inkml:trace contextRef="#ctx0" brushRef="#br0" timeOffset="25768.73">2830 2347 2,'0'0'120,"0"0"-60,0 0-44,0 0 1,0 0 16,0 0-9,0 0-10,0 0-3,0 0-1,0 0 6,0 0 1,2 0-9,-2 0-7,0 0 3,0 0 0,0 0-3,0 0-5,0 0 3,0 0 3,0 0-3,0 0-6,0-2 0,0-4 6,2-2 2,1-1-6,-1-1 5,0 2 3,0-1-5,-2-1-6,2 1-10,-2 0-20,0-1-47,0 0-64</inkml:trace>
  <inkml:trace contextRef="#ctx0" brushRef="#br0" timeOffset="26057.73">2828 2115 1,'0'0'-1,"0"0"1,0 0 130,0 0-29,0-1-75,0 0-28,0-2-2,0-1-1,2-1 0,0-1-4,0-2 6,1 2-4,-1 1-8,0-1 0,-2 4 0,0 0-4,0 1 0,0 0 5,0 1-31</inkml:trace>
  <inkml:trace contextRef="#ctx0" brushRef="#br0" timeOffset="27500.72">2861 2320 3,'0'-3'5,"0"3"-10,0-1 12,0 1-7,0 0 28,0 0 13,0 0-39,0-2-3,0-1 1,4-1 9,-1-2-4,-2-1-2,-1 0-6,3-1 6,-3-1-1,0 1-2,0-2-2,0 0 4,0 0-1,0 0 0,0 3-3,0 0 2,0 1 3,0-1 0,0-1-5,0-1 4,0 1 2,0-3-3,0 0-4,0 1 5,0-1-1,-4-2-2,1 1 2,-1-3 0,1 3 1,-1-1-1,1 4-2,2 1 14,-2 3 17,1 0-14,0 1-8,0 0 2,2-1-4,0-1-4,0 2-6,0-2 3,0 0 1,0-1 1,0 0-5,0-1 2,0 0-4,0-3 4,-2 2-1,0 0 4,-1 1 0,1 1 1,2 0-3,0 1 5,0 0-1,-2 0-1,2 0 1,0 1 1,0-2 1,0 1 1,0-1-5,0-1 8,0 0 0,0-1-4,0 2-5,0 0 5,2-1-3,-2 2 0,0-2-6,0 1 6,0 1 1,0-1-3,0 0-3,0 1 7,0-2-2,0 2-4,0 1-2,0-1 6,2-1-1,-2-1-1,3-1-3,-3 0 6,0 0-1,0 1-1,0-2-3,0 1 4,0 0-2,0 3-1,0-1-1,0 3 4,0 0 1,0 0-3,0 1-1,0-1 4,0 0-1,0 0-3,0-3-3,0 1 4,0-1 3,0-1-3,2 0-2,0-1 5,-2-1-1,0 0-2,0-1-2,0 1 4,0 2 2,0 0-2,0-1-3,0 1 3,0 0 4,0 0-5,0 1 2,0 1 0,0-1 0,0-1-5,0-1 2,0 1 1,0 0 3,0 0 0,0-1-1,0 1 6,0-1-1,0 0 2,-2-1-10,0-1 7,-3 0-2,5-1-5,-2 1-2,0 1 6,2 0-2,0 1-3,0 0 0,0 1 3,0-2 1,0 1 0,0 0 0,-2 0 6,2 0-1,-3-1-2,2 0-2,-2 1 6,-1-2-3,1-1-7,2-2-3,1 0 5,-3-2-1,3 3-4,0 1 2,0-1 2,0 3-1,0 1-1,0 2 2,0 0 1,0 1 3,-3 0-5,2-1-2,1 0 6,-3-1-1,3 1-4,-1-1-2,1-3 6,-3 1-4,3-1-2,0-1 1,0 1 4,0-1-1,0 1-2,0 1-2,0-2 4,3 3 2,-2-1-4,2 1 1,-3 1 2,1-2 0,2 3-3,-3-2 1,0 2 2,0-2-1,0 1-1,0-3 0,0 1 0,0-2 1,0-1-2,0 0-3,0 0 5,3 0-1,-2 4-1,2-1-1,-3 1 4,1 3 1,-1 1-4,0 2 0,0-1 3,0 1-1,0 0-1,0-1-2,0 0 3,0-1-1,0-3-2,0 1 0,3-3 1,0-1 4,-2 0-6,2 0 3,-1-1 2,-2 2 0,0 1 0,0 2-4,0 1 5,0 0-1,0 1-1,0-1 1,2 0 6,-2 0-4,0-1-1,0 1 2,0 0 4,0 1 3,0 0-4,0 1-4,0 1 0,0 1 1,0-3-5,0 4-5,0-1 5,0-1-7,0 1-21,-2-1-19,2-1-31,0-1-75</inkml:trace>
  <inkml:trace contextRef="#ctx0" brushRef="#br0" timeOffset="29166.93">2861 450 61,'0'-6'0,"1"1"77,-1 2-2,0 1-24,0 1-3,0 1-4,0 0-16,0 0-16,0 0-15,0 0 2,0 1 5,-1 5 1,-6 5 2,-2 5 1,1 1 1,-6 0-4,2 1-4,-2-1 2,3-1 5,0-2-5,1-1-3,6-3 1,-2-6 0,5-2-1,1-2-5,0 0-7,0-2-6,7-7 2,3-3 10,5-6-3,0-2-3,3-3-1,0 1-2,-5 1 7,-2 3 3,0 4 3,-7 5 0,0 5 6,-4 3 7,0 1 11,0 0 1,0 0-6,3 5-3,-3 6-4,4 4-1,0 2 2,3 1 4,-1 0-15,3-1 0,0-2 2,2-1 2,0-2-4,0 0-7,-1 0-13,1-1-56,-8-3-172</inkml:trace>
  <inkml:trace contextRef="#ctx0" brushRef="#br0" timeOffset="30109.3">2487 341 146,'-9'-5'139,"3"3"-119,0 1-10,6 0 24,0 1 10,0 0-26,0 6-24,10 4-1,1 3 14,3 1 0,3-2-3,-2-1 1,2-1-4,-2-1 0,0 0 1,-1-3 2,-3 0-8,-3-2-17,-2-3-20,1-1-54,0-1-49</inkml:trace>
  <inkml:trace contextRef="#ctx0" brushRef="#br0" timeOffset="30233.67">2644 332 165,'-3'10'192,"-8"9"-192,0 4-3,-1 5 18,1 2 13,1 1-7,-4 2-5,5 1-8,0 2-5,1-1-5,1-1-2,2-3-22,5-8-44,0-7-83</inkml:trace>
  <inkml:trace contextRef="#ctx0" brushRef="#br0" timeOffset="39157.25">2861 2345 49,'0'0'66,"-3"0"-63,3 0 11,-4 0-9,4 0-26,0 0 31,0 0 17,0 0-2,0 0-18,0 0 1,0 0 8,0 0-4,0 0 1,0 0 4,0 0 9,0-1-10,0 0 2,0-1-8,0 2-4,2-2-8,3 0 3,2-2 0,1-1-2,3-1-2,2 1 5,-2 0 1,1-2-4,2 2-2,-3-1 5,0-1 0,2 1-2,-5-2-2,2 4 4,-3 1 0,-1 1-6,0 0-3,-1 0 1,1 1-4,0-1-4,4 1-3,1-3 3,0-2-15,2-1-24,2-2-20,0 1 0</inkml:trace>
  <inkml:trace contextRef="#ctx0" brushRef="#br0" timeOffset="39389.64">3261 2139 74,'0'0'36,"0"-1"-16,0 1 27,0-2-14,4 0-12,-1 0-14,1-3-1,3-1 5,0 2-2,-3-1-1,6 0-8,-3 1-1,1 1 2,3-1 1,-1 0-4,1 1-11,-1-1-23,3 0-31,0 1-25</inkml:trace>
  <inkml:trace contextRef="#ctx0" brushRef="#br0" timeOffset="39553.21">3504 2031 33,'7'-5'37,"-2"-1"-14,5-2-7,-2 2-2,1 0 0,-1-1 1,2 1 2,-3 2-2,-3-1-3,3 4-1,-6-2-8,3 0 0,1-1-5,4 2 0,-3 0 3,1 1-7,1-1-39,2 0-54</inkml:trace>
  <inkml:trace contextRef="#ctx0" brushRef="#br0" timeOffset="39713.19">3762 1916 16,'2'-1'50,"-2"0"-30,4-2 46,-1 0-4,1-2-28,0-1-21,3 0-10,0-2-3,4 3 1,-3-2-1,5 1-7,1 0-13,-2 0-24,2-2-39,-3 2-21</inkml:trace>
  <inkml:trace contextRef="#ctx0" brushRef="#br0" timeOffset="39840.95">3998 1787 20,'7'-3'21,"-3"-2"-17,1 4 27,-1-4 6,3 2-20,-3 2-12,3-1-3,-3 0-4,3-1 5,-1 0-3,3-1-1,-1-1-9,4-1-42</inkml:trace>
  <inkml:trace contextRef="#ctx0" brushRef="#br0" timeOffset="39997.37">4307 1656 25,'4'-5'30,"3"-1"-21,1 0 23,-1 1 1,-3 0-19,3 2-11,-3-1 0,3 0-6,-3 1 0,5 0-3,-2 0-15,1-1-27,3-2-8</inkml:trace>
  <inkml:trace contextRef="#ctx0" brushRef="#br0" timeOffset="40167.21">4543 1536 26,'1'0'41,"5"0"2,-5-2-4,3-1-7,6-1-6,-3-2-9,3 1-9,1-2-3,4 1-4,-1 0 2,3-2-7,1 2 4,0-1-6,-3 1-9,2 2-30,-2-1-17,0 1 9,1 0 10</inkml:trace>
  <inkml:trace contextRef="#ctx0" brushRef="#br0" timeOffset="40300.84">4889 1392 20,'5'-3'21,"2"0"4,0 1-6,0 0-3,-3-2-5,3 3-4,-1-1-3,1-1-3,1 1-2,3-2 4,0 0-1,3 0-7,-1-1-30,-1 1-30</inkml:trace>
  <inkml:trace contextRef="#ctx0" brushRef="#br0" timeOffset="40441.47">5193 1279 33,'4'-2'39,"3"-2"-25,-3 0 27,3-1 2,-1 1-26,2-2-12,3-1-4,-1 2-1,2-1-12,2 1-45,-1 0-50</inkml:trace>
  <inkml:trace contextRef="#ctx0" brushRef="#br0" timeOffset="40561.08">5510 1140 4,'11'-4'13,"0"0"-6,-6 4-7,5-3 0,-3 2-2,-3-2-14</inkml:trace>
  <inkml:trace contextRef="#ctx0" brushRef="#br0" timeOffset="40725.19">5792 1039 76,'2'-3'56,"2"0"-51,1-1 30,1 0 10,3-2-25,2-1-19,4 0 2,3-2-1,2 3-1,-1-2-4,1 0-3,-2 0-31,-2 2-58</inkml:trace>
  <inkml:trace contextRef="#ctx0" brushRef="#br0" timeOffset="40865.21">6157 899 66,'7'-4'64,"0"1"-62,1-3 16,-1 2 26,4-1-17,-3 1-11,3 0-9,0 0-6,-1 0-4,3 1-10,-3-1-29,3-1-70</inkml:trace>
  <inkml:trace contextRef="#ctx0" brushRef="#br0" timeOffset="40997.72">6568 762 143,'3'0'68,"3"-3"-81,3-3 8,2 1 6,0-1-2,2 0-25,2 0-57</inkml:trace>
  <inkml:trace contextRef="#ctx0" brushRef="#br0" timeOffset="41172.69">6933 620 72,'7'-5'33,"0"-1"-29,0 0 31,1 1-8,3-1-19,0 0-8,2 3 0,-2-2-25,-2 2-66</inkml:trace>
  <inkml:trace contextRef="#ctx0" brushRef="#br0" timeOffset="41361.25">7129 537 24,'8'-5'14,"5"1"32,-6-2 5,4 2-6,-4 1-3,-2 1 0,1-2-7,-2 4-13,-2-3-11,0 1-4,2 0-3,3 0-3,2-1-4,2-1 4,1 0 0,2 1 0,3-1-10,-2-1-6,3-1-12,2 1-9,-2-2-38,1 1-10,-4 0 8</inkml:trace>
  <inkml:trace contextRef="#ctx0" brushRef="#br0" timeOffset="42664.95">2879 2343 53,'0'0'67,"0"0"-16,0 0-15,0 0 0,0 0-7,0 0-2,0 0-5,0 0-4,0 0-11,0 0-4,0 0-4,0 0-6,4 1-9,2 2 10,1 2 8,4 2 2,0 2-3,1 1-1,4 0 2,-3-2 0,4 2 0,-2-2-4,1 0-1,2 3-17,-6-2-23,2 2-25,-1-1-21,-2 1-18</inkml:trace>
  <inkml:trace contextRef="#ctx0" brushRef="#br0" timeOffset="43009.21">3640 2703 6,'6'4'15,"-2"-1"14,1 1 4,-1 1-17,2 0-3,1 2-6,1 0-6,2 2-3,1-1-3,0 0-27,2-1-26</inkml:trace>
  <inkml:trace contextRef="#ctx0" brushRef="#br0" timeOffset="43373.18">4355 3095 59,'6'2'8,"1"2"-9,1-2 2,3 0 15,0 1-9,2 1-5,2 1 0,2 3-2,-2 0 5,0 1-7,-1 2-6,3-1 0,2-1 0,-2-3-27</inkml:trace>
  <inkml:trace contextRef="#ctx0" brushRef="#br0" timeOffset="43993.28">4866 3254 72,'11'8'18,"2"-2"-17,1-2 1,4 0 11,-1-2 23,1-2-9,1 0-9,3 0-7,-2 0-8,2 3-1,-5 1-1,1 1-3,-1 2 1,-2-1 2,0 2 0,-1 0-4,1-1-4,-2 0-3,2-1-2,-1-2 4,3 0 3,-2-1 5,0-1 0,3 2-3,-4 1 2,0 1 2,1 3 0,-1-1-2,0 3 2,-4-1 5,1 0-2,1 0-1,2-1 2,0-3 0,0 1-1,4-2-2,0-4 2,-1 1 2,1-2 1,0 1-8,1-1 2,-2 3-1,-2 2 0,-1 1-4,-3 2 4,-1 3 0,0 0 2,1 2-7,0-2 4,4-1 0,2 1-8,1-4-1,1-1 6,1 0 3,5-3 1,-4 2-3,5-1-5,-4 2-4,-2 0 12,-5 1-5,-1 3-4,1 1 5,-5 1 4,-3 1-2,4 2 3,-3-3 4,2-2-5,2 0-2,0-3 7,0 0 2,2-1 2,4-2-3,-4-2 3,7-1-1,-2-1-6,-2 3-7,1 1 2,0-1-9,-6 3 0,-3 2 6,0-2 6,-3 1 4,1-1-2,0-1 0,0-2 3,1-3 6,5 0-1,-2 0 5,3 0 6,1 0 7,0 0-13,-2 0-13,2 0 0,-1 2 1,1 3-2,-2 2-2,-2 0 2,4 2 1,-1-2-4,-4 1-4,4-4 2,-3 1-8,0-3-1,4 2-3,-2-3 2,6 3-24,1 0-18,-1 1-1</inkml:trace>
  <inkml:trace contextRef="#ctx0" brushRef="#br0" timeOffset="44190.06">6621 3937 3,'8'5'1,"2"0"20,5-2 17,-2 0 2,4 2-21,3 1-9,-2 1-5,-1 3-3,1 3-3,-6 0 0,2 1-3,-3-2-1,-2 3 0,-3-4 5,3-1 2,-2-4-1,4 0-4,-1-4 3,5 2 3,0-3-3,3 1-3,0 1 3,-1 1-4,1 1-15,0 3-11,-5 0 6,-1 1 4,-1-1-3</inkml:trace>
  <inkml:trace contextRef="#ctx0" brushRef="#br0" timeOffset="44253.1">7026 4165 11,'2'7'32,"2"-1"-2,0-1-18,3 3-9,0-2-6,8-1 2,-2 1-3,5-1-5,1-1-32</inkml:trace>
  <inkml:trace contextRef="#ctx0" brushRef="#br0" timeOffset="44393.21">7237 4274 96,'3'3'62,"1"0"-53,3 0 18,2 1-2,-1 0-13,6 1-3,1 0-1,0 1-2,1-1-4,-1 2-7,-1-1 7,-4 1-4,3-3-3,-4-1-20,2 0-11,-3-2-5,2 0-18,-2 0 2</inkml:trace>
  <inkml:trace contextRef="#ctx0" brushRef="#br0" timeOffset="52292.88">7439 530 63,'0'2'33,"0"-2"-29,0 2-2,-4-2 5,4 0 6,-2 0-11,2 1-2,0-1-1,0 0 0,0 0 2,0 0 0,0 0 2,0 0 7,0 0 1,0 0-7,0 0-33,-3 1 28,3-1 1,-2 0 1,2 0-6,-2 0-16,-1 0-8,3 0 13,0-2-1,0-2-17</inkml:trace>
  <inkml:trace contextRef="#ctx0" brushRef="#br0" timeOffset="52338.42">7439 530 16</inkml:trace>
  <inkml:trace contextRef="#ctx0" brushRef="#br0" timeOffset="55366.71">7439 530 16,'-17'-29'36,"17"29"5,-3 0-11,2 0-24,1 0-3,0 0 3,0 0 23,0 0-11,0 0-9,0 0-2,0 0 7,0 0 0,0-1 0,0-1-4,0 1 6,1 0 0,-1-1-8,0 1-4,3 1 0,-3 0-1,0 0-4,0-1-4,0 1 4,0 0 1,0 0-2,0 0-2,0 0 5,0 0 0,0 0 1,0 0-4,0 0 9,0 0 3,0 0-1,0 0-7,0 0 5,0 0 0,0 0-6,0 0-3,0 0 6,0 0 0,0 0-4,0 0-2,0 0 4,0 0 0,0 0-1,0 0-4,0 0 4,0 1 2,0 1-2,0 0-3,0 1 5,0 1 4,0 1-4,0 1-3,0 3 5,0 1 1,-4-1-5,4 2-2,-3-1 3,-1 1 2,1-2-5,2 2-2,1-2 5,-3 1 1,3-4-4,0 2-3,0-2 5,0 1 0,0 0-2,0 0-2,0 2 4,0 0 1,0 2-2,0-2-2,0 4 5,0-2-1,0 1-1,0-1-4,0-1 5,-3-1 0,2-1-4,-3-3 1,1 2 3,0-2-2,2 1 0,-2-1-1,3 0 3,-2-1-3,2 2 1,-2 1-4,2-1 4,0 1 1,0 1-2,0-1-1,0 1 3,0 0 2,0 1-5,0-2 0,0 0 4,0-1 1,0-2-6,0 0 1,0 1 2,0-1 3,0 1-4,0 0 0,0 0 3,0 2-1,2 0-2,0 1-3,1 0 7,-3 1-2,1-1-2,2 1-2,0-2 4,-2 0 2,2-1-4,-2 1-1,2-2 3,-3 0 1,0 0-3,0 1 0,0-1 4,0 0-1,0 1-1,0 0-3,0 0 4,0 1-3,0 1 1,0 0-3,0 0 3,3 2 2,-2-2-4,2 2-1,-2-2 5,2 1 1,0 2-5,-3-1 1,1-1 5,-1 0-4,0-1 1,0 0-3,0-2 3,0 0 0,0-1-2,0 0-1,0 0 5,0 2-4,0 0 1,0 1-2,0 3 5,0 0-3,0 1 0,0 0-2,0 0 3,0-2 1,0-1-3,0-1 1,0-1 0,0-1 4,0-1-8,0 0 3,0 0 2,0 0 1,0-1-4,0 2 2,0 1 1,0-1 1,0 3-4,0-1 0,-1 1 6,1 1-2,0-1-4,0-1-1,0 1 5,0-1 1,0-2-6,0 1 1,0-3 3,0 2 1,0-1-5,0 1 3,0 0 1,0 1 1,0 0-3,0 0-1,0 1 5,0-1 1,0 0-4,0 1-3,0-1 7,0 1-2,0-1-3,0 0-1,0 1 4,0-2 0,0 2-5,0-3 2,0 1 1,0 1 2,0-1-4,0 0-2,0-1 8,0 2-3,0 0-2,0-1-1,0 2 6,0-1-2,0 2-2,0-2-1,0 2 5,0-1-5,0 0 2,0 0-3,-3 0 3,3-2-1,0 1 0,0 0-3,0 1 5,0 0-1,0 0-3,0-1 0,0-2 5,0 3-1,0-3-3,0-1-2,0 2 7,0-1-4,0 1 0,-3 1-1,2 1 1,1-1 2,0 1-4,0 2 1,0-1 3,0 2-2,0 0 0,0-1-3,0 0 6,0-2-4,0 0 1,0 0-2,0-1 5,0 0-3,0-1-1,0 0 0,0-1 2,0-1 1,0 1-3,0-1-1,0 3 4,0-1-2,0 2 0,0 2-1,0 0 1,0 0 3,0 3-6,0-2 4,1-1-1,2 1 2,0-2-4,-3-2 0,4-1 4,-4 0-2,1-2-1,2 0-1,-3 1 4,2-2 0,-2 2-3,0 1 1,0 1 5,0 1-3,0 1-3,0 1 1,2 0 0,1 0 2,-3 1-4,2-1 1,0 0 1,0 0 2,0-2-4,0 0 0,1-1 4,-2 0 0,2-1-4,-3 0 2,2-1 1,-2 1 4,0 0-5,0 0 0,0-1 3,0 0-2,0 1-3,0-1 2,0 1 4,0 0-1,0 1-4,0 1 1,0 1 2,0 1 2,0-1-7,0 0 3,0 1 2,2-3 1,-2 1-2,0-3-2,0 1 2,0 0 2,0-1-4,0-2 1,0 2 3,0 0-1,0 0-3,0 2 0,0-1 3,0 2 3,0 0-5,0 2 0,0-1 2,-2 2 1,0 1-5,2-2 2,0-2 3,0 1-1,-3-4-2,3 1 0,-1-1 2,1-1 0,-3 1-4,3 1 2,0 1 4,0 1-2,0 0-1,0 1 1,-2 1 0,0 1 3,2 1-9,0 0 6,0-1 1,0-1-1,0-1-5,-2 0 2,2-1 3,0 0 0,0-2-6,0 2 5,0-1 2,0 1-3,0 0 0,-2 1 0,2 1 2,-2 0-1,-1 0-1,1 0 1,2 0 3,-2 0-2,2 0-5,0 1 4,-3-3 1,3 0-1,0 1-4,0-2 2,0 0 4,0-2-2,0 1-4,0-2 4,0 2 1,0-1-1,0 1-4,0 2 4,0 1 2,0-1-4,0 2 0,-1 0 3,1 0-2,-3-1 3,2 0-7,1-1 5,0 0-1,0-2 0,0 3-3,0-2 4,0 1 0,0 0-1,0 1-2,0 0 4,0 0-1,0 1 0,0-1-2,0-1 0,0-1 6,0-1-3,0-1-5,0 0 4,0-1 1,0 2-1,0 0-4,0 0 3,0 3 2,0-1-1,-3 2-5,3 0 5,-3 1 1,2 2-1,-2-2-4,2 2 3,1-1 3,-3-3-3,3 0-3,0-2 6,-3-2-2,3 0-1,0-1-3,0-2 3,-1 1 2,1 1-2,0 0-6,0 2 6,0 1 4,0 0-3,0 3-3,0-1 3,0 2 1,0 0-2,0-2-2,0 0 3,-4-3 0,1-1 0,0 0-4,2 0 4,1 0 0,0-2-1,0 3-3,0 0 2,0 2 4,0 1-3,0 2-5,0 1 7,0 1 1,0-2-2,0 3-4,0-4 4,-3 0 1,1-3-1,0-1-4,2-1 4,0-2 1,0 1-2,-4 1-3,4 1 3,0-1 2,0 4-2,0 0-3,0 3 4,0 0 1,0 4-2,-2-2-3,2 2 4,0-2 1,-3-2-2,3-1-3,-2-3 4,2-2 1,0-1-2,0-2-2,0-2 3,0 1 1,0 1-2,0 2-3,-2 0 4,0 1 2,2-1-3,0 3-3,-2 1 4,2 0 1,-3 1-3,2 1-2,1 0 3,0-3 2,0 1-2,0-3-2,0 0 2,0-2 2,0-3-2,0 3-3,0-2 4,0 2 1,0 0-2,0 2-3,0 1 4,0 0 1,0 1-2,0 0-3,0 0 4,0 1 2,0-1-3,0-2-3,0 1 4,0-1 1,0-1-2,0 0-3,0-2 4,0 2 0,0 0-1,0-2-3,0 2 3,0 1 2,0 0-1,0 0-5,1 1 6,-1 0 0,0 0-2,3 2-3,-3-1 5,0-2 0,0 1-2,0-2-3,0 0 4,0-1 1,0 1-2,2 1-3,-2-1 5,0 0-1,0 1-1,0 0-3,0-1 4,0 3 1,0 0-2,2-1-3,-2 2 5,2-1-1,-2 0-1,0-2-3,0-1 5,0-2 0,0 0-2,0-2-2,0 1 3,0 1 2,0-1-3,0 2-3,0 1 5,0 0 1,0 2-4,0 1-2,0 1 4,0 0 1,0 0-3,0 1-2,-2-3 4,2-1 0,0-2-3,0-1-1,0-2 4,0-1 0,0 0-4,0 0-3,0 0 6,0 0 1,0 0 0,0 2-2,0 1 5,0 2 0,0 1-4,0 0-2,0-1 4,0 0 0,0-1-4,0-2 1,0 1 2,0-2 1,0 0-4,0-1-1,0 0 5,0 1-1,0 0-2,0 3-1,0 0 4,0 1 0,2 2-3,-2 2 0,0-3 3,0 2 0,0-1-4,0 0 1,0-2 3,0-1 0,0-1-3,0 1-1,0-3 4,0 2 0,0 0-4,0 2 0,0 1 4,0 2 0,0 1-3,0 1-2,0 1 4,0-1-4,0 0-14,0-3-19,0-3-59,-4-4-155</inkml:trace>
  <inkml:trace contextRef="#ctx0" brushRef="#br0" timeOffset="60068.71">7747 690 45,'0'1'170,"0"-1"-65,0 0-69,0-5-8,0-3-3,0 1 3,0-1-10,0-2-10,0 0 1,-1-3-3,1-2 1,0 0 0,0-2 1,0 2-2,0 4-1,0 3 4,0 4 2,0 4-3,0 0 0,0 0 1,-3 0-8,-1 13-13,1 7 7,-3 11 11,4 5-1,-3 3-4,5 0 0,0 0 3,0-3 0,5-2-9,-1-3 6,0-4 1,-1-4 0,-3-4-6,0-5 3,0-7 3,0-2-1,0-4-5,0-1 6,-9-1 5,-4-6-10,-3-6-5,-2-4 8,4-2 2,-1-1-2,4 1-2,1 3 1,6 6 2,0 2 7,4 5-6,0 1 3,0 0-6,14-1-2,1 1 0,9-4 5,2 1 2,2-1-4,-3-1-1,3-1-9,-2 2-33,-4-1-69,-9-4-186</inkml:trace>
  <inkml:trace contextRef="#ctx0" brushRef="#br0" timeOffset="60860.7">7986 761 17,'3'-4'-8,"-2"-3"125,2-1-35,-3 0-44,0 0 5,0 0 2,0 2-15,0 1-12,0 0-10,0 1 1,-4 1 5,-3 3-2,0 0-4,-2 0 1,1 2-9,-6 6-2,2 3-4,1 1 8,-3 2 2,3-3 2,7 1-7,-2-3 6,3-1-2,3-3-1,0-1-9,4-1 4,5-2 3,0-1 0,7 0 1,-4-6 1,2-1 2,-1-2-5,-7 3-7,0-1-3,-3 4 4,-1 1 2,-2 2 0,0 0 6,0 0 1,2 2-11,-2 3-3,3 3 18,-2-1-1,5 0-2,2-2-7,-1 0 6,3-2 1,1-2 0,3-1-3,-3 0 4,-3-4 2,1-2-2,-3 1-4,-1 0 0,-1 1 1,-4 1-1,0 2-1,0-1 2,0 1 1,0 1-1,0 0-4,0 0-2,0 0 0,0 0-1,0 0-2,0 0 6,0 0 4,2-3-2,3-4-2,-4-3 6,5-3-2,-2-2-4,-3 0-10,5 0-29,-5 1-85</inkml:trace>
  <inkml:trace contextRef="#ctx0" brushRef="#br0" timeOffset="61448.7">8187 750 62,'-4'-1'320,"0"0"-290,1 1-30,3 3-4,0 8 7,0 9-3,3 3 5,7 6-7,-1-2 1,0 1 2,-2-1 1,1-5-7,-4-2-2,2-5 1,-2-4 2,-4-5-1,0-4 0,0-2 6,-3 0 2,-4-5-12,-1-6-20,-2-5 9,2-6 13,-3-1 5,5-4 1,2-1 5,0 2 0,4 2-2,0 4 3,4 4 2,2 4 0,7 3 7,0 2-9,1 4-2,3 3-2,-2 0-2,0 3-1,-4 4 3,-1 0 3,-6 0-6,-4 2 4,0-1 8,-11 3-1,-4 0-4,-3 1-1,-3-2 0,-3-3 2,5-2-5,-1-5 0,5 0-6,7-4-16,3-4-61,5 0-131</inkml:trace>
  <inkml:trace contextRef="#ctx0" brushRef="#br0" timeOffset="61693.2">8393 603 9,'0'12'316,"0"5"-307,0 3 5,0 3 28,0 0-11,0 2-20,0-2-5,0 1-6,0-2 0,0-3-11,4-1-25,-1-4-31,-3-3-88</inkml:trace>
  <inkml:trace contextRef="#ctx0" brushRef="#br0" timeOffset="62620.75">8601 773 10,'2'0'18,"-2"0"158,2 0-99,-2-3-37,0-3-17,0-1-6,0-1-13,-2 1 1,-3-1-2,-1 1-2,0 3-4,-4 2-2,2 2-3,-3 0 6,-2 2-4,-2 8 5,1 1 8,-1 4 5,4-1 1,0 2-2,5-1 2,2-2 2,4-2-5,0-4-7,0-1 2,6-4-4,5 0-1,0-2 1,4 0 5,0-5 1,1-5-2,-4-1-4,2 1-4,-7 1-14,0 1-7,-7 3 12,0 2 12,0 3 5,0 0 0,0 0 0,0 1 0,0 6-3,0 2-5,0 0 10,0-1 3,4 2-3,2-3-5,0-1 0,3-2 3,-2-1-1,1-3-6,2 0 5,-5 0 0,2-3 3,0-4-4,2-3-3,-1 2-5,-4 1-10,3-1-3,-3 4 1,2 1 6,-5 3-3,2 0-1,1 3 7,-1 4 9,2 2 4,0-2-7,2 1 6,-1-4 4,-1 0 3,0-3 0,2 0 4,-3-1 7,2 0-3,-2 0-4,0-6-3,3-2-1,-1-1-7,3 1-7,-3 0-1,1 3 2,-4 4-4,1 1-9,-4 0 2,4 3 7,-1 3 7,-2 3 0,2-1 2,1-1 0,0-2 0,1-1-4,-1-2 3,3-2 2,1 0 0,0 0-7,5-7-10,-2-3-44,-1-1-106</inkml:trace>
  <inkml:trace contextRef="#ctx0" brushRef="#br0" timeOffset="62988.64">8926 766 15,'-1'1'-15,"-2"0"285,-1-1-219,4 0-34,0 0 14,0 0-3,0 0-14,0 0-14,0 0 0,0 0 3,0 0-2,-3 0-5,3 0 6,0 0 3,0 0-1,0 0 3,0 0 4,0 0-4,0 0-3,0 0-6,0 0 4,0 0 2,3 0-1,-2 0-4,2 0 3,0 0 5,1 0-5,-1 0-3,-2 0 4,2-1-1,-2 1-1,2-1-3,-1 1 3,-2-1-1,0 1 1,2 0-1,-2 0 1,0 0 7,0 0 0,0 0-2,-2 0 5,-3 0-4,-3 1-10,-3 3-6,0 2 6,0 2 4,-2 1 0,2 3-1,3 1 8,1 1 3,7-1-3,0-3-10,1-2-1,13-2 6,6-4-1,6-2-7,9-10 10,5-9-11,-7-8-58,1-3-306</inkml:trace>
  <inkml:trace contextRef="#ctx0" brushRef="#br0" timeOffset="68184.7">4516 1598 17,'0'0'46,"0"0"-58,0 0 7,0-1-1,0-1 4,0 2 3,0-1-1,0-1-1,0 2 9,0-1 18,0 0 2,0-2-29,5 0-14,-5 0 19,2 0 5,-2 2 74,0-2-73,0 2-9,0 0 2,0 1 8,0 0-7,0 0-2,0 0-4,0 0 0,0 0 4,0 0 11,0 0 1,0 0 0,0 0 0,2 0-5,-2 0-4,0 0-1,0 0 7,0 0 3,0 0-5,0 0-4,0 0 6,0 0 1,0 0 1,0 0 0,0 0 6,0 0-3,0 0-9,0 2-8,0 2 0,5 3 9,-3 0 0,-2 2-5,4-1-1,-4 0 5,3 1-4,-2 0 0,-1 1 2,0 1 5,0 2-6,0 0-4,0 0 2,-1 1 1,1 0-3,0 0-3,0 0 3,0-1 1,0 1-1,0 0-2,0 0 3,0 0 1,0 0-1,0-1-3,0 2 3,0-1 3,0-1-3,-3-1-4,-1-2 4,4-1 2,0-1-3,0-2-5,0 0 5,0 1 2,0-1-2,0 1-4,0-1 4,0 0 3,0 0-3,0 2-3,0-1 5,0 1 0,0 1-1,0 1-5,0-1 4,0 2 2,0-1-3,0 1-2,0-2 3,0-1 2,0-1-2,0 0-2,0 0 3,0 0 1,0 0-3,0-1 0,0 1 1,0 1 2,0 0-2,0 1-2,0 2 2,0-2 3,0 1-3,0 1-3,0-2 4,0-1 1,0 1-3,0-1-1,0 1 2,2-1 1,0 1-2,1-2-1,-2 2 4,-1 0-1,0-1 0,0 2-4,0 0 5,0 0 0,0 0-1,0-1-4,0 1 4,0-3 0,0 1-2,0-1-2,0 2 4,0-2 0,3 1 0,-3-1-4,0 2 4,1-2 2,-1 0-3,0-1-2,0 1 4,0-1 1,0 2-3,0-1-2,0 1 4,0 0-2,-1-2 1,1-1-4,0-2 3,0 0 0,0-1-2,0 3 0,0-2 2,0 2 1,0 1-1,0 0-1,0 2 3,0-1 2,0 3-4,0-2-2,0 2 4,-3-1-1,2-1-2,1-1 1,-3-1 1,3-2-1,0 1-1,-2-1 0,2-2 3,0 3-2,0-1-1,0 0 1,0 1 0,-2 1 2,2-1-4,-2 3 2,-1 0 0,1 2 2,2-2-3,-2-1 1,0 1 0,0-1 1,2-3-2,0 2-1,0-1 4,0-2-3,0 0 1,0 0-3,0 0 5,0 1-1,0-1-2,0 0 0,0 0 4,0 0-3,0 1 0,0 2-1,0 1 5,0 1-2,0-1-4,-4-1-1,4 1 6,0-1-1,-3 0-4,3 1-1,0-4 6,0 1-1,0 0-6,0-1 3,0 2 0,0 1 2,0 0-2,0 2 1,0 0 1,0 1 2,0-1-5,0 0 0,0-2 6,0 0-2,0-3-3,0 0-2,0 0 6,0 0-1,0 1-3,0 0-1,-1 1 4,-2 2 0,3 1-4,-4 1 0,4 0 4,0 2-1,0-2-3,0 1-3,0-1 7,0-2 0,0-1-5,1-4 1,-1-1 4,0-1-3,0 0 1,0 0-2,3 0 4,-3 0 6,0 0-5,0 0 0,0 0 6,0 0-4,0 2 0,0 4-4,0 1-1,0 3-3,0 0 0,0-2 3,-3 2 0,2-4 1,1-2-2,0-1 1,0-1 0,0-1 1,0-1-1,0 0-1,0 0 2,0 0-1,0 0-9,0-1-10,0-2-8,0-3-11,0 0-83</inkml:trace>
  <inkml:trace contextRef="#ctx0" brushRef="#br0" timeOffset="69829.12">4273 3697 88,'0'-6'243,"0"3"-211,0 1-36,0 0 16,0 2 28,0 0-18,0 0-14,0 0-8,0 6 11,0 4 10,3 5-2,-3 7-10,0 0 0,0 3 0,0-1 0,0-1-9,-3-3 1,3-2 2,0-4-2,0-5-6,0-4 5,3-3-6,1-2-3,7-2-8,2-10 11,1-5 8,4-4-4,-4 1-3,1 5 1,-1 3-1,-3 7-2,-3 3-2,1 2 4,-5 1 6,3 6 0,-3 5 1,-1 1 8,-2 2 4,2 2-4,-3-3-4,0 1-1,0-3 0,0-2-5,0 1-8,4-4-13,-1-1-40,4-5-69,-7-1-113</inkml:trace>
  <inkml:trace contextRef="#ctx0" brushRef="#br0" timeOffset="70112.77">4497 3821 49,'0'6'279,"0"1"-242,0 3-43,0-1 0,3 0 12,5 0-2,5-4-4,5-4-5,-6-1 4,4-2 1,-3-7-2,-2-4 0,-2-1 4,-2-1-1,-6-1-2,-1 4-11,0-1 5,-1 4 6,-6 3 4,0 1-1,-2 4 6,1 1 12,-1 1 2,-3 8-4,4 6-10,0 4-6,1 2-2,5 5-2,-1-3 4,3 0-1,0-4-1,3-5-3,3-5 2,1-3 0,4-4-2,2-2-3,0-2 5,2-8 6,1-6-17,-5 1-66,-3-2-135</inkml:trace>
  <inkml:trace contextRef="#ctx0" brushRef="#br0" timeOffset="70666.69">4766 3876 126,'0'0'112,"2"-1"-124,-2-4 3,7-1 18,-3-2-6,0 1-4,-1 1-4,1 0 5,-1 0-1,-3 1 1,0-2-3,0 1 5,0-1 0,-3 1 2,-1 1-2,-7 0 1,2 4 6,-2 1 4,-2 0 10,0 3 3,-2 6-1,1 4-15,4 4-3,3 0 1,0 1 0,3-1-6,1 1-2,3-4 1,0-3 3,0-4-4,3-1-4,4-6 4,1 0-1,3-5 4,0-4 2,2-3 0,-2 0-3,-4-1-11,1 2-18,-1 3 5,-5 3-1,2 3-2,-1 2 7,-3 0 4,4 0 14,-2 8 3,3-1-2,-1 4 5,0-3 4,3-2-6,0 1-3,4-1 4,-3-3 0,1-1-1,2-2-5,-3 0 7,2 0 0,-2-1-4,-4-2-1,1 2 1,-3 1 2,0 0-4,-2 0-1,0 0 3,2 0 4,3 5 7,2 3-6,-3-2-3,0 0-3,0-4-4,-1-2-1,1 0 4,-1-5 6,-3-5 20,0-4 6,0-2-7,-7 1 0,0-2 1,0 1 3,-1 1 1,6-1-10,2 2-10,0 0-11,6 2 4,5 2-5,9 0-4,6 5-1,7 4-11,2 1-34,-6 1-87</inkml:trace>
  <inkml:trace contextRef="#ctx0" brushRef="#br0" timeOffset="72667.72">4500 3052 23,'1'-1'37,"2"1"17,-3-1-26,0 1-7,0 0 12,0 0 15,0 0-9,0 0-6,0 0-13,0 0-2,0 0-9,0 0-3,0 0-2,0 0-1,0 0-3,0 0-3,0 0 3,0 0 0,0 0-2,0 0 4,0 3 6,0 4 1,0 2 4,0 5-4,0 0 0,0 3-3,0-3-7,-4 1-3,-3 0-24,4-1-59,-4-3-103</inkml:trace>
  <inkml:trace contextRef="#ctx0" brushRef="#br0" timeOffset="98792.74">6464 559 88,'0'-1'179,"0"0"-104,0 0-41,0 1 3,0 0 15,0 0-16,0 0-20,0 4-11,-7 7-7,-2 6 2,-6 6 6,-3 7 2,-1 4-2,-5 2-3,2 4-2,-6 3 4,-1 5 1,1 3-8,-1 1 4,-2-4 5,8-5-4,2-5-4,4-2 1,2-4 1,4-4-2,4-6-6,3-5-10,4-5-3,0-3-26,8-5-23,2-4-44,2-6-76</inkml:trace>
  <inkml:trace contextRef="#ctx0" brushRef="#br0" timeOffset="99308.64">6494 562 220,'-4'-1'36,"1"-1"-27,2 2 46,1 0 3,0 0-16,0 0-20,0 0-22,0 1-5,0 8 2,8 2 15,1 7 10,2 4-4,7 4-4,3 6-2,5 5-3,5 7 27,2-1-12,2 4-15,-1 1-5,0 0-3,-1-1 5,-1-1-3,-3-6-1,-5-1-4,-5-5 5,-1-5-3,-5-4 0,-6-4-1,1-5 1,-4-4 0,-1-2-6,-3-5-7,0-4-6,0-1-21,-4-4-30,-7-8-111</inkml:trace>
  <inkml:trace contextRef="#ctx0" brushRef="#br0" timeOffset="99800.3">6260 1245 264,'-9'-2'11,"1"0"33,1 0 24,3 1-10,1 0-14,3 0-15,0 1-6,0 0-3,0 0-9,0 0-9,7 0-3,7 0 2,7 3 12,12 2-1,9-2-4,3 3 4,8 1-4,4-2-8,2 4 5,2-1-1,-2 0-2,0 0-7,-7 0 2,-1-1-7,-7 0-9,-9 1-27,-6-2-45,-10-1-57,-9-1-100</inkml:trace>
  <inkml:trace contextRef="#ctx0" brushRef="#br0" timeOffset="106449.19">6136 1234 54,'0'0'-15,"0"0"21,0 0 119,0 0-64,0 0-34,0 0-9,0 0 3,0 0-3,0 0-5,0 0-7,0 0 8,0 0 3,0 0 5,0 0-4,0 0-3,0 0 4,0 0-1,0 0-10,0 0-3,0 0-1,0 0-1,0 0-6,0 0 1,0 0 4,0 0 1,0 0-6,0 0 1,0 0 6,0 0-3,-3 0-5,3 0 2,0 0-2,0 0-3,0 0-4,0 0 1,0 0 2,3 0 2,-3 0 6,6 0 0,-1 0 1,-4 0 2,4 0-3,-1-1-4,-4 0 4,4-1-1,-4 0-2,3 1 1,-3 0 5,0 1 0,0 0 1,0 0-2,0 0 8,0 0-5,0 0-5,0 0 0,-3 0-1,-1 0-5,2 2 0,0 1 4,0-2 2,2 0 5,0-1-5,0 0 0,0 0 1,0 0-7,6-3-1,5-1 4,3 0 4,5 3-5,1 1-24,-1 7-74,-1 9-139</inkml:trace>
  <inkml:trace contextRef="#ctx0" brushRef="#br0" timeOffset="117424.7">2940 2322 38,'0'0'11,"0"0"6,0 0 8,0 4-28,0 1-9,-3-2 21,-1 0 85,1-1-81,2-1-10,1-1 22,0 0 8,0 0-10,0 0-7,0 0-8,-3 0-8,0 0 1,-1 0 0,3 1-4,-6 1-6,3 0 5,-1 1 1,1 1-1,0 0-3,1-2 5,1 0 2,2-2-2,0 0-4,0 0-5,0 0 8,5 0 6,-1 0 4,2-3 12,1 0 1,4-1-5,-3 0-6,2-1 3,2 2-5,0 0-4,0-1-4,2 1 1,3-1 1,1 0 0,4-1-2,-3-1 0,5-2-7,1 1-19,0-3-37,0 3-50</inkml:trace>
  <inkml:trace contextRef="#ctx0" brushRef="#br0" timeOffset="117712.97">3440 2209 180,'0'0'101,"0"0"-112,3 0-9,2-1 34,2-3 8,3-2-18,2-1-4,1 0 3,1 1-1,1 0-4,-2 2 1,-2 1 2,3 2-2,-6 1-10,-1 0-6,0 0-10,-6 1-23,2 4-50</inkml:trace>
  <inkml:trace contextRef="#ctx0" brushRef="#br0" timeOffset="117933.74">3821 2103 51,'0'0'75,"4"-2"-77,1 0 7,-3-1 24,5 0-11,-2 1-12,5-2-4,-2 1-4,2-2-8,-2 1-24,1-1-38</inkml:trace>
  <inkml:trace contextRef="#ctx0" brushRef="#br0" timeOffset="118104.21">4105 2000 59,'3'-3'-7,"3"1"-2,-2 1 7,1-2-30</inkml:trace>
  <inkml:trace contextRef="#ctx0" brushRef="#br0" timeOffset="118304.8">4325 1922 35,'0'0'43,"0"0"-36,1 0 25,2 0-5,-2 0-19,5-2-7,-2 1 0,2-2 3,5-1-6,-3-1-17,2-1-16,1 0-15</inkml:trace>
  <inkml:trace contextRef="#ctx0" brushRef="#br0" timeOffset="118468.12">4554 1823 6,'1'0'22,"2"0"-16,0 0-4,-2 0 0,6-1 2,0 0-4,-1-1 0,1-2-5,4-2-15</inkml:trace>
  <inkml:trace contextRef="#ctx0" brushRef="#br0" timeOffset="118649.16">4761 1740 7,'3'-1'27,"1"-2"10,3 1-6,-3 0-10,3 1-12,0-2-6,-3 2-2,3-1 1,-3-1-3,2 1-1,3-1-18,-3 0-25,1 0-25</inkml:trace>
  <inkml:trace contextRef="#ctx0" brushRef="#br0" timeOffset="118936.75">5232 1561 3,'4'0'5,"-1"0"-3,1 0 1,0 0-1,0-1-7</inkml:trace>
  <inkml:trace contextRef="#ctx0" brushRef="#br0" timeOffset="119276.71">5683 1417 8,'6'-2'17,"1"-1"6,1 2-1,-4 0-11,0 1-2,2 0-5,-2 0 4,0 0-7,-1 0 1,3 0 3,-1-1-3,1 0-3,1-2 3,-1-1-1,3 0-3,2-1-8,4-1 2,-2 0 2,2 0-11,-1 2-19</inkml:trace>
  <inkml:trace contextRef="#ctx0" brushRef="#br0" timeOffset="119436.23">5915 1347 34,'6'-3'40,"1"0"-4,-3 1-7,3-1-2,-3 1-6,0 1-15,-1 0-3,-2 1 1,2 0-4,1-1-2,-1 0 5,1 0-4,-2-1-12,3 1-16,-1-2-6,2 0-10,1 0 6,4-1 0</inkml:trace>
  <inkml:trace contextRef="#ctx0" brushRef="#br0" timeOffset="119996.68">6136 1213 168,'0'0'8,"0"0"8,0 0-5,0-1-9,0 1-1,0 0-9,0 0-18,0 0 2,-3 0 9,-1 0 10,4 2 3,-4 1 2,1 2 13,-1 1 16,0 0-1,4-1 3,0 0-7,0-1-8,0 0-8,0-1-4,4-1 4,0-2-3,3 0 0,-3 0-1,3 0 7,-3-4 3,3-2-7,-5-2-6,2 1 0,-4 1-1,0 0 0,0 1-5,-2 3 3,-5 2 0,-1 0-6,-3 2 0,0 5 5,0 2 8,0 0 7,5-1-2,1-1 4,5-1-6,0-3-6,2-2-6,11-1 5,2-1 4,6-8-22,-4-6-152</inkml:trace>
  <inkml:trace contextRef="#ctx0" brushRef="#br0" timeOffset="121232.22">4612 1810 38,'0'0'103,"0"0"-50,0 0 15,0 0-7,0 0-20,0 0-21,0 0-19,0 0-4,0 0 5,0 0 0,0 0-3,0 0 1,-1 0-1,-2 0-3,-1 0 2,-3 0 0,3 0 4,0 0 0,-3 0-4,3 2 4,-2 0 3,3 1-3,-4 1-4,6 0 1,-5 1 1,5-2 0,1 0-5,0-1 2,0-1 3,0 1-1,0-1-3,7-1 3,-6 0 3,4 0 0,0 0 0,1-1-2,-2-3 8,0-1-1,-1 0-8,1-1 0,-4 2 1,0 1-2,0 0-3,0 1 3,-4 1 3,-3 1-5,1 0-2,-3 2 1,0 3 4,1 0 2,1 0 1,3-2 0,1 1 3,3-2-4,0-2-3,0 2-4,0-1 6,7 0 2,-3-1-2,3 0 3,1 0 1,-1-2 3,2-2-7,-5 0 2,-2 0 2,0 0-1,-2 3-5,0-2 2,-2 0-1,-4 3-3,-3 0-5,1 0 4,-3 1 2,0 4 3,2 1-1,0 1 7,4-1 7,4 0-2,1 0-4,0-2-7,4 3 1,7-4 4,-1 1-6,4-2 5,-1-2 1,0 0 3,-4 0-6,-5 0 0,0-2 6,-4 0-2,0 0-2,0-2 3,-8 0-5,-5 1-3,-1 3-4,-1 0 5,2 0 0,4 4-5,-1 4-2,6 5-1,1 0-2,3-1-49,0-4-244</inkml:trace>
  <inkml:trace contextRef="#ctx0" brushRef="#br0" timeOffset="123657.22">6893 1375 11,'1'0'28,"-1"0"19,3 0-34,-3 0 4,1 0-3,2 0-6,-3 0 3,2 1-4,0-1-4,-2 0 3,3 0 0,-3 0 7,2 0 5,2-3 9,-2-1-5,3-2-13,-1-1-7,-2 3 0,0-1-1,1 2 6,-3 1-2,0 1-1,0 1 8,0 0 7,0 0 1,0 0-2,0 0 2,0 0-14,0 3-12,-3 1 0,3-1 7,0-1 0,0-1-4,0-1-1,3 0 6,4 0 3,1 0 1,3-3-2,0-2 2,-1-2 0,0-1-5,-2 0-1,-1 1-1,-6 0-5,-1 1-3,0-1-1,-1 2 8,-6 0 2,-4 3-2,0 2 3,1 0 2,-1 2 4,4 4 2,0-2 4,3 2-2,4 0-9,0-1-5,0 1-1,7-2 3,5-1 0,4-3-26,-5 0-197</inkml:trace>
  <inkml:trace contextRef="#ctx0" brushRef="#br0" timeOffset="124976.34">2884 2316 3,'-8'4'43,"4"-3"-40,0 0 15,4-1 22,0 0-66,0 0 33,0 0-3,0 0 17,0 0 55,0 0-34,0 0-3,0 0 6,0 0-4,0 0-13,0 0-1,0 0-4,0 0-4,0 0-7,0 0-6,0 0-8,0 2-8,1 0-8,9-1 21,0 0-1,3-1-2,4 0-1,4 0 5,-2-3-1,1-1-3,4 0-5,-2 1-2,4 1-6,-2 0-7,5 0-12,-6 1-22,4 1-32,-5-1-24,-5 1-13</inkml:trace>
  <inkml:trace contextRef="#ctx0" brushRef="#br0" timeOffset="125164.33">3440 2267 11,'4'0'103,"6"0"-99,-2 0 5,5-2 38,-2-3-13,3-1-21,1 0-6,0-2-3,-2 2-4,2 0-10,-1 0-25,-3 3-22,-1-1-20</inkml:trace>
  <inkml:trace contextRef="#ctx0" brushRef="#br0" timeOffset="125336.79">3821 2178 9,'6'0'10,"-1"-1"-3,2 0 2,-3 0 11,4-3-3,-1-1-9,4 0-5,2-2 1,0 0-1,3-2-4,3 1 0,1 0 3,-2 2-2,0 0-9,-4 3-33</inkml:trace>
  <inkml:trace contextRef="#ctx0" brushRef="#br0" timeOffset="125488.43">4197 2075 94,'0'0'26,"0"0"-24,3 0 16,-3-2-2,1 1-13,2 1-3,4-2 2,-2-1-11,5-1-19,-2 0-19,3-1-30</inkml:trace>
  <inkml:trace contextRef="#ctx0" brushRef="#br0" timeOffset="125968.22">4650 1931 10,'18'-5'11,"-3"-1"-7,-2 0-1,2 0 2,-1 1-3,-2-1 0,2 3-1,-1-1-1,-2 0 1,1 1-2,-1 1 2,-1 0-2,-4 2-1,3 0-1,0 0 3,-1 0 2,2 0-3,1 0 0,-1 0 4,1-1 0,0-4-4,4 0 1,-1-1 3,3-2 3,-2 2-6,-1 1 0,1 0 2,-5 1-1,4 1-3,-6 0 1,2 3 2,-6 0-1,3 0-2,-3 0 2,2 3 2,-2-2 4,5 0-4,0-1 5,2 0-4,2-1 5,2-5-5,3-3 0,1 0 0,1-1-1,2 1-4,-3 1-1,1 0 3,-5 3-1,-4 0-4,-1 3 3,-2 2 3,-5 0-2,1 0-3,-2 1 2,0 3 4,0 2-4,2-2-2,3-1-11,4-3-7,3 0 0</inkml:trace>
  <inkml:trace contextRef="#ctx0" brushRef="#br0" timeOffset="126068.71">5451 1735 14,'13'-7'29,"-2"3"-1,0 2-15,-4 1-9,-3 1-3,0 0-2,-1 0 1,5 0 1,-2 0 0,5-1-6,0-1-18,3-2-4,-3 0-8</inkml:trace>
  <inkml:trace contextRef="#ctx0" brushRef="#br0" timeOffset="126216.61">5689 1654 0,'7'-1'7,"-3"-1"-5,0-1-2,3 2 1,0 0 4,0 1 3,1-1 2,-1 1 8,-1 0 11,2-2 6,-3 1-4,4 0 2,-5-1-1,3 0-9,4-1-15,-3-1-5,1 0-7,2 0-43,4-1-53</inkml:trace>
  <inkml:trace contextRef="#ctx0" brushRef="#br0" timeOffset="126760.2">6153 1566 33,'8'-5'20,"2"-1"11,1 2 1,-3 0-24,0 1-5,2 1-7,-4 2 4,1 0-9,1 0-9,-1 0-15,0 1 5,0 1 16,1-2 14,-1 0-4,3 0 4,4 0 8,-3-4 11,4-3 3,0 1-1,2-1-8,1 1-11,0 0-9,-4 1-1,1 3-6,2 0-7,-6 1 2,-1 0 7,-3 1 9,0 0 1,-2 0 0,2 0 12,0 0 12,-3 0 12,6 0-8,-2 0 10,2-5 0,7-1-15,-5 1-16,6-1-1,-3 0-5,1 1-1,1-1-3,-2 3 3,-1 0 2,-3 1-2,0 0-4,0 0 4,-5 1 1,2 0 2,-1 1-6,4-3 6,0 3 1,2-2-1,2-1-4,3-1 3,0-1 0,1 2-2,1-2-4,-2 2 1,-1 0 1,-2 1-2,-4 1 0,-3 0 3,2 0 3,-4-1 1,1 1 0,1 0 3,-1-2 10,7-1 7,-3 1-6,1-2 1,1 1-11,2-1-2,-1 1-7,-1 0 1,-2 2-3,0 0-10,-4 0-24,-6 1-59</inkml:trace>
  <inkml:trace contextRef="#ctx0" brushRef="#br0" timeOffset="127740.65">4589 1956 80,'0'-3'16,"0"2"-15,0 0 39,0 1 2,0 0-20,0 0-15,-3 0-8,-1 0-5,0 0 6,-1 0 2,1 0-3,0 1 6,1 0 15,2 0 12,-2 1 2,3 0-14,-3 1-13,3 0 0,0 2-4,0-2-1,3 1 0,4-2 3,1 1-2,3-2 1,0-1 6,2 0 0,-3-2-2,1-2-3,-3-1 3,-4 1-4,-2 1-1,-2-1-1,0 0-1,0 1 0,-10 0-3,-1 1-10,-3 2 4,-1 0 0,0 5 1,-2 3 1,3 1 7,3-1 3,0-2 7,9 1-3,0-3 0,2 1-5,0-2-3,9 0 1,1-2 2,4-1 6,1 0-3,0-3 3,1-4-2,-5 1-1,0 1-4,-4-3-4,-7 4-5,0 0-15,-6 1-17,-6 3-37,-8 0-72</inkml:trace>
  <inkml:trace contextRef="#ctx0" brushRef="#br0" timeOffset="151633.71">6943 1339 21,'0'0'17,"0"0"87,0 0 26,0 0-90,0 0-20,0 0-3,0 0 3,0 0 0,0 0-5,0 0-3,0 0-5,0 0 2,0 0 5,0 0-1,0 0-6,0 0 4,0 1-1,0-1 4,0 0-8,0 0 0,0 0 3,0 0 0,0 0-6,0 1-4,0-1-2,0 3-6,0 3-12,0 0 10,4 4 14,-1-1-2,2-2-4,0-2 2,4 0 3,-3-2-1,-2-3-3,3 0 3,-4 0 3,1 0 1,0-3-1,-1-3 3,-2-4 0,-1 0-2,0-2-2,0 3-1,-4 3 0,-4 1 1,-3 4-2,-1 1-2,1 3-3,-1 8 1,1 3-6,0 3 5,4-1 3,3-3 2,4-3-7,4-3 0,9-5 4,10-2-2,5-6-24,-1-12-55</inkml:trace>
  <inkml:trace contextRef="#ctx0" brushRef="#br0" timeOffset="152401.14">6982 1617 10,'-3'-8'99,"2"-1"28,-2 3-113,1 2 15,0 2 35,2 2-6,0 0-29,0 0-21,0 6-14,0 6-1,0 4 14,2 5 3,-2 2-3,0-1-3,0-1-5,-2-4 4,0-3-5,-2-4-7,-1-1-11,-1-5-14,2-1 3,-6-3-15,2-1-23,-3-9-52,2-4 12</inkml:trace>
  <inkml:trace contextRef="#ctx0" brushRef="#br0" timeOffset="152592.81">6868 1637 37,'-4'-9'66,"4"1"27,0 5-21,0 1-19,0 2-25,1 0-20,13-1 1,4 0 6,6-1 0,2 0-4,2 2-8,2-2-3,-1 0 1,-5 0 3,-4 1-3,-5 1-7,-8 0-1,-3 0 1,-4 0-6,-7 0 1,-10 3-4,-6 1 15,-13 2 0,4 1-1,-6 0 2,5 3 6,8-1 1,3-1-7,8 2-1,8-1-4,6 2-10,0 1-34,10 0-60</inkml:trace>
  <inkml:trace contextRef="#ctx0" brushRef="#br0" timeOffset="152900.09">7043 1821 139,'3'0'180,"-3"-1"-110,1-5-29,3-2-25,3-3 0,3 0 0,-2-1-8,5 1-7,0-1-4,0 3 3,1 0-1,-6 4-5,-4 1-4,-1 4 5,-3 0-2,0 0-3,0 7-3,0 6 22,0 6 2,0 3 2,-4 1-7,4-1 1,0 0-4,0-4-4,1 0-19,8-5-70,-5-6-246</inkml:trace>
  <inkml:trace contextRef="#ctx0" brushRef="#br0" timeOffset="154036.94">4608 2020 39,'0'0'-29,"0"0"31,0-2 49,0 0 91,0 2-103,0-1-30,0 1 6,0 0 9,0 0-10,0 0-5,0 0-3,0 0 3,0 0-4,0 0 1,0 0 2,0 0-1,0 0 0,0 0 2,0-1 3,0-1-3,0-1-6,0-2-9,0 1 7,0-1-2,0 1 1,0 1 1,0 2 0,0 0 4,0 1-3,0 0 4,0 0 1,0 0-1,-1 0-2,-2 0 0,-1 0 3,-1 2-8,-1 0-2,3 0 0,1-1 6,2 0-2,0-1-5,0 1-3,0 1-3,0 4-1,5 0 6,3 1-34,-4 0-102</inkml:trace>
  <inkml:trace contextRef="#ctx0" brushRef="#br0" timeOffset="154441">4836 2052 201,'0'0'206,"-3"0"-208,2 0-24,-4 7 13,3 3 17,-2 4-3,-1 2-3,3 1 1,-3-1 3,4-3 0,-3 0-8,-2-5-2,5-1-20,1-5-18,0-2-14,0 0 2,-3-7-8,2-4-34</inkml:trace>
  <inkml:trace contextRef="#ctx0" brushRef="#br0" timeOffset="154648.65">4772 2053 99,'-2'-2'50,"2"2"-31,-2-1 31,2 0 10,0 0-24,0-1-26,7 0-17,1-2 9,6-2 12,3 0-1,5-2-11,-4 0 1,-1 2 2,-2 3-5,-8 0-5,0 3 0,-3 0-1,-4 0-6,0 0 1,-4 6 8,-10 4 7,-3 2-1,-5 2-5,-2 1 3,2-2 2,-3 0-2,6-3-4,6-3 3,2-3-1,8 0-37,3-2-92</inkml:trace>
  <inkml:trace contextRef="#ctx0" brushRef="#br0" timeOffset="155232.37">4894 2177 340,'0'0'36,"0"0"-34,0 0 10,0 0 29,0-1-14,0-1-22,0-1-9,3-2-8,4 1 10,0-3 2,1-1 1,-1 3-8,-1 0-8,-4 2 9,0 3 6,-2 0 0,0 0-4,0 0 3,0 7-4,-2 5 5,0 5 1,0 0 1,0 0 6,0 0-9,-1-2-2,3-3 4,0-2-2,7-3-12,-1-5-32,5-2-81</inkml:trace>
  <inkml:trace contextRef="#ctx0" brushRef="#br0" timeOffset="155452.51">5012 1987 59,'0'-1'208,"0"-1"-154,0 2-32,0 0 23,0 0-18,0 6-23,0 2-10,0 6 7,0 5-2,0 0-16,-5-1-102</inkml:trace>
  <inkml:trace contextRef="#ctx0" brushRef="#br0" timeOffset="180488.67">12514 3254 46,'-7'-1'232,"1"-1"-206,2 0-24,1 1 12,3 0 26,0 1-13,0 0-17,0 0-13,0 0-2,3 3 2,1 1 9,0 0 1,1 0-1,-1-1 3,3-1 2,-3 0 3,0-1-8,0 0 0,2-1 1,-5 0 1,2 0-1,1 0-1,-2-7 2,2-1-3,-4-1-5,0 1-5,0-1 5,-9 1 1,1 1 1,0 5-3,-3-1 5,1 3 0,0 0-1,-1 4-8,1 6 3,5 0 2,-2 1-1,7-3-2,0-2 4,7-1 1,4-2-1,6-2-1,1-1 4,4 0 1,-5-6 0,-2-3-5,-3 1 6,-2-3-3,-10 1-3,0 0-2,-11-1-2,-7 8-5,-2 3-18,-3 4-84,-6 10-227</inkml:trace>
  <inkml:trace contextRef="#ctx0" brushRef="#br0" timeOffset="182584.17">12610 3220 50,'0'0'2,"0"0"213,0 0-163,-2 0-37,0-1 21,2 0 0,0 1-17,0 0-14,0 0-4,0 0-1,0 0-2,0 0 0,2 0 6,2 2-1,5 0 2,-2 0 1,4 0 9,0-2-3,6 1-1,-2-1-2,6 0 4,0 0-4,5-3-7,0 0 1,1 0 3,-4 0-3,4 2-3,-8 1 0,2 0 0,-4 0 2,2 0-3,2 0 0,-2 0 4,2 0-1,6 0-2,-2 0-1,2 0 4,4-2 2,0-2-6,-1 2 1,-1 2 2,-2 0-1,-4 0-3,-3 0 3,-2 2-1,0 3 1,-4 1-3,1-1 3,0-1 0,2-1 0,0-1-2,1-1 1,4-1 3,3 0 1,4-3-5,-1-1 3,1-1 3,-1 3-3,-2 0-4,-2 1 0,-2 1 5,0 0-2,0 0-3,-1 0 0,6 3 5,-2-2-1,1 0-4,-1-1 2,3 0 2,0 0 1,-2 0-6,0 0 3,1 0 3,-6 0-3,1-2-2,0 0 2,-3-1 2,1 2-1,-2 1-2,-3-1 1,-2 1 0,1 0 2,-2 0-4,4 0 2,-1 0 1,7 0 3,0 0-5,3 0 4,4 0 0,2 0 1,0-4-3,-4 1-1,7 0 4,-5 1-4,1 1 0,-3 1-1,-5 0 3,-3 0-3,1 0 1,-5 0 0,2 2 1,-2-1-2,3 2 1,2-3 0,3 0 0,5 0 2,0-3-3,0 0 1,5 0 3,-4 0-1,0 3-5,-1 0 3,-5 0 2,0 0-1,-2 1-3,-3 4 1,1-2 2,3 1 0,-1-1-3,6-1 2,2-1 2,4-1-1,-1 0-2,5 0 1,1 0 2,-3-2-1,-2 1-2,-4-1 1,-1 2 0,0 0 1,-5 0-2,1 2 1,4 0 0,-3 0 1,4-1-2,1-1 1,5 0 1,3 0 0,-1 0-2,-1 0 1,5-1 4,0 0-2,-3 0-6,1 1 4,-7 0 4,-2 0-4,2 0-5,-8 1 5,2 1 3,-2 2-1,2-1-7,0 0 5,8-2 5,0 1-5,4-2-2,8 0 4,-3 0 1,3 0 8,2 0-6,-4 0 3,0 0-2,-5 3-4,-4 0-3,-1 1 3,-5-1-1,-1 3 0,1-3-3,-2 1 2,1 0 3,1-3-2,-1 2-3,5-3 4,2 0 0,5 0 1,-1 0-6,0 0 5,1-2 0,-4 2-2,-1 0-3,-2 0 4,-2 4 1,-5 2-2,0-1-5,1 1 5,-4-2 3,5 0-4,1 0-3,5-3 5,-2-1 1,8 0-2,-1 0-3,0 0 3,5-4 2,-2 3 0,-7-3-5,-2 3 3,-1-1 3,-7 1-2,-4-1-5,1 1 5,-3 0 1,4 1-2,-4 0-4,6 0 4,-2 0 2,11 0-2,-2 0-4,3 0 0,5-1 5,-5 1 0,-1-1-3,4 1 0,-6 0 2,-2-2 0,4 1-4,-5 1 5,-6-2 2,4 1-1,-5 0-5,2-1 6,-1 1-2,4 0 1,2-1-5,1 0 3,1 2 2,1-1-2,1 1-2,-2 0 2,-1 0 1,1 0 1,-5 0-5,-2 0 3,1 0 3,-2 0-3,1 0-3,1 0 3,-1 0 2,2 3-2,0-3-2,1 2-3,-2-2 2,0 1-2,-1 0-2,-2 1 7,1-1 2,1 0-1,-2 1-3,5-2 2,-5 1 3,4-1-2,0 2-4,5-2 4,0 0 2,3 0-3,0 1-4,-4 0 5,2 3 2,2-3-2,-1 1-2,-5-1 8,1 1 1,-1-1 0,-6 0-4,1-1 4,0 0 1,0 0-6,1 0-3,2-1 2,1 1 3,-2 0-5,1 0-2,-2 0 3,-2 0 0,-1 2-1,-3 4-1,0-1 1,-6 0 2,-1-2-2,0 1-3,-6-3 2,2-1-3,-7 0-33,0-8-61</inkml:trace>
  <inkml:trace contextRef="#ctx0" brushRef="#br0" timeOffset="185568.65">12517 3247 50,'-3'0'-5,"3"0"26,0 0 70,0 0-34,0 0-18,0 0-19,3 0-14,-3 0-3,4 0 0,-4 0 4,4-2 10,-1 1 4,1-2-3,0 1-1,0 0 2,5-2-6,-2 2-6,4-1 0,1-3 0,2 3-1,1-2-5,2 1 0,4-3 4,0 1-5,1-4 1,3 1-2,0-1 1,0-1 6,-2 1-5,4 1 0,-1-2 0,1 1 0,-4 1-2,4-2 1,-1 3 2,-2-1 0,5 0-3,-3 0 0,-2 0 2,4 2 1,-5 0-3,5 1-1,-7 0 4,1-1-1,2 0-3,-2 0 2,3 1 1,-4-3 1,8 2-4,-6-2 0,4 1 4,-3 0-1,-1 2-3,-1 0 2,1-2 1,-1 3 1,-3-1-4,1 0 1,-2 1 2,-1-1 0,0-1-1,3 1 0,-2-1 0,-1 0 1,5 0-1,-3 0-1,3-1 2,1-1-1,-1 3 0,-1-1-1,1 2 1,-3 0 1,-1 0-1,-2 2 0,2-1-1,-4 0 3,4-1-4,0 0 2,3-2 2,-2-1 0,6 0-4,-1-3 3,2 1-2,0 1 3,1-1-3,1 2 0,-6 1 2,-3 1 0,-3-1-2,2 2-1,-6 0 3,4 2 1,-3-1-4,3-1 2,-1-2 1,7-1 0,-1 0-3,5-2 0,3-1 4,4 1-2,0 0-2,0-1 2,-2 3 1,-1 0-1,-5 1-1,3-1 2,-7 2-2,1-1 3,-2 1-4,-5-1 2,3 1 1,0 0 0,-1-1-3,-1 0 2,7-1 2,-1-1-1,0-1-3,6-1 1,-2 1 2,5 0 2,-5 0-6,0 2 2,-2 2 3,-2 0-1,-2 0-4,-2 2 4,0 0 0,-1-1 0,-2-1-3,7 0 2,0-1 2,-1-1-1,6-1-3,-3 1 1,3-2 4,1 2-3,1 1-3,-4-1 4,-3 2 0,0 0-1,-2 0-2,-2 2 2,1-1 2,-2-1 0,1 2-5,0-3 4,1-1 0,-2 3 0,4-3-3,-2 2 3,1-2 0,3 0 0,0 0-2,3 0 1,-2-1 2,5 2-2,-1-1-2,-2 1 2,3 1 2,-5 1-1,-1-1-4,0 0 3,-1-1 2,-1 1-2,1-1-2,-3-1 3,4 1 0,-1-3 0,0 3-2,2-1 1,-2 0 0,-1 1 1,4 0-3,1 0 2,-2 0 1,-1 0-3,4 1-1,-5-1 3,2 1 2,-2-1-1,-3 1-3,1-2 3,2 1 1,0-1-1,2-1-4,2 0 4,3 1 1,2 1-2,1 0-3,-3 0 2,3 3 3,-6-1-2,1 1-3,-4 0 4,-1 1 1,-2-2-1,1 1-4,-5-1 4,4 0 1,-1-1 0,6-1-4,2-2 3,1 0 0,5 0 1,-1 0-5,4 0 3,-4 1 0,-2 1 0,-1 0-3,-2 1 3,-6 1 2,-2 1-2,-2-2-2,-2 3 2,-2-3 3,2 2 0,3-2-6,1-1 7,2 1-2,7-2-1,-4 1-5,5-2 5,-4 2 1,4-1-2,-5 2-3,-2-1 1,-3 3 6,-1-2-4,-1 2-4,-2 0 6,1 0 1,-1 0-2,-1-2-2,1 1 9,4-3 5,2 1-6,4-1-4,2 0-2,2 0 2,-2 2-3,0-1-2,1 2 3,-3-2 0,-4 2 1,1 0-7,-4 1 6,-6-1 1,4 1-2,-5 0-2,7-2 3,-3 2 2,2-3-3,2 0-3,2 1 4,3-1 1,-2 1-2,-1 0-3,-2 1 4,3 1 1,1-1-2,-4 1-2,-1 0 2,2 2 2,-5-2-1,3 0-4,1 1 5,-2-1 0,4-2 1,0 1-8,2-3 7,5 2 2,-4 0-4,2-1-5,-2 1 6,-2 2 2,2-1-2,-7 1-5,3 1 6,-5 0-1,1 0-1,-4 0 0,2 1 0,4-2 4,-1 1-1,5-2-5,-3 0 4,5-1 0,1 0-2,-1 1-2,-2-2 4,0 0 0,-3 3-1,1-1 0,-2 1 7,-8 1 4,3 1-5,-1 0-7,-7 0 5,5 1 0,-3-1-2,3 0-4,1-1 2,1 0 4,5 0-4,0-1-3,1 0 3,-2 1 2,5-1-3,-4 0 0,1 1 7,-6 0-1,2 0 0,-4 1-6,0 1 4,-2-2 0,2 1-4,0-1-1,-1 1 3,4-1 1,-1-1-3,5-1-4,0 2 6,0-2 2,0 0-4,-1 1-4,-1-1 8,-1 3-3,-3-1-2,0 2-1,-3-1 4,1-1-1,-1 0-1,-1 1-1,1-2 2,2 1 0,1-1-1,2-1-1,2-1 0,3 1 3,4-3-3,-3 2 0,5-1 2,-2 1-1,-2 0-1,-1 1 1,-3 1 0,-1 0 2,-7 2-3,2 0 1,-3 0 1,1 0 4,0 1-5,4-1-2,3 0 4,-1-1-1,2-2-2,4 1 0,2-2 3,2-1 1,1 1-3,1-2-3,-1 2 5,0-1 1,-1 2-3,-6 0-1,-7 1 3,-1 1 3,-1 1-4,-3-1-1,1 0 4,1-1-2,6-2-4,1 1-2,1-1 4,6 0 0,-3-2-5,1 1 2,2-1 1,-5 2 0,-4 1-3,-4 4 2,-5-2-3,-4 3-14,-2 0-34,-11 3-69,-8 2-125</inkml:trace>
  <inkml:trace contextRef="#ctx0" brushRef="#br0" timeOffset="186396.37">19895 1128 46,'0'-1'160,"0"0"-155,0 1 13,0 0 25,0 0 5,0 0-11,0 0-8,0 0-9,0 3-8,0 6 3,0 4 12,0 3-11,-3 6-5,-5 5-3,1 4 2,-3 4-5,-1 1-1,0 2-5,-1 1 6,1 0-1,0 0-3,0 3-1,-1-2 5,-2 0-5,-1 1 1,-1-2-1,-3-2 4,2 1-3,2-3-1,-2-3-1,7 2 3,-1-6-1,4 2-3,3-2 1,0-1 3,0 1-1,-6 0-1,3-1-1,2 1 4,-2 0 0,0-2-5,1 2 0,2-2 5,1 0-2,1 0 3,2-3-3,0 1 1,-2-3 3,2-2-5,0 2 0,0-4 6,0 1 0,0-1-4,0-5 2,-3 1 3,2 0-2,1-1 0,0-1-1,0 1-2,0-2 2,0 3-5,0 0 1,4-1 2,0 1 0,-1-1-3,-2 0 1,4 3 1,-5-2 2,2 1-3,3 1 0,-5 1 2,0 2-1,1 0 0,2 1-4,-1 1 6,3 1-4,-1 2 1,3-2-2,-6 2 3,6-3 0,-3 1-2,3-1-1,-3 0 5,1-2-3,-3 1 1,0 0-2,-2 0 2,2 1 0,-2 2-3,2 0 3,-2 0-2,3 0 0,-3 0-16,0-6-13,0-1-38,2-7-93</inkml:trace>
  <inkml:trace contextRef="#ctx0" brushRef="#br0" timeOffset="187616.8">12549 3233 97,'2'0'-29,"0"0"275,1 0-199,-3 0-45,0 0 11,0 0 19,0 0 6,0 0-22,0-5-16,0 1-2,0-4 2,0 1 4,0 1-3,-3 0-3,-3 1 6,-2 2 3,-3 1-7,0 0 16,-1 2 0,1 0-7,-1 9-5,2 3 5,2 2-9,4 0 0,4-1-3,0-5-2,0-4 3,15-1-1,2-3 1,5 0 2,7-6-10,0-11-41,-5-4-133</inkml:trace>
  <inkml:trace contextRef="#ctx0" brushRef="#br0" timeOffset="188136.21">13521 2827 20,'6'0'398,"0"0"-358,3 0-67,10 6 38,6 2 42,6 4-10,3 1-20,1 4-3,0 0-12,-3 1-2,-4 2-3,-6 1 1,-7 3-1,-8 2-7,-7 4-7,-4 2-4,-21 3-8,-6 3-15,-8 1 5,-5-1 0,1-3 6,1-1-3,6-2 9,11-4-10,4-3-46,13-6-89</inkml:trace>
  <inkml:trace contextRef="#ctx0" brushRef="#br0" timeOffset="188633.43">13589 2970 93,'5'0'221,"0"0"-172,-5 3-59,0 2 14,0 4 35,0 0-4,-6 2-7,-5 2-15,-7 1-1,-4 2-8,-2-1 0,-2-2 1,-2 0-1,1-3-2,4-3-1,5-6 3,2-1 2,5 0-5,9-4-2,-2-6-5,4-1-2,2 1-7,9 0 4,2 1 10,2 4-2,-1 1-1,-1 3 0,2 1 7,-4 2 3,0 6 0,0 2 3,0 2 7,-2-2 1,-1 0-8,0-2-6,6-4 2,-1 1 0,5-5-13,-3 0-47,-4-11-108</inkml:trace>
  <inkml:trace contextRef="#ctx0" brushRef="#br0" timeOffset="211284.06">19982 1102 81,'-1'0'68,"-5"0"7,5 0-37,1 0-28,0-1 16,0 0 15,0-2-14,1 0-11,9-2-9,1 0-5,-3-1-1,1 0 5,-2 1 1,-3-1-1,-4 2-1,0-1 4,0 2 2,0-1-1,-4 2-4,-8 2 4,0 0-6,-6 2-4,-2 7-3,2 4 4,2 1 1,-1 2 1,6 0-2,10-2 1,1-1 0,0-2-4,1-3 1,10-1 3,6-1 3,-1-3-1,2-3-2,5 0 5,-7-5 1,0-4-7,-1-1 2,-7-3 1,-1 0 1,-7-3-3,0-1-2,-1 1 0,-13-1 2,-1 4-4,-2 3 2,-4 7 2,2 3 1,-1 0-7,2 6 2,3 3 1,2 2 3,7 0-3,4-1-3,2 0 3,6-2 0,12 0-2,8-3 4,2-3-1,5-2-12,-2 0-59,-7-10-157</inkml:trace>
  <inkml:trace contextRef="#ctx0" brushRef="#br0" timeOffset="212004.27">19652 2766 46,'0'-2'257,"-5"-4"-225,-3 2-25,-3 0 26,0 1 15,-3 3-12,-3-1-21,-1 1-2,-1 0-5,-2 5 7,-7 4 0,0 5-2,-2 3 6,-1 7 5,-4 5-3,2 7-6,3 2 0,-1 6 3,5 1-1,4-1-7,6-2-5,12-7-1,4-2-3,7-5-2,11-7-7,6-3-7,4-3-21,2-4-40,-4-6-86</inkml:trace>
  <inkml:trace contextRef="#ctx0" brushRef="#br0" timeOffset="212296.79">19495 3057 180,'-5'-6'384,"0"0"-339,1 2-43,0 3 3,4 0 8,0 1-11,8 0-16,3 7-39,-1 2-88</inkml:trace>
  <inkml:trace contextRef="#ctx0" brushRef="#br0" timeOffset="213852.63">19689 3109 39,'3'0'258,"-3"0"-205,0 0-42,0 0 4,0 0 16,0 0 7,0 0-14,0 5-16,0 6-13,0 7 5,0 11 8,0 6-2,0 5 0,1 2-3,-1-1-3,0 1 2,0-2-9,0-1-20,-1-9-49,1-11-87</inkml:trace>
  <inkml:trace contextRef="#ctx0" brushRef="#br0" timeOffset="-205460.52">16207 2121 17</inkml:trace>
  <inkml:trace contextRef="#ctx0" brushRef="#br0" timeOffset="-205395.37">16207 2121 20</inkml:trace>
  <inkml:trace contextRef="#ctx0" brushRef="#br0" timeOffset="-204940.52">16207 2121 20,'-10'-14'28,"10"13"-28,0 1-11,0 0 15,0 0-5,0 0 66,0 0-24,0 0-22,0 0-3,0 0 11,0 0 23,0 0-13,0 0-15,0 0-4,0 0 3,0 0-5,0 0-6,0 0-1,0 0-4,0 0-5,0 0 1,0 0 5,0 0-5,0 1-2,0 6-4,0 2 12,0 5 6,-1 3-5,1 2-5,0 3 5,0 0 0,0 2-6,0 2 1,0 1 3,1 1-2,2 2-5,0 1 1,1 1 3,-3-2 0,4-1-5,-3-4 2,3 1 2,-3 0 0,2 0-3,1 1 1,-1 0 0,0 1 3,3 2-5,-3 1 1,0 0 3,6 3 0,-9 1-4,6-2 1,-4 1 3,-2-2 0,-1-4-4,3-2 2,-3-2 1,0-3 2,-3-5-5,2-3 2,-4-1 2,3-6-2,-1-1-1,3-3 1,0-2 1,0 3-1,0 0-2,0 3 0,0 1 3,0 4 1,5 1-3,-5 4 1,0 1 2,0 0-2,0 2-1,0-2 1,0-2 5,0-2 0,-5-5-7,4 0 1,1-5 3,0-2-1,0 0-3,0-1 2,0 0 2,0 0-2,0 0-4,0 0-2,0 0 5,0 0-4,0 1-10,0 0-17,0-1-49,0 0-146</inkml:trace>
  <inkml:trace contextRef="#ctx0" brushRef="#br0" timeOffset="-204005.02">16208 2016 102,'0'5'-38,"-1"0"53,-3-2 107,4 0-76,-6 0-21,5-2 0,1 0-8,0 0-11,0-1-6,0 0-6,1 0 1,6 1 9,-3 0 2,6 0 3,-4 0-5,-2-1 4,0 0-2,-1 0-2,1 0 2,-1 0 1,-3 0 7,0-4-1,0-1-6,0 0 1,0 0-2,-7 0-2,3 1-4,-3 2 4,-2 2 2,2 0-7,2 0-4,-2 9-3,-3 1 7,9 1 0,1 0-4,0-1 7,0-1 2,0-2-5,11-1-3,0-4 3,4-2 5,2 0 0,-2 0 0,1-8 2,-1-1 1,-4 0-5,-4-3-1,-3 1 5,-4 0 0,-3-1-4,-8 1-3,-3 2 3,-1 4 3,-6 3-1,2 2-8,-1 9 1,1 8 2,1 3-2,3 4 1,9-2 2,6 0 1,1-7-6,23-3-15,12-7-33,6-5-98</inkml:trace>
  <inkml:trace contextRef="#ctx0" brushRef="#br0" timeOffset="-202952.8">16232 3228 4,'0'0'114,"0"0"9,0 0-113,0 0-12,0 0 2,0 0 5,5 0-5,4-2 1,-2-2 9,1 0-5,-1 0-4,0 1 0,-6 0 6,-1 1 0,0 0-1,0 1 13,0 0 5,-1-1 1,-6-1-22,0 3-2,-1-1 6,1 1 2,-4 0-5,2 4-3,1 3 3,-2 1 6,6 1-4,3-2 1,-5 3 0,6-4-1,0 0-6,0-1-1,10-3 1,-4 0-2,7-2 0,0 0 0,1-3 2,-3-4-28,0-6-48,-11 0-139</inkml:trace>
  <inkml:trace contextRef="#ctx0" brushRef="#br0" timeOffset="-200348.56">16439 2587 4,'0'-3'303,"0"2"-245,0 1-50,-3 0 6,3 0 14,0 7-14,0 6-13,0 6 2,0 3 5,7-2-5,-1 0-4,3-4 4,0-3-1,2-4-4,-3 0 2,2-5 0,-2-2 0,3-2-33,-5 0-52,1-9-94</inkml:trace>
  <inkml:trace contextRef="#ctx0" brushRef="#br0" timeOffset="-200220.29">16582 2643 198,'0'17'188,"-6"6"-155,-7 4-36,3 3 1,-7-2 6,5-2 3,1 1-3,0 3-6,1 2-10,-3 0-45,1-6-171</inkml:trace>
  <inkml:trace contextRef="#ctx0" brushRef="#br0" timeOffset="-199560.47">16767 2495 402,'-5'6'63,"-6"5"-82,0 3-4,5-1 21,0 1 7,-1 4-6,3 2-1,-2 3-10,1-1-92</inkml:trace>
  <inkml:trace contextRef="#ctx0" brushRef="#br0" timeOffset="-197647.99">19910 2213 0,'0'0'0,"-3"-1"11,3 0 74,0-3-38,0 0 15,0 0-7,0 0-3,0 0-15,0 2 2,0 0-3,0 1-1,0 1-5,0 0-14,0 0-11,0 0-3,0 7-7,0 4 4,6 5 9,-1 3 4,1-1-5,-2-3-5,2-2-2,-1-2 3,1-2-1,1-2-4,-3-1 0,3-2 2,-2 0-16,2-4-42,3 0-55,-4-4-109</inkml:trace>
  <inkml:trace contextRef="#ctx0" brushRef="#br0" timeOffset="-197500.85">20099 2211 320,'-6'4'99,"-5"7"-99,0 4-5,-1 6 13,-4 5 18,-3 6-8,1 4-11,-2 4-2,1 1-11,1 0-28,3-3-36,-2-7-83</inkml:trace>
  <inkml:trace contextRef="#ctx0" brushRef="#br0" timeOffset="-196161.02">20350 907 73,'4'-14'-54,"0"3"296,-2 2-196,1 6-29,-3 3 5,0 0-5,0 8-17,0 10 0,-3 4 10,-3 8 2,-1 0-8,3 0-3,2-4 0,-3-3 4,5-4-9,0-4 4,3-4 0,-1-4-1,3-3-10,-5-4-6,0 0 12,0-8 10,-5-7-30,-1-4-51,-5-2-28,0-3 42,0 1 33,0 2 28,4-2 7,1 1 7,3 2 7,2 5 38,1 3 1,0 4 8,0 2-12,0 0-15,4 1-23,9 0-13,6 1-8,6 1 5,3-1 2,7 3 0,-2 1-5,2 0 3,-2 0 2,-5 3-2,-2 0-2,-6 2-1,-3-1 5,-8 0-2,-5-1-5,-4 0 0,-4 1 4,-11 2 7,-9 3-8,-7-1-10,1 1-11,-3-2 4,2 0 1,5 1-14,3 0-40,11 1-73</inkml:trace>
  <inkml:trace contextRef="#ctx0" brushRef="#br0" timeOffset="-195888.53">20531 1062 17,'0'1'31,"0"-1"158,2 0-149,7-2-26,2-6 2,9-3-2,2-1-9,0-1-7,2 1-1,-1 2 6,-2 3-6,-6 3-5,-5 4 2,-6 2 0,-4 13-2,0 5 6,-1 7 6,-10 3 7,0 1-1,1-2-6,0-5 4,3-4-1,7-3-8,0-6-24,3-9-199</inkml:trace>
  <inkml:trace contextRef="#ctx0" brushRef="#br0" timeOffset="-194980.57">16049 1545 93,'0'-2'184,"0"0"-168,0 2-22,0 0-3,2 4-11,3 9 12,-1 5 16,-4 5 1,0 4-2,0 1-3,0 0-4,-4-4 4,-3-1 0,-2-4-2,2-1-4,2-3 4,-2-5 0,3-2-13,-2-4-32,5-4-51,-3 0-45</inkml:trace>
  <inkml:trace contextRef="#ctx0" brushRef="#br0" timeOffset="-194749.02">15988 1568 336,'0'-6'61,"0"1"-59,0 2-4,0 0 4,0-3 11,11 0-14,8 0-5,8-2 6,2 2 0,-2 1-3,1 1-6,-1 2-2,-2 2 1,-9 0-3,-5 3-2,-6 6 1,-5 2-1,-10 5 16,-12 2 1,-7 4 3,-2 0-2,-1-2-1,3 0-2,1-3 7,2-3-1,8-4-5,5-3 0,3-3 1,9-2-5,1-2-26,1 0-106,11 0-5</inkml:trace>
  <inkml:trace contextRef="#ctx0" brushRef="#br0" timeOffset="-194012.67">16158 1765 221,'0'0'88,"0"0"-83,0 0-4,0-1 32,0-2 5,0-1-23,5-2-23,1-1 0,3-2 7,2 2-1,-3 1-1,2 2 0,-4 2-1,1 2 3,-7 0-7,4 0 2,-4 4 3,0 2 6,0 4-1,-2 0 2,-7 3-2,3 1 3,-4 0-6,6-1-3,0-4-5,4-3-33,0-4-58,0-2-103</inkml:trace>
  <inkml:trace contextRef="#ctx0" brushRef="#br0" timeOffset="-193755.98">16460 1404 302,'0'1'73,"-6"0"-75,1 4-8,-1-1 6,2 4 10,0 2 2,-3 3-6,0 2-5,0 3 1,-1 2-18,-5 1-54,-2-1-202</inkml:trace>
  <inkml:trace contextRef="#ctx0" brushRef="#br0" timeOffset="-189713.03">19665 3763 46,'-7'0'289,"3"0"-206,2 0-82,2 0-1,0 0 13,0 0 5,2 0-15,9-2-10,6 0 6,5 2 7,2 0-5,1 0-1,0 0 6,-3 4-2,3 2 0,-5 0-8,-4 2 6,0 4 0,-5 0-2,-3 2 0,-3 0 0,0 2 3,-5 1-3,0-2 0,-10 2 3,2-1 5,-5 0 0,-2-1-1,0 1 8,1-2 3,-1 4-5,2-4 2,2 2 3,7-3 3,4-1-11,0 1-6,4-2 3,10-1-3,2 0-2,7-3-4,-1-2 2,6-3 1,-2-2-10,0-1-11,1-5-22,-5-1-16,-3 0-36,-3-2-106</inkml:trace>
  <inkml:trace contextRef="#ctx0" brushRef="#br0" timeOffset="-189544.87">19715 4007 431,'11'0'81,"9"0"-79,11 0 3,8-4 23,5-3 1,-1 1-11,6-1-14,-5 1-3,-4-3-20,-2-1-81,-13 1-300</inkml:trace>
  <inkml:trace contextRef="#ctx0" brushRef="#br0" timeOffset="-188257.02">16117 3564 53,'-7'4'310,"1"0"-308,-1 2-27,5-1 19,2-1 6,0-1 0,13 3-6,3-1 5,6-3 2,3 0-1,1-2 4,3 0-2,-2 0-1,-5 1-1,-4 4 4,-1 0-1,-6 2-3,-3 1 1,-4 3 5,-1 1 8,-3 2-7,0 1 2,-5-1-1,-4 1-2,4-4-5,-5 0 1,3-2 1,3-3 3,1-2-6,3-1-1,0 0 1,0-2 0,6 1-3,2-1 0,3-1 6,2 0 0,-2 0-8,0 0-7,-3 0-27,-2 0-72,-6-7-106</inkml:trace>
  <inkml:trace contextRef="#ctx0" brushRef="#br0" timeOffset="-188080.5">16117 3734 6,'-7'-2'369,"3"-2"-323,-2 1-49,6 0 0,0-2 6,4 0-1,6-1-4,5 1 2,8 1-7,-1 2 2,1 2 3,4 0-11,2 2-14,-1 3-23,1-4-28,-1 0-35</inkml:trace>
  <inkml:trace contextRef="#ctx0" brushRef="#br0" timeOffset="-187777.03">16531 3539 276,'0'-4'101,"0"3"-89,0 1-9,-6 0 26,2 9-11,0 4-24,2 7-2,-2 6 5,-1 3-10,-4-1-68,-6-6-217</inkml:trace>
  <inkml:trace contextRef="#ctx0" brushRef="#br0" timeOffset="-156641.42">21509 1634 339,'-9'-5'72,"1"2"-67,-3-1 2,7 4 32,-2-2-10,5 2-7,1 0-1,0 0-9,0 0-13,0 0-2,1 0 2,10 0 1,10 5 3,7-2 10,7 2 1,5 1-3,3 1-6,-4 3 6,-2 4-4,-3 0-5,-11 2-3,-7 0 0,-10 3 3,-6-1-2,-2 2-7,-19 2 5,-8-4 1,-9 0-1,-1-4-6,0 1 7,2-3 3,6-2-2,9 0-3,7-2 3,8-1-1,5 0-3,2 1-5,9 0 6,9 1 3,3-3 1,8-1-5,6-3-8,-2-2-13,2 0-21,-6-3-17,-6-7-49,-3-4-186</inkml:trace>
  <inkml:trace contextRef="#ctx0" brushRef="#br0" timeOffset="-156484.97">21368 1797 246,'0'1'143,"17"-1"-102,0 0-66,12 0 24,1-1 3,8 0-2,2 1-3,6 0 4,3 0-1,-1-1-45,-2-2-57,-7-2-103</inkml:trace>
  <inkml:trace contextRef="#ctx0" brushRef="#br0" timeOffset="-156263.42">22034 1531 66,'0'-4'356,"0"0"-301,0 2-25,0 2 9,0 0-13,0 0-11,0 6-13,-5 3-9,0 6 5,-2 3 5,-3 2-4,5 2-34,-2 0-59,0-3-101</inkml:trace>
  <inkml:trace contextRef="#ctx0" brushRef="#br0" timeOffset="-155812.49">21231 2182 39,'3'-3'324,"12"1"-313,4-1-16,12 0 38,6 3 13,12 0-8,8 0-11,10 0 2,8 0-5,4 0-6,1 0-4,-3-1-9,-8-3-3,-2 2 1,-10 0-3,-7 2-5,-4-1-16,-5 1-18,-9-5-75,-10-1-241</inkml:trace>
  <inkml:trace contextRef="#ctx0" brushRef="#br0" timeOffset="-154893.45">21513 2336 14,'0'0'288,"-2"0"-256,2-1-26,0 0 14,5-1-6,3 1-4,6-2-3,4 3-2,5 0 3,5 0 3,5 0 1,2 3 2,0 2-3,-2 0 3,-5 2-8,-3 1-6,-8 0 0,-3 3 1,-9-1-1,-5 4-6,0 1 4,-12 3 2,-10 1 3,-6 0 1,-1-2-2,-6 0 5,4-1-1,5-3-4,4-1 5,5-4 3,6 3-3,7-3-9,4 3-2,0 0 4,12 0 1,8 0-3,9-2 3,6-2 4,2-3-3,5-3-13,-3-1-9,-5-1-14,0-7-39,-11-4-94</inkml:trace>
  <inkml:trace contextRef="#ctx0" brushRef="#br0" timeOffset="-154740.49">21516 2505 76,'0'2'337,"16"-1"-317,12-1-42,8 0 22,8-1 7,7-3-2,3-2-3,8 0-11,1 0-37,-4-4-84</inkml:trace>
  <inkml:trace contextRef="#ctx0" brushRef="#br0" timeOffset="-154004.72">22603 2156 149,'3'0'316,"-3"0"-296,0 0-20,0 0 10,0 0 11,4 0-15,4-1-17,3 0 2,6 1-6,4 0-23,-4 0-41,1 0-83</inkml:trace>
  <inkml:trace contextRef="#ctx0" brushRef="#br0" timeOffset="-153884.6">22566 2212 36,'-17'6'289,"7"-3"-240,3-1-46,6 1 9,1-1 14,0 0-10,8 0-9,7-1 6,8-1-2,7 0 4,8 0-14,-4-5-46,1-4-101</inkml:trace>
  <inkml:trace contextRef="#ctx0" brushRef="#br0" timeOffset="-151245.22">23235 1590 20,'-3'-3'314,"2"1"-285,1 1-20,0 1-7,0 6-7,1 9 0,10 8 40,5 5-9,-1 2-10,6-2-5,-5 0-4,4-5-6,-1-1 2,4-3 3,-6-3-2,-1-4-5,-1-3-4,-4-5-11,-2-4-21,-3-2-27,3-11-22,-2-7-81</inkml:trace>
  <inkml:trace contextRef="#ctx0" brushRef="#br0" timeOffset="-151129.62">23474 1677 16,'0'1'122,"-4"12"37,-9 5-149,1 7-3,-3 5 20,2 2-5,-1 0-13,1 2 3,2-1-9,0 1-4,5-2-7,6-4-17,0-3-42,0-8-112</inkml:trace>
  <inkml:trace contextRef="#ctx0" brushRef="#br0" timeOffset="-150844.43">23706 1503 43,'0'0'231,"0"0"-142,0 0-78,0 3-13,-7 8-14,-8 8 25,-3 4-5,-3 3 0,0 1-7,6-3-46,5-4-71,4-6-58</inkml:trace>
  <inkml:trace contextRef="#ctx0" brushRef="#br0" timeOffset="-150421">23170 2151 73,'0'0'369,"0"0"-326,0-3-41,0 2-2,11-1 24,8-1 6,12 1-6,15 2-8,6 0 1,14 0 0,2-1-4,4 0-7,-2 1-6,-2 0-1,-7 0-15,-9 2-32,-6 0-63,-18-1-130</inkml:trace>
  <inkml:trace contextRef="#ctx0" brushRef="#br0" timeOffset="-149920.81">23305 2420 115,'5'0'233,"1"0"-156,-2 5-94,3 4 14,1 8 29,3 2 5,-1 6-20,1 1-2,-3-1-4,5-1-3,-2-3-5,3-2 0,-3-4-7,1-3-16,-1-5-45,-1-6-44,-3-1-110</inkml:trace>
  <inkml:trace contextRef="#ctx0" brushRef="#br0" timeOffset="-149780.68">23565 2476 101,'-2'11'214,"-9"5"-153,-6 6-66,-4 4 11,5 2 33,-7 4-9,0 2-23,-1 3 0,2 1-7,4-1-9,3-1-26,9-4-62,-4-5-147</inkml:trace>
  <inkml:trace contextRef="#ctx0" brushRef="#br0" timeOffset="-124928.44">15981 4128 119,'5'0'286,"-3"0"-231,-2-1-52,4-1-6,-2-2 16,7 1 1,5-1-1,2 0-2,7 1-9,0 2-4,4-2 4,-4 3 1,4 0-3,-5 0-9,-4 4-12,-3 1-13,-2-1-33,-11-1-74,-2-2-86</inkml:trace>
  <inkml:trace contextRef="#ctx0" brushRef="#br0" timeOffset="-124781.76">16007 4224 3,'0'2'401,"0"-2"-380,0 0-25,0 0-6,10 0 31,6 0 9,8-1-11,4-1-12,1 0-9,3 1 3,-7 0-2,1 1-25,-3 0-44,-1-2-39,-11-1-98</inkml:trace>
  <inkml:trace contextRef="#ctx0" brushRef="#br0" timeOffset="-124124.93">16460 4055 124,'3'-5'201,"-3"4"-168,0 1-28,0 0 29,4 0 2,-4 4-21,7 7-4,-3 3 2,3 4 2,-6 0-6,2 1-9,0 0 6,-3-2 1,0-3-7,0-1-3,0-3 7,1-4-2,-1-4-7,0-2-7,3 0 0,3-7-8,5-5 1,4-2 0,-1-4 13,1 5 5,-4 4-3,-5 5-1,1 3 5,-1 1-5,0 2 3,0 6-3,-1 3 15,1 2 3,-2 0-7,2 1-2,-6-2 6,4-2-4,3-2-5,-5-2-3,4-2 3,4-2-2,-6-1-33,3-1-79,-7-7-119</inkml:trace>
  <inkml:trace contextRef="#ctx0" brushRef="#br0" timeOffset="-123829.05">16762 4171 99,'0'4'-83,"2"-4"307,-2 0-199,3 0-25,-2 0 3,2 0 11,4 0-1,1 0 5,5 0-3,2-3-3,0-1-2,3 0 3,-2-2-10,-4 3 0,-1-1 4,-1-1-2,-3 2-4,-3-1 1,-4-2 7,0 0 3,0 1-11,-11-1 0,0 3 4,-5 1-2,-1 2-7,0 3 3,-4 5 2,2 6 4,2 2-3,3 1 3,6 1 4,1-3 4,5-2-8,2-5-6,2-1 3,13-4-2,6-2-5,2-1 5,8 0 0,-1-3-17,-2-7-55,-3-3-98</inkml:trace>
  <inkml:trace contextRef="#ctx0" brushRef="#br0" timeOffset="-123664.43">17135 4134 36</inkml:trace>
  <inkml:trace contextRef="#ctx0" brushRef="#br0" timeOffset="-123568.84">17135 4134 217</inkml:trace>
  <inkml:trace contextRef="#ctx0" brushRef="#br0" timeOffset="-123262.88">17135 4134 217,'-18'-2'101,"4"2"-92,-1 0-1,2 0 25,-2 4-19,1 4-9,-1-1-3,2 1-6,-1 2 1,3-2 7,3 3-2,2-1-6,1-1 1,3-1 6,2-2-2,0-1-7,7-3 4,6-2 3,-1 0 5,9 0-4,-4-5 2,2-3 0,2 0-2,-8 1-13,-1 0-11,-2 3 2,-9 4 13,-1 0 1,3 0-1,-3 4 7,3 3 5,-3 0-5,1 0 2,3-1 7,3-2-3,2-1-3,0-3 4,1 0 2,4 0 1,1-6-7,-2-2-3,-2-3 1,-3 1-8,-2 1-14,-6 1-2,0 3 11,0 3 6,-6 2 4,-2 0 1,2 3 1,-3 7 0,4 0-5,4 1 4,1-1 3,0-3 0,6-4-5,5-2 3,-5-1 13,6-2 20,-8-7-4,3-3-8,-3-5 0,-4 0 1,0-1 0,0 0 0,-11-1 0,-5 1-10,5 1-12,0 3-1,7 2 5,3 4 1,1-1-11,4 5-4,6 0-3,8 4-14,4 0-20,4 0-33,1 0-49</inkml:trace>
  <inkml:trace contextRef="#ctx0" brushRef="#br0" timeOffset="-122689.31">17406 4227 110,'0'-12'134,"0"2"-110,1 2 9,2 4 15,-3 2-15,1 2-19,5 5-20,-2 8 6,3 10 17,-3 2-3,-2 5-14,2-2 1,-4 1-5,0-3-3,0-3-6,0-4 0,0-6 0,0-4 0,0-4 0,0-5 11,0-2 14,-4-10-4,-2-7-9,-4-4-3,-1-4 8,3-3 3,-3 0-5,0-2 2,2 2 4,5 2 4,4 3 2,0 1-8,7 6-1,3 6 0,8 6-9,0 6 0,3 4 1,1 9 1,0 4-3,-2 2 2,-5-1-3,-7 0 5,-4-1-5,-4 0 10,-1-3 3,-13 2 6,-5-3 0,-2-1 3,-4-4 5,1-3-9,5-4-11,1-1 2,7-5-2,5-4-26,6-3-63,0-3-108</inkml:trace>
  <inkml:trace contextRef="#ctx0" brushRef="#br0" timeOffset="-122493.04">17620 4025 307,'0'11'21,"0"5"-31,4 1 11,-2 3 16,3 2 3,0-1-16,1 2 1,-2-1 6,-1-2-9,1-3-6,0-5-1,0-5-18,0-2-38,1-5-101</inkml:trace>
  <inkml:trace contextRef="#ctx0" brushRef="#br0" timeOffset="-121781.13">17797 4215 28,'2'4'135,"0"-4"9,-2 0-136,2 0-10,1-2 8,2-4 10,5-3-10,-3-2-5,4 1-9,-7-2-9,-2 3-7,-2 4 17,0 2 0,-9 3 7,-3 0 11,-6 5-1,0 4-6,-2 4 9,2 3 12,4-1 3,0 1-8,3-2 0,4-1-4,6-2-3,1-4-8,0-1 0,1-3 3,12-2-5,-3-1-3,7 0 2,0-6 8,1-3-6,0-3-15,-4 0-9,0 0-20,-4 1-11,-6 5 6,-4 1 21,0 4 23,0 1 10,0 0-4,-4 5 7,-2 2-1,5 3 10,1 0-5,0 0 8,0-3-4,8 1-9,1-4-10,2-1 11,0-2 3,0-1-4,0 0-8,0-2 1,-3-4 4,1 0-5,-5 0-11,-1 1 6,-2 1 1,-1 1 0,3 1-10,-3 2 9,0 0 2,0 0-7,3 5-8,1 2 15,3-1 4,4 0-2,-5-1-6,9-2 10,-4-2 9,0-1-1,3 0-8,-6-5 8,1-3 1,-3 1-7,0-1-9,-3 1 6,1 2 1,-1 1-6,-3 3-5,1 0 5,2 1 2,-3 0-9,4 2-9,0 4 15,6-1 4,0 1-1,-1-3-8,1 0 8,1-3 4,0 0-4,3-4-6,-1-5 9,-1-2 2,1-3-5,-2-2-10,-6 1 6,0-1-2,-1 3-7,-4 1-7,0 2 16,0 3 5,-4 4 0,-2 2-4,-9 1 5,-3 8 0,0 6-1,-3 4-7,-1 2 12,6 0-1,5-4-1,4-2-4,6-5 8,1-2-2,11-3-10,10-4-3,5 0 10,7-4 1,6-8-6,6 3-33,-6-5-83,-4 1-229</inkml:trace>
  <inkml:trace contextRef="#ctx0" brushRef="#br0" timeOffset="-110744.96">21081 3909 126,'0'0'278,"0"0"-233,1 0-63,3 9-6,2 5 25,4 5 17,1 5-7,3 0 0,1 1 0,2-2-7,-2-1-7,3-4 5,0-2 2,-6-3-7,4-5-17,-5-5-10,0-3-9,0-2-18,-3-10-31,1-6 10,-2-4-11</inkml:trace>
  <inkml:trace contextRef="#ctx0" brushRef="#br0" timeOffset="-110644.89">21296 3983 100,'0'-1'123,"-1"1"-34,-6 14-58,1 10-31,-3 9 1,-4 10 12,2 4 1,0-1-8,0-2-9,0-2 2,1-2 0,4-5-15,5-6-36,1-8-48,0-7-75</inkml:trace>
  <inkml:trace contextRef="#ctx0" brushRef="#br0" timeOffset="-110261.25">21509 3762 162,'0'6'258,"-2"2"-260,-6 6-3,-2 3-1,-1 2 10,0 1 0,3 2-3,1-1-8,3-1-18,2-1-48,-1-7-136</inkml:trace>
  <inkml:trace contextRef="#ctx0" brushRef="#br0" timeOffset="-109885.23">21667 4003 90,'0'0'343,"1"0"-317,6 0-44,4 0-14,10 0 38,7-4 3,4 1-9,3 0-5,1-2-18,-6 0-130</inkml:trace>
  <inkml:trace contextRef="#ctx0" brushRef="#br0" timeOffset="-109753.48">21703 4102 433,'-6'0'89,"4"0"-97,2 0 9,7-3 0,12-3 3,7 0-10,8 2 6,5 1-25,0 1-74,-10 2-211</inkml:trace>
  <inkml:trace contextRef="#ctx0" brushRef="#br0" timeOffset="-107028.84">22606 3545 10,'-10'0'14,"-1"0"-18,3 0 26,-3 0 144,-1 0-130,7 0-19,-5-1 17,9 0 5,-5-1-1,5 0-5,1 0-9,0 1-8,0-1 4,0 2-3,0 0-6,0-1-13,4 1 2,7 0 1,4 0-3,6 1-2,4 4 4,3 1 5,1 3-3,-1 1-6,-3 1 7,-1-1-2,-8 0-1,-3 1-6,-8-2 6,1 0 3,-6 1-5,-7 1-1,-4 0 4,-7-1 5,-3 2-5,0-2-4,2 0 6,2 1 4,3 0-7,6 0-3,2-3 7,6 2-4,6-2-1,6-1-4,10-2 10,5-4-2,3-1-5,4 0-2,0-2 0,-1-4-10,-5-1-33,-4-3-36,-6 0-75</inkml:trace>
  <inkml:trace contextRef="#ctx0" brushRef="#br0" timeOffset="-106877.02">22471 3695 62,'4'0'-23,"8"0"190,3 0-162,4 0-3,10 0 1,2-2-4,-1 0-3,4 1 8,-4 0-12,-2-2-61</inkml:trace>
  <inkml:trace contextRef="#ctx0" brushRef="#br0" timeOffset="-106689.2">23018 3477 70,'0'0'256,"0"0"-198,0 0-61,-1 7-15,-10 9 25,-7 3 10,-4 5-13,1-2-6,0 2 2,6-6-9,5-1-21,4-4-30,6-4-54</inkml:trace>
  <inkml:trace contextRef="#ctx0" brushRef="#br0" timeOffset="-103845.52">22664 3562 143,'-8'0'208,"-2"3"-202,3 8-7,3 2 8,3 4 20,-2 0 2,3 2-8,0 0-9,3-2-8,5-1 0,-1-4 0,4-3-6,0-2-1,-1-4 10,4-3-2,-2 0-3,5-5-2,-3-6 6,1-1-5,6-4-2,-6-1-2,0-1 5,1 0-3,-5 3-5,0 2 1,-1 3 4,-3 4-1,-3 5-3,-2 1-3,-2 5 4,0 10 5,0 7 3,-2 5 7,-2 3 9,-5 0-1,7-5-4,2-1 4,0-4 1,0-3-9,6-3-8,3-5 0,2-3 1,-3-6 0,3 0-17,-1-6-23,0-11-48,1-7-117</inkml:trace>
  <inkml:trace contextRef="#ctx0" brushRef="#br0" timeOffset="-103513.2">23120 3690 10,'5'0'-2,"2"0"118,0-3-42,-3-3-51,0 2 1,-2-3 3,-2 1-14,0-1-5,0 0-1,-6 3-8,-2 2-1,-7 2 5,-3 0-2,-4 7 1,-2 7 0,-3 3 14,4 2 5,5-1-7,0 0 3,12-3 4,6-3-2,0-1-10,13-3-2,9-4 1,6-2 0,5-2-7,2-4-3,5-3-2,-5-3-24,-3-1-49,-3-3-71</inkml:trace>
  <inkml:trace contextRef="#ctx0" brushRef="#br0" timeOffset="-103057.42">23250 3738 41,'-1'5'-38,"1"-2"246,0-2-184,4 1-19,4-1 25,3-1 14,2 0-15,1-3-9,3-3-7,-6 1-12,1-3 1,-2 2 3,-6-2-3,-1-1-4,-3-1-6,0 2 9,-11 1-3,0 1-9,-7 4 6,-2 2 6,-2 0 2,-3 9-7,0 3 4,1 0 9,5 2 4,2-1-3,7-2 9,5-1 1,5-4-4,0-1-11,7-1 0,8-2 5,3-2 3,6 0-9,1-4 0,0-3-1,-3-1 0,-2 0-9,-5 0-4,-1 0-3,-9 3 2,1 0-6,-5 3 6,-1 1 12,0 1 2,0 1-13,0 6 0,3 2 12,1 1 3,3 1-6,6-3 2,0 0 6,4-4 1,4-2 0,-4-2-1,-1 0 6,-2-1 0,-3-4-5,-2-4 0,-5 1 5,0-3-4,-1-1-6,-3-2 1,0-1 7,-4-1-7,-3 0-8,-4 2 5,2 3 4,1 2-3,1 4-4,4 5-1,3 0 2,0 0-11,7 0-30,8 5 0,8-1-1,4 0-36,7-3-78</inkml:trace>
  <inkml:trace contextRef="#ctx0" brushRef="#br0" timeOffset="-101696.21">23836 3624 21,'0'1'-21,"0"-1"117,0 0 101,0 0-145,0 0-21,-1-1 20,-2 1-10,-1-2-22,0 2-13,1 0 1,-1 0-5,0 0-3,-2 0-5,5 1 6,1 1 1,0 1-6,-3-1-5,3 1 8,0-1 0,0 2-2,0-2-2,0 1 7,4-1 0,2-1-5,-5-1-10,5 0-11,-2 0-48,-3-3-148</inkml:trace>
  <inkml:trace contextRef="#ctx0" brushRef="#br0" timeOffset="-101362.88">23977 3592 71,'-5'11'135,"3"2"-81,2 2-50,0 1 1,7 1 27,4-1-12,8-1-3,3-2-12,5-2 1,1-3 1,2-1 0,1-4-10,-1-3-13,-3 0-14,-4-9-30,0-2-20,-5-3-4,-7-2 22,-3-2 34</inkml:trace>
  <inkml:trace contextRef="#ctx0" brushRef="#br0" timeOffset="-101260.28">24288 3622 30,'0'-7'108,"-7"5"-2,-4 2-20,-5 7-51,-7 10-12,-9 11-1,-3 9 12,3 5 1,2 3-14,1-1-18,9-1-2,6-3 6,10-3-4,4-5-22,0-5-43,10-8-71</inkml:trace>
  <inkml:trace contextRef="#ctx0" brushRef="#br0" timeOffset="-100877.25">22588 4040 66,'7'0'293,"4"0"-262,5-1-34,11-2 20,10 0 47,11 1-15,9-1-5,15 2-18,11-1-7,9-2-6,13-1 4,7 1-3,6 0-10,0 4-6,0 0 5,-10 0-1,-12 1-14,-13 3-18,-13 0-18,-13-4-51,-13 0-131</inkml:trace>
  <inkml:trace contextRef="#ctx0" brushRef="#br0" timeOffset="-100077.18">23198 4216 237,'-6'0'67,"1"0"-41,3 0 26,-1 0 10,3 0-25,0 1-12,0 1-11,10 0-4,7 1 1,9-1 10,5-1-2,3-1-5,5 0-14,-3 0 3,-4 3 1,-3 0-3,-2 6-9,-10 0 0,-6 4-4,-7 0-1,-4 4-1,-9-3 8,-10 3 8,-7-3 0,-1-1-8,-1-2 9,4-3 3,0 1-2,10-6-4,6 1 8,3-4-1,5 1-5,7-1-11,10 0 9,10-2 4,1-2-2,6-1-14,-5 1-9,3 0-35,-7 2-50,-3-5-70</inkml:trace>
  <inkml:trace contextRef="#ctx0" brushRef="#br0" timeOffset="-99904.97">23130 4321 159,'0'0'297,"0"0"-260,13-3-47,14-4 5,9 0 13,11-1-4,5 2-1,11 0 3,10 5-4,-1-1-13,-4 2-20,-10 0-100</inkml:trace>
  <inkml:trace contextRef="#ctx0" brushRef="#br0" timeOffset="-92989.39">1643 5870 80,'-3'-17'7,"3"2"0,0 4 8,0 0 53,0 3-31,3-1-9,1 3-5,-3 2-4,2 1-5,0 1 13,-2 1-18,-1 0-3,0 1-6,0 0 3,0 0 2,0 2-5,0 7-1,3 6 18,-2 12 12,4 9-11,0 12-5,3 10 8,1 11 0,-1 6-9,3 4-5,0 4 0,0 3-3,-2 3 0,0 4-5,-3 2 2,1 1 4,-4-1-3,-2 0-5,2-1 6,-2 0 1,2-1-4,-3-1 0,3 0 1,-3-1 1,0 0-1,4-7-3,-2-4 6,3-5-2,-4-6-2,4-2 0,-1-2 4,0-4 1,0-5-4,3-2-2,0-6 6,-3 0-3,0-1-2,-1 0-2,-3-1 3,0 0-2,0-3-4,-4-1-3,-7-6 6,4-1 0,-4-8-2,5-4-7,-1-8 0,0-7-9,3-8-25,0-5-54,-3-16-104</inkml:trace>
  <inkml:trace contextRef="#ctx0" brushRef="#br0" timeOffset="-92372.56">1682 5770 110,'0'-1'2,"0"-1"146,-3 0-45,-1 1-61,4 0 4,0 1 4,0 0-15,0 0-18,0 0-3,0 0-6,0 0-5,0 0-2,0 0 0,0 1 0,11 2-7,7 0 8,4 1 2,7-2 0,9-1-4,-1-1-3,6 0-2,6 1-20,-3-1-49,0 0-122</inkml:trace>
  <inkml:trace contextRef="#ctx0" brushRef="#br0" timeOffset="-91457.2">1721 8707 120,'0'0'191,"0"0"-160,2 0 3,-2 0 15,0 0-2,3 0-8,-3 0-17,1 0-15,4 1-8,3 1 12,6-1 6,5 2-8,8 1-5,3 0 1,8-1-1,3 0-3,7-2-2,4-1 1,8 0-21,-3-2-57,-11-7-148</inkml:trace>
  <inkml:trace contextRef="#ctx0" brushRef="#br0" timeOffset="-88593">5764 5744 85,'0'0'259,"-3"0"-240,1 0-13,2 0 22,0 0 14,0 0-18,0 0-14,0 0-11,5 0-6,-1 0 8,7 0 10,4 0-1,5 0-2,2 0 1,4 2 2,2-2-6,1 0-4,-1 2 3,-3 0-1,0 0-3,0 3-6,-8 1-3,2 0-21,-5 2-43,-6-1-50,-3-1-96</inkml:trace>
  <inkml:trace contextRef="#ctx0" brushRef="#br0" timeOffset="-86961.14">6103 5796 9,'0'2'-9,"0"0"11,0-1-1,0 0 6,0 2 23,0-1 1,0-1-14,1 2 10,2 2 3,-1 0 5,3 1-1,-5 3 6,1 0-8,-1 2-4,0 3 0,0 2-7,0 0-4,-1 1 0,-2 2 4,-1 3-8,4 1 0,0 5-5,0-1 2,0 4-5,0 1-2,0 1-5,0 0 6,0 0-3,0 0-1,0 1 0,0-2 3,0-1-2,0-1 2,0 0-4,0 1 4,0 1 2,0 0-6,0 0 1,0-3 3,0 0 0,0 1-2,0-2-2,-3 2 5,3 0 1,-1 2-6,-2 0 1,1 5 1,0 0 1,0 0-5,-2-3 2,4-3 2,-5-1 1,5-1-1,0-2-3,0-2 6,0 2-1,0-3-3,2-1-1,1-3 7,-2-3-6,2 2 1,-1-2-3,-2 1 3,0 2 1,0 1-3,0 5 1,-5 1 0,-1 2 2,0 0-4,-4-2-1,3 1 5,2-4-1,-2-3-1,3-2-2,4-2 3,-3-3 1,3-1-3,0 1-2,0 1 6,0-1-2,3 3-2,-3 0-1,0 2 4,0 2 0,0-2-4,-3 1 2,-1-1 1,0-2 2,-1-1-5,3-1 1,0-1 4,2-1-1,-3-2-3,3-2-1,0 2 5,0-2-1,3 1-4,-1 2 1,-2-1 4,0 2 1,0 1-7,0 0 1,0 1 7,0 0-3,0 2-2,0-2-3,0-1 6,0 0-3,0-1 0,0-1-2,0 1 4,0-1 0,0-2-1,0-1-1,0 1 4,0-4-1,2 2-4,3-2-1,-5-1 6,2 1-2,-2 2-4,2 1 1,-2 0 3,0 2 1,0 2-5,0-2 1,0 2 4,0 0-1,0-1-4,0 0-1,0 0 6,0-4-1,0-3-4,0 1-1,0-2 5,0 0 0,0 1-6,0 1 4,0 3 1,4 1 2,-1 1-6,-3 1 3,1 2 1,2-2 2,-1 0-5,0-1-1,-2-2 7,0-1-1,0-2-5,0 0 0,0-1 5,0-1-2,0 2-2,0 1-2,0 1 6,0 3-2,0 1-3,0 1 0,0 1 4,0 0 0,0 1-4,0-4-1,0-1 7,0-2-3,0-3-2,0-2-1,0-2 5,0 0 0,0-1-6,0 0 0,0 0 5,0 2-1,0 3-4,0 1 1,0 2 6,0 2-1,0-3-5,0 2 1,-2-1 4,0-2 0,2-2-6,0-1 1,0-3 5,0 0 0,0 0-4,0 0-1,0 0 5,0 0-3,-3 0-1,3 2-2,-1 3 5,1 2 0,0 0-4,0 3 0,-3-2 5,-1 3-2,2-3-2,0-1-1,0-1 4,-1-2 1,3-3-7,0 0 1,-2-1 5,2 0 1,0 0-9,0 0-1,0 0 8,0 3-2,0 0-1,0 3 1,0 0 4,0 1 1,2 0-6,-2 0 1,0-1 4,0 0 0,0-3-6,0-1 2,0-2 3,0 0 2,0 0-6,0 0-2,0 0 7,0 0-1,0 0-3,0 0-1,0 0 5,0 0 2,0 0-5,0 4 2,0 2-2,0 1 2,-2 0-4,2-1 0,0-2 4,-2-1-1,2-1-2,0 0-1,0-2 6,0 0 0,0 0-4,0 0 0,0 0 2,0 0 2,0 0-4,0 0-1,0 0 3,0 2-2,0 0-2,0 1-2,0 0 4,0 0 3,0-2-7,0-1 4,0 0 1,0 0 3,0 0-6,0 0 2,0 0 4,0 0-2,0 0-3,0 0 2,-3 0 3,3 0 1,-1 0-4,1 0 0,0 0 3,-4 0 0,-2 1-6,1 3 2,-2-2 7,0 0-3,0 1-1,-3-2 3,-1 1 2,-4-2 0,-3 0-4,-6 0-3,-2-2 3,-5-4-2,-2-1-9,1 0-6,0-2-18,3 1-37,-3 3-89</inkml:trace>
  <inkml:trace contextRef="#ctx0" brushRef="#br0" timeOffset="-84021.52">20681 3398 76,'0'-1'20,"0"1"-7,0 1 4,0 9-26,1 9 25,2 12 46,-2 12 25,-1 15-28,0 11-9,-1 9-9,-10 6-28,-5 2-7,-3 1-4,1-4 4,3-6 0,-1-11-9,5-8 5,5-10 0,6-5-1,0-7-4,0-3-8,6-6-5,3-4-44,-5-10-88</inkml:trace>
  <inkml:trace contextRef="#ctx0" brushRef="#br0" timeOffset="-83195.23">24548 3381 55,'0'-17'300,"0"4"-277,1 8-4,2 2 21,1 3-13,0 1-23,3 9-6,0 9 12,0 10 13,-1 13 9,-6 12-5,0 13-9,-6 8-6,-8 5-5,1 0-2,2-2 2,4-6-4,3-6-1,2-6 0,-4-5-2,-1-8 2,-1-3-7,-4-4-10,3-7-13,-1-3-26,0-3-38,-1-4-37</inkml:trace>
  <inkml:trace contextRef="#ctx0" brushRef="#br0" timeOffset="22346.04">2025 6139 172,'0'-1'41,"0"-3"-39,0 2 5,2 0 22,-2 1-11,0-1-9,0 0 3,2 2 2,-2-1-1,0 1 3,0 0 2,0 0 3,0 0-9,0 0-6,3 5 6,-3 4 11,1 4-4,-1 2-11,3 1 2,-3 2-4,0-1-4,0 0-1,0 0 2,-3-2 3,2-3-6,-2-2 0,1-4 2,0-2 1,2-3-7,0-1 2,0 0 3,0-1 0,7-9-8,-1-3 9,7-5-1,1-2-1,-2 0-6,1 2-2,1 2 8,-6 3 2,2 6-5,-4 5 0,-2 0 0,3 2 0,-3 0 0,3 6 2,-1 2 9,-1 2-1,2 0-2,-3-1-1,-3 2 6,-1-3-2,3 1-4,-3 0 2,0 1 1,0-1-1,-4 0-8,0-1 0,4 0-7,0-3-33,0 1-54,4-5-59</inkml:trace>
  <inkml:trace contextRef="#ctx0" brushRef="#br0" timeOffset="22658.19">2226 6213 113,'0'4'69,"-4"-2"81,-3 0-159,5 0-23,2-1 39,0 0 4,2 1-18,6 1 7,5 0 1,2 0 1,-1-3 0,4 0 0,2-4 0,-3-3 2,0-1 0,0-2-5,-5 2-3,-3-1-6,-2 2-1,-7 1 4,0 3 5,0-1 2,0 3 2,-9 1-2,0 0 1,-4 2 3,-2 9-2,-1 1 4,1 1 1,1 4 6,2-2-2,3 1-3,0-2 1,5-2 0,4-4-4,0-1-6,4-3-2,10-3 3,1-1 6,7-3-6,2-6-7,-2-2-34,2-4-74</inkml:trace>
  <inkml:trace contextRef="#ctx0" brushRef="#br0" timeOffset="22804.33">2476 6262 152,'0'1'-151,"2"-1"345,0 0-205,5 0-120,1-2 103,3-1 31,2-1-4,-2 1-26</inkml:trace>
  <inkml:trace contextRef="#ctx0" brushRef="#br0" timeOffset="23213.96">2572 6225 30,'4'-6'54,"-4"-2"12,0 1-1,0 1-8,-4-1-23,1 2-7,-5 1-12,4 2 5,-5 1-6,-2 1-5,0 0-9,-4 7 3,-1 3 2,1 4 1,0 1-4,0 0 5,1 2 2,4-5-2,3 3-6,0-5 6,6-2-3,1-4-5,0 1-9,10-5 9,5 0 4,3-5 3,1-5-9,1 0 0,-2-3-1,0 1-10,-6 0-19,-3 3-1,-2 3-5,-3 3 4,-4 3 12,0 0 16,0 2 5,0 8 7,-4-1 4,1 3 9,3-1 0,0-2-5,0-1-7,9-5 0,0 1 1,2-3 1,0-1-6,0 0 8,-1-5-1,1-1-2,-1 1-4,-2-2-1,-4 1 4,1 1-2,-3 2-6,0 1 5,-2 2 3,0-1 1,0-1-8,0 1 1,0 0 1,-2-1-2,0-1-3,-4-3 4,0-2 0,2-3 1,-3-4-4,3-2 8,0-2-1,4-1-1,0 1-5,11 2 0,7 5 0,3 2-2,8 7-9,-1 3-28,1 0-68</inkml:trace>
  <inkml:trace contextRef="#ctx0" brushRef="#br0" timeOffset="36098.18">1761 6075 26,'11'-6'19,"4"0"14,9-2-1,4-3-13,2 3 0,2-2-1,-4 3-12,-2 3-6,-6 3-2,-5 1 4,-8 4-3,-6 7-3,-1 4 3,-5 4 15,-13 6-4,-4 2 0,-2 2 4,2-4 6,1 0 0,3-2-3,4-2 1,4-3 3,7-5-11,3 0-10,3-3-1,10-4 2,3-2 0,12-4 5,0 0 2,7-8 5,2-4-8,-2-1-9,0 1-25,-2 3-44,-7 4-64</inkml:trace>
  <inkml:trace contextRef="#ctx0" brushRef="#br0" timeOffset="36541.75">1957 6451 354,'-6'-1'9,"-1"0"-14,4 0 10,2 0 33,1 1 5,0 0-28,4 0-15,5 0 0,8-2 6,6 1 12,3-5 1,2 1-5,5-3-2,3-1-6,9-4 7,5 0-5,4-2-4,7 0-2,3 1-1,1 4 0,-1 1-9,-4 5-19,-10 3-16,-7 1-12,-10 0-24,-11 4 6,-6 0-3,-4-1 16,-5-1-24</inkml:trace>
  <inkml:trace contextRef="#ctx0" brushRef="#br0" timeOffset="39914.08">2119 6543 14,'0'0'24,"0"0"145,-4 0-136,0 1-44,-3 5 9,4-1 7,2 2 3,-2 1-11,3 0 2,0 0 3,0 0 4,0-1-2,0 0 2,0 0 1,0-3 2,0 0-7,0-2-1,0-1 1,0-1 0,4 1-4,-1-1 1,1 0 4,3 0-1,0-3-2,1-2 5,1-2-1,-3 1 0,3 2-5,-7 1 0,3 2 2,-5 1 0,1 0-6,2 0 4,0 2 8,1 5 5,-3 3-6,5-1-3,-5 1 4,6-2-2,-3-2-4,3-1-1,-1-2 3,1-1-2,0-2-1,-2 0 3,5-5 12,-6-5-1,3-2-9,0-2-3,-6 0 3,2-3-2,-3 3-5,0 1 4,0 2 1,0 5 3,-3 3-4,2 1 0,-2 2 4,1 0-6,2 0-7,-2 4-6,2 2 6,0 3 1,0 2-15,2-3-53,3-3-95</inkml:trace>
  <inkml:trace contextRef="#ctx0" brushRef="#br0" timeOffset="40510.45">2347 6538 282,'0'3'90,"0"5"-107,-3 4 7,2 1 12,1-1 0,0 0-5,0-1 3,0-1 3,1 1-3,2-4-2,-3-1 1,1-3-5,2-3-37,-3 0-56,0-9-19</inkml:trace>
  <inkml:trace contextRef="#ctx0" brushRef="#br0" timeOffset="40639.49">2343 6436 335,'0'0'53,"0"0"-60,0 0-9,0 2 14,0 2 2,0 1-3,1 1-2,3 2-9,3-3-60,-3-2-112</inkml:trace>
  <inkml:trace contextRef="#ctx0" brushRef="#br0" timeOffset="40886.72">2491 6408 235,'-2'6'79,"-5"5"-100,-2 6 21,2 2 7,2 3-3,-2 2-2,4 0-1,2 0-1,-2-2-1,3-3 1,0-2 0,0-5-1,0-4-13,0-3-9,0-4-23,0-1-14,3-1-27</inkml:trace>
  <inkml:trace contextRef="#ctx0" brushRef="#br0" timeOffset="41250.14">2421 6554 102,'-2'0'138,"-2"0"-124,4 0-12,0 2 10,0 0-3,1 2-1,9 1-1,-4-3 5,5 0-4,0-2-1,0 0-1,2 0-3,-2-7-3,0-2 2,1-3-13,2-4-11,-3 0-13,-4 1-14,-1 1 7,-4 2 8,0 3 21,1 3 12,-3 3 7,0 3 9,0 0 31,0 3 15,-3 6-42,-1 4-22,2 4 3,-2 2 5,1-2 2,1-1-1,2-1-5,0-2 3,0-4-2,0 0-1,5-6-4,-1-1 2,-2-2 3,5 0-2,1-5 0,-1-5 1,1-1-1,2-2-5,-4 2-4,-1 2 6,1 3-1,-6 4-2,4 2 1,-4 0-5,2 6 9,3 2 6,-1 2 2,0 0-1,-1 1-2,4-4-4,-3 0-3,0-2 4,3-1 0,-3-2-6,-2-2-23,0 0-77</inkml:trace>
  <inkml:trace contextRef="#ctx0" brushRef="#br0" timeOffset="41605.62">2690 6543 23,'0'0'29,"0"0"-28,0-4 0,0-1 1,0 1 9,0-1-4,3 2 2,-2 1 13,-1 2 16,0 0 8,0 0-14,0 0-16,0 0-8,0 1 5,0 2 1,3-1-5,-3-1-3,0-1 0,0 0-6,1 0 4,-1 0 4,3 0 3,-3 0 4,0 0 3,0-3-3,0-1-8,0 3-4,0-1-3,0 2 2,0 0 0,0 0-4,0 0 0,0 0 1,0 0 1,0 0-3,0 0-1,0 2 8,0-2 1,0 2-4,0-2-1,0 0 3,0 0 4,0 0-4,0 0-3,0 0-1,0-2-17,0-4-51,-4 1-133</inkml:trace>
  <inkml:trace contextRef="#ctx0" brushRef="#br0" timeOffset="44254.17">2462 6557 2,'0'0'2,"0"0"27,0 0 93,0 0-62,0 0-54,0 0-6,0 0 5,0-1-4,0-1-5,0-2 0,0 1 7,-4 0-1,0-1 2,-3 0-3,-2-1 6,1 2 0,-1 1 8,0 1 6,-2 1 0,4 0-6,-1 1 1,1 4-12,1 6-6,-1 2-1,3 1 1,0 0-2,4-2 4,0-1 1,0-3-3,0-3-1,4 0 2,3-3 1,-1-2 0,2 0-1,2-2 8,1-6 3,-3-3-3,6-5-7,-6 2 4,1-4-2,-2 3-2,-3-1-4,0 0 3,-4-1 1,0-1-1,0-1-2,0 1 5,0 5 0,0 1-1,0 6 0,0 1 3,0 4 1,0 1-3,0 0-5,0 0 0,0 10-3,0 2 11,0 5 4,3 4-3,-3 1 1,0 1-3,0-1-4,0-1 2,0-1 1,0-1-3,0-5-2,0 0 3,0-5-2,0-2-9,1-2-23,2-3-28,1-2-64</inkml:trace>
  <inkml:trace contextRef="#ctx0" brushRef="#br0" timeOffset="44682.06">2495 6455 35,'0'0'-7,"0"0"160,0 0-128,0 0-29,0 0 5,0 6 2,0 2-1,2 3-3,1 1-1,-3 2 5,0 0 0,0 2 0,0-1-2,-7 0 2,1-3 1,1-1-5,-1 0 2,2 0-1,1-2 2,-1 2-4,4 0-1,0 1-3,0 1-39,0-3-55</inkml:trace>
  <inkml:trace contextRef="#ctx0" brushRef="#br0" timeOffset="44942.17">2458 6540 75,'3'0'118,"-3"0"17,1 0-130,2 0-17,1 0 7,0 0 3,5 0 7,4 0-4,3 0 3,-4 0-7,4 0-4,-5 0-29,0-3-57,-4-3-82</inkml:trace>
  <inkml:trace contextRef="#ctx0" brushRef="#br0" timeOffset="45205.99">2613 6399 27,'0'2'319,"-2"5"-287,-4 2-72,2 3 30,-1 1 16,3 1-5,2 2-1,-3 1-1,2 0 2,1-2-2,0 0 1,0-6-2,0-2 0,0-2-2,0-5-15,6 0-2,0-1 4,3-8 8,5-2 0,-2 1 8,4 1 1,-3 2 1,2 5-4,-2 2-2,1 0 7,-3 9 6,-1 0 0,-3 3 3,0 0-1,-3 0 1,-3 0-6,-1-2-2,0-2 2,0-3-5,0-4-48,0-1-200</inkml:trace>
  <inkml:trace contextRef="#ctx0" brushRef="#br0" timeOffset="48545.74">3112 6880 208,'0'0'20,"-1"0"-17,1 0 27,0 0 2,0 0-22,1 0-16,6-2 7,4-1-2,-1 2 2,5-2 3,3 2 1,2 0 0,-2 1-1,0 0 1,-3 2-1,-2 3-4,-5 1 0,-1 1 3,-7 2 4,0 0-3,0 3 4,-3 1-1,-5 3 2,-3-1-9,0 2 6,1-1-1,-1 0-1,1 0-2,6-1 2,0-1 3,4-2-2,0-4-8,6 0 1,6-4 0,3 0 4,6-4-4,1 0 2,2-5 0,2-3-17,-1-3-38,-8 0-84</inkml:trace>
  <inkml:trace contextRef="#ctx0" brushRef="#br0" timeOffset="49162.57">3416 6937 33,'0'0'327,"0"-1"-293,0 1-54,0 0 16,0 0 25,0 4-19,0 6-6,3 3 0,1 1 5,-2 0 2,0-3-2,3-2-3,-4-1 2,2-3 3,-2-4-4,2 0-3,0-1 2,1 0 3,3-2 3,1-5-4,3 0 1,-2-2 1,-1 4-4,2 1-4,-2 3-1,0 1 5,2 2-2,-4 5 1,3 3 5,-5 0 3,1 1-1,-1-1 1,0-1 5,-1-3 0,1 0-2,0-2-9,-1-2 3,-2-1-1,2-1-2,4 0-3,-3 0-14,2-7-24,-1-1-67,-3-3-110</inkml:trace>
  <inkml:trace contextRef="#ctx0" brushRef="#br0" timeOffset="49454.35">3646 7019 254,'0'0'61,"0"0"-58,0 0-1,0 0 3,0 1-10,9 0-8,0 2 16,2-1-7,-3 2 4,3-3 4,-4 0-2,-1-1-5,-1 0 5,-1 0 2,-2-2 5,-2-4-2,0 1 1,0-2-1,-4 2-2,-3 0-2,1 3 1,-5 1 1,1 1 2,-1 2-8,3 7 2,-3 2 2,2 3-3,4 1-3,-2 1 4,4-2 5,3 0-3,0-3-4,0-3 1,10-2 3,0-2-6,8-4 0,-3-1 3,7-8 2,-5-5-8,2 1-24,-1-4-45,-5 3-75</inkml:trace>
  <inkml:trace contextRef="#ctx0" brushRef="#br0" timeOffset="49895.27">3808 7086 0,'4'10'119,"3"-2"-111,-3-3-8,3-1 23,-3-4 7,2 0-9,1 0-1,0-4 10,1-4-3,2-1-8,-4-1-10,-2 1 1,1 2-6,-3 2 0,2 0-8,-4 1 8,2 2 0,0 0-4,-2 1-2,0 1 3,0 0 0,0 0-1,0-2-3,0 1 6,0-1-3,-4-2 0,0 1-4,-1-2 5,1 1 2,0 2-1,0 2-1,4 0 10,0 0 6,-3 0-2,-1 2-13,0 7-2,-2 0 1,5 2-2,-3 1-1,-2-3 3,5 0 1,-3-5 0,4 0-4,0-3 2,0 0-4,0 0-6,8 0 7,3-1 6,3 0-2,1 0 1,2 0-5,1-2 4,-3-1 3,0 0-4,-2 0-4,-3 2 5,-6-2 2,-4 1-3,0-1-3,0-1 11,0-1-5,-7-2-1,0 1-4,-4-2 7,3 2-1,1 0-2,2 2-7,4-1 7,1 2-2,0-3-8,10 0-4,4 0 11,4 0-1,-2 1-10,4 2-38,-5-1-34,-1 0-61</inkml:trace>
  <inkml:trace contextRef="#ctx0" brushRef="#br0" timeOffset="62890.05">3215 7175 140,'4'0'241,"-1"0"-182,1 2-70,3 0-11,6 0 48,2 2-1,10-1-10,4 0 2,9-3-5,10 0-6,-1-3 6,9-5 1,1 0-4,4-1 0,0 3 1,0 2-5,-1 1-6,-3 1-3,0 2-9,-3-2-7,-4 0-12,0-4 5,-4-2-1,-6-2-6,-4-1-8,-4-2-20,-15-1-49</inkml:trace>
  <inkml:trace contextRef="#ctx0" brushRef="#br0" timeOffset="63574.07">3329 7294 375,'0'-1'22,"0"1"-21,0 0 24,0 0 9,0 0-19,0 0-8,0 3-10,0 6-2,0 5 7,0 1 5,0 0-2,0-2-5,0-1-1,0-1 4,0-4 0,0-3-6,0-3-3,7-1 1,-2 0 1,7 0 1,1-6 0,3-2 3,-1 1 0,-3 2-4,2 2 2,-5 0 2,-5 3-1,0 0-6,-1 0 4,1 4 6,-3 2 5,2 1-2,-3 1 2,0-1 1,0-2-4,0-1-5,3 0-2,-2-1 3,2-3-17,1 0-29,5 0-38,-5-8-64</inkml:trace>
  <inkml:trace contextRef="#ctx0" brushRef="#br0" timeOffset="63862.08">3526 7369 221,'0'2'30,"0"1"-36,0-1 11,-3 0 27,2-2-10,1 1-19,0-1-4,0 1-2,6 1 1,0 2 3,1-2 3,2-2-3,2 0 2,0 0 0,1-3 3,0-4 3,-1-2-7,-3 0-1,-1-1-2,-3 1-15,-4-1-11,0 3 0,0 3 18,-4 3 16,-6 1-1,-2 0 6,-1 5-4,-2 7 5,-3 2-4,5-1 8,0 2 2,4-3-3,5-3-6,0-1-3,4-3-3,0-3-3,5 0-4,7-2 2,3 0 6,0-3 2,6-5-4,-4-4-15,-1-1-33,1-1-28,-6-1-81</inkml:trace>
  <inkml:trace contextRef="#ctx0" brushRef="#br0" timeOffset="63982.18">3650 7352 37,'2'11'51,"1"0"131,-3-2-175,2 0-9,0-4 16,3-2 11,-1 2-13,0-4-7,3-1-1,4 0 1,-4-1-18,3-7-19,-3-3-26,-3-2-20,3 1-19</inkml:trace>
  <inkml:trace contextRef="#ctx0" brushRef="#br0" timeOffset="64102.87">3650 7352 46</inkml:trace>
  <inkml:trace contextRef="#ctx0" brushRef="#br0" timeOffset="64109.88">3650 7352 46,'79'17'43,"-76"-6"-36,-2-2-4,2-1 12,4-5 9,-3 0-8,0-3 2,0 0-6,3-4 2,-1-4-5,-3-4-8,-1-1-37,-2-3-59</inkml:trace>
  <inkml:trace contextRef="#ctx0" brushRef="#br0" timeOffset="64454.02">3801 7307 83,'10'0'27,"-5"-2"-20,4-1 20,0 0 0,0 0-13,-2 0-4,-3-2 4,-4 4 5,0-2 12,0-1 12,0 1-9,-4 0-20,-6-1 1,0 3 8,-1 1 2,0 0-11,-3 3-8,3 5 1,3 0-2,1 5-5,3 0 4,4 1 7,0-1-6,0-2-4,7-1 3,1 0-2,3-2 3,0-2-9,0-1 9,-2-1-2,0-2 0,-7 0-6,0 0 4,-2 0 2,0 0-1,0 1-3,-4 2 8,-5 2-3,-1 2-4,0-3-6,2 1 4,1-3 2,3-1-4,1-3-9,-1 0 6,4 0-19,0-9-42,0-5-41,0-5 2,8-2 24</inkml:trace>
  <inkml:trace contextRef="#ctx0" brushRef="#br0" timeOffset="64894.61">3847 7210 218,'4'-8'63,"-4"3"-53,3 3 27,-3 2 16,0 0-21,0 0-13,0 7-12,0 4 1,0 6 0,0 2-5,0 1-1,0-1 3,0-2-3,-3 0-3,3-2 1,0-4 3,0-3-2,0-1-6,0-3-2,4-4-12,6 0-6,1-5-2,2-3 8,2-5 0,0 0 1,-1 2 7,-4 1 8,-3 4 5,-3 2-1,-1 3-5,-3 1 6,0 0 8,0 0 10,0 3-3,0 3 3,0 4-3,0 0-8,0 1-6,0-2 2,0 0-3,0-2-2,4 0-3,3-4 1,0 0 5,1-2-6,-1-1-6,3-1-2,-3-6 0,4-5-3,-4-2-8,-3-1-6,0 0 0,-1-2 17,-2 2 7,2-1 8,-3 3 1,0 5 7,0 2 2,0 3 8,0 3 7,0 0-1,0 6-9,0 7-12,-3 4-4,-1 4 1,-4 0-4,-2-2 5,4-4 2,2 0 4,-1-4-2,1-2-1,4-3-3,0-4-3,0-2-8,0 0 0,6-2-2,6-5-13,-1-4-34,-3-2-40,-4-1-141</inkml:trace>
  <inkml:trace contextRef="#ctx0" brushRef="#br0" timeOffset="70185.55">2386 7076 355,'-4'-4'91,"-3"1"-85,1 3-6,1 0 27,3 0 7,-2 0-17,0 0-7,-3 4 0,3 3-1,-3 4 0,0 4 1,3 5 6,-3 3 6,5 2-7,2 2-6,0-2 4,0-1-4,9-2-3,6-6-7,0 0 0,7-7 1,5-5 0,-1-4-4,2-6 8,-4-9 3,0-6-4,-4-5-4,-9-4-1,-4-2 2,-7-2-5,-10 0-3,-6 4-5,-11 8-7,-3 7 6,-5 13-5,3 6-22,-3 16-35,5 7-70,4 3-178</inkml:trace>
  <inkml:trace contextRef="#ctx0" brushRef="#br0" timeOffset="70830.05">3414 6240 66,'5'-3'49,"-3"-4"94,0 0-134,0-3-12,0-1 41,3 2 9,-4-1-8,2 3-4,-3 1-1,0 5-3,0 1-5,0 0 0,0 0 2,0 2-10,-11 10-19,2 8-3,-3 9 4,1 3 3,1 2-3,6-4 8,4-5-1,0-4-5,7-6-6,8-4 3,3-3 4,0-5-1,6-3-3,-3-5 7,5-9 1,-2-5-1,-5-5-11,-1-3-4,-4-1-15,-13-2-23,-1 2-36,-12-2-62</inkml:trace>
  <inkml:trace contextRef="#ctx0" brushRef="#br0" timeOffset="71873.59">4608 6226 36,'3'-9'148,"-3"1"-44,0 1-78,0 3-5,0 0 35,-3 3-2,-1 1-9,0 0-7,-7 1-25,0 10-13,-2 6-2,-2 5 1,-1 7-3,3-1 6,4 1 2,2-4-3,6-4-1,1-3-1,0-7 3,11-3-3,-1-2-3,5-4 5,3-2 2,2-3 0,-5-9-3,3-5 3,-6-3-4,-6-3-4,-6 0-15,-6 1-6,-6 3-7,-6 4-8,1 6-17,-5 8-47,7 2-70</inkml:trace>
  <inkml:trace contextRef="#ctx0" brushRef="#br0" timeOffset="73277.53">5554 6194 76,'1'-1'-59,"2"-2"264,-3 0-111,0-1-84,0 3 8,0-2 28,-3 0-5,2 2-13,1 0-10,0 1 1,-3 0 3,2 0 0,-6 0-15,0 6-5,-4 5-4,-2 6 0,-1 6 0,3 4 7,3 1 6,4 2-2,4-3-3,0-1 0,8-7-3,6-2-3,3-4-2,5-6 5,-3-1 0,4-6 0,-1 0-1,-3-10 4,1-4 1,-2-6-5,-3-4-1,-8 0-1,-3-2-6,-4-1-7,-11-1-3,-4 2 0,-8 2-9,0 5-14,-2 7-10,-3 11-31,-5 1-67</inkml:trace>
  <inkml:trace contextRef="#ctx0" brushRef="#br0" timeOffset="74481.57">2423 7657 47,'0'-2'294,"-2"2"-292,-3-1-14,4 1 19,1 0 25,-3 0-5,2 2-20,-5 10-15,-1 5 2,2 4 6,0 4 7,0 1 0,4-1 0,1-2 9,0-2 2,1-4-10,6-4-3,4-3-3,3-2 2,1-5-6,2-3 2,2-3 4,4-10 2,-6-5 2,0-4-1,-3 0-2,-7-3-1,-5 1-4,-2 0-1,-9 3-1,-6 1 0,-7 4-2,2 7 4,-2 5-2,0 4-12,2 7-14,1 12-36,1 4-29,3 2-73</inkml:trace>
  <inkml:trace contextRef="#ctx0" brushRef="#br0" timeOffset="75745.88">2411 8230 194,'-7'0'202,"0"0"-201,3 0-24,1 0 27,-1 1 17,4 0-6,-3 3-13,2 1-2,-4 3 3,3 3-3,-2 1 4,-1-2 6,3 5 9,0-1-4,2 1-1,-3 6 4,3 0-5,0 2-7,5 2-4,4-3 6,0 0-4,2-6-3,0-1-4,0-6 2,0-4 2,-1-3-1,4-2-4,1 0 4,-2-4 4,2-6 2,0-3-4,-1-4 3,-6 1 2,1-2-2,-4 0-5,-5 1 6,0 0 0,0 1 0,-5-2-8,-4-1 5,-2 5 1,-2 2-2,2 2-6,3 7 6,-1 1 2,0 2-6,1 4-17,-3 9-13,-1 7-23,0 7-35,-2 0-155</inkml:trace>
  <inkml:trace contextRef="#ctx0" brushRef="#br0" timeOffset="77057.95">3537 7680 77,'0'-1'-55,"0"-2"376,0 1-301,-5 0-20,3 1 26,0-1 19,2 1-24,-2 0-7,2 0-3,0 1-1,-4 0 6,-3 0 8,-3 0-1,-2 7-18,-1 6-7,-5 6 7,3 7-1,1 6-3,4 2-1,1-1 4,4-4 4,5-5-6,0-3-3,5-6 1,4-4 0,5-4-5,4-6 0,4-1 8,5-4 2,-1-11-3,2-6 0,-3-3 2,-8-3-1,-2 2-8,-11 1-6,-4 0 0,-8-1-3,-14 3-4,-6 2-7,-5 7-7,-2 8-1,-3 5-10,6 16-13,-1 8-14,5 4-89</inkml:trace>
  <inkml:trace contextRef="#ctx0" brushRef="#br0" timeOffset="77753.48">3419 8316 19,'0'-11'85,"0"-1"76,0 4-140,0 2-17,0 3 34,0 2 18,-3 1-22,1 0-7,-3 7-2,0 5-27,-2 7-3,-3 4 6,2 5 3,-1 0-1,5 2 4,0-2 2,1 0 4,3-5-11,0-4 2,5-3 1,1-5-3,7-5-5,5-6-1,6-2 5,-1-11 6,9-5-2,-7-5-2,2-5 3,-5 1-1,-8-1-6,-10 2-3,-4 4-6,-4 1 6,-21 4-3,-3 2 4,-12 8 2,1 6-2,-4 3-7,5 15 1,5 8 7,9 7-6,5 5-25,8 4-69,5-3-132</inkml:trace>
  <inkml:trace contextRef="#ctx0" brushRef="#br0" timeOffset="102974.04">19827 1081 50,'-2'0'-7,"2"0"30,0 1-8,0-1 39,0 0 33,0 0-48,0 0-16,0 0-8,0 0-3,0 0-2,0 0 4,0 0 0,0 0-6,0 0 0,0 0 11,0 0 0,0 0-8,0 0-7,0 0-1,-3 0 5,2 1-5,-9 0-2,-1 0 9,3 1-3,-3 0-2,4-1-5,1-1 3,-3 0-1,-4 0-3,-5 0-11,-1 0-10,-5 0-26,-1-1-11,-3-2-35,2 1-17</inkml:trace>
  <inkml:trace contextRef="#ctx0" brushRef="#br0" timeOffset="103309.86">19245 1036 151,'-5'0'21,"4"0"-19,-4 0 43,0 0 14,1 0-25,-3 0-21,2 0-3,-5 0-5,2 0-3,-1 0-4,1 0 4,-2 0 0,2 0-1,-2 0-4,5 0 6,-2 0 0,-4-1-3,5 0-4,-5-1 5,0 1-1,-7 0-5,1 1-10,-5 0-9,0 0-10,2 0-19,1 0-39</inkml:trace>
  <inkml:trace contextRef="#ctx0" brushRef="#br0" timeOffset="103546.03">18879 1032 22,'0'0'48,"0"0"5,0 0-9,0 0-13,-1-1-18,-9 1 3,2 0-7,-3 0-9,-4-1 1,3 0 10,0 0 0,1 0-3,-5-1-2,4-1 3,1 2-5,-3-1-4,-1 1-2,-1 0-4,0 1-49,-5-1-75</inkml:trace>
  <inkml:trace contextRef="#ctx0" brushRef="#br0" timeOffset="103781.8">18421 1038 110,'0'0'69,"0"0"-61,0 0 3,-5 0 27,-4 0-19,-2 0-18,-2 0-6,-5 0-2,6 0-6,-6 0 1,3 0-6,-1 0-4,4 0 4,1 0 12,-3 0 5,3-2-5,5 2-26,-3-1-18,0 0-16</inkml:trace>
  <inkml:trace contextRef="#ctx0" brushRef="#br0" timeOffset="103933.93">18015 1031 150,'-1'0'51,"-3"0"-44,-2 0 38,5 0 2,-3 0-17,-2-2-22,5 1-5,-5 0-5,1 1 2,-2-1-7,-6 1-47,-2 0-121</inkml:trace>
  <inkml:trace contextRef="#ctx0" brushRef="#br0" timeOffset="104077.5">17727 1049 81,'-9'0'104,"1"-2"-96,-3 0-8,0 0 12,4-1 5,-2 3-3,2-1-12,-1 1-9,0 0-45,-5 0-63</inkml:trace>
  <inkml:trace contextRef="#ctx0" brushRef="#br0" timeOffset="104221.5">17417 1047 96,'-7'0'66,"0"0"-44,3 0 35,4 0-3,-5-2-25,1 0-18,-3 0-7,1 1-4,0 1-4,-5-1-8,0 1-40,-3 0-53</inkml:trace>
  <inkml:trace contextRef="#ctx0" brushRef="#br0" timeOffset="104374.03">17129 1066 56,'-11'0'87,"3"0"-75,-1 0-2,1 0 32,-1 0-11,3 0-11,-1 0-14,-3-1-6,2-1-5,-1 2-4,-2-1-17,0 1-32,3-1-52</inkml:trace>
  <inkml:trace contextRef="#ctx0" brushRef="#br0" timeOffset="104509.66">16847 1066 78,'-11'0'60,"3"0"-33,-6 0 39,4 0-4,-1-2-25,0 1-19,0 0-2,0 0-10,0 1-6,-4 0-2,2 0-10,-2 0-46,-1 0-96</inkml:trace>
  <inkml:trace contextRef="#ctx0" brushRef="#br0" timeOffset="104653.8">16496 1094 85,'-14'0'174,"6"0"-161,-3 0-6,2 0 35,0-2-3,-1 1-24,-1 0-12,-1 1-5,-1 0-4,2 0-25,-5-1-36,4 0-70</inkml:trace>
  <inkml:trace contextRef="#ctx0" brushRef="#br0" timeOffset="104799.93">16264 1110 22,'-4'0'17,"4"0"48,-3 0 10,3 0-28,-3 0-29,3 0-6,0 0-4,0 0-8,-1 0-35,-3 0-167</inkml:trace>
  <inkml:trace contextRef="#ctx0" brushRef="#br0" timeOffset="121245.73">3994 8176 3,'-3'0'21,"3"-1"-12,0-1-16,0 0 4,0 0-4,0 1-2</inkml:trace>
  <inkml:trace contextRef="#ctx0" brushRef="#br0" timeOffset="121372.86">3994 8176 15</inkml:trace>
  <inkml:trace contextRef="#ctx0" brushRef="#br0" timeOffset="121539.93">3994 8176 15,'-19'-10'30,"13"10"-13,2-2-7,4 1-49,0 0 29,0-4 47,0 3 32,-4-3-53,4 3-9,0-2 15,0 1 18,0 0 4,0 1-9,0-2-8,4 2-12,3-1 4,0 0 0,4 1-5,1-1-11,4 2 3,-1 1-5,-1 0-1,3 0-6,-2 0 9,-1 1 0,-6 2-3,-1 3-5,-3-2 7,-2 6 1,-2 1 5,-2 3-2,-9 4 7,-4 1-5,-3 1-1,1 0-1,2-2 4,1-1 1,6-5-4,3-4-3,3-2-1,2-1-3,2-2-6,7 0 1,9-1 4,-1-1 1,9-1-1,3 0-1,-1 0 3,-2 0-7,-2 1-35,-5-1-44,-5 0-108</inkml:trace>
  <inkml:trace contextRef="#ctx0" brushRef="#br0" timeOffset="126121.49">4350 8153 52,'0'-4'-28,"0"-2"262,0 1-192,-4 2-39,2-3 22,-1 1 17,3-1-22,0 0-9,0 1-4,0 3-3,0 2 3,-1-1-1,1 1 0,0 0-1,-3 1-2,3 6 2,-1 5-3,-2 8-3,0 4 0,2 3 2,-2 2 3,2 2-5,-2-4 0,3 2 4,0-4-1,0-1-5,0-5 1,0-1 1,0-6 0,0-3-10,0-2-3,0-5-1,0-1 1,0-1 8,0-3 0,-7-6-31,0-4-10,-1-6 33,-3-4 11,5 3 4,-1 0 6,3 5 7,4 4 9,0 5 3,0 3-4,0 2-15,0 1-7,7 0 2,1 0 2,3 1-8,2 5 3,1 1 6,-2-1-5,1-1-30,1-3-32,-2-1-56</inkml:trace>
  <inkml:trace contextRef="#ctx0" brushRef="#br0" timeOffset="126571.42">4508 8237 293,'0'0'35,"0"0"-49,0 0 6,3-6 25,-2-1-13,2 1-3,1-1-4,-4 1 1,0 0 2,-4 1 3,-7 3-1,-3 2 0,-1 0 3,-2 1 9,-1 7-8,0 3-3,1 4 2,2 0 3,4 2 2,1-2-1,6-2-2,3-1-3,1-5-8,0-2 1,8-3 0,6-2 2,-2 0 1,6-8 3,2-5 1,-2-1-4,-1-1-9,-2 1-9,-4 3-3,-4 3 2,0 5 1,-7 2 9,0 1 8,0 0 5,0 5-3,0 3 3,0 2-2,0 1-1,4-3-5,2-1 1,-2-1 3,5-2 0,0-3-5,-2-1 5,1 0 4,-1 0 1,0-5-2,-3-2 4,0 0 2,-4-3-4,0 2 1,0 1 0,0 2 3,-4-1-1,0 5 3,1-1 3,1 0 0,0 2-8,2-1-10,0 1 3,0 0-7,0-1-12,7 0-9,3-4 15,3-2-6,3-4-42,2 0-72</inkml:trace>
  <inkml:trace contextRef="#ctx0" brushRef="#br0" timeOffset="127714.35">4770 8169 21,'0'-1'261,"0"0"-218,0 1-44,0 0 19,0 0 16,0 0-20,0 7-14,0 3-3,0 3 2,2 2 5,-2 1-1,0-2 0,0-1-6,0-2 7,0-5 1,0-2-4,0-3-6,0-1 4,0 0-4,3-2-2,8-5 9,0-5 1,1 0-3,2-1-1,-1 2-8,-2 2 7,-4 4 4,-3 3-5,0 1-2,-4 1 2,0 0 4,3 4 2,-2 6 3,2-1 4,-3 2-2,2-3-4,-2 1-2,0-3-1,0-1 1,4-2-3,1-2-11,1-1-13,1 0-24,0-1-49,1-7-34</inkml:trace>
  <inkml:trace contextRef="#ctx0" brushRef="#br0" timeOffset="127985.61">4947 8222 3,'0'3'122,"0"2"0,3-3-119,-3 1-3,4-1 7,3-1 0,0 0-7,1-1 10,0 0 1,4-1-7,-4-3-5,0-3-1,-1 1-6,-1-1-6,-2 0 0,-4 3 10,0-1 7,0 1-1,0 3 2,-7 0 6,0 1 6,-1 0-10,-1 0 0,0 6-1,-1 3-2,3 2-1,-3 1-2,6 1 7,-3 1 2,3-2-8,0 0 0,4-3 6,0-1-3,0-5-6,11 1-2,-3-4 4,6 0 2,3-6-9,-2-5-11,6-1-36,-9-3-80</inkml:trace>
  <inkml:trace contextRef="#ctx0" brushRef="#br0" timeOffset="128390.05">5094 8266 28,'0'2'-25,"3"-2"241,-2 0-194,4 0-42,-1 0 23,5-6 17,0-1-13,2-4-7,-3 2-10,-1-2-16,-3 3-9,1 2 20,-5 1 11,0 1 8,0 2 7,0 2 14,0 0 2,-6 0 0,0 0-9,1 6-19,-2 0-1,0 1 4,3 0-1,-5 2 0,4-2 4,-1 0 6,2-1 5,1-3-5,3 1-5,0-1-1,0 0-2,0-2-4,0 1-4,7 0 7,-1 0 1,1-2-3,4 0 1,-3 0 3,3 0-3,1 0-2,-1 0-2,-3 0 1,-1 0-1,0 0-3,-6 0 4,2-2 3,0-2 5,-2 1-2,-1-3 0,0 0 7,0-3 2,0 1-8,0-2 2,0 1 8,0-1 2,3 0-12,3-2-6,3 1 2,1 0 0,4 3-4,-2 0-6,5 2-19,-5 1-63,-3 1-119</inkml:trace>
  <inkml:trace contextRef="#ctx0" brushRef="#br0" timeOffset="129057.69">3965 8381 24,'0'0'132,"0"0"60,0 0-160,0 0-25,0 0-2,7 0 0,4 3 1,6 0 15,8 1 4,5 0-8,8-1-5,6-2-4,8-1-6,2 0-2,7-1 7,4-5-1,13 0-7,7-2 1,5 1 7,6-1-5,-2 2-2,-6 1-2,-5 0-4,-14 1-29,-14-1-33,-11 0 0,-16 2-3,-14-1-11,-7 1-2,-7 0 8</inkml:trace>
  <inkml:trace contextRef="#ctx0" brushRef="#br0" timeOffset="130673.92">16428 4831 145,'0'2'193,"0"2"-122,0 5-94,0 4-7,0 5 23,0 6 13,0 5 5,0 10-1,0 10-5,8 14 5,5 8 2,1 13-6,1 11-4,-1 7 5,-2 13-2,-1 6-7,-2 3 0,-1 2-6,-4-3-16,3-12-45,-4-15-101</inkml:trace>
  <inkml:trace contextRef="#ctx0" brushRef="#br0" timeOffset="131422.04">19838 4875 409,'0'0'22,"0"0"-27,0 0-8,0 8-4,-9 10 15,1 11 14,-7 12 7,-3 15-5,2 10-7,-2 9 5,2 8 3,2 5-2,-6 6-12,2 7 1,2 1 4,-2-1-6,-2-3-2,2-8-11,3-9-5,2-12-7,5-15-18,4-14-52,4-13-84</inkml:trace>
  <inkml:trace contextRef="#ctx0" brushRef="#br0" timeOffset="134033.84">16445 6578 46,'-5'0'219,"5"0"-187,0 0-36,0 5-1,0 6 23,0 2 8,-1 5-2,1 1 0,0 0-2,0-2-8,0-2-3,0-3 4,0-1 2,6-4-7,3-3 1,4-3 2,5-1 0,1-1-5,2-7-5,1-2 5,1-2-5,-4-1-1,-4-3-4,-4 0 2,-6-1 0,-5-1-6,0 2 3,-16 1 4,-3 2 0,-9 2-2,-5 8-4,-2 3 3,-5 8 3,-2 8-5,6 6-1,7 4 3,9-1-5,9-1-45,10-6-78</inkml:trace>
  <inkml:trace contextRef="#ctx0" brushRef="#br0" timeOffset="134446.19">17022 6701 551,'-5'-1'49,"-8"-2"-43,9 3 4,4-1 21,0 1-11,0-1-15,4 0-11,13 0-14,4-1-40,4-3-58,1-1-123</inkml:trace>
  <inkml:trace contextRef="#ctx0" brushRef="#br0" timeOffset="134553.29">17304 6723 336,'3'1'124,"-3"-1"-138,4 0-13,3 0 20,2 0 9,3 0-22,3 0-44,2-5-114</inkml:trace>
  <inkml:trace contextRef="#ctx0" brushRef="#br0" timeOffset="134672.91">17624 6699 152,'4'2'163,"3"-1"-118,0 2-60,1-1 15,6-2 3,-1 0-9,3 0-34,2 0-90,2-5-42</inkml:trace>
  <inkml:trace contextRef="#ctx0" brushRef="#br0" timeOffset="134802.51">17957 6707 50,'17'1'-50,"2"1"254,2-2-144,-2 0-55,1 0 4,-2 0-1,-1-3-5,1-2-18,-3-3-127</inkml:trace>
  <inkml:trace contextRef="#ctx0" brushRef="#br0" timeOffset="134929.65">18322 6676 0,'4'2'434,"5"-2"-409,-2 0-33,5 0 10,4 0 4,2 0-2,-2-1-7,5-2-51,-1-2-118</inkml:trace>
  <inkml:trace contextRef="#ctx0" brushRef="#br0" timeOffset="135052.77">18731 6657 46,'2'2'475,"3"-1"-435,-1 1-43,3-1 4,1 3 1,6 1 0,-4-1 0,8 1-12,0 0-32,1-5-50,1 0-136</inkml:trace>
  <inkml:trace contextRef="#ctx0" brushRef="#br0" timeOffset="135169.01">19145 6699 84,'4'5'181,"3"-3"-85,-6-1-67,3-1 20,3 0-10,4 0-16,2-2-17,2-4-11,6 1-34,-4-6-115</inkml:trace>
  <inkml:trace contextRef="#ctx0" brushRef="#br0" timeOffset="135485.54">19490 6636 140,'2'0'208,"9"0"-126,3-6-86,3-4 3,6 1 24,4-5 1,2-1-10,1-1-5,2-2-3,2-3-6,-4-1-4,-4 0-2,-6 2-6,-5 7-7,-5 5 5,-10 4 12,0 4 6,0 6 0,-11 13 6,-5 10 5,-6 9 11,4 3-1,1 2-13,6-1-1,5-4-1,6-6-6,0-3-8,11-9-8,-3-9-48,2-11-197</inkml:trace>
  <inkml:trace contextRef="#ctx0" brushRef="#br0" timeOffset="139271.47">4029 8559 17,'0'-2'155,"0"0"-101,0-2-52,-3 1 7,3 1 23,0-1-11,0 3-14,0 0-7,0 0 4,0 0 11,0 0 11,0 0 2,0 0-7,0 4-8,0 4-3,0 5 8,0 4 2,3 3-7,-3 1-7,0 0-4,1-5 3,-1-1-2,6-5-4,-5-2-2,2-5 4,4 1-1,-1-4-6,3 0 4,1-9 5,4-3 2,4-4-6,-4-3-4,0 2 4,-3 0 2,0 6-3,-4 3-1,-3 4 5,-4 4 0,0 0-5,0 0 0,0 3 0,0 5 4,1 3 2,2 1 2,-1 0-2,-2-1 2,4-1-7,1-1-3,1-1 9,1-4-4,4-1-9,0-3-13,2 0-24,0-6-42,-4-5-119</inkml:trace>
  <inkml:trace contextRef="#ctx0" brushRef="#br0" timeOffset="139613.31">4312 8599 182,'0'0'55,"0"0"-55,0 0 10,0 0 29,0 0-15,0 0-14,0 0-7,3-4 0,0-1 5,1 0-1,0 0-8,-4 1 1,0 2 4,0 1 8,0 1-4,-1 0 0,-9 0-3,-3 7-6,0 4 1,3 3 0,-4 3 11,6 2-1,-2-2-4,6-1-4,4-2 1,0-3-1,7-3-7,4-4 3,1-2 3,4-2 2,3-1-2,2-6 1,0-6-5,-3 2-26,0-1-52,-7 1-104</inkml:trace>
  <inkml:trace contextRef="#ctx0" brushRef="#br0" timeOffset="140185.77">4433 8681 45,'4'0'16,"2"0"-13,-1 0 9,-2 0 14,0-1-22,-2 1 0,2-1 0,-3 1-4,0 0-2,0 0 9,0 0 6,0 0 3,0 0-11,0 0 1,0 0 0,0 0-6,0-1 5,4-2 23,-2 1 10,0-5-10,3 2-16,-3-1-1,-2-1 0,0 3-4,0 1-5,0 1 5,0 1 5,-2 0-4,-1 0-1,-1 1 6,-1 0-4,4 0-8,-6 0-2,3 0 4,0 0 1,-3 1-4,4 0 1,-1 1 3,0-2-1,1 1-2,-1-1 4,2 2 2,0-2-1,-1 4-6,1 3-3,-2 1 2,2 4 4,-4-1-7,3-1 3,3-1 1,-3-4 2,3-2-4,0 0-5,0-2 1,6-1 4,4 0-2,1-8 6,0-1 0,3-2-5,-3 2-7,-1 0-4,-3 4-2,-3 2 0,-2 2 2,-2 1 0,2 3 1,-2 5 10,3 1 2,-3 2 1,4 0 0,-3-3 3,5-3-6,1-2-1,-2 0 5,1-3 2,-2 0-2,2 0 8,-2-4 6,1-1 0,-3 0-7,-2 0 0,0-1-1,0 0 4,0-3-8,0 2 3,0 1 3,-7-1 4,5 2-8,-2 0 3,0 0 0,4-1-1,0-1-13,0-1 3,0-2-2,10-3-2,8 1-17,-3 0-16,3 1-56,-5 2-111</inkml:trace>
  <inkml:trace contextRef="#ctx0" brushRef="#br0" timeOffset="140461.53">4629 8616 60,'-3'3'288,"-1"0"-280,4-1-19,0 2 8,0-2 9,7 0-9,5-1 4,1 1 1,5-2 3,0 0-11,-1-3-48,-5-5-128</inkml:trace>
  <inkml:trace contextRef="#ctx0" brushRef="#br0" timeOffset="141103.97">4854 8601 7,'1'-9'5,"2"0"-9,-3-1 7,0-1 118,0 0-94,0 1-23,0-1 12,-7 4 20,0-1-13,-1 0-12,-1 5 9,3-2 3,-3 3-5,1 2 0,5 0 5,-1 0 8,0 3-28,-3 9-13,4 6 6,2 7 8,-2 2-3,3 3-3,0 1 4,0 1 2,3 0 0,1-3-8,3 1 4,-3-5 4,-3 1-3,-1-3-8,0-4 4,-5-2-2,-6-2 0,1-7 0,-1-2 4,3-4 3,-1-2 0,1-5-9,1-6 1,0-6-2,3-6-1,4 1-1,0-2-6,4-1-30,10 4-9,-3 4-41,3 2-5</inkml:trace>
  <inkml:trace contextRef="#ctx0" brushRef="#br0" timeOffset="141585.72">4945 8643 158,'0'-2'134,"0"-1"-140,-2-2 6,2 1 11,-4-2-8,1 0-6,-1 1 3,0-2-4,-2 1 0,-4 4-6,2 2 4,-3 0 2,0 2 6,0 8-6,2 3 12,1 2 9,4 2-3,-3-1-1,7-1 3,0-3-1,0-4-9,8-1-9,2-3 4,0-4 4,3 0-1,0-3 7,-2-5 5,0-4-5,0-1-7,-2 0-5,-5 0 1,-2 2 1,-2 2-9,0 5 1,0 0 9,0 4 4,0 0-3,0 2-14,-2 5 5,2 1 2,0 3 6,0-3-4,0 1 7,7-4-1,1 0-4,2-2-4,-2-2 9,-1-1 1,1 0 0,1 0-3,-2-5 3,1 0-1,-1 0-2,0 1-6,-3-1 6,3 4-4,-3-2 1,2 2-11,-4 1 7,3 0-2,-5 0 1,2 0 0,0 0 7,-2 0 5,0-5 8,0-2 4,0-3-13,-4-3 3,1-2 8,1-1-1,2-2-7,0 1-7,9 0-6,9 3-11,6 5-17,-2 1-99</inkml:trace>
  <inkml:trace contextRef="#ctx0" brushRef="#br0" timeOffset="153893.57">5593 8329 52,'0'-6'-35,"0"0"291,0 1-251,-4 3-6,-1 1 19,0 1 46,4 0-27,-4 0-8,3 1-12,0 5-15,-2 2-7,1 4 10,-1 5 4,1 4 4,2 2-1,1 2 5,0 1 2,0-3-8,0-3-8,4-4 1,3-6 0,6-3-2,-1-3-3,6-4 5,2-3 5,2-10-4,4-5 1,-2-4 0,-6-3 0,-3-3-5,-8 2-4,-7 2 2,0 2 2,-15 1-1,-8 8-1,0 5 8,-6 8-9,1 6-7,-1 14-10,1 11 4,3 11-21,6 1-74,6-3-200</inkml:trace>
  <inkml:trace contextRef="#ctx0" brushRef="#br0" timeOffset="157609.63">16228 1087 33,'0'0'38,"0"0"70,0 0-10,0 0-82,3 0-2,-3 0 5,0 0 5,0 0-11,0 0-12,1 0-5,-1 0-5,0 0 7,0 0 1,0 0-1,0 0-4,0 0 7,0 0 0,0 0-1,0 0-1,0 0 4,0 0 2,0 0 0,0 0-5,0 0 5,0 0 4,-1 0-1,-4 1-6,-3 1-4,-7 1-4,-3 0-1,4 1 3,1-2 6,7 1 0,1-2-4,5 0-3,0-1 4,0 0-5,5 0-8,4 0 6,5 0 15,7 0 1,-4 0-4,2-2-6,-2 0 3,-2 1 0,-9 1-1,-1 0-4,-5-1 6,0 1 2,0 0 9,-3-3 6,-5 1-10,-3-4-9,-3 0-1,-1 2 3,-1 0 5,5-1 0,6 4-5,2 0-3,3 1 1,3 0-49,12 0-148</inkml:trace>
  <inkml:trace contextRef="#ctx0" brushRef="#br0" timeOffset="159045.04">16196 1278 47,'0'-7'25,"0"1"-13,0 1 24,0-1 14,0 2-15,-3-1-14,2 1 7,1 0-1,0 1-3,0-1-1,0 1-4,0 0-3,0 1 1,0 1 1,0 1 3,0 0-2,0 0-11,0 0-9,0 0-4,0 0-4,0 0-4,0 5-24,0 3 26,0 0 10,0 3-4,0 0-4,4 0-12,-3 0 0,5 0-13,-2-1-13,-3 0-11,4-1-14,-5 1-5</inkml:trace>
  <inkml:trace contextRef="#ctx0" brushRef="#br0" timeOffset="159199.7">16186 1483 99,'0'6'11,"0"-1"-14,0 3 6,0-3-4,0 2 1,0-1-2,0-2-9,0 0-34,0 1-6</inkml:trace>
  <inkml:trace contextRef="#ctx0" brushRef="#br0" timeOffset="159365.84">16220 1704 35,'0'3'67,"-2"-1"-32,-5 1-15,0 1-9,3 2-7,0 1-8,4 2 2,0-1-22,0-1-66</inkml:trace>
  <inkml:trace contextRef="#ctx0" brushRef="#br0" timeOffset="159633.54">16208 1836 174,'-8'9'16,"0"2"-18,2-2 12,5-1 15,-2 0-13,2-1-10,1-1 1,0-1 0,0-1-6,0 2-1,1-1 5,3 1-2,-4 2-3,3 0 0,-3 2 5,0 0-1,0 0-2,-4-1 3,1-1 2,2-1-3,1-2-2,0 1 2,0-2 2,0 1-2,0 0-2,0 0 2,0 2 2,0 1 1,0-1-6,-3 0 3,3 0 3,0-1 0,0 1-5,0 0 4,0-2-2,0 0 0,3-4-39</inkml:trace>
  <inkml:trace contextRef="#ctx0" brushRef="#br0" timeOffset="164449.51">4654 6944 142,'-2'-7'242,"-7"2"-236,-1 3-6,-1 2 29,0 0 4,-5 6-20,3 7-7,-4 5 2,2 3-1,4 5-1,-1 2-1,6-1 6,6-1 1,0-5-4,4-4-2,10-4-4,2-6 1,7-5-2,6-2 0,-2-4 5,4-9 3,0-4 0,-5-7-8,-6-1 1,-7-3-6,-13 2 5,-2 1-5,-15 1 4,-14 5-8,-2 6-5,-6 9-4,-1 4 8,5 16-6,2 10-11,8 10-14,7 5-9,9 1-61,9-5-97</inkml:trace>
  <inkml:trace contextRef="#ctx0" brushRef="#br0" timeOffset="165049.07">5544 6869 13,'0'-2'163,"0"0"-28,0 1-115,0 1 2,0 0 22,0 0-8,-1 0-13,-5 3-14,-4 5-7,-1 4 3,-1 3 10,1 3 5,0 5-4,4-1 1,0 3 4,7-3-9,0-2-3,2-1-2,11-7-2,5 0-4,2-5-2,9-3 4,-4-4 8,5-6-8,1-8-8,-5-4 12,-3-4-4,-6 0-7,-8-2-5,-9-1 1,-4 0-2,-14 1-5,-10 3-5,-5 5-5,-6 8-5,-7 8 5,0 12-8,0 13-1,-1 10-38,0 7-94</inkml:trace>
  <inkml:trace contextRef="#ctx0" brushRef="#br0" timeOffset="170685.45">19981 1102 38,'0'0'28,"0"0"142,0 0-134,-6-1-16,5 0 9,1-1 21,-6 1-8,6 1-16,0-1-12,0 1-5,0 0-9,0-1 2,0 1 0,0 0 0,0 0-4,0 0 0,0 0 3,0 0 0,0 0-5,0 0 1,0 0-5,0 0-20,0 0-18,0 0 1,0 2-15,3-2-60</inkml:trace>
  <inkml:trace contextRef="#ctx0" brushRef="#br0" timeOffset="174981.65">16524 6590 23,'4'-3'22,"-1"-2"-6,-3 0 7,0 1 15,0 0-9,0 1-9,0-1 2,-6 2 5,5-1-9,-4 2 0,3 0 5,-2 1 4,-3 0-5,-2 0-8,1 0 5,-3 5 0,0 1-3,-2 3-6,-1 4 2,2 0-5,1 2-3,0 1-4,2 2 4,0-1 2,4-3-5,5 0-2,0 1 4,3-4 1,6 0-5,3 1 1,5-3 4,2 1 3,2 0-4,7-2-3,-3-2 5,4 0-1,1-4-4,1-2-1,-3 0 5,-2-2-1,-4-9-4,1-4 1,-11-7 5,-1-3-7,-8-1-6,-3 1-8,-14 0 2,-10 4-6,-3 3-22,-9 5-48,-8 7-97</inkml:trace>
  <inkml:trace contextRef="#ctx0" brushRef="#br0" timeOffset="177038.34">19184 5767 88,'2'-3'170,"-2"0"-47,0 2-108,0-1-10,0 2 14,0-1 12,0 1-9,0 0-11,-2 0-8,2 0-7,0 0 4,0 0 3,0 0-5,0 0-3,0 0 4,0 0 1,0 0-1,0 0-4,0 0 5,0-1 5,0-1-3,0 0-4,0 0 5,2 1 3,-2-2-6,0 1 1,0 2 2,-2 0 0,-3 0-3,1 0-7,0 2 6,0 5 3,1 1-4,0 1-3,3-2 5,0-2 2,0-1-3,7-2-3,3-2 6,-4 0 1,0 0-1,-1-2-4,-1-4 5,-4-1-1,0-2-7,-2 1-4,-7 1 2,-1 2-3,-1 3-17,-3 2-61,-8 8-142</inkml:trace>
  <inkml:trace contextRef="#ctx0" brushRef="#br0" timeOffset="186417.45">4444 7500 348,'0'-7'61,"0"1"-78,-1-1-5,1-1 32,-3-1 6,0 1-14,2 2-4,1 1 2,-3-1 1,-1 2 3,-3 2-2,3 2 4,-3 0 3,3 4-4,-5 6-1,1 5 1,1 6 1,-1 3-2,1 3-5,3 1 4,-3-3-1,5-1 0,-3-3-4,5-4 3,-2-3 0,2-3 0,0-4-4,0-2 2,0-4-5,0-1-6,0 0 1,-2 0 11,-4-10-9,2-1-12,-3-3 10,-3 0 10,6 1 4,0 2 2,0 3-1,4 7 7,-3-1 6,3 2-12,0 0-14,3 1-5,5 3 17,3 2-3,0 0-3,2-1 3,2 1-6,-1-5-35,1-1-44,-2 0-98</inkml:trace>
  <inkml:trace contextRef="#ctx0" brushRef="#br0" timeOffset="186973.67">4494 7590 63,'0'0'144,"0"0"-137,0 0-11,0 0 37,0 0 13,0-2-28,0-1-10,0-2 0,0 2 1,0-1-7,-1 0-2,-2 1 7,-1 0 0,-3 1 2,1 2-6,-1-1 0,-1 1 4,1 0-7,0 4-2,-1 4 3,4 0 0,-2 2-1,5-2-5,1-1 5,0-1 0,0-1-2,1-3-3,6-1 2,-3-1 5,3 0-1,0 0-2,0-3 5,-3-2-1,0-1-1,-2 2-5,1 1 4,-3 1 1,0 2-3,0 0-1,0 0 2,0 0-5,2 1-12,2 6 11,1 0 7,3 0 2,-1-3-4,1-2-5,2-2 5,0 0 0,1 0-1,-4-6 1,0-1 4,-7 0 2,1-3-4,-1 1 1,0 1 2,-1-1 2,-2 4-6,-1 2 1,1 1 6,2 1-3,-2 1-4,3 0-11,0 3-10,0 3 2,3-2-4,1 0-19,3-2-13,4-2-4,-3-1 2,1-8-15</inkml:trace>
  <inkml:trace contextRef="#ctx0" brushRef="#br0" timeOffset="187197.37">4705 7401 227,'2'0'51,"0"0"-74,3 2-17,-1 7 51,3 4 19,-3 6-18,0 7-3,-4 3-2,0 2 1,0-1-7,-7-2-2,0-2 6,2-3-2,0-6-3,3-6-3,0-5 4,2-3-10,0-3-43,0 0-41,0-9 13</inkml:trace>
  <inkml:trace contextRef="#ctx0" brushRef="#br0" timeOffset="187339.03">4672 7588 84,'-4'0'205,"1"0"-190,-1 3-14,4-1 26,0-1-3,0 1-20,4 0-1,6 0 4,-2-1-3,5-1-2,5 0 3,-3 0-2,0-4-28,-2-2-62,-6-2-118</inkml:trace>
  <inkml:trace contextRef="#ctx0" brushRef="#br0" timeOffset="187793.43">4812 7573 374,'-4'4'-5,"1"4"-50,3 1 53,0 0 8,0 1-8,9-1-1,-5 0 5,3-2-1,0-1-7,-6-2-9,2-2-1,-2-2-9,-1 0-16,0-1 8,0-7 32,3-2 1,0 0-3,1 0 3,0 2 5,3 1-1,-3 3-6,0 2 1,1 2 6,4 0 1,-5 4 8,5 2 7,-2 1-1,-2 3-6,2-3-11,-2 0 2,0-1 0,-1-4-1,-2 1-5,2-3-2,0 0 4,-1 0-13,1-1-54,0-6-66</inkml:trace>
  <inkml:trace contextRef="#ctx0" brushRef="#br0" timeOffset="188409.43">5025 7624 79,'1'2'103,"-1"-2"-105,3 0-2,-2 0 19,2 0 12,0 0-14,1-5 6,2-3-5,-2-1-14,3-1-2,-7 1-4,2 1-6,-2 1-15,0 0 8,0 5 15,-2 1 14,-5 1 1,-2 0-5,1 4 4,0 6 3,-6 1 1,3 2-3,4 0-1,-2 0 4,8-2-5,-3-2-5,4-2 1,0-3-2,4 0-4,6-3-5,4-1 5,-3 0 9,7-5-2,-4-2-5,0-3 3,1 2 1,-4 0-4,-3 2-4,-1 1-4,-5 2-1,-2 2 2,0 1 2,0 0 2,0 3 1,0 1 1,0 4-1,0 0-1,4-4 2,-1 0 0,1-4-5,-2 0 6,3 0 5,-1 0 5,-1 0 0,1-1 9,-4-5 2,0-1-5,0 1-10,0 1-4,0 3 3,0 1-1,0 1-7,0 0 0,0 0-4,0 0-8,0 1-8,0 3 13,0 0 5,0-2 0,0-1-4,0-1 5,0 0 6,0 0 1,0 0 0,0 0 1,0 0 3,0-2-3,0-1-11,0 0 4,4 2 3,-1 1-4,1-2-5,0 2 3,3 0 0,-3 2-3,-2 3 0,2-1 0,-1-1 7,-3-2 3,0 0-5,0 0 5,0-1 6,0 0 1,0 0-2,0 0-3,0 0 2,0 0-2,0 2-12,4 0-8,0 4 12,0 2 7,6 0-6,-3-1 2,-3-2 2,2-2 1,-4-1-4,1-2-5,-3 0-10,0-2-36,-11-5-85</inkml:trace>
  <inkml:trace contextRef="#ctx0" brushRef="#br0" timeOffset="188846.29">4247 7882 66,'3'-4'305,"1"0"-300,4-1-28,6-1 21,1 4 12,5-2-2,6 2 1,9-2-2,2 2-10,8-3 7,5-1 0,1 0-3,9 0-4,1-2 1,3 0 4,0 2-8,-6 1-8,-5 5-26,-11 0-80,-15 2-73</inkml:trace>
  <inkml:trace contextRef="#ctx0" brushRef="#br0" timeOffset="191025.52">4346 7969 254,'-2'0'19,"-2"-1"-20,4 1 8,0 0 34,0-1-26,0 1-16,0-1-10,4-1 9,2 1 8,1 0-2,-3 0-3,-1 1-1,-2 0 3,2 0 0,-3 0-3,0 0-2,0 0 8,0 0-1,0 0-3,0 3-3,1 0 7,-1-1-3,0 2-4,3-2-1,-3 1 4,3-1-2,-3-1-2,0 0-3,1-1 6,2 0 0,-3 0-3,0 0 1,0 0 1,0 0 1,1 0-2,2 0-2,0 0 6,-3 1-3,1 1 0,2-2-2,-3 1 5,0-1-3,0 0 0,1 0-2,2 0 4,0 0 0,-2 2-4,2 0 2,-1 1 0,2-1 2,0 2-4,-1-2 1,1 2-5,3-2-20,-3 1-25,3-3-27,0 0-17,-2-5 3</inkml:trace>
  <inkml:trace contextRef="#ctx0" brushRef="#br0" timeOffset="191333.31">4500 7986 102,'1'0'48,"2"0"-49,-3-4 15,4 0 26,0 0-15,3 2-17,-1-1-7,-1 2 3,1 1-3,-2-1-5,0 0 4,-1 1 3,0 0 0,-3-1-3,0-1 12,0-2 9,0 0-13,-6-1-6,2 0 10,-2 2 5,2 2 0,-5-2-5,3 3 14,2 0-1,-2 0-13,2 4-15,3 5-3,-2 2 3,0 1 1,3 2-2,0-3 4,0-4-1,10 0-2,1-4-4,1-3-2,4 0-7,3-9-23,-3-3-68,-3-1-86</inkml:trace>
  <inkml:trace contextRef="#ctx0" brushRef="#br0" timeOffset="191904.69">4709 7924 50,'-13'3'186,"-3"2"-201,4 0-19,-2 1 42,6 1 13,-1-1-17,5 2-2,0 0 3,4-1-4,0-1-7,0-1 6,0 0 1,1-1-1,2-3-3,5-1 1,-1 0 5,-1 0 4,1-1-4,0-3 6,0-2-1,-2 0-6,2 2-3,-4-1 0,-3 4 1,0 1-2,1 0-1,-1 0 4,0 0-1,0 0-1,0 4-2,3 2 8,-1 1 1,2-2-2,-2-1-6,3-2 4,-1 0 2,3-2 4,-3 0 2,-1 0 5,1-1 5,-4-2-5,4-1-8,-4-1 5,0 1-2,0-1-3,0-1-9,0 2 4,-4 1-2,4 3 0,0 0-6,0 0-8,0 0-29,4 0-6,5 0-1,0 1-36,-3-1-29</inkml:trace>
  <inkml:trace contextRef="#ctx0" brushRef="#br0" timeOffset="192007.29">4709 7924 145</inkml:trace>
  <inkml:trace contextRef="#ctx0" brushRef="#br0" timeOffset="192212.94">4709 7924 145,'74'39'-9,"-74"-38"-61,0 0 65,3-1 11,1 0 1,-1 0-6,1 0 5,-4-1 2,1 1 6,-1 0 20,0 0 14,0 0-4,0 3-9,0 4-16,0 5-10,0 1-1,0 1-3,0-3-5,3-3 1,0-1 4,-3-3-2,1-3-6,-1-1 5,3 0 8,-3 0 14,0-6 11,0-2-8,0-5-15,0-1-6,0-1-3,-4 1 1,-2 2 2,2 2-5,4 2-5,-1 5-1,1 0 0,0 3-16,4 0-22,3 6-11,-3 4-5,2-1-104</inkml:trace>
  <inkml:trace contextRef="#ctx0" brushRef="#br0" timeOffset="193486.57">4880 7974 321,'0'0'45,"-5"0"-53,5 0 26,0 0 29,0 0-27,0 0-17,0 0-8,0 0 0,0 0 5,2 0 2,3 0-1,2-2 3,1-1 3,-1 0 3,4-1-7,0 1-4,-3 0 3,1 3-4,-1 0-11,-1 0-21,0 1-33,-4 4-66</inkml:trace>
  <inkml:trace contextRef="#ctx0" brushRef="#br0" timeOffset="193993.63">5079 7882 268,'-7'-3'4,"3"-3"-32,0 1 48,-3 0 0,2 1-20,-1-2 2,-3 2 0,1-2-4,-3 3-2,0 1 8,2 0 7,2 2 2,3 0 9,0 0-4,0 0-4,4 7-12,0 3-3,0 3 7,0 4-1,0 3-3,4-1 1,0 0 1,-2 0 1,-2-1-6,2-1 2,-2 0 1,0-4 2,0-1-4,0-2 0,0-3 3,0-4 3,0 0-7,0-3-4,0 0 3,-2 0-6,0 0-18,-2-3-31,0 1-5,1-3 11,-1 3 8,0-1 6,1 2 16,3 0 7,0-4-17,0 1-16</inkml:trace>
  <inkml:trace contextRef="#ctx0" brushRef="#br0" timeOffset="194457.64">5103 7949 198,'2'0'19,"0"-3"-60,5-2 44,-3-1 21,4-1-20,-1 1-2,0 2 4,-4-1-4,-2 3 0,2 1 6,-3-2 21,0 2 6,-3 1-12,-1-1-6,-3 0 0,-1 1-2,-1 0-10,0 0-5,0 3 1,1 5-2,1-1-6,0 1 3,3-1 3,4-1 1,-3 0-3,3-1-1,0-3 0,0 1 1,6-1-4,2-2 3,1 0 6,-3 0-1,3 0-1,-2-3 1,1 0-1,-1-3 0,0 2-15,-3 1-6,0 0 3,-1 3 1,1 0-5,-1 0 0,-3 2 17,4 1 6,-2 1-2,2-2 0,3-1 1,-3-1 3,0 0 2,-1 0 9,1-3 18,-3-3-2,-1-2-3,0-1-8,0 2-2,-1-3-6,-3 2-5,-3 1 0,5 0 1,-3 1 7,5 3-15,0 0-1,0 0-3,5 0-4,8 1-3,5-1 7,1 0-3,5-2-13,1 0-42,-6 0-100</inkml:trace>
  <inkml:trace contextRef="#ctx0" brushRef="#br0" timeOffset="206338">5380 7778 52,'-1'0'11,"-3"0"310,1 0-252,0 0-65,3 0 6,0 0 16,0 0-5,0 0-14,0 0-3,0 0-1,0 0-3,0 0-7,0 0 9,0 0 5,0 0 3,3 0-6,0 0 4,-2 0 1,6 0-6,1 0-2,8 0 8,6 0 6,-3 0-8,1 0-5,-1 0 1,-1 0 0,-2 0 0,-1 0-7,-4 0 3,-3 2-1,-3 0-9,0 2-11,-5-2-10,0-2-23,0 0-54,-5 0-139</inkml:trace>
  <inkml:trace contextRef="#ctx0" brushRef="#br0" timeOffset="206757.4">5711 7847 407,'0'0'39,"0"0"-51,0-2 15,0-5 22,0-3-11,4-6-11,7-3-2,-2-4-3,6-3 5,-1-1 2,-3-2-2,0 3-3,-3 2 3,-1 4 0,-5 5 2,-2 6-4,0 3 4,0 6 5,0 0 2,0 0-9,0 10-9,0 10-13,0 9 20,4 10 0,-2 4 4,0 2 0,1-1-4,1-2-4,3-3 1,1-6-27,-1-4-67,-4-10-218</inkml:trace>
  <inkml:trace contextRef="#ctx0" brushRef="#br0" timeOffset="-213251.49">9764 5489 100,'0'-6'-40,"0"0"180,0 4-125,-2-1-8,0 2 24,2 1 4,0 0-7,0 0-10,-2 3-11,2 5-8,-3 4-3,3 5 4,0 4 12,3 9 4,6 8 6,-5 7 3,3 12 8,-7 11-3,0 11-9,-3 8-9,-5 9-1,-1 4-1,2 6-4,0 2 0,3 4 5,0 1-1,0-3-7,0-4 0,-3-4 4,0 0-1,-2-7-4,-2-4 0,-1 0 9,1-1-11,-3 1-1,1 1 1,5-2 0,-3-2 3,4-1-6,0 0 3,-1-1-4,1-8 1,-6-2-4,2-7 1,0-9 6,-4-4 3,4-6-5,0-7 2,2-5 2,2-11 0,6-5-5,-2-9 1,3-7 2,0-6-17,0-9-31,0-12-19,7-12-62</inkml:trace>
  <inkml:trace contextRef="#ctx0" brushRef="#br0" timeOffset="-212419.72">9699 5442 70,'4'-2'-21,"3"1"15,1 0 66,-1 0-2,0 1 0,4 0-10,4 0-9,5 0 3,2 0-4,10 0-6,5 0-7,9 0-2,11 0-3,14 0-1,4-1-4,14 0 4,4 1-5,10 0-1,5 0-12,-1 0 5,7 0 0,0 0-5,4 0-2,6-2 2,5 2 3,0 0-2,-3 0-5,-2 0 4,-2 0 2,-7 3-3,-5-2-4,-10 2 4,-5 0 2,-12-2 0,0 4-6,-6-4 4,-5 0 3,-8-1-2,-3 0-4,-4 0 4,-3-2 1,-1-3 0,4 0-5,-5 2 4,3-1 1,-1 3-1,-1 0-4,2 1 3,-5 0 3,0 0-3,-4 3-4,-4 0 5,-5 1 1,-6 0-1,-3 1-4,-9-2 3,2 1 2,-5-2-1,4-1-4,-5-1 3,2 0 5,-1 0-3,2 0-8,2-3 6,-5-1 2,-2 2-5,-2-2-11,0 2-4,-4 1-5,0-1-3,-6 1-3,2 0 10,-3 1 10,4 0 5,-1 0-4,2 0 2,7 0 7,-1 0-2,7-1-5,3 0 1,1 0-8,0 1-12,-3 0-8,-3 0-3,-5 0-13,-4 0-27,-7 0-46</inkml:trace>
  <inkml:trace contextRef="#ctx0" brushRef="#br0" timeOffset="-212099.42">13685 5436 63,'-3'0'124,"3"-1"-90,0-1-11,0 2-5,0 0-16,0 0 3,0 0 5,3 0 6,-3 0-5,1 0 2,2 0 2,-3 0 1,0 3-2,0 2 7,0 3 5,0 2-3,0 5-7,0 4-1,4 3 1,0 6-4,1 6-5,0 6 0,-4 7 5,4 8-2,-3 6-5,0 7 7,-2 8 9,2 8-1,-2 5-6,0 2-3,0 4-3,0 2-4,7 1-4,3 2 4,4-1 2,4-3-5,1 0-1,4-2 4,-2-6 2,-2-2-2,-4-4 8,-1-2-8,-5 1 5,-9 2-1,0-1-4,-9-2 0,-2-2-1,0-7-1,0-5-4,0-5 2,2-7 0,4-4-9,-5-7-15,2-7-18,1-9-35,0-8-25,-1-10-65</inkml:trace>
  <inkml:trace contextRef="#ctx0" brushRef="#br0" timeOffset="-211395.52">9994 8824 135,'4'-2'114,"5"-2"-59,2 1-10,7-2-12,6 2 0,6 1 4,8 0-2,1 2-2,13 0-9,8 0 1,7 0 0,15 2-7,11-1-3,12 0 7,12 0-7,5-1-10,6 0-4,12 0 2,7 0 1,9-4-3,4-3-2,1 1 5,-3-1 1,-8 1-6,-9 1 1,-11 1 5,-6 2-5,-12 2-1,-4 0 0,-12 0 6,-8 0-4,-9 0-2,-7 2 1,-6 1 1,-10-2 1,-1-1-5,-4 0 3,-9 0 1,-6 0-1,-7 0-7,-3-3-1,-2 0-2,-6-1-7,-1 2-14,-5-2-8,-5 2-11,-7-1-29,-1 0-54,-17-2-187</inkml:trace>
  <inkml:trace contextRef="#ctx0" brushRef="#br0" timeOffset="-210239.48">11749 5518 50,'0'0'88,"0"0"-73,0 1-17,0 1-4,0 3 5,0 3 3,0 1 4,0 3-1,0 1-6,0 1 1,0 0 5,0 3 1,0 0-4,-5 0-4,3 4 4,-3 0-2,1 3-36</inkml:trace>
  <inkml:trace contextRef="#ctx0" brushRef="#br0" timeOffset="-210055.2">11731 6019 110,'-2'6'10,"2"1"-26,0 0 8,2 0 6,4-1 7,7 1 7,-2-2-6,3 2 0,-6-1-6,-1 0-1,-5 0-1,0-1 5,-2 0-4,0 1-31,0 0-34</inkml:trace>
  <inkml:trace contextRef="#ctx0" brushRef="#br0" timeOffset="-209935.08">11731 6275 115,'-6'11'5,"6"-1"-6,0-1 5,0-1-2,1-2-4,4 0 4,-1 0-1,-2-1-28,-2 0-69</inkml:trace>
  <inkml:trace contextRef="#ctx0" brushRef="#br0" timeOffset="-209751.68">11725 6558 11,'6'16'10,"-6"-2"-5,4-2 15,-4-1-3,0 0-12,-2 3 1,-5-1-4,-1 1 2,-2 1-4,2 2 9,0 0-2,1 1 7,3 0-1,2-1-7,2 0-3,0-1 0,0-2-6,4-2-1,5 0 5,-1-1-2,-1 2-11,0 0-28,-3-1-30</inkml:trace>
  <inkml:trace contextRef="#ctx0" brushRef="#br0" timeOffset="-209259.13">11693 7013 36,'-1'18'30,"-2"2"-3,3 1 9,0 0-10,0 0-4,0 1-5,3-3-7,1 2 21,0 0-20,-1 0-11,1-1 1,-4-2 0,1 1 0,2 0-3,-3 0 1,0-2 1,0-2-6,0 2-14,0 0-6,0-1 3,-3 2-8,2 0-15,1 2 13,-4 3 23,-3-3 9,4 4 4,-3-2 6,2 0 4,0-2 8,-1 1-5,-1-2 0,2 0 0,-2-2-2,5-1-9,-3 1-3,4-2-2,0-1 2,0 0-3,0-1 0,0 1 1,0-1-6,0 1-3,0 2-1,0-1 8,-6 2 3,0 0-2,0 2 3,-1 0 9,3 0-1,2 1-5,-3-1-4,3 4 2,0-3-2,0 0-3,-1-2 1,2 0 0,1-3-1,0-2 0,0-1 2,0-2 2,0-2-2,0 4-4,0 1 1,0 2-3,0 2-2,0 0-1,0 3-2,0 2 1,0 0 6,-6 0 0,5-2 5,-3-1 1,-2-2 7,5-1 24,-2-1 5,2-1 10,1-1-6,0 0-11,0 4 0,0 2-9,1 1-12,2 2-9,-2 0 1,-1-1-2,0-1 0,0-5-12,-1-1-11,-6-5-25,-2-8-50,-2-1-97</inkml:trace>
  <inkml:trace contextRef="#ctx0" brushRef="#br0" timeOffset="-208659.27">9946 7082 22,'0'-3'8,"0"-1"14,0 0 6,0 2 1,7-1-10,-2 0 7,1 3-1,-2 0 0,0 0-2,-1 0 3,1 0 11,-2 3-23,3 0-12,1 1 2,5-1-1,4-2-2,3-1-3,3 0-1,4-6-14,3-3-31,1-2-70</inkml:trace>
  <inkml:trace contextRef="#ctx0" brushRef="#br0" timeOffset="-208495.2">10589 7080 39,'19'-7'57,"2"1"-56,3 1 1,2 3 3,-2 2-5,2 0 3,-2 3 0,1 6-4,1-1 1,-2 1-3,4-2-7,1-3-13,-3-1-8,2-3-7</inkml:trace>
  <inkml:trace contextRef="#ctx0" brushRef="#br0" timeOffset="-208319.75">11348 7086 24,'23'-9'42,"0"0"-8,-3 1-11,2 0-14,-5 5-4,-4 2-6,0 1-5,-3 0 3,0 4-4,-3 3-4,4 1 1,0-1-4,1-1-15,4 0-3,3-5 8</inkml:trace>
  <inkml:trace contextRef="#ctx0" brushRef="#br0" timeOffset="-208167.09">11805 7043 7,'27'0'4,"-5"0"5,-3 1-9,-2 7-1,-1-1 4,-3 2 0,3-2 0,-5 0-1,6-1 7,-2 0 3,3-6 0,1 0 6,3-3 11,-1-6-7,6-1-12,-2 0 0,3 2-4,0 1-2,0 3-5,-1 4-11,2 0-36,-5 0-46</inkml:trace>
  <inkml:trace contextRef="#ctx0" brushRef="#br0" timeOffset="-207823.76">12404 7091 75,'14'0'53,"-1"0"-14,5-6 25,4-4-6,-1 1-33,4 1-11,1 2-7,-5 6-6,4 0-2,-4 0-3,1 4-1,-3 3-5,2 2-5,-4 1-1,2-3 7,1 0 4,-2-4-8,1-2 6,1-1 10,5-1 0,-2-6-3,4-3 0,2-1 2,-1 2-4,-2 2 3,-2 4-2,-1 2 2,0 1-1,-8 0-1,3 4-5,-7 2 8,0 1-1,2-2-2,-1 0-1,5-3 7,-1 0-1,4-2 8,-1 0-6,8-4 7,-2-2-1,-2 2 8,1-1-8,1 4-6,-8 1-5,1 0-1,-7 1-2,0 5 4,0 2 0,-3 1-2,1-3 3,2-1-2,0-2 0,4-3-1,2 0-1,2-1 11,9-7-5,-3-3-3,4 0-2,-3 2-2,-2 0-6,-10 0-86</inkml:trace>
  <inkml:trace contextRef="#ctx0" brushRef="#br0" timeOffset="-207067.25">12011 6744 22,'-7'0'168,"-1"0"-25,-3 0-111,0 0-5,0 6 12,-1 5-14,4 3-10,0 4-4,2 2-2,5-1-3,1 0 2,0-2-1,1-4-7,9-2 0,1-4 2,4-1-2,0-6 0,2 0 2,1-5 3,0-7 4,-1-2-5,-3-3-3,-3 0 3,-7-1-3,-4 0-5,-4 0-2,-7 2 4,-5 4-4,-1 6-3,0 6-1,-4 3-7,2 11-12,2 10-10,0 4-16,6 4-59,6-1-126</inkml:trace>
  <inkml:trace contextRef="#ctx0" brushRef="#br0" timeOffset="-206811.13">12164 6637 345,'0'-1'61,"0"1"-63,0 0-1,2 8 12,0 8-7,-2 7 2,0 6 3,0 4 0,-4 2-5,-7-2-3,2 2 6,-3-2-2,5-5-10,0-2 2,3-8-2,4-4-14,0-5-31,0-5-55,7-4-106</inkml:trace>
  <inkml:trace contextRef="#ctx0" brushRef="#br0" timeOffset="-206523.37">12260 6803 14,'2'-3'54,"-2"3"-35,0 0 18,0 0 32,0 0-18,0 1-19,0 6-8,0 4-11,0 0-6,0 1 5,0-2-2,5-1-3,-1-4-2,-1-1 2,2-1 1,1-3 0,-2 0 5,3-5 12,-3-6 3,0-2-19,-1-4-2,-3-1 0,0 1-1,-7 2-6,-4 5 0,4 4 1,-4 6-8,-2 7-27,-2 12-21,-6 7-50,5 5-166</inkml:trace>
  <inkml:trace contextRef="#ctx0" brushRef="#br0" timeOffset="-204955.39">8740 9127 133,'-4'3'186,"0"-1"-3,4 1-178,-3-1-21,3-1 12,3 2 18,4-2-8,8 1-6,4-1 6,5-1-1,3 0-2,-1-5-1,-4 0-5,-2-1-24,-5 1-48,-4 3-92</inkml:trace>
  <inkml:trace contextRef="#ctx0" brushRef="#br0" timeOffset="-204615.84">8965 9168 63,'0'1'130,"0"-1"47,0 0-128,0 0-34,0-1 15,0-6-6,7-3-17,3-3-9,5-4 4,2-4-1,-2-1-4,3-3-1,-5 4-1,-2 3-5,-3 5 1,-4 6 3,-1 5 7,-3 2 2,0 0-4,0 9-3,0 8 4,-7 9 2,1 4-3,-3 2 2,0 0 1,4-2-1,-2-1-4,3-5-11,1-4-9,3-1-20,0-7-40,0-6-117</inkml:trace>
  <inkml:trace contextRef="#ctx0" brushRef="#br0" timeOffset="-203943.77">9246 8966 202,'-4'0'63,"-1"0"-56,3 0 23,2 1 31,-2 2-19,-1 5-22,2 5-9,-3 8-1,-3 8-3,3 2 5,-3 4-3,1 2-3,1 2-8,-2 1 2,-4 0-4,5 0-12,-1-2-33,-1-5-32,-2-3-39,2-9-88</inkml:trace>
  <inkml:trace contextRef="#ctx0" brushRef="#br0" timeOffset="-203567">9268 9178 182,'0'-4'44,"0"-1"-43,0 0-6,4-2 2,-1-1-3,1 2-93</inkml:trace>
  <inkml:trace contextRef="#ctx0" brushRef="#br0" timeOffset="-203462.39">9268 9178 330</inkml:trace>
  <inkml:trace contextRef="#ctx0" brushRef="#br0" timeOffset="-203341.79">9268 9178 330,'-24'-10'81,"22"10"-74,2 0 4,0 0 42,0 0-22,0 0-30,0 0-8,4 0 5,3 0 5,4 1-1,1 2-5,4-1 7,-1 2 0,3-2 0,0 0-6,-4-2 5,4 0 0,-3 0-4,3 0-18,-3-5-38,-5-4-147</inkml:trace>
  <inkml:trace contextRef="#ctx0" brushRef="#br0" timeOffset="-203019.56">9454 9179 111,'0'0'69,"0"0"109,0 0-135,0-4-37,2-3-6,4-4 11,7-5-7,1 0-4,1-2-4,3-1 4,-5 0-14,-2 4-25,-4 3 4,-3 5 24,-3 4 12,-1 3 3,0 0 6,0 10 24,-1 9-15,-6 8-7,0 5-5,-1 2-1,1-2 1,1-1-7,-1-3 0,3-4-1,4-5 2,0-6-23,1-6-82</inkml:trace>
  <inkml:trace contextRef="#ctx0" brushRef="#br0" timeOffset="-201663.25">13936 5251 118,'0'1'339,"0"-1"-322,0 0-14,0 0 13,0 0 14,4 0-12,5-2-17,6-5 1,6-3-2,-2-3 1,1 0 1,-4 0-2,1-1-6,-7 1-5,-1 1 6,-3 5 1,-3 4 1,-3 2 1,0 1 4,0 6-4,0 7-7,0 5 6,-5 2 5,3 3 0,-2-2-3,-1 2 0,5-3 2,0 0 0,0-2-22,0-4-35,0-2-18,5-3-67</inkml:trace>
  <inkml:trace contextRef="#ctx0" brushRef="#br0" timeOffset="-201375.46">14283 5027 397,'0'6'13,"-5"5"-33,-1 6 18,1 2 8,2 6 5,-1 2-2,-1 3-1,1 0-1,-1-1-7,1 1 1,-2-2 0,2-1 2,-1-2-6,3-1 3,2-2-9,0-2-29,-3-3-81,2-5-146</inkml:trace>
  <inkml:trace contextRef="#ctx0" brushRef="#br0" timeOffset="-201075.68">14303 5292 50,'3'-5'31,"-3"1"2,2 1 47,0-1-2,2-1-24,3 1-19,4-3-16,0-1-8,4-2-5,1-1 2,6-1-7,-5 0-2,0 0 1,-4 4 1,-3 2 0,-5 2-4,-5 4 3,0 0 4,0 3 4,0 9 6,-5 5-2,-6 9 3,1 3-7,-1 2-8,3-1 1,2-3 3,3-3-8,3-2-53,0-8-114</inkml:trace>
  <inkml:trace contextRef="#ctx0" brushRef="#br0" timeOffset="-181863.62">16460 4851 73,'3'0'78,"-3"0"40,0 0-115,4 0-6,-4 0 13,4 4 11,-1 0 5,-2 3-10,2-1-3,-2 2-5,-1-1 9,0 1 4,0 4-2,0 1-6,-1 3 4,-3 3 1,4 3-1,-3 6-7,3 4 6,0 6-2,4 4-4,6 3-4,-3 4-3,1 1 1,-4 1-1,0 2-6,1 1 5,-5-3 0,0-2-2,0-3-5,0-2 7,0-2 1,0 0-2,0 1-4,-5-2 5,3 1-1,-2 0 1,-2-3-2,2-2 0,-3-3 3,0-3 0,4-4-6,2-6 6,1-2-1,0-6 2,0-2-3,4-3-1,3-1 4,-3 2-3,-1 1-3,1 2 4,-4 2 0,0 2-2,0 1-1,0-1 1,0 1 0,0-3-1,0 1-5,0-5 3,-3 0-8,3-5-14,0-5-44,-1-2-76,1-11-153</inkml:trace>
  <inkml:trace contextRef="#ctx0" brushRef="#br0" timeOffset="-180515.75">19814 4963 34,'0'-5'30,"-4"-1"-22,1-1 162,2 1-124,-5 1-18,5 0 12,1 1 0,0 0-5,-3 1-11,3 0-8,0 0-1,0 2-4,0-2-1,0 3 0,0 0 5,0 0-4,0 0-2,0 0 0,0 0 1,0 0 3,0 0-3,0 1-6,0 7 5,-3 4-2,2 7-3,-3 6-1,-3 7 1,3 5-1,-3 5-2,-2 5-2,2 2 6,-4 1-4,6 1-2,-7 0 2,3-1 0,1-1 3,1 0-6,-2-3 0,2-2 5,3 3-2,-3-6-2,2 2-1,-2 0 5,-2-4-1,1 2-3,3-4 0,-1 0 5,3-4-1,2-1-4,1-1-1,0-2 5,0-2-1,-3-1-3,3-2 0,-3-3 2,3 0 1,-1-6-3,-5 0 1,5-2 5,-3-2-2,-1 0-3,3 1 2,-2-1 4,1-3 1,1 1-5,0-2 1,2-3 2,0 1-1,0-4-4,0 1-2,0-2 3,0 0-5,0-3-16,8-5-17,2-7-13,1-5-39,-4 2-174</inkml:trace>
  <inkml:trace contextRef="#ctx0" brushRef="#br0" timeOffset="-156467.94">2519 10909 179,'0'12'286,"3"7"-283,-2 9-34,6 13 21,2 4 19,2 8 10,0 6-11,0 7-4,3 4 1,-6 1-1,-1-1-7,-6-4 3,2-10 5,-1-6-3,2-12-9,3-8-7,1-9-13,2-9-30,-2-10-40,-5-8-63</inkml:trace>
  <inkml:trace contextRef="#ctx0" brushRef="#br0" timeOffset="-156191.78">2320 10978 161,'-23'0'392,"6"0"-384,12 0-35,5-1 26,4-7-3,18-7-17,13-5 16,22-6 4,12-5-1,10 6 2,5 6 0,-1 7 1,-5 8-2,-10 4-3,-14 7 1,-12 9-4,-20 5-16,-15 5-2,-7 7 12,-22 2 13,-17 1 1,-10 1 4,-12-1 6,-4-2-4,-3-3 2,0-2-3,9-8 6,11-7-5,13-6-8,17-7-12,18-2-25,7-8-87,23-4-71</inkml:trace>
  <inkml:trace contextRef="#ctx0" brushRef="#br0" timeOffset="-155783.72">2847 11557 420,'-4'0'20,"0"0"-22,4 0 7,0-1 15,0-1 4,0-3-18,6-1-2,3-2 1,5-2 3,1 0 4,2-3 5,1 0-11,1 1 2,-6 1-2,1 5-4,-10 3-10,3 3 8,-7 0-3,0 8-1,0 5 1,-3 6 7,-8 5 2,-4 3-4,-2 2-5,-1-4 2,5 0-3,4-4-11,3-5-31,6-6-37,0-5-51</inkml:trace>
  <inkml:trace contextRef="#ctx0" brushRef="#br0" timeOffset="-153211.63">3865 11186 565,'0'0'43,"0"0"-59,0 1-26,8-1 13,8 0 24,6 0 5,13 0 4,5 0-1,3 0-1,0-2-11,-3 2-18,-8 0-41,-3 0-47,-12 0-103</inkml:trace>
  <inkml:trace contextRef="#ctx0" brushRef="#br0" timeOffset="-153055.71">3986 11349 596,'0'3'7,"0"1"-74,0-1 37,12-2 26,5 1 6,8-2 2,3 0 1,8 0-7,-3-8-51,-1 0-91</inkml:trace>
  <inkml:trace contextRef="#ctx0" brushRef="#br0" timeOffset="-151191.21">4882 11007 154,'0'-13'195,"-2"4"-138,2 3-56,0 4-10,0 2 7,4 4 10,5 12-5,3 8 9,2 9 14,-5 9-9,-1 5-12,-8 3-3,0-1 1,-2 0 3,-9-1-4,-1-4-6,-2-3 4,-3-3-2,2-4-1,4-6-10,0-6-13,5-9-30,5-10-41,-3-3-58</inkml:trace>
  <inkml:trace contextRef="#ctx0" brushRef="#br0" timeOffset="-150960.18">4797 11096 386,'-4'-17'11,"4"-1"-18,0-3 8,15-3 15,2-2 1,12 1-5,-1 1 4,9 5-6,5 6-10,-3 7-2,5 6 2,-5 3-2,-2 10-5,-6 3 4,-7 4 0,-13 6 0,-10 1-8,-2 2-7,-21 1 7,-6-2 2,-7 0 5,-7-2 5,-2-2 5,-2-2 0,0-7-5,5-4 5,2-9-1,12-2-3,8-2-16,15-9-35,4-2-93</inkml:trace>
  <inkml:trace contextRef="#ctx0" brushRef="#br0" timeOffset="-144935.75">4989 11558 15,'-6'-3'357,"2"2"-352,4 0-6,0-2 26,0-2 5,4 0-24,11-2-2,2-1 1,5 1 0,5-1-1,-1 0 1,-2-1-6,-2 0 11,-4 3-3,-8 2-1,-6 3-8,-1 1 0,-1 0 0,-2 10 0,2 6 14,-2 8-5,0 6 2,-7 2-3,-1 3-6,-1-4-1,5-3 2,4-5-2,0-7-17,4-5-30,5-5-44,-7-6-134</inkml:trace>
  <inkml:trace contextRef="#ctx0" brushRef="#br0" timeOffset="-144479.92">5368 10637 33,'0'0'129,"0"3"-68,-7 4-62,3 1 38,-3 2 23,7-2-31,-2 4-14,2 0-3,0-1-2,0 3-7,-2 3 0,-1 1-1,-1 2-1,0 0-17,-5-3-55,-5-9-176</inkml:trace>
  <inkml:trace contextRef="#ctx0" brushRef="#br0" timeOffset="-141251.82">8061 5513 128,'0'-1'423,"-18"1"-427,3 13-41,-5 9 38,-6 8 13,-9 13-2,-11 10 0,-9 6 0,-6 3-4,-5 4-1,-3 2 3,-6 5 1,-2-3-5,-3-3 0,2-5 4,6-9-4,11-8-15,11-10-24,15-11-10,13-10-30,9-9-63</inkml:trace>
  <inkml:trace contextRef="#ctx0" brushRef="#br0" timeOffset="-140971.72">7218 6130 130,'-11'-3'250,"-2"1"-227,2 2-23,0 0 23,0 0 16,0 3-17,1 3-8,-1 2 1,1 1 1,6 2-2,-3 4-2,3 6 0,0 4 5,-3 4-2,1 7-6,-5 1 1,-4 7-2,0-1 0,-5 2-4,-1 0-1,5-3 2,-2-6 0,7-5-5,2-6 0,5-7 2,0-5 2,4-6-7,0-4 0,0-2 3,12-1 0,6-3-2,9-9 4,7-8 5,12-6 0,7-3-7,6 1 0,2 1 3,-4 5-1,0 4-6,-9 4-7,-9 3-39,-8-1-63,-16-2-242</inkml:trace>
  <inkml:trace contextRef="#ctx0" brushRef="#br0" timeOffset="-132900.28">5864 10692 93,'0'0'384,"0"0"-371,0 5-41,0 7 18,-2 8 24,-6 10 5,1 8-2,0 9 1,-1 3 0,-2 5-9,2 2 0,-3 1-2,-2 0 0,-2-1-10,-3 0 5,2 1 1,1 0-1,1 0-7,2-2 4,8-5-6,4-7-26,0-10-35,2-13-52,7-11-124</inkml:trace>
  <inkml:trace contextRef="#ctx0" brushRef="#br0" timeOffset="-131663.65">6233 11003 187,'3'4'253,"-3"11"-226,0 11-55,-4 6 15,1 4 18,-1 0 2,0 4-6,4-1 2,-3 1 0,3-2-2,0 0-3,0-2-1,0-5 1,0-5-6,0-6-4,0-7-11,0-7-25,0-6-42,3-8-49,-3-11 20</inkml:trace>
  <inkml:trace contextRef="#ctx0" brushRef="#br0" timeOffset="-131443.68">6118 11110 231,'-14'-15'96,"6"3"-88,2 2-1,3 2 56,3 1-12,3-3-27,10 1-18,6-3 3,12-3-1,6 0-4,5-1-9,1 3 9,1 5 0,-2 4-3,-7 4-6,-6 4 0,-10 7-3,-9 4 0,-7 7-5,-6 3 12,-16 3 3,-9 2-9,-11-2-6,-7 0 9,-1-5 3,4-3-1,4-2-5,10-6-1,12-3-11,12-4-28,5-3-40,15-2-72</inkml:trace>
  <inkml:trace contextRef="#ctx0" brushRef="#br0" timeOffset="-130899.75">6704 10821 66,'0'0'402,"0"0"-391,0 0-16,0 2 18,-4 5 22,0 3-23,-2 3-11,2 2-3,0 2 3,0 1-1,-1 0-6,4 1-36,-4-3-54,-1 1-94</inkml:trace>
  <inkml:trace contextRef="#ctx0" brushRef="#br0" timeOffset="-130426.8">6497 11565 80,'-3'-4'376,"-5"-3"-360,1-2-24,7-2 7,0-4 14,4-1-4,7 0-5,2 1 3,5 2-4,0 0-1,-3 6 2,-1 5 2,0 2-2,0 0 9,-4 11 0,-4 3 4,-1 7-2,-3 2-1,-2 3-7,0-3 0,-2 3-3,-3-3 0,1 0 1,2-3-7,0-1-3,-1-2-12,3-4-30,0-5-30,0-4-63</inkml:trace>
  <inkml:trace contextRef="#ctx0" brushRef="#br0" timeOffset="-129193.11">6772 11341 24,'0'-4'163,"0"3"-81,0-1-54,0 1 16,0 0 6,0 1-25,0 0-9,0 0-2,0 0-4,-3 3-11,2 4-2,1 2 10,0 0-2,0-1-3,0-2 5,0 0 7,0 1 4,0-2-4,0 2 1,0-1 4,0 4-5,0 3-11,0 4-2,0 3 3,0 0 0,0 3-6,0-2 2,1-3 3,5-6-2,-2-3-3,-3-6-2,4-3 4,-3 0-1,2-9-1,1-6 7,-1-5 0,0-3 0,1 2-5,0 1-1,-4 5 4,2 6 0,-2 5-7,2 3 1,-3 1 1,3 3-1,2 8-3,5 6 8,-4 1 2,1 1 1,-1-2-6,0-5 1,1-2 3,3-4-1,-6-3-4,3-2 4,-2-1 3,2-4 5,0-7-4,2-8 3,-1-5-3,2-3-2,-5 1-6,2 1-1,-3 4-3,1 5-13,-5 5-18,5 6-20,-5 5-41,0 5-144</inkml:trace>
  <inkml:trace contextRef="#ctx0" brushRef="#br0" timeOffset="-118735.18">10760 6170 42,'0'0'96,"0"0"-52,-3-1-26,-1 1 9,2 0 18,0 0-2,0 0-24,-2 0-10,4 0-1,-3 1-3,3 3 2,0 1 2,0-1-2,0 2-2,3 1 2,1-1-1,0-1 0,2 1-5,1-2-1,0-2 6,0 0-3,1-2-2,-1 0 4,-1 0 5,0-2-5,-1-4 0,-3 2 1,0-1 0,1 0-1,-3 0-4,0-1 2,0 1 0,-3 3 0,-3-2-4,2 3 2,-3 1 1,-1 0-2,1 0-6,-4 6 3,4 2 2,-4 2 0,7-2-4,2 1 3,2-2 2,0-1-4,2-4 1,4 2 0,0-3 5,4-1 1,-2 0-4,2-1 3,-6-5 4,2 0-1,-6 1-5,0-3 3,0 2 2,0 0-4,-9 0-3,1 2 0,-3 4 0,-3 0-12,1 11-22,-2 2-40,0 1-122</inkml:trace>
  <inkml:trace contextRef="#ctx0" brushRef="#br0" timeOffset="-118091.06">10957 6176 226,'0'-4'10,"0"1"-26,4 1 12,-1 2 11,2 0-2,5 2-4,-9 6 4,6 4 8,-5 4-1,-2-1-3,0 1-5,0-1 0,-9-3 1,5 0 0,0-4-2,0-3-2,0-1 1,4-4-2,0 0-4,0 0-33,4-8-30,4-5-29</inkml:trace>
  <inkml:trace contextRef="#ctx0" brushRef="#br0" timeOffset="-117960.93">10957 6176 202</inkml:trace>
  <inkml:trace contextRef="#ctx0" brushRef="#br0" timeOffset="-117836.31">10957 6176 202,'-46'-59'73,"39"55"-69,3 3 3,4 0 37,0-2-18,0 1-19,11-2-11,6-1 3,8-2-1,2-1 5,7 3-2,0 1-3,0 1 0,-6 3 3,-2 0 0,-8 0-3,-5 4-1,-9-1-2,-4 3 0,0 1 4,-9 1 1,-6 2 5,-4 0-3,-6 0-3,4 0-1,0-2 3,6 1 0,0-3-13,6 1-27,5-1-49,0 1-57</inkml:trace>
  <inkml:trace contextRef="#ctx0" brushRef="#br0" timeOffset="-117524.09">11076 6298 324,'-1'-3'9,"-2"0"-24,3-1 25,0-1 11,3 1-22,4 2 1,-3 0-4,2 2-1,-4 0-1,3 4 3,-1 2 1,-2 1 0,3-1 1,-5 1 3,1-1-1,-1 0-1,0-1-1,3 1 4,-3 2-2,0-2-26,0 1-129</inkml:trace>
  <inkml:trace contextRef="#ctx0" brushRef="#br0" timeOffset="-114228.01">10443 6016 24,'-4'0'42,"1"-1"-4,0 1 3,2 0 3,-3 0-13,1 0 0,-1-1-3,4 1-5,-3-1 3,1 1 2,2 0-3,-2 0-1,2 0 0,0 0 0,0 0-1,0 0-10,0 0-5,0 0-3,0 0-1,7 0-5,0 0 1,4 1 3,4-1 3,2 0-7,1 0 2,-3 0 1,-2 0-7,2 0-19,-1 0-20,-6 0-28,1 0-38,-4 0-71</inkml:trace>
  <inkml:trace contextRef="#ctx0" brushRef="#br0" timeOffset="-113820.04">10608 5963 157,'0'-1'102,"-1"1"-100,1 0-3,-3 0 27,3 1-3,-1 7-25,1 3-1,-3 2 5,3 4-2,-3-2 1,2 1-2,1-1 1,0-3 4,0 0-8,0-2 5,4-3-1,3-4 0,0 0 0,1-3-1,-1 0 8,1-7 1,1-2-5,-2-3-1,-2-2 2,1 0-2,-2-3-1,-4 0 0,0 2 3,-4 1-1,-7 1-4,0 3 2,-1 3 0,0 3 1,1 4-7,-5 2-8,3 7-7,-2 5-12,2 3-19,2 3-21,4-1-51</inkml:trace>
  <inkml:trace contextRef="#ctx0" brushRef="#br0" timeOffset="-113391.74">10722 6080 196,'-4'2'68,"-4"4"-76,-2 3 3,4 2 12,-1 4-6,6-2-2,-4 2 2,0-2 0,4-2-3,1-3-11,0-4-19,4-4-54</inkml:trace>
  <inkml:trace contextRef="#ctx0" brushRef="#br0" timeOffset="-113084.07">10747 5961 30,'2'-4'30,"0"2"-31,2-1 2,1 2 24,-4 0 3,2 1-17,-3 0 2,2 0 1,0 5 7,1 1 8,-2 4 1,2 0-12,0 3-5,-3-2-7,1-2 2,2 1 2,-2-1-4,2-1-1,-3-3-1,0 1 1,0-2 2,0-2-5,0 1 6,-4-3 1,-3 0-3,-2 0-10,0-1-9,-1-7-24,-5-1-25,4-1-27,-3-2-4</inkml:trace>
  <inkml:trace contextRef="#ctx0" brushRef="#br0" timeOffset="-112965.96">10747 5961 12</inkml:trace>
  <inkml:trace contextRef="#ctx0" brushRef="#br0" timeOffset="-112955.45">10747 5961 12,'-44'21'67,"48"-22"-30,0 0 13,3 1 5,0-1-20,4 1-16,-3-1-7,3 1-6,0 0-7,2 0 1,1 0-2,-2-1-42,0-2-142</inkml:trace>
  <inkml:trace contextRef="#ctx0" brushRef="#br0" timeOffset="-112275.69">10865 5940 0,'0'-1'52,"0"0"-48,0-1-2,0 0 17,0 0 1,2 0-8,0 0-5,0 1 1,-2 1 6,0 0 2,0 0 6,0 0 3,0 0 1,0 4 5,0 6-6,0 5-2,-4 4-3,-1 5-4,-1 1-9,0 1 0,2-1-2,-2-1-3,2-4-2,0-1 0,4-4 0,-3-2-13,3-5-22,0-2-46,0-6-90</inkml:trace>
  <inkml:trace contextRef="#ctx0" brushRef="#br0" timeOffset="-111564.05">10930 5983 53,'0'0'14,"0"0"4,0 0 30,0 0-16,0 0-22,0 2-5,-2 1-3,-2 1 3,-1 1 4,1 0 2,0 2 1,0 0-4,1-1 9,0-1-3,2-1-7,1-2-7,0 1 6,1-2-3,6-1 0,2 0 2,0 0 4,0-1 0,2-6-6,0 0-2,-4-1 2,-2-1 1,0 0-3,-3 1-2,-2 0 4,0 1 4,-2 0-4,-8 2-2,-1 4 2,-1 1-3,-1 1-4,2 6-4,1 2 4,-1 2-11,4-1-38,3-2-74</inkml:trace>
  <inkml:trace contextRef="#ctx0" brushRef="#br0" timeOffset="-111339.83">11048 5962 74,'0'1'-4,"0"0"-13,0 2 16,0-1 4,2 4 2,1 0 2,-3 1 11,0 2-2,0 1 3,0 0 7,-7-1-3,3 1-4,2-2-2,-2-2 0,-1-1-8,3 0-4,-1-4-3,2 1 3,1-2-8,-3 0-30,2 0-96</inkml:trace>
  <inkml:trace contextRef="#ctx0" brushRef="#br0" timeOffset="-111063.6">11092 5942 165,'0'-3'63,"0"0"-133,0 1 13,7 0 72,-1 0-3,3 2-13,-1-2-2,-1 2 3,0 0-1,-4 0 4,1 3 9,0 3 15,-2 0-1,-2 1 3,2 0-1,1 0-12,-3 2-3,0-2-4,0-1-3,0 0 0,-5-2 0,3 1 0,-2-1-2,-3-1-2,0 0 3,-1-1-2,1-1-4,-4-1-7,2 0-10,3-3-21,0-6-53,-1 1-49</inkml:trace>
  <inkml:trace contextRef="#ctx0" brushRef="#br0" timeOffset="-110934.47">11092 5942 75</inkml:trace>
  <inkml:trace contextRef="#ctx0" brushRef="#br0" timeOffset="-110923.46">11092 5942 75,'-4'5'195,"6"-5"-168,0 0-32,3 0 27,1 0 5,5 0-12,7 0-5,1-3-2,8-3-7,1-1-13,1-2-52,-6 0-180</inkml:trace>
  <inkml:trace contextRef="#ctx0" brushRef="#br0" timeOffset="-105815.61">19206 5794 179,'0'0'114,"0"0"-53,-5 0-52,1-3-7,2 1 30,-5 1 3,3 0-15,-1 0-12,4 1-6,-5-1-2,5 1 1,-2 0-2,3 0-1,0 0 1,0 0-1,0 0-3,0 0 2,0 0 0,0 0 5,3 1 0,-2 1 1,5-1 4,-5-1-1,4 1-3,-1-1 1,-4 0 5,2 0-1,3 0 2,-5-2-4,4-2-1,-4 0-3,2-1-2,-2 0 1,0 2 1,2-1-2,-2 4-2,0 0 1,0 0 1,0 0 1,0 0-9,0 0-3,0 7 9,0 0 2,3 2-1,1-2 1,-1-2 3,2-1 2,1 0-4,-2-2 4,2-2 2,-4 0 0,1 0 1,-3 0 1,1-1 1,-1-5-2,0-1-7,0 1 2,0-1-1,-1 2 0,-6 2-2,-1 1 0,-2 2 1,2 0-2,-3 0-4,0 6 0,5 1 5,-1 2 0,3-3-4,4 0 2,0-1 2,0-2-1,8 1-1,1-2 1,4-2 4,-3 0-2,7-2-4,-7-4-1,1-1-1,-7 0-2,-1 0-6,-3 2 5,0 3-8,-13 2-15,-9 8-39,-7 7-13,-10 8-153</inkml:trace>
  <inkml:trace contextRef="#ctx0" brushRef="#br0" timeOffset="-87468.29">13837 8119 75,'0'-2'140,"0"-2"-112,0 0-1,0 0 24,0-1 0,0 0-12,0 1-11,0 1-3,0 1-1,0-2-2,0 2-7,0 2-3,0-2 3,0 2-1,0 0-7,0 0 1,0 2 6,0 7 0,0 7-1,-2 3-3,-2 6 2,2 2-2,2 7-3,-3 4 2,3 4 3,-1 4-5,1 0-7,-4 1 0,1-5 4,0-3-1,2-4-5,-3-4 2,4-5 4,-6-4-3,5-6-1,1-6-1,-3-3 3,3-4 0,0-3-4,0 0 1,0 0 4,0 0 0,0-2-5,3-1 0,1-2 6,-1 2-3,-2 0-3,2 2 0,-3 1 5,0 0-2,0 0-2,0 0-1,0 0 4,0 0-1,0 0-4,0 0 1,0 0 5,0 0-1,0 0-5,0 0 1,0 0 5,0 0-1,0 0-4,0 0 0,0 0 5,0 0-1,0 0-4,0 0 0,0 0 4,0 0-1,0 0-2,0 0 0,0 0 3,0 5 1,0 2-6,-3 1 1,2 4 4,-6 1-2,7 0-2,-3-2-1,3-1 4,0-4-1,0-3-2,0-1-1,0 0 5,3-2-1,-3 0-4,0 0 1,1 0 3,2-3 2,-3 2-7,0 0 2,0 1 3,0 0 1,0 0-7,0 0 1,0 5-1,-3 0 3,2 2-5,-2-3 6,0-1 2,3-1 0,0-1-5,0-1 3,0 0 4,0 0-1,0 0-2,0 0-1,0 0 5,0 0-1,0 0-6,-1 0 2,1 0 4,0 0-2,0 0-4,0 0 2,0 0 3,0 0 0,-3 0-6,3 0 3,-1 0 5,-4 0-2,3 2-3,-5-2 2,-2 1 4,-3 0-3,-3 0-4,-8 3 3,0-1 2,-8 2 0,1 3-6,-6 1 1,1-1 5,0 0-1,5-4-10,6-3-4,9-2-26,8-13-57,4-11-176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5:46:20.02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98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8-11T15:50:27.335"/>
    </inkml:context>
  </inkml:definitions>
  <inkml:trace contextRef="#ctx0" brushRef="#br0">3154 2499 79,'0'-3'106,"0"2"-95,0-1-9,0 2 3,0 0 11,0 0 1,1 9-3,5 7 6,-2 5-2,3 10 5,-6 6-10,4 9-3,-1 10 17,1 13-1,1 15-9,1 13-2,-1 14-3,-1 6 0,3 2-6,-5 3 4,1-3-7,-1-2 1,-3-4-3,0-9 1,0-10 1,-7-11-2,3-13 0,1-10-2,0-14 4,3-5-2,0-10-6,0-7-3,0-8-13,3-12-32,1-10-73,-1-20-108</inkml:trace>
  <inkml:trace contextRef="#ctx0" brushRef="#br0" timeOffset="691.93">3139 2376 48,'0'2'81,"0"-2"-28,5 0-72,12 0 21,2 0 3,9 0 20,8 0 8,7-2-10,10-2-2,8 1 9,9-1 13,6-1-8,6 2-9,1 0-9,6 0-6,3 0-1,2 1 3,2-1-3,-4 1-3,-6 0-3,-3 1-4,-5 1 4,4 0-1,7-1-3,8-1 0,6-2 2,-3-1 0,-6 0-1,-13 2-2,-9 2 3,-11 0 0,-8 1-3,-7 0 0,-11 0 3,-5 0-2,-10 0-1,-5 0 1,-8 0 1,0 0-2,-6 0-9,-1 0-8,3 0-10,-3 5-16,0 0-13,0 1-13,0 1-44,0-2-20</inkml:trace>
  <inkml:trace contextRef="#ctx0" brushRef="#br0" timeOffset="871.94">5540 2409 0,'0'0'0,"0"0"0</inkml:trace>
  <inkml:trace contextRef="#ctx0" brushRef="#br0" timeOffset="921.99">5540 2409 8</inkml:trace>
  <inkml:trace contextRef="#ctx0" brushRef="#br0" timeOffset="1127.95">5540 2409 8,'29'-9'18,"-29"8"4,0 1 1,0 0 9,0 0 6,0 0-8,0 0-14,0 4-9,0 6 4,-4 5-5,4 4 6,0 11 12,0 8 3,0 13 2,1 14 1,4 14-5,-1 14-9,0 9-13,-1 9-1,1 3 4,-4-3 2,0-6-2,0-9-6,0-5 5,0-6 0,-7-8 6,-1-4 0,2-5 2,1-4 1,-1-2-8,6-2-1,0 1-1,0-1-3,0-3-2,1 0 1,2-5 1,-3 0-3,0-1-8,0-5-6,-4-5-1,0-7-6,-3-10-2,0-8-17,-2-9-83</inkml:trace>
  <inkml:trace contextRef="#ctx0" brushRef="#br0" timeOffset="1756.47">3454 4446 165,'-6'2'106,"2"-1"-70,3-1-43,1 1 9,0-1 22,0 0 7,0 0-19,11 0-10,6 0 16,9 0 23,9-2-9,6-4 2,12 1-5,8 1-8,10 1-5,11 3-4,12 0-4,12 0-4,8 6-4,4 3 4,4 2 1,-1 2-2,-2 1-6,-5 2 3,-7-1 0,-12-2-10,-9-4-1,-17-2 4,-8-4-3,-8-3 0,-7 0-1,-10-7 3,-4-2-7,-11-2 1,-7-2-11,-7 3 4,-7-3-25,-3 4-110</inkml:trace>
  <inkml:trace contextRef="#ctx0" brushRef="#br0" timeOffset="17286.91">4917 380 13,'0'0'3,"0"0"4,0 0-3,0 0 3,0 0-1,2 0 28,-2 0 2,0 2-7,0-2 7,0 0 16,0 2-23,0 1-13,-4 2-3,-3 4-1,-7 3 4,2 3-3,-4 5-4,-3 2-2,-3 5-5,-6 2 1,-3 6-2,-2 4-1,-4 6 0,-5 3 2,-1 5 22,-1 2-7,-2-2-6,4 0 1,3-1-1,0 0-5,2 0 1,2-2-5,2-2 1,-1-1-2,4-3-1,2-6 0,-1-6 0,5-5 0,-2-5-3,2-1-2,-2-2-4,2-2-2,-1-3-1,4 0-13,-1-5-1,4-1 1,3-2-22,4-2-33,6-4-42</inkml:trace>
  <inkml:trace contextRef="#ctx0" brushRef="#br0" timeOffset="17721.92">4090 1235 112,'3'-4'14,"-3"-1"-2,1 0 29,2 4 16,-3-2-23,0 3-6,0 0 2,0 0 0,0 0-4,0 9-11,-3 5-16,-4 10 6,-1 6 7,-3 4 5,-2 2-10,-1 1 0,-1 0-1,3 0-5,-2-4 2,1-3-2,5-4 0,4-6 0,-3-6-2,7-4 0,0-7-3,0-1 1,1-2-4,13-4-2,3-10 14,12-8-4,4-6-14,3 0-7,3 1-10,1 3-7,-1 5-36,-1 4-80</inkml:trace>
  <inkml:trace contextRef="#ctx0" brushRef="#br0" timeOffset="18623.92">6118 307 96,'1'-4'66,"-1"0"-63,3 1 25,-3 1 51,0 1-23,0 1-21,0 0-16,0 0-4,0 1-2,-7 8-10,-4 6-2,-8 7 1,-4 7 2,-4 5 1,-8 7 1,-4 8 0,-3 7 1,-6 8-4,-3 5-1,-1 2 1,2-1 3,-3-1-2,3-6-2,4-3 3,2-5 5,2-3-4,3-4-5,-1-1 2,8-4-1,1-6-1,5-5-1,4-8 0,7-5-1,6-5-1,1-6-5,2-1-10,2-2-15,0 0-28,0-4-35,-3-1-35</inkml:trace>
  <inkml:trace contextRef="#ctx0" brushRef="#br0" timeOffset="18986.42">5300 1159 170,'0'0'114,"0"0"-125,0 5-17,-3 8 40,-3 8 4,-3 8-5,-4 4-4,-2 2-6,-3 1 10,-3 0-1,0-1-4,2-1 3,2-3 5,2-5-3,5-6 0,3-5 1,6-5-8,1-3 0,0-1-3,0-4-2,0-2-5,11 0 5,7-3 6,3-8 2,12-3-3,-1-2-1,6 1-20,-1 0-31,-4 2-63,-6-2-99</inkml:trace>
  <inkml:trace contextRef="#ctx0" brushRef="#br0" timeOffset="20099.8">7526 385 148,'0'0'54,"0"0"-50,0 0 16,-4 0 33,-4 5-35,-3 4-13,-3 5 3,-3 6 2,-5 4 2,-6 5 2,-1 5-3,-6 5 0,-4 5-2,-5 7 4,-2 4-9,-8 4 0,-2 5 1,-2 0-4,-3 5 0,1 2 0,2 2 0,-5 3 0,5 0-1,-3-2 0,0-2-1,4-3-1,4-3-1,7-2-3,7-6 3,6-5 2,5-7 0,6-3 0,4-8 2,1-4-2,2-6 0,-3-6-3,7-6 1,4-5-11,1-5-52,2-3-80</inkml:trace>
  <inkml:trace contextRef="#ctx0" brushRef="#br0" timeOffset="20455.92">6378 1671 216,'-6'19'19,"-5"8"-43,-3 4 26,-1 4 4,0 2-3,-2 2-2,-4-2 3,2 0-3,3-3 2,1-6 10,4-7 7,5-6 13,4-8-10,2-4-15,0-3-12,11 0 1,8-12 13,6-7 2,10-5-7,1-5-11,6 1-12,-2 1-20,1 1-25,-3 1-21</inkml:trace>
  <inkml:trace contextRef="#ctx0" brushRef="#br0" timeOffset="21727.91">8818 576 73,'0'0'-13,"1"-1"67,-1 1-1,0 0-30,0 0-8,0 0-6,0 1-9,-1 7 5,-10 7 10,-6 6 2,-4 7-3,-8 8 2,-3 3 1,-8 10 5,-6 7-3,-4 8 1,-4 8-2,-3 5-10,3 7 1,-6 1 1,3-1 2,-1-1-7,-5-1-1,2-1 0,0 1-3,-3 2 1,2-1-2,-1-1 2,5-1 0,-3-2-2,4 0 2,0-1-1,-3-3-1,6-5 0,-3-2 0,4-4 2,2-2-1,1-1-1,-3 0 2,4-3-1,4 1-1,3 0 0,0-1 1,3-2-2,3-2 1,4-3 2,3-4-1,4-3 0,-1-3 0,1-4-1,5-5 2,-2-4 3,3-2-7,2-3 2,-1-3 0,3-1 1,2-2-1,2-2 0,-3-2 1,6-3 0,-2-1-1,6-2 0,-2-1 2,2-1-2,0 4-1,-6 0-1,2 2 1,1 4 1,-4 1-1,0 3 1,1 2 0,-4-2 1,3 0-1,0-4 0,3-2 1,1-4 0,3-5-1,2-3 1,2-1-1,0-3-11,0-8-22,10-6 2,4-6-56,-6-3-158</inkml:trace>
  <inkml:trace contextRef="#ctx0" brushRef="#br0" timeOffset="22019.93">6639 3314 19,'0'5'70,"-3"3"-1,-1 4 1,0 6-20,-3 6-8,2 5-11,-1 7-7,1 2-8,-3 5-5,-2-1-4,0 0-1,-1-3-2,0-5 1,3-4 0,-2-9-3,9-9-1,1-7-3,0-5-4,7-3-2,12-13 7,9-11 2,11-12-21,10-6-41,1-6-40,1 0-133</inkml:trace>
  <inkml:trace contextRef="#ctx0" brushRef="#br0" timeOffset="26944.1">8180 536 28,'3'-1'-9,"-1"-2"15,2 3-1,-4-2-2,0 1 119,0 1-54,0-1-48,0 1-6,0-2 18,0 2 0,2 0-9,-2 0-4,0 0 2,0 0-8,0 0-3,0 0-5,-4 6-10,-4 4-5,-6 5 7,-1 3 5,-5 4-2,1 3 0,-6 4 0,4 2 0,-5 2 1,-1 3-1,1 1 1,0 3 4,-2 5-2,-3 2-1,-2 1 1,0 4 1,-2-2 0,3 2-5,-4 1 3,-2-1 1,2-1-1,-4 1-2,1-2 0,0-2 1,2 0 0,2-2-1,6 1-1,1 1 2,6-1 1,0 0-4,-1-2 2,4-3 2,-2-1-1,-1-4-1,0-2 0,-1-1 1,0-4-1,1-2-5,-1-3 0,0-1 2,3-4 0,1-2-3,3-4 3,3-2 2,3-4 1,3-2-9,4-2-2,2 1-2,1-2-10,0-2-21,4-1-37,3 0-19</inkml:trace>
  <inkml:trace contextRef="#ctx0" brushRef="#br0" timeOffset="27231.51">7214 1744 109,'1'-10'15,"5"4"-17,-5 1 13,2 4 43,-3 1-10,0 0-10,0 6-14,-4 11-13,-10 5-2,-1 9 4,-5 5 8,1 3 2,-5 2 2,2 2 0,0 1-4,-2 1-6,-1 0-2,0 0-1,3-3-5,-2-2-1,6-6 2,3-6-3,4-8-1,8-8-1,3-7-4,0-5-7,14-1-20,4-11-10,3-10-19,5-9-74</inkml:trace>
  <inkml:trace contextRef="#ctx0" brushRef="#br0" timeOffset="28051.93">6925 298 35,'0'-15'-8,"0"3"-3,-4-2 10,-3 3 3,3 3 4,-3 2 1,1 2 13,2 2 22,-3 2-18,3 0-1,-3 2 20,-3 8-5,2 7-8,-3 8 4,-5 9 2,0 5-5,-7 5-9,-3 5-9,-6 6-6,-5 3-1,-9 6 0,0 4-5,-5-2 4,1-1 4,0-3-3,-1-2 0,6-5-2,3-3-1,5-7-3,9-11 0,10-7-2,8-12-10,9-7-8,1-8-30,8-3-15,10-13 12,0-5-65</inkml:trace>
  <inkml:trace contextRef="#ctx0" brushRef="#br0" timeOffset="28380.44">6308 955 2,'0'-3'13,"-3"1"-7,3-1 2,-1 1 15,1 1 9,0 1 8,0 0 3,-3 0-2,2 0-7,-2 4 3,-5 9-7,-3 8-14,-7 8 4,-2 7-2,-2 3-4,-3 3-5,-4 2-3,5-1-1,-1-4 3,6-5-3,3-7-1,4-6-4,6-7 0,5-5-1,1-2-2,4-6-5,14-1-2,3 0 5,11-11 3,7-3-13,7-2-11,2-3 12,-2 2-2,1-1-14,-1 2-11,-1 1 2,-6 0-10,-2 1-19,-4-1-19</inkml:trace>
  <inkml:trace contextRef="#ctx0" brushRef="#br0" timeOffset="29651.94">5558 411 59,'0'0'-26,"2"0"45,3-2-10,-5 1 48,1 0 32,-1 1-81,0 0-6,0 0 15,0 0 3,0 1-14,-1 6-9,-10 7 23,-3 4 2,-5 6-8,-4 6-2,-5 4-7,-2 7-1,-10 6 0,-3 8 0,-3 0-2,0 2 1,-4 2-3,1 1 1,1 0 0,5 0-2,-2-3 3,6-3-3,5-5 1,0-2-1,8-6-1,4-9-9,5-5-3,2-10-9,5-4-3,2-5-8,4-4-20,1-4-18,3-2-26</inkml:trace>
  <inkml:trace contextRef="#ctx0" brushRef="#br0" timeOffset="29895.85">4928 1153 101,'-2'-1'75,"-2"1"-74,1 0 2,1 0 17,-3 8 7,-3 8-27,1 9 1,-6 5 2,0 3 6,0 4 1,-2-3-2,1 1 4,-1-3 11,2-1 22,-1-6-6,6-7-18,4-8-12,1-7-7,3-3-5,0 0 0,7 0-4,8-11 13,9-8-1,5-9-18,6-2-42,5-2-23,-4-2-34,2 0-24</inkml:trace>
  <inkml:trace contextRef="#ctx0" brushRef="#br0" timeOffset="31043.97">4293 342 172,'0'-3'92,"0"2"-84,0 1-4,0 0 43,0 1 6,-4 8-21,-9 8-25,-5 7-6,-10 7 2,-5 4 1,-3 7-2,-7 3 2,0 8-1,-3 7 2,-7 5-3,-1 7 1,-7 6-2,-3 3 2,-4 3-4,-4 0 2,-5 1-1,-2-4-1,3-5 0,4-6-3,6-9 2,16-6 2,13-7-2,13-7-2,13-8 1,7-9-22,4-5-24,0-8-39,8-8-54</inkml:trace>
  <inkml:trace contextRef="#ctx0" brushRef="#br0" timeOffset="31344.12">3200 1451 128,'-11'15'38,"-5"5"-33,1 1 27,0 3 24,-3 1-15,4 1-10,-4 1-14,7 0 5,0-4-2,2-2 1,2-4-8,6-2-5,1-4 0,0-3-2,0-4-6,12-2-4,10-2 8,9 0-3,11-10 2,3-7 0,7-5 1,4-3-6,2-5-5,-1-2-37,-6-3-114</inkml:trace>
  <inkml:trace contextRef="#ctx0" brushRef="#br0" timeOffset="42752.94">3211 2403 40,'0'0'13,"0"0"-14,0 0 2,0 0 0,0 0 1,0 0 28,0 0 37,0 0-44,0 0-18,0 0 2,0 0 1,0 0 0,0 0-1,0 0 10,0 0 9,0 3-5,0 4-9,-7 1 0,3 5-5,-3 0-1,1 1-4,-3-3-2,7-2 1,-2-4 0,4-3-3,0-2-5,0 0-2,0 0 0,8-1 10,3-8 1,2-3 5,2-1-6,0-2 1,1 2-2,-1 1 1,-1 1 0,-3 2-1,-5 3 0,0 2 0,-3 2 0,-1 2-1,-2 0-1,0 0 6,0 0 0,0 0 0,0 6 0,-2 2 3,-5 1 2,-1 1-6,1-1 3,-3 1-2,5-3 0,-2 0 4,3-3-2,-1-1 7,5-3-3,0 0-7,0 0-3,0 0-5,0 0-10,9-4 8,2-5 13,7-2-5,-1 0 0,1-1-2,-3 2 0,2 1 0,-4 1-1,0 3 0,-3 0 1,-2 2 1,-5 2 0,-3 1-2,0 0-1,0 0 6,-3 7-3,-5 4 2,-3 1-2,-3 0 0,3 1 1,-2-1 0,5-3-2,-2 0 2,6-4 0,0-1-2,4-3 0,0-1 0,0 0-8,7 0-3,4-6 15,1-5 1,6-2-3,-1-2 0,1 2-3,0 3 2,-1 0 0,-2 3 0,-4 1 0,-2 2 0,-5 3 0,1 1-1,-5-1-2,0 1 6,0 0 3,-3 4-1,-3 4-1,0-1 2,-5 0-1,4 0 0,0-1 0,0-1-1,6-1-1,-2-3-1,3-1-3,0 0 0,0 0-8,3 0-3,2 0 7,6-4 10,3-2-3,-1 2-2,-4 0-1,1-1 1,-3 4 0,0 0-1,0 0 0,-7 1 1,0 0 0,0 0 0,0 2 1,0 4 5,-4 0-1,-3 2-2,0-1-1,0 0 1,3 1-3,0-4 0,2-1-1,-1-2 1,3-1-3,3 0-8,6-2 8,3-6 4,2-2-1,3-2-3,2 2 3,-1 1-1,-4 1 1,1 3-3,-5 2 2,0 1 0,-6 1 1,-3 1 0,-1 0-3,0 0 6,0 0-1,-1 6 4,-6 0-1,-1 2-3,-1 0 2,0-1-2,3 1-2,-1-2 1,3-2 1,0-2-1,4-1-2,0-1 0,0 0-1,0 0-8,4 0-4,3-5 17,3-1-3,5-1 0,-4 1 0,3 2 0,-6 0 0,1 2 0,-5 0 0,-4 2-2,2 0 1,-2 0 0,0 0 3,0 7 3,-6 3 1,-3 2-3,-5-1-2,6 0 2,-3 0-1,3-3-1,-1-1 1,2-2 1,6-2 0,1-2-4,0-1-3,0 0-6,8-5 3,5-5 9,5-3 0,1 0-1,-1-1-1,2 2-1,-5 1 0,0 3 1,-2 3 0,-2 1-1,-4 2 0,-6 2 0,2 0-1,-3 0 0,0 0 6,0 2 1,-4 3 1,-3 3-1,-2 0-3,1-1 3,-1 1-3,0-2 1,2 1-2,3-4 0,1-1 3,2-2-3,1 0-2,0 0-11,8-5 1,6-4 13,3-4-1,1 1-2,1 0-2,-1 1 1,-4 5-2,3 0 2,-6 2 1,-5 2-5,-2 2 6,1 0-4,-5 2 4,0 4 4,-5 1 2,-5 3-1,-1 0-3,0 2 2,-3-2 4,-1 0-4,5-1 1,0-2-3,3-1 2,6-4-2,-2-1-2,3-1-4,0 0-9,10-5 0,2-2 15,6-5-2,2-1-3,-1 0-6,1 2 5,-1 2-2,-1 1 2,0 2 2,-5 0 1,-5 3 2,-1 0-2,-3 3 2,-4-1-2,0 1 12,0 0 7,-4 1 2,-4 6-13,-6 2-8,1 1 2,2-1 1,-4 1 1,4-2-1,0 2-1,4-3 0,1 0-1,2-4-1,4-1 0,0-2-5,0 0-10,1 0 4,8-1 9,2-5 1,3-1-1,-2-2 2,-1 2-3,-2 2 4,-2 3-1,-3 0 1,-2 2 0,-2 0-2,0 0 6,0 4 4,-6 3-2,-3 5-3,-2 1 1,-3-1-2,6-2 0,0-1 0,1-3 0,0-1-2,7-4 0,0-1-1,0 0-3,2 0-15,10-7 19,3-4 1,4-3-6,1 0-5,2 0 2,-4 3 3,-3 1 2,-5 3-1,0 3 3,-2 2 1,-5 2 0,-2 0-5,-1 0 7,0 4 7,-1 4-2,-10 3-5,1-2 6,0 3-2,-1-1 6,0-2-8,3 0 0,1 0-1,0-4-1,7-2-4,-3-1 0,3-2-3,3 0-12,5-5 17,9-3 1,0-2 1,2-3-3,2 1 1,-2 2-1,-2 1 1,-3 2 1,-3 2-3,-3 3 2,-4 1 0,-4 1 0,0 0 0,0 0 11,0 0 1,-4 3-8,-4 6-4,-3-2 3,0 2 1,0-1 0,2 0-2,0-2-1,4-2 0,4-2-1,1-2-3,0 0-5,1 0-9,10-7 16,5-5 2,6-1-1,0-2-1,-1 0 1,-3 1-2,-1 3 0,-2 1 3,-1 4-1,-7 3-3,-6 1 2,-1 2-2,0 0 7,0 3 1,-8 5-3,-3 5 2,-2-1 0,-2 3 0,0-2 1,1-1-1,3-2-1,0 0-2,7-4-1,-2-3 1,6-1-2,0-2-4,0 0-10,10-3 4,3-5 13,4-4-5,4-2-4,0-1-5,0 3 3,-6 2 1,0 3 8,-2 1-1,-5 3-1,-4 2 1,2 1-2,-6 0 2,0 2 8,-7 6 2,-4 1-3,0 0 2,-2 1-1,-1 1 3,2-2-2,1 1-3,2-2-1,0-2-3,7-2 2,-1-3-3,3-1-4,0 0-8,9-1 6,5-7 7,4-2 1,1-4-6,1 3 1,-1 1-4,-4 3-5,-2 1 7,-2 1 4,-7 3 1,-1 1-1,0 1-2,-3 0 9,0 1 6,-6 5-6,-2 1 0,-3 0 2,1 3 6,-1-3-6,1 0-3,2-1-1,1-1-1,3-1-3,2-2 0,2-1-1,0-1-4,2 0-7,6 0 11,3-5 1,3-3 1,3-3-3,-2 3 0,-1-2-2,-2 3 1,-1 0 0,-2 2 0,-2 2 4,-5 2-1,0 1-1,-2 0 0,0 0 7,0 0 5,0 0 2,0 1-6,-6 4-7,-1 3 1,-1-1-1,1 0 2,0 0 1,0-1-3,6-2 0,1-2 0,0-1-3,0-1-4,0 0-9,11-4 17,1-6 2,8-3-2,-2-1-4,0 2-5,-6 2 2,0 4 3,-4 3 3,-4 2-5,-1 1 1,-3 0 1,0 6 8,-4 3 1,-3 3-1,-4 0 4,2-1 0,1-1 3,-3-1-5,4 1 0,0-5-2,4-1-3,2-2 2,1-2-3,0 0-6,0 0-2,7-2-9,4-4 21,1-5-3,4-1-3,2 1-3,-6 2 0,2 1-5,-4 2 1,-1 3-2,-3 1 6,0 1 1,-5 0 0,-1 1 2,0 0 5,0 0 5,0 1 1,-1 2 1,-6 3-4,0 0 2,0-1-3,-1 1 0,2-1-5,-1-2 0,7 0-2,-3-1 1,3-2-5,0 0-4,3 0-3,8 0 12,-1-5 0,8-3 1,-3-2-3,0 2-1,1 0-3,-5 1 1,-3 3 0,2 2 4,-9 0 0,2 2-3,-3 0 1,0 5 11,-7 4 3,-4 2-1,0 3-1,-2-2-1,1 0 3,1-1-4,1-3-3,6-3-4,1-2 0,3-3-1,0 0-6,3 0-8,11-5 17,1-5-1,9-5-1,2-2-5,-2 1-6,-1 1-4,0 2 5,-4 2-2,-1 4 0,-7 5 3,-4 2 4,-3 0 1,-4 0 4,0 4 8,-3 3 5,-2 2 8,-6 0-6,1 1 4,-1-1-5,0-1-1,3-1-8,-1-1-3,5-2-2,0-2 0,4-2-1,0 0-4,0 0-9,4 0-3,3-2 18,3-3-2,1-2-6,4 2 2,-4 0-2,-1 1 2,-2 1 4,-2 2 0,-1 1 0,-3 0 1,-2 0 0,0 0 2,0 0 4,0 3 3,-2 3-2,-7 1-1,0 1-1,1-2-3,-3 1 0,0 0 0,4 0-2,0-2 0,3-3 0,4-1-2,0-1 0,0 0-11,2 0-5,7 0 14,2-2 0,3-4-6,1-1 5,2 1 4,-2 0-1,0 0-1,-1 2 3,-3 0 1,-7 1-2,1 3 1,-5 0 0,0 0 8,0 1 10,-14 7-15,1 2-3,-6 3 2,-1 2 0,1 0 4,1-1-2,0-2 0,5 0-2,5-4-1,5-3-2,3-5-1,0 0-5,9-2-6,6-6 13,10-8 1,3-2-4,2 1-8,1-1 0,-5 2 1,0 3 8,-2 2-1,-6 2 3,-1 4-2,-8 2 4,-4 2 0,-1 1 1,-4 0 4,-3 5 22,-5 3-2,-3 4-15,-2 4-2,-5-2-2,-1 0 1,2 1-3,3-2-2,0-3-3,9-4-2,0-2 1,5-3-2,0-1-6,6 0-13,8-4 13,5-6-5,3-3-1,5-3 0,-3 2 1,-5 1 5,2 2 3,-5 3 4,0 3 1,-8 3 0,-1 2 0,-7 0 0,0 0 5,0 3 11,-7 6 8,-1 2-12,-5 0-6,-2 1-1,4 0 3,-3-2-6,1 0-2,7-2 0,-1-4 0,7-2-2,0-2-5,2 0-24,11-6 8,5-5 8,4-3-6,2-2-19,0 1-9,-2 4 14,-4 1 24,-3 3 11,-4 1 1,-1 3 2,-5 2 4,-3 1 4,-2 0 5,0 4 17,-7 4 10,-3 2-18,-1 3-11,-4 0-1,1 0-4,1-1-3,2 0-4,0-2-2,4-3-1,6-5 2,1 0-3,0-2-8,4 0-19,9-9 12,6-3-2,2-3-17,1-1-12,-1 1 4,-2 3 3,-2 1 21,-3 3 18,-7 4 3,0 3 2,-6 1 3,-1 0 6,0 5 29,-1 3 11,-9 3-12,0 0-10,-4 1 2,2-1-7,-2-1-9,3 1-11,1-3-3,6-2-1,-2-3-3,6-2 0,0-1-11,7-1-13,9-7 7,3-4 0,6-4-20,-1-1-18,-1 0-2,-1 3 24,1 1 30,-8 2 7,0 3 4,-4 3 10,-5 4 0,-3 1 3,-3 0 11,0 1 19,-3 6 7,-5 3-20,-3 2-18,-2-1-1,-2 0-1,1-1-5,3-1-8,2-1 0,5-3-2,2-3-1,2-2-2,0 0-8,5-5-15,12-3 20,2-7-1,6 1-8,-1-2-10,-2 2 3,-3 3 9,-2 3 13,-3 1-2,-1 3 4,-8 3-1,-1 1 1,-2 0 3,-2 0 11,0 7 19,-6 3-6,-1 1-14,-4 1-3,-3-1-4,1 0 0,1 0-6,2-2-1,5-3-2,2-3-1,3-3 0,0 0-9,7 0-14,4-7 21,10-4-6,4-2-7,-4-3-14,5 3-3,-5 0 11,0 3 16,-3 2 4,-6 2 2,-2 4-1,-4 0 0,-6 2 0,0 0 7,0 4 16,-2 5 8,-9 1-8,0 0-8,-4 1 1,4-1-2,2-1-9,1-1-2,1-2-2,4-4-1,2 0-3,1-2-3,1 0-14,9 0 8,4-8-4,5-2-4,2-2-2,-4 0 3,1 0-4,0 2 14,-7 3 9,-1 1 1,-3 4-1,-3 2 2,-4 0 2,0 0 8,0 0 15,0 2 6,-7 7-2,-1 1-14,-1 0-2,-2 1-3,3-2-3,-3-1-4,1 0-4,6-4 0,2 0 0,2-4-3,0 0-5,2 0-15,9-3 15,3-4-2,3-5 2,0 3-3,-1-1-1,2 1 6,-7 2 4,-1 2 2,-3 3 1,-3 0-2,-4 2-1,0 0 5,0 4 11,-2 4 7,-11 4-5,0 1-9,-8 1 0,4 1 1,0-1-2,0-1-5,6-2-1,-1-3 0,6-2-1,4-2 0,-1-2-2,3-2-13,0 0-23,3 0 0,7 0 11,1-5 5,3 1-4,-1-1 10,-2 1 10,0 2 4,0 0 3,0 0 2,0 2 2,-4 0 2,-6 0 5,2 0 7,-3 2 8,0 4 12,-4 2-3,-7 3-16,-6 3-3,2-1-2,-2 2 0,-1 1-7,3 0 2,0-1-5,2-1-2,5-3-1,-2-2 0,7-4-3,3-2-2,3-3-6,11 0 2,3-5 6,9-7-9,-1-4-4,4 1-20,-1 1-9,-5 1 5,0 2 25,-11 5 12,-3 0 2,-2 6 0,-7 0 0,0 0 12,-3 8 35,-7 7-1,-4 1-15,-5 5-2,-3 0-5,-2 2-3,-1-1-5,6 1-5,-1-3-4,5-3 0,4-4-5,5-4-2,1-1-1,5-5-1,0-1-5,2-2-5,11-1-2,5-8-1,0-4 5,5-2-1,1 0-8,-3-1 1,-2 6 9,-5 0 8,-1 3 1,-8 5 0,0 0 0,-5 2 3,0 0 7,0 6 11,-2 4 3,-6 3-7,-5 2-6,3 0-1,-3 1-5,3 1-3,-1-3-2,1 3 0,2-3 0,1-3 0,3-3-1,4-3-2,0-2-8,0-3-9,8 0-2,3-4-3,3-3 14,3-3 7,-4 2-2,0 1 2,-3 3 3,-6 3 0,0 1 0,-2 0 6,-2 7 7,0 4 11,-2 4-5,-9 4-5,-4 1-1,1 0-1,0 0-4,-3-1-6,6-4 0,3-3-1,1-3 0,7-5-2,0-1-4,0-3-14,11 0-10,3-7-1,5-4 12,1-2-19,2 1-3,-4 1 9,-5 3 19,-2 3 13,-3 4 0,-1 1 2,-3 2 13,-4 8 14,0 2 5,-3 2 1,-5 2 0,-3 1-8,-2 1-2,0 1-6,-3-4-5,4 1-4,-2-2-8,1-1 0,5-4-1,1-1-1,3-4-3,4-2 2,0-1-6,1-1-13,9 0 8,5-3-2,0-3 0,5-3-2,-2 1-3,-1 2 6,-2 2 4,-4 1 8,0 2-2,-8 1 0,1 0 3,-4 4 3,0 4 11,-4 3 1,-7 4-3,-3 1 0,-1 1 5,-2 1-1,2-1-2,-3 0-6,4-1-1,0-1-4,3-3-2,4-4 0,4-3-3,3-3-1,0-2-10,10 0 4,5-4-4,2-7-1,5-2-1,0-1-7,-2 2 4,-8 2 4,2 4 10,-7 1 1,-1 5 2,-6 0 1,0 0 1,0 10 20,-6 4 0,-5 5-1,-6 1 2,1 3 3,-2 0-6,1-1-8,1-1 6,3-6-8,0-2-4,5-1-5,1-5 0,4-1-1,3-4-2,0-2-9,10 0-3,5-5 1,2-4 2,1-4-4,1 0-6,-2 0 2,-2 3 9,-4 2 8,-1 3 2,-3 3-1,-7 2-1,0 2 3,0 8 14,-3 3 4,-8 3-1,-3 2 3,-1 0 4,1 0-3,-1 0-5,-2-3-7,5 1-1,-1-2-5,2-3-2,7-4-2,-2-3 1,6-3-2,0-1-9,7 0-10,7-3 6,-1-5 3,3-2-4,1-1-8,-2 2 1,-5 2 8,1 3 4,-4 3 4,0 1 3,-7 0 3,0 6 6,0 1 9,-3 6 5,-8 3 0,0-2 5,-3 3-4,0-2-1,-1 1-7,2-2-2,0-1-6,4-3-1,1-1-3,2-2-1,5-3-3,1-2 1,0-1-8,7-1-5,1 0 3,5 0-6,0-1 4,0-2 1,-2 0 2,-2 2 4,-4 1 2,1 0-1,-6 0 6,0 5 3,0 2 9,0 4-3,-9 1 8,1 3 7,-3 3 0,-3-1-9,-1-1 1,5-1-4,-1 0-5,0-3-5,4-1-1,4-3-1,3-3-1,0-2-3,3-3-12,5 0-3,6 0-4,-1-8 5,2 0 5,0-1-3,-1 3 8,-8 2 6,3 1 1,-3 2 2,-6 1-1,3 2 2,-3 7 13,0 4 4,-7 2-1,-4 2 1,1 0 4,-4 0-3,1 1-6,0-1-6,4-1-3,1-4-2,1-3-1,3-2-2,1-2-1,3-4-2,0-1-7,8 0-3,6-3-4,-1-6 10,5-1-3,-3 1-8,-2-1 5,-4 5 3,-3 2 4,1 2 2,-7 1 1,2 1 3,-2 6 9,0 4 9,-2 1-1,-9 4 1,-2 0 1,2 0-1,-3-1-2,4-2-3,1-1-5,0-3-5,5-1-1,0-3-2,4-2 0,0-2-5,0-1-6,7 0 3,3 0-7,-3-1 4,4-4 1,-6 3-3,2 1 3,-1 0 4,-2 1 3,-4 0 3,0 0 2,0 4 4,0 4 4,0 1 1,-11 3 3,4-1 5,-4 2 1,0-2-7,5 3-2,-4-4-6,5 2-2,-1-3 0,5 0-3,1-2-1,0-2-1,0 1 0,4-4-2,3-2-3,4 0-5,-1 0 1,1-2 2,0-4-1,-1 0 2,-6 1 1,0 4 2,-2 0 4,-2 1 0,0 0 11,0 7 15,-6 5-12,-4 5-1,-2 1 5,-2 3 0,1-2-5,1 1-3,1-2-1,1 1-1,2-4-5,3-4-2,3-2 1,2-3 0,0-3-5,0-3-5,7 0-8,1 0-2,3-8 7,0 1 5,0-2-7,0 1-1,-2 3 5,-2 2 1,-3 3 7,-3 0-1,-1 0 0,0 4 8,0 6 14,-5 3-4,-6 4 1,0-1 5,-2 2 3,-1-1-1,3 0-6,0-2-4,3-3-2,2-2-8,3-3-2,3-2 0,0-2-3,0-1-1,0-2-4,9 0-1,-1 0 2,1-2 3,3-4-1,-1 0-8,-3 3-7,1-2-1,-5 2 5,3 1 6,-7 2 8,0 0 2,0 0 1,0 5 12,0 3 10,-5 4-5,-1-1-2,0 1 1,-1-1-3,3-1-7,1-3-6,-1 2-1,4-3 0,0-3-1,0 3-3,0-4-1,1 0 2,9 0-3,-3-1-2,3-1 1,1 0 0,-4 0-5,-2 0 3,1 0 1,-2 1 2,-4 1 0,0-1 7,0 5 2,0 0 4,-4 3 2,-3 2 2,0 0 9,-1-1 0,1 1-6,1-4-7,2 2-2,1-3 0,-1-1-5,4-2 0,0 1-3,0-2 0,0 0 1,4 1-2,0 0 2,1 0-3,1 1-3,-1 0-8,1-2-10,0-2-14,-3 0-49,-3-10-233</inkml:trace>
  <inkml:trace contextRef="#ctx0" brushRef="#br0" timeOffset="46039.9">3493 4519 94,'0'0'64,"0"0"-31,0 0 13,0-4-4,0 0-24,0 1-14,0 1 4,0-1 11,0 2 6,-3 1 6,3 0-4,-1 0-11,1 0-5,-5 0-2,3 0-4,-3 0-5,1 0 1,2 3 1,0-3 0,-2 0-1,0 0 0,-3 0-1,0 0 3,0 0-1,-4 0-2,1 0 1,-5-2 0,1 1 0,-1 1 0,-3 0 1,1 0 1,2 0 0,1 3-1,-1 0 0,2 1 0,2-1-1,0 1-2,4 0 1,-1 0 0,1-2 0,2 0-1,4-1 1,-2-1 2,3 0-1,0 0-3,0 0-1,0 0-2,0 0 1,0 0-1,0 0 0,0 0 3,0 0 0,3 0 2,-2 0-1,2-1 2,-1 0-1,-2 0-3,5 0 3,-5 0 0,2 1 0,0-1-1,0 0 1,-2 1 0,4-3 0,-1 0 0,1-1-1,0-3 1,0 1-2,0-1-1,2 0 1,-6-2-3,1 0-3,-1-2-5,0 1-8,0-2-2,0 0-11,-7-1-6,3-2-40,0 1 3,0 1 39,0 1 0,-1 0 6,3 5 30,0 1 5,0 4 8,2 0 8,-2 2 11,-3-1-2,0 1-1,1 0 1,0 0-6,-3 2-14,3 1-7,1 1-3,3 2-3,0 1-14,0 2-24,0 1-28</inkml:trace>
  <inkml:trace contextRef="#ctx0" brushRef="#br0" timeOffset="69319.95">5704 3408 7,'-4'1'60,"4"-1"-27,-2 0-31,2 1 2,0-1 1,0 0-5,0 0 7,0 0 17,0 0 14,0 0-1,0 0 0,0 0 1,-2 0 4,2 0-13,0 0-5,-3 0-3,1 0-4,0 0-8,2 0-4,-2 0 1,2 0-2,0 0-1,0 0 3,0 0 0,0 0-1,0 0-1,0 0 3,0 0-1,0 0 1,0 0-3,0 0 1,0 0 0,0 0 0,0 0-4,0 0 0,0 0 3,0 0-1,-2 0-3,2 0 5,-2 0-3,-1 0 0,2 0-2,1 0 3,0 0 2,0 0-1,-3 0-3,3 0 2,-3 0 0,2 0 0,-3 0-4,1 0 2,-1 0 2,1 0-3,2 2-4,-2-2 4,0 0 2,3 0-2,-1 0-1,1 0 1,0 0 3,0 0-3,0 0-3,0 0 3,0 0 3,0 0-5,0 0 2,0 0 2,0 0-2,0 0 2,0 0-6,0 0 6,0 0-5,0 0-2,1 0-3,5 0-1,-1 0 5,5 0 6,5 0-2,-2 0 3,6 0 0,2 0-3,3 0 0,-2 0 1,3 0 2,-3 0-4,3 0 1,-1 0 1,-5 0 1,3 0-2,-2 0 0,-1-3 0,1 0 3,-7 0-3,3-1-2,-1 2 3,-2 0 1,-2 1-3,0 1-2,0 0 4,-3 0-1,-1 1-3,2 1-1,-1 3 3,-3-1 1,4-1-2,-5 0-1,3-1 3,0-1 0,-1-1 0,0 0 0,3 0 0,-2 0 0,0-1 0,-3-3 0,0 2 0,-4 2-8,0 0-8,0 0-19,0 0-29,-11 4-126</inkml:trace>
  <inkml:trace contextRef="#ctx0" brushRef="#br0" timeOffset="69819.43">6043 3346 202,'-8'1'147,"3"-1"-150,3 0 6,2 0 39,0 0-7,0 0-32,5 0-21,3 0-3,8 0 27,3 0-1,5-1-5,1 1 2,3 0-2,2 0 0,1 1 0,-1 3 1,-1 1-1,-2-1-7,-8 1 2,-6 1 1,-2 0-6,-7-1 1,-4 1 3,0 1 6,-11 1 5,-8 1-3,-5 1-2,-3 1 3,1 1 1,-4-1 3,2 2 0,-1-2 10,5-1 0,2 0-10,5-1-3,6-3-2,4 1-4,7-2-13,0-4-47,4-1-103</inkml:trace>
  <inkml:trace contextRef="#ctx0" brushRef="#br0" timeOffset="77623.93">6159 3403 40,'0'1'65,"0"-1"-30,0 0-9,0 0 0,0 0 0,0 0-8,0 0-5,0 0-4,0 0 3,0 0 4,0 0 3,0 0 0,0 0 4,0 0 1,-2 0-7,-2 1-17,-2 0 0,-1 1 2,3 0-1,-3 2-4,3-4 3,4 1 2,-3-1-1,0 1-2,2 0 2,-3 0 0,1 0 1,1-1-3,0 0 4,-2 0-2,-1 0 1,3 1-2,0-1 5,-1 1 1,2-1 3,1 0-7,0 0 2,0 0-3,0 0-2,0 0-2,0 0 0,0 0-2,0 0-5,0 0-3,6 0 6,2 0 10,3 1-2,3-1-2,-1 0 3,2 1-1,-1 1-1,1-1-2,0 1 4,-2-1-2,-2 1 0,1-1-1,1 0-4,-5-1-11,-1 0-10,-3 0-2,-2 0-13,-2 0-48,0 0-56</inkml:trace>
  <inkml:trace contextRef="#ctx0" brushRef="#br0" timeOffset="77844.48">6083 3378 3</inkml:trace>
  <inkml:trace contextRef="#ctx0" brushRef="#br0" timeOffset="77901.56">6083 3378 1</inkml:trace>
  <inkml:trace contextRef="#ctx0" brushRef="#br0" timeOffset="78039.42">6083 3378 1,'39'0'32,"-25"0"-30,1 0-1,-2 0-1,5 0 0,-6 0 1,2 0-1,-4 4 0,-1-2 0,-4 0 1,-1 1 3,-3-1 5,2 2 6,-3-2 13,0 0 15,0 1-14,0 1-8,-4-1-10,0 2-1,-3-1-4,0 1 1,-1 1 0,-1 2 0,-6 0-6,0 3 0,-3-1 6,1 2 0,-5 1-5,2-1-2,2 0 2,3-2-2,4-3-6,4-1-22,3-4-49,4-2-63</inkml:trace>
  <inkml:trace contextRef="#ctx0" brushRef="#br0" timeOffset="87811.43">14057 2770 25,'-7'0'186,"0"-2"-152,0 0-23,6 1 30,1 1 25,0 0-28,0 0-20,0 0-7,0 0-4,0 0-4,0 0-3,0 0-1,1 0 3,9 0 2,1 3 8,3-1-3,11 0 4,3 0 1,16-1 0,6-1-1,10 0-5,7 0-2,9 0 0,3-3-3,3 2 2,0-1 0,0-1-5,-2 3 0,4 0 0,5 0 0,2 0 3,11 0-4,-2-1 4,3 1 0,5 0-3,-1-1 0,7 0 0,-3-2 1,-7 1-1,0 1 0,-8-1 1,-4 1 0,-5 0-1,-4 1 0,-6 0 2,-9-1-2,-3 1 0,-5 0 0,-6 0 1,-4 0-1,-1 0-1,-4 0 2,1 2-2,-1 1 2,-2 2-2,-2-1 0,-1 0 1,0 0 0,-8-1-1,4-2 1,-7-1 1,0 0 0,-5 0 0,1 0-1,-2 0 1,-2 0-1,0 0 0,-2 0 0,4 0 0,-7 0 0,7 0-1,-1 3 0,0-1 1,-1 0 1,4-1-1,-4-1 0,4 0 0,-3 0 1,-1-1-1,-2-3 0,2 0 1,-6-1 0,-2-1 0,-1 3-2,-5-1 0,-1 2-9,-6-1-27,-6 1-34,-12-3-261</inkml:trace>
  <inkml:trace contextRef="#ctx0" brushRef="#br0" timeOffset="89039.96">15808 1517 7,'3'-14'-7,"-1"0"7,0 1 129,0 2-93,-2 1-27,0 2 11,2 2 13,-2 1-10,0 3-9,2 0-1,-2 2 5,0 0-4,0 0-8,0 0-3,0 6-1,0 7 4,-2 8 4,-4 10 4,1 8 5,1 11-9,0 9-2,0 7 2,-3 8 6,3 5-2,-3 4-5,-2 6 1,0-2-3,-1-4-1,-5-7-5,-2-7 3,2-7-2,2-6 1,1-5-2,2-5 1,3-4 2,3-3-1,3-5-3,-2-2 1,3-4-1,0-3 0,0-3 0,3-4 0,1-4 1,-4-2-2,1-5-6,-1-3-14,0-4-26,0-3-80</inkml:trace>
  <inkml:trace contextRef="#ctx0" brushRef="#br0" timeOffset="89767.43">15874 1461 10,'0'-12'232,"0"-1"-210,0 1-14,0 2 40,0 1-5,0 4-27,0 0-7,0 5 0,-4 0 3,-3 0-7,-3 2-8,-7 8-4,-2 6 7,-2 6 2,-4 3 2,-1 5 0,5 0 0,3-3-2,5-3 3,2-7-5,7-3 2,4-4-4,0-4 3,0-4-1,0-2-1,0 0-1,10-8 4,3-7 4,7-6-7,-2-4-10,-6-2-2,1-3 4,1 1 0,-3-1-3,0-1-13,0 4-3,-3 5 0,-3 6 10,-1 6 16,-1 7 6,-3 3 3,0 0-5,0 9-9,-3 6 16,-1 6 5,4 4 7,0 2-4,8 3-3,7 0-4,6-1 1,3 0-2,-1-4-4,6-3 1,-2-1-4,1-3 1,-5-2 0,2 1-14,-10-3-104</inkml:trace>
  <inkml:trace contextRef="#ctx0" brushRef="#br0" timeOffset="95271.42">16231 655 2,'-7'15'8,"3"7"4,2 5-12,-3 8 85,3 9-22,-1 9-44,3 11 10,-1 7 15,-2 9-20,2 5-11,-2-1-7,0 1 0,2-4-4,-6-3-1,-1 1 1,-6-1-3,-1-2 3,2-4-1,-5-6 2,3-8-1,2-9 1,2-5-1,3-9-2,1-6 2,0-5-2,4-9 0,2-4 0,1-6-2,0-5-12,0 0-31,0-11-31,0-7-47</inkml:trace>
  <inkml:trace contextRef="#ctx0" brushRef="#br0" timeOffset="95559.57">16014 1878 77,'4'14'29,"0"2"-26,2-1-2,-1 4 21,0-1 1,2 2-3,-3 0-2,3 0 8,-3-2-2,0-2 2,0 0-4,-1-4 3,0-1 1,1-3-8,-4-3-1,1-1 2,5-2-1,-6-2-1,1 0 0,3 0-3,3-2 0,2-7 1,9-7-5,-3-4-3,7-6-3,2-4-4,-1-4-2,6-6-20,2-5-54,-6-2-152</inkml:trace>
  <inkml:trace contextRef="#ctx0" brushRef="#br0" timeOffset="98827.48">19064 2012 14,'4'0'14,"-2"0"126,-2 0-58,0-1-35,0 1-2,0 0 1,0 0-16,0 0-11,0 0-5,0 0 0,0 0 1,0 0-3,0 0 2,0 0 1,-9 0-2,-10 0-11,-14 1-8,-9 7 2,-12 3 1,-10 0 0,-4 3 3,-2-1 0,-6 1 0,-3 0 0,-6 1 1,-3 0 1,-6 0 1,-2-1-4,2 2 4,-2-2-1,6 1 1,5-1-3,13-1 1,15-4 1,12-1-1,17-1-2,9-2-1,4-2 1,8 1-4,3-2-10,4 0-11,0 0-23,5 0-12,5-1-40,1-1-120</inkml:trace>
  <inkml:trace contextRef="#ctx0" brushRef="#br0" timeOffset="99163.65">17649 2175 139,'0'0'151,"0"0"-146,0 0-11,-3 1 26,-1 2 25,-7 5-27,0 5-8,-9 4 6,-5 3-3,-3 1-6,-2 2 1,-2-3 2,3-1-4,2-1 2,8-5 4,8-2-3,6-4-3,5-1-9,0-2 1,17-2 6,10-1 2,14-1-1,15-4 1,5-3-3,8 0-2,-3 3-11,0 3-17,-7 1-26,-11 5-64,-6 1-132</inkml:trace>
  <inkml:trace contextRef="#ctx0" brushRef="#br0" timeOffset="115531.43">15806 1446 100,'0'0'80,"0"0"-67,2 0-8,-2 0 0,3 0-3,-3 0-3,0 0 3,0 0 0,0 0 12,2 0 15,-2 0 8,0 0-5,0 0-2,0 0-2,0 0 0,0 0-3,2 0-7,0-4-5,2-1-13,3-3 0,-3 1 0,3-1 0,0 1 1,-3 0 0,0 1-1,-1 2 1,-2 0-1,2 4 1,-1 0-1,-2 0 2,0 0 2,0 0 0,0 0 6,0 0 3,-5 0-5,1 4-8,-4 7 0,-7 5 1,-5 6 2,-2 2-1,-4 2-1,2 1-2,-3-1 2,3 0-2,-3-2 2,8-4 0,2-3 0,2-3 0,8-5 1,3-5-2,1-4 1,3 0-1,0 0-1,0-2-1,3-7-6,8-6-1,4-4 4,2-3 2,5-2-2,0-1 3,2 0-3,1 0 1,-2 5-2,-3 3 1,-9 6 2,0 4 1,-9 4 1,-2 3 2,0 0-1,0 0 0,0 7-1,-9 4 1,-6 5 7,0 2 0,-5 1 0,1 1-4,1-1 0,0-1-3,5-2 0,2-3 0,3-3 0,2-1 0,5-4-17,1 0-40,4-5-65,4-3-90</inkml:trace>
  <inkml:trace contextRef="#ctx0" brushRef="#br0" timeOffset="116047.46">15881 1387 79,'0'0'104,"0"0"34,-3 0-123,3 0 19,0 0 1,0 0-25,0 7-12,3 3 12,5 1 3,2 2-5,5 0-5,-3 1 2,4 0-2,2 0 1,-3 0-3,-2-1-1,2 0 2,-7-2 0,2 2-2,-2-2 2,-4-2-2,-1 2 0,-3-3-1,0-2-1,0-1 1,-4-2 1,-3-1 0,0-2 2,-1 0-1,1-3 0,-4-6-1,0-3-1,-2-2 2,-1-3-1,2-2 0,-1 2 1,-1-2 0,2 3 0,1 2 1,1 4-1,4 3 5,4 2-2,-2 2 1,4 2 0,-2 1-4,2 0-2,0 0-3,0 0 1,0 0-5,0 2-4,4 5 5,5 6 9,2 1 0,0 4 1,1 3-2,4 0 0,-3 0 0,-3-1 0,4-1-1,-5-3 1,2-2-1,-5 0-1,-1-5-2,-1-2-3,-1-3-11,-3-2-20,0-2-38,-6 0-93</inkml:trace>
  <inkml:trace contextRef="#ctx0" brushRef="#br0" timeOffset="116503.9">15599 1637 53,'0'2'148,"0"-2"-37,0 0-109,0 0-1,1 0 26,3 0-10,10 0-26,4 0 24,7 0-3,9 0 2,-1 0-12,2 0 1,-1 0-2,0 0 0,-4 0-2,-4 0 1,-3 2-4,-7 0-3,0 0-4,-9 0 1,-3-1 3,-4-1-2,0 0 13,0 0 2,-11 0-10,-2-1-8,-6-1-8,-4-2 3,-1 0 13,-3 1 2,2-1 5,-4 2-3,1 0 7,-2 2 3,1 0 6,2 0 4,5 0 8,3 2-11,7 0 6,7 1-16,-1 0 0,6 0-7,0 3-6,10 0 4,3-1 1,9 0-2,11-4 4,2-1 2,8 0-4,-1-4 2,2-1-5,-5-3 0,-6 2-11,-2 0-29,-9 1-37,-7-1-53</inkml:trace>
  <inkml:trace contextRef="#ctx0" brushRef="#br0" timeOffset="117204.02">15853 1550 97,'4'0'107,"-3"-3"-21,2 1-81,-1 2-1,-2 0 40,0 0-29,0 0-14,0 0-2,0 0 2,0 3 0,-9 3 3,-2 2 2,-1 1-7,-6-1 0,5 0-3,-2-1 3,4-4 1,4-1 1,3-1 1,1-1 1,3 0-2,0 0-3,11-3-10,7-6 12,6-1 1,2-2 0,3 1-5,-5 3 1,-2 1-3,-7 3 3,-2 1 0,-6 2 4,-6 0-1,2 1-2,-3 0 6,0 1 5,-11 3-2,0 1-2,-6 1 4,-1 2 9,3-1-2,2-2 4,2 0-6,1-1-7,9-2-2,-3-1-1,4 1-3,0-2-6,0 0-1,0 0 1,4 0 2,4 0 4,1 0-1,2 0 2,-4 0-2,1 0 0,-1 0-2,-4 0 1,-3 0-4,0 0 3,0 0 2,0 0 1,-3 4-1,-6 1-1,3 0 2,1-2-2,3 0 3,2-1-2,0-2-1,0 0 0,0 0 0,7 0-5,8-3 8,4-3 1,1-3-11,-2-2-83,-7-1-201</inkml:trace>
  <inkml:trace contextRef="#ctx0" brushRef="#br0" timeOffset="120127.43">17490 2347 0,'0'2'16,"0"-1"-22,0 2 6,0-2 7,0-1 145,0 0-102,0 0-38,0 0 24,0 0 2,0 0-17,0 0-12,0 0 3,0 0 4,0 0 6,0 0-2,0 0-9,0 0-1,0 0 1,3 0-2,-1 0-3,5-1-1,-3-1 0,4 0-1,3-1-1,-1 1 1,2-2-4,4-1 4,3 1-2,2-1-1,0-1 3,5 0-1,1-2-2,0 0 2,5 1-1,-1 0 0,1-1 3,1 0-5,-1 0 5,1 1-5,2-1 2,-2 0-2,1 0 0,-4 1 0,1 2 1,-3-1-1,1 1 1,-1-1-1,-5 1-1,4 0 2,-1-1-1,-1 1 1,-4 1-1,-2 1-1,4 1 1,-8-1 1,0 1-2,-1 1 2,-2 1-1,4-2-2,-5 2 3,7 0-1,-6-2-1,6 0 2,2-2-1,-2 1-1,-1-1 2,1-1-2,-3 1 0,2 0 0,-6-1 2,0 2-1,0 0 0,-4 0 0,-1 2 0,0-1 1,3 1-2,-2-1 1,0 1 0,-3-1 0,4 1 0,-4 0 0,6-1 0,-3 1 0,-1-2 0,-2 3 0,3-3 1,-3 2-1,0 0 0,0 1 0,2-1 1,-5 1-1,2-2-1,-2 2 1,5 0 1,-1 0-2,2 0 0,2-3 1,-1 2 0,2 0-2,1 0-2,-3 1 3,1-2-4,-3 0 0,3 1 2,-7-1 2,3 2-1,-5 0 1,0 0-1,0 0-3,-5 0-1,-3 0-13,-6 1-3,2 3-5,-2-1-7,6 2-13,1-4-13,1 1-50,6-2-27</inkml:trace>
  <inkml:trace contextRef="#ctx0" brushRef="#br0" timeOffset="120907.43">18996 2014 3,'0'2'6,"0"2"-6,0-3 92,0-1-13,0 0-74,0 0 14,0 1 30,0-1-26,0 0-13,-4 0 7,-2 1 1,2-1-4,-3 1-10,2 0-1,-7 1-1,0-1 0,-3 2-3,-2 0 3,2 1-1,1 0 2,-4-1 2,0 1-1,-2 0 0,1 0 4,-1 0 1,2-1 1,0 1 0,-3 0-7,2 0 3,-3 0-4,0 1 1,-1-1 0,0 0-2,1 0-1,-2 0-1,2-1 4,1 1 1,-4 1 1,1-1 3,-1-1 1,2 1 3,1 0-2,-2 0-1,2-2-4,2 2-1,-2-1-1,1 1 0,-1-2 1,2 2-1,-2 1-3,3-2 0,-1 0 2,1 1 0,-2 0-2,4-1 1,-1 1 0,0-2-1,6 1 0,-6-1 1,8 1-1,-7 0 0,5-1 0,-1 1 1,-1-1-1,2 1 0,1-1 0,-5 0 1,5 0-1,0 0 1,3-1-1,-3 1 0,1-1 2,5-1-1,-5 2-1,2 0 1,-1 0-2,1 1 3,-3-1-1,0 3 3,2-2-3,-2 2 1,3-2 1,-3-1-1,1 2-2,2-2 1,3-1 0,3 0 1,2-1 0,0 0-5,0 0-20,7-4-46,5-6-119</inkml:trace>
  <inkml:trace contextRef="#ctx0" brushRef="#br0" timeOffset="147943.44">9539 4427 71,'-7'3'3,"3"-2"71,0-1-5,2 0-38,-1 0 9,3 0 0,0 0-18,0 0-8,0 0-1,0 0 0,0 0 7,0 0-1,0 0 1,0 0-3,0 0-6,0 0-5,0 0-3,0 0-4,0 2-2,5 1 4,3 1-1,6 0 1,4-3 1,1-1 1,5 0 3,5 0 0,-1 0 0,1-1-1,-1-1 0,1 0-2,-1 2-1,-2 0 2,0 0-2,1 0-2,-2 2 0,0 1 0,3 0 0,1 0 0,-1-2 0,1-1 0,3 0 0,1 0 0,-2 0 1,2-3-2,-8 0 3,1 1-2,-3 0-1,-4 1 2,2 0 0,-6 1-1,-2 0 0,-1 0 0,2 0 1,-1 0-1,2 0-1,-1 0 1,5 0 1,1 0-1,2 0 1,0 0 0,2-2-1,-2 0 0,0-1 0,-3 1 0,1 1 0,-2-2 0,-1 3 1,-2 0-2,3-2 3,-6 2-3,4-2 1,-1 0 0,3 0 1,-3-1-1,2 1 0,1 0-1,-4 1 2,3 0-2,-5 1 0,5 0 2,-2 0-2,-2 0 1,2 0 0,-1 0 0,-4 1 0,3-1 0,0 1 0,2-1 0,1 0 1,-1 1-2,-2 0 1,3-1 0,1 0 0,-4 0 0,3 0 0,2 0 0,-3 0 0,4 0 0,-2 0 0,1 0 0,-1 0 0,1 0 0,-4-1 0,3 1 0,-5-2 0,2 1 0,0-1 0,-2 2 0,3-1 0,1 0 0,-1 1 0,3-1 0,1 0 0,1 0 0,-2 1 0,-1 0-1,1 0 1,-1 0-1,0-1 1,-1 0-1,-1 0 1,-2 1-1,-4-3 1,0 3 0,-3 0 0,0-1 0,1 1-1,0 0 1,0 0-1,1 0 1,1 0 0,2 1-3,0-1-2,0 0 1,2 0 2,-2 0 1,0 0 0,0 0 0,0 0 0,-4 0 1,3 0 0,-3 0 0,-3 0-1,3 0 1,-3 0-2,0 3 2,3-2-1,1 2 1,3-1-1,5 0-2,-1-2 1,3 0-3,-1 0 3,5 0 0,-4 0 1,4-2 0,-8 1 1,3 0-1,-6 0 1,-3 1 1,-1 0-1,-1 0-1,-2 0 1,0 1-1,6 1 1,-5-1-1,8 0 1,-3-1 0,5 0 0,3 0 0,0 0 0,1-1 0,1-2 0,-2 0 0,-1 2 1,-5 0-1,-2-1-1,-5 2 0,-2 0 0,0 0 1,-3 0-1,0 0-2,1 0 3,2 2 0,0-1-1,1 0 0,4 0 0,1-1 1,-1 0-1,2 0-3,1 0-1,0 0-9,-3-1-14,1 0-28,-5-2-32,-2 0-56</inkml:trace>
  <inkml:trace contextRef="#ctx0" brushRef="#br0" timeOffset="148339.91">12042 4314 255,'-7'0'79,"5"0"-73,0 0 28,2 0 1,0 1-31,2 4-13,7 0 7,2 0-1,11-2-3,-1 3-16,4 0-1,-2-1 6,-1 0 11,1-1 4,-6 2 0,-2 0 2,-3 1 4,-2-1-1,-6 2 1,-4 0 5,0 0 7,-1 2 5,-13-1 7,-1 3 0,-9-1-3,-1 1-5,-1 1-8,-2 0-2,1-1-4,5-1-3,3-2-2,4-2-2,3-1-4,11-2-27,1-3-56,0-1-174</inkml:trace>
  <inkml:trace contextRef="#ctx0" brushRef="#br0" timeOffset="150994.94">9528 4437 27,'0'1'35,"-2"-1"-29,2 0 6,0 0 14,0 0 0,0 0-4,0 0 4,0 0 2,0 0 0,0 0-5,0 0-9,0 0-5,0-1 1,0-2-2,2 0-1,5-3-4,1-1-1,2-3 0,1 1 1,0-3-3,1 0 1,1-1 1,1-1-1,1-1-1,-2 2 5,2-2-3,-1 0 4,-2 0-1,2 0 0,-1 1 0,2 0-4,-4-2-1,3 2 3,-2-2-2,1 1-1,1-1 0,1 1 1,0-1-1,1 0 1,-1 3-2,3-2 1,-8 1 1,5 0-1,-4 3-1,3 1 2,-3-2-1,-3 0 0,3 1 0,-2 0 0,-1 1 1,2-1 0,1-2-2,-1 2 1,1-1 0,3 0 0,-3 2-1,0 0 2,-3 2-2,1 1 2,-1-2-1,2 1 0,-6 1 1,3 0-1,-2 0 0,2-2 0,0 2 0,2-3 0,-1 1 0,-1-1 0,4 1 0,-3-1-1,2 1 1,0 1 0,-1 1 1,-3-1-1,4 1 0,-6 3-1,3-1 2,-2-1 0,5-1-1,-4-2 0,1 2 0,1-2 1,2 0-2,1-1 1,-1 0 1,1-1-2,2 1 1,-4 0 0,2 1 0,-3 1 0,2-1 0,-4 2 1,0 0-1,1 3 0,-2-2 1,-1 1-1,3-1 2,-3 0-2,3-2 0,-2 0 0,5-1 0,-4-1 0,5-2 0,-3 2 0,2-1 0,1 2 0,-3-1 0,-1 1 0,2 3 0,-5 0 0,0 1 0,-1 2 0,1-1 0,-3 0 0,2 1 0,0-2 0,1-1 0,0 0 0,0-1 0,6 0 0,-4-4 0,2 3 0,2 0 0,-5-1 0,5 1 0,-6 2 0,0 1 0,1 0 0,-5 3 2,5-1 1,-5-1-2,1 0 0,4 0 4,-3 0-4,2-1 2,1-1-1,1 0-1,0-1-1,1 3 2,0-1 0,-4 1 2,-2 2 3,2 0-2,-3 1-1,0 0 2,0 1 0,0 0 3,0 0 2,0 0-3,1 0-2,-1 0-3,0 0-5,0 0 1,0 0-3,0 0 2,0 0-8,0 0-33,-1 0-80,-6 1-106</inkml:trace>
  <inkml:trace contextRef="#ctx0" brushRef="#br0" timeOffset="151567.29">10671 3224 3,'4'-3'3,"2"-1"-1,-1 1 49,-4 0 44,2 0-86,-1 1-7,0 2 31,-2-3-2,0 3-9,0 0 2,0 0 7,0 0 10,-2 0 0,-4 6-11,-9 2-22,-3 3-5,-5 4-2,0 0 0,-6 2 4,1 1-2,-1-1 2,4 1 0,0-5 5,5-2-3,8-3-3,2-4-2,9-2-1,1-2-1,0 0-8,4-2-11,13-9 12,5-1 6,3-3-1,2-2-5,4 3-2,-7 0 1,2 3 4,-6 1 0,-2 3-3,-3 1 0,-4 3 6,-4 0 0,-3 3 0,-2 0 0,0 0 2,1 3 6,-3 4 11,0 6 0,-3 4-3,-5 3 0,4 1-3,-3 2-1,0-2-6,0 0-1,3-2-3,0 0-4,1-3-15,-1-1-51,-2-5-179</inkml:trace>
  <inkml:trace contextRef="#ctx0" brushRef="#br0" timeOffset="152383.81">9957 3994 2,'8'0'240,"2"0"-170,1 2-82,3 10 12,7 4 23,1 6-8,-1 5-10,4 6-2,-9 1-1,0 1 3,-5-2-2,-4 0 1,-7-3 0,0 0 5,-6-4-5,-2 0 3,-7-2 0,4-2-4,1-5 1,3-3-3,0-6 1,3-4-6,4-4-33,0 0-86,0-5-100</inkml:trace>
  <inkml:trace contextRef="#ctx0" brushRef="#br0" timeOffset="152839.93">9975 4235 85,'8'-7'-11,"-1"0"131,-3 3-123,-2 1 1,2 2 7,-1 1-1,-3 0-8,0 4 1,-3 6 12,-5 1-2,-1 2 1,-5 2 11,2 0 8,-2-2-2,0 1-9,-1-1-4,-2-1-6,5-2 0,-1-3-2,2-1-1,1-4-1,5-2 1,2-3-2,0-8-6,3-1-1,0-2 4,7 2-1,3 1 1,-6 5 1,3 4 6,-1 2 5,5 1 4,0 7 9,4 5-4,-1 3 1,-2-2-2,1 0-8,-2-1-1,-3-4 0,4-2-6,1-6 1,3-1-2,-1-2 0,-3-12-8,0-3-62</inkml:trace>
  <inkml:trace contextRef="#ctx0" brushRef="#br0" timeOffset="160419.97">10718 3241 25,'0'0'25,"0"0"-9,0 0-4,0 0-1,0 0-12,0 0-3,0 0 4,0 0 0,0 0 2,0 0 0,0 0 1,0 0-1,0 0-2,0 0 0,0 0 0,0 0 0,0 0 0,-4 0 0,4-2 0,0 2 0,-3-1 0,3-1-1,0-1 0,0 1 6,0-1 0,0 0 4,0 2 5,0-1-29,0 2 50,0 0 13,0 0-35,0 0-3,0 0 6,0 0-4,0 0-11,0 0 0,0 0-1,0-2 1,3 1 1,-3 0 0,0 1 5,0 0 0,0 0 1,0 0 4,0 0 3,0 0 0,0 0-3,0 0-4,0 2-7,0 2 2,0 0-2,0 4 2,0 0-1,0 0 1,0 4-1,0-3 0,-3 5 2,-1-1-3,0-1 0,-3 1 0,3-1-1,2 1-1,-2-3 1,-1 0-1,5-2-7,-2 1-19,2-3-30,0-2-48,0 0-31</inkml:trace>
  <inkml:trace contextRef="#ctx0" brushRef="#br0" timeOffset="160799.53">10672 3426 46,'0'0'20,"3"1"-23,-3 0 6,0 2 11,0 1-6,0 2-5,1 3 0,2 0 0,-3 4 1,0-2-3,0 2 6,0-1 8,0-1 2,0-2 8,0 1 0,0-3-6,0 0-6,0-1-5,0-2-5,0 1-5,0 0 1,0-2-17,0 0-51,0 1-42</inkml:trace>
  <inkml:trace contextRef="#ctx0" brushRef="#br0" timeOffset="161155.06">10681 3705 28,'0'5'47,"0"2"-4,0-1 1,0 2 1,2 0-8,1-2-9,-3 1-14,1-2-10,2 1-2,-3-1-2,0-1 1,0-2-1,0 1-7,0-1-6,0 0-18,0 0-31,0 2-3,-4 0 22,1 1 8,1-1-2</inkml:trace>
  <inkml:trace contextRef="#ctx0" brushRef="#br0" timeOffset="161447.94">10672 3865 0,'0'0'22,"0"0"9,0 0 9,0 1-17,0 1-16,0 1 8,0 1 4,0 2-1,0 2-2,0 2 0,0 0 1,0 0 3,0-1-6,0 0-3,0-2-6,0-1 0,0 0-2,0 0 0,0-3-2,0 1-1,0-1-5,0 1-17,0-3-32,-1 3-41</inkml:trace>
  <inkml:trace contextRef="#ctx0" brushRef="#br0" timeOffset="161726.94">10642 4075 11,'0'1'15,"0"0"11,0 0 2,0 3-5,0-2-6,0 5 0,0-1-2,0 3-5,0-1-1,0 3 2,0-3-3,0 3-4,0-3-2,0 2 6,0-1 1,0-1-3,0 0-3,0-2-3,0 1 0,0-1 0,0 0-12,0-1-43,0 0-41</inkml:trace>
  <inkml:trace contextRef="#ctx0" brushRef="#br0" timeOffset="161987.7">10646 4336 112,'0'6'13,"0"2"20,0 0 18,0-3-31,0 1-18,0-1-1,0 2-1,0-2-3,0 1-15,0-1-6,0 0 2,0 1 0,0 2-12,0 0 2,0 1 0,0 0-13</inkml:trace>
  <inkml:trace contextRef="#ctx0" brushRef="#br0" timeOffset="163198.96">9524 4431 15,'0'0'2,"0"0"17,0 0 11,0 0-16,0 0-8,0 0 9,0 0 17,0 0 1,0 0-5,0 0-1,0 0 3,0 0-2,0 0 3,0 0-6,0 0-2,0 0-7,0 0-6,0 0-5,0 0-4,0 0 2,0 0 0,0 0-3,0 2 1,0-2-1,0 3 0,0 0 1,0 0 2,-2 1-2,2-1 0,0 0 1,0 0-1,0 0 2,0 0-1,0 3 3,0 3 0,2 4-1,-2 3 0,0 4-2,2 1 1,-2 3-1,0 2 0,0 2-2,-2 0 1,0-3 0,-1 0-1,3 0 0,0-4 0,0-2 0,0-3-2,0-5-6,5-3-19,-1-5-36,0-3-54,-1 0-104</inkml:trace>
  <inkml:trace contextRef="#ctx0" brushRef="#br0" timeOffset="164291.4">10608 4440 72,'0'-4'0,"0"1"0,0 1 17,3-2-1,-3 4-5,0 0 9,3 0 9,-3-2 0,4 2 4,-3 0-2,4-1-3,-3 1-9,1 0 1,-2 0-5,4 0-4,-3 3 1,0 3-2,-2 0 1,0 1-5,0 5 3,0 1 2,0 3-1,0 3 1,-2 2-1,0 4-5,2 4 1,0-2 0,-2 4-5,-1-5-1,3-2 0,-1-2 1,-2-6-2,1-3-6,2-3-16,0-7-38,0-3-111</inkml:trace>
  <inkml:trace contextRef="#ctx0" brushRef="#br0" timeOffset="168259.54">9554 4660 0,'0'0'27,"0"0"-7,0 0-14,0 0-10,0 0 1,0 0 3,-1 1 2,1-1 0,-6 0 21,5 1 4,-2-1-17,1 1 2,0-1 3,2 0-1,-2 0-2,2 0 4,0 0 1,0 0 2,0 0 3,0 0-1,0 0-6,0 0-7,0 0-3,0 0-5,0 0-3,0 2-1,0-2 6,0 0 0,0 0-2,0 0 1,0 0 0,2 1 1,0-1 9,3 0 3,-4 0 0,5 0-1,-2 0 4,3 0-3,-3 0 2,4 0 0,1 0-7,0 0-2,0 0-3,2 0-1,-3 0 1,3 0-3,-2 1 1,-1-1-3,2 0 2,-5 0 0,5 2 3,-2-2-2,2 0 1,0 0 0,1 0-2,0 0 2,0-4-1,3 1 2,0-1 1,0 2-3,-2-2 1,-1 2-2,0 2 0,-4 0 0,2 0 0,-5 0-1,0 0 0,0 0 1,2 0-1,-2 0 1,3 0 0,-3 0 0,7 0-1,-3 0 0,5-1 0,-2-3 3,3 1-3,-3 0 1,2 0-1,-7 0 0,-1 3 0,-1 0-1,0 0 1,-1 0-2,-2 0 2,2 0 0,-2 0-1,6 0 2,-2 0-1,4 0 2,-1 0-1,4-2 0,-1-2 0,1 1 0,-1 0-1,-2 0 0,0 0 0,-3 2 1,-2 1-1,2 0-1,-6 0 1,1 0-2,2 1 2,1 3-1,-1-1 0,1 0 1,2-1 0,-1-2 1,1 0 0,5 0-1,-3 0 2,6 0-1,-6-2-1,6-1 1,-6 2-1,1 1 0,-2 0 0,1 0 0,-4 0-2,2 0 2,-2 3 0,0-2 0,3 1 0,-3 2 0,5-2 1,-3-2-2,3 0 2,-1 0 0,3 0-1,-1 0 0,0 0 1,-1-1-1,0 1 0,-2 0 0,-3 0-1,-1 0 1,1 0 0,0 0-1,0 0 1,0 0 0,1 0 1,-1 0-1,3 0 1,4 0 0,0-3 0,0-1-1,0 1 1,-3 1-2,1 0 1,-2 1 0,0 1-1,-3 0 1,3 0-1,-7 0 1,4 0-1,0 0 1,-2 0 1,3 0-1,-1 0 1,-2 0 0,5 0-1,-3 0 0,0 0 0,-1 0 0,1 0 0,-3 0-1,5 0 1,-2 0-1,-1 0-1,-3 2 1,4 1 1,-4 0 0,1-2 0,2 1 0,-1-1 0,-2-1 0,5 0 0,-1 0-1,0-1-1,2-2-2,1-1-1,0 1 0,-3 0 1,-1 2-5,1 1-8,-4 0 0,0 0-3,0 0-12,0 0-12,0 1-20,0 0-63</inkml:trace>
  <inkml:trace contextRef="#ctx0" brushRef="#br0" timeOffset="168627.56">10525 4551 236,'-4'-1'45,"4"0"-42,0 1 47,0 0 7,0 0-40,0 0-18,0 0 0,0 0 4,2 1-1,3 1 1,2 1 1,-3 0-4,4 3 5,2 1-2,1-1 0,-1 3-1,3 0-1,-1 1-2,-1 0 1,-3 1 1,-4 1 0,-4-2 3,0 0-1,0 1 2,-8 0-2,-3-1 1,-7 2 1,3 0-2,-2-2-1,-5 0 0,2 0-1,2-4 0,3 0 0,4-4 0,7 1-2,-1-1-1,5-2-18,0 0-77,9 0-83</inkml:trace>
  <inkml:trace contextRef="#ctx0" brushRef="#br0" timeOffset="170867.02">12444 4511 7,'5'8'243,"-4"1"-242,3 7-1,3 3 40,3 1 2,-5 4-26,7-1-14,-6-1 3,1-3-2,-3-1 1,1-3 2,-1-3-2,-1-5 4,-2-3 1,-1-4-2,3 0 5,-3 0 9,1-6 9,5-7-17,-2-2-4,0-7-5,-1-1 1,1-4-3,-3-2 0,6 1-1,-2 4-1,3 5-1,-1 6 1,1 7-5,2 4-12,-3 2-35,1 6-29,-4 5-45,-2 4-65</inkml:trace>
  <inkml:trace contextRef="#ctx0" brushRef="#br0" timeOffset="171239.72">12646 4683 11,'0'3'164,"-6"-2"-53,6-1-96,0 0 10,0 0 24,0 0-23,6-4-20,-1-3 1,9-2 0,-3-3-3,5-2-3,-4-2-3,-1 2-13,0-1-10,-2 6-2,-2 3 19,-6 3 6,-1 3 2,0 3 0,0 6 10,0 7 2,0 3-2,0 3 2,0 0-7,0-3 0,0-1-2,3-4-2,4-3-9,-3-6-48,-4-4-198</inkml:trace>
  <inkml:trace contextRef="#ctx0" brushRef="#br0" timeOffset="172631.46">12437 4390 55,'-4'0'338,"2"0"-322,0 0-15,2 0 21,0 0 18,4 0-35,5 0-10,9 0 5,1-3 1,5-1 0,5 1-3,1 0-4,1 0-15,-3 1-11,-3 1-18,-2 1-7,-3 0-20,-2 0-24,-7 0 6</inkml:trace>
  <inkml:trace contextRef="#ctx0" brushRef="#br0" timeOffset="172887.22">12696 4329 92,'0'1'73,"0"-1"69,0 0-133,0 0-5,0 0 26,4 1-17,4 1-13,6 3 1,-1-2 0,-2 3 0,0 0-4,0 0-4,-4 2-1,-3-4 0,-2 2 1,-2-1 4,0-1 4,-6-1 3,-1 2-1,-7-2 1,6 1-4,-5 0 1,4-1-1,0 2 1,2-1-3,2 0-13,2 2-51,0-2-72</inkml:trace>
  <inkml:trace contextRef="#ctx0" brushRef="#br0" timeOffset="174163.21">9569 3570 176,'0'0'137,"0"0"-90,0 1-63,7 9-2,2 6 24,2 5 9,4 3-8,-1 0-5,1 0-1,-5-5 0,0 0 0,-2-3 3,-1-4-4,-3-5 0,-1-4 1,-2-1 1,2-2 4,-3-2 18,0-6 6,0-6-19,1-5-7,5-4-1,-2-2-1,0-2-1,5 2-2,2 3 1,0 4-5,1 5-13,2 7-25,-1 6-28,-5 0-73</inkml:trace>
  <inkml:trace contextRef="#ctx0" brushRef="#br0" timeOffset="174735.53">9843 3588 38,'0'1'142,"0"-1"-53,0 1-90,3-1-12,8 3 17,1-1 5,4 1-6,2 0-2,-3-1-1,0 1-7,-5-3 2,-3 3-5,-4 1 3,-3 1 6,0 3 3,-5 3 4,-6 4-1,-1 2 4,-5 2 5,2-1 3,0 1 3,5-5 0,-1 0-1,4-3-2,3-5-4,4-2-10,0-2-5,1-2 1,10 0 1,5-2 0,3-4 1,3-1-9,0-1-19,-2 3-45,-8 0-134</inkml:trace>
  <inkml:trace contextRef="#ctx0" brushRef="#br0" timeOffset="175135.54">9561 3489 96,'-3'1'169,"3"-1"-109,0 0-65,3 0-4,8 1 30,6-1 0,5 1-11,7-1-5,-1 0-4,3 0 0,-1 0-2,1 0-8,-2 0-13,-3 0-13,-2 0-25,-6-2-31,-1 2-1</inkml:trace>
  <inkml:trace contextRef="#ctx0" brushRef="#br0" timeOffset="175452.48">9744 3428 166,'0'0'38,"0"0"-65,10 0 16,7 0 36,1 0 4,4-2-20,3 1-4,1 1-3,3 0 2,-2 1-3,-3 4-1,-2 1 0,-5-1 0,-8 2 0,-5 0 1,-4 0 0,0 0 3,-4 1 6,-5 1 0,-4 0-4,2 1 0,-4-2-3,2 3-1,-2 0 0,4 0-3,1-2 1,6 0-3,2-2-21,2-3-123</inkml:trace>
  <inkml:trace contextRef="#ctx0" brushRef="#br0" timeOffset="182671.5">10504 4612 9,'2'0'126,"-2"0"-46,2-4-58,-2 1-5,3 0 20,-3 1-7,0 2-13,0-2-8,1 2-1,2-2 2,-3 2 3,2-1-1,0 1 2,0-1-5,-2 1 0,2 0-1,0 0 0,1 0-1,-1 0 4,3 0-4,0 0-1,6 6-1,1-1 1,3 3 0,0 3-5,6 1 1,-6-2 1,2 3-3,1-2 0,-7 1 1,0-4-3,-5-1 1,-2-2-2,-4 0 2,0-4-4,0 4-2,-6-4 3,-3 2-1,0-2 0,1-1 2,-3 0-4,1-1 3,2-2-1,3 1-5,4 1 0,-4 1-7,5 0-52,-2 3-48,-5 0-101</inkml:trace>
  <inkml:trace contextRef="#ctx0" brushRef="#br0" timeOffset="182971.39">10635 4692 10,'-6'3'-10,"-1"2"14,-1-1 105,-3 0-50,-3 4-39,1 1-7,0-1 10,0 1 0,-5 1-14,3-1-4,-2 1 3,3-4-3,3 0 2,3 0-4,3-4-1,3-2-2,2 0-1,0-2-24,11-4-24,1-1 19,5-2-18,2 0-17,1-2 3</inkml:trace>
  <inkml:trace contextRef="#ctx0" brushRef="#br0" timeOffset="183030.4">10635 4692 11</inkml:trace>
  <inkml:trace contextRef="#ctx0" brushRef="#br0" timeOffset="183114.96">10635 4692 11,'29'-9'99,"-29"8"-44,0 1-19,-10 0 8,2 1-22,-8 5-16,1 5-4,-4 0 0,-1 2 0,-2-1-2,0 2 4,1-1-1,3-1-4,4-1 0,6-5-13,-3-2-85</inkml:trace>
  <inkml:trace contextRef="#ctx0" brushRef="#br0" timeOffset="184222.95">9714 4595 17,'0'0'2,"0"0"4,0 0 89,0 3-57,-4 3-33,-5 1-2,2 0 10,-1 0 3,4 0 3,-3-1 2,0-2 2,-1 1 2,-2-2-3,2 2-7,-3-2 1,-1 0-3,4-1-2,-3 1-6,0 0 2,1-2-3,-1 4 1,4-4-2,3 3-2,0-2 2,1-1-2,0 2-1,3-1-2,0 0-1,0 2 1,0-2 1,6 1 0,-2-1 1,3 1 2,-3-2 2,7 1 1,-1-1 1,4 2 1,1 0-3,-2 0-1,4 2 0,0 3-2,4-1-1,-4 2 4,1 3-5,-3-2 2,-1 1-1,-4-1 0,-3 0-1,-3-1-4,0-2-11,-4-2-20,0-2-70</inkml:trace>
  <inkml:trace contextRef="#ctx0" brushRef="#br0" timeOffset="192890.87">19103 2014 9,'4'-2'2,"-1"2"-2,1 0 2,-2 0 5,-2 0 6,0-1 5,0 0 12,0 1 5,0 0 0,0 0 1,0 0 0,0-1-3,0 1-11,0 0-2,0 0-3,0 0-1,0 0-4,0 0-6,0 0 1,0 0-4,0 0 1,0 0-4,0 0 1,0 0 3,0 0-2,0 0-1,-5 0 0,5 0 0,-4 0 0,3 0 0,-5 0 1,2 0-1,-3 1 5,1 1 1,0 0-2,-3-1 0,0 0-2,0 3 3,1-2-3,-6 0 0,3 2-1,-2-1 1,1 0 7,-6 1-5,2 0-1,1-1 2,-3 1 5,1 0-2,-2-1 1,-2 2 0,4-3-3,0 2 4,1-2-1,4-1-4,1 1-5,4-2 0,0 0-1,5 0-2,0 0-2,2 0-19,0 0-43,4 0-97</inkml:trace>
  <inkml:trace contextRef="#ctx0" brushRef="#br0" timeOffset="193523.75">18783 2081 120,'7'-1'38,"2"-1"-31,2 2 4,1-2 17,2 2-9,1-1 2,1-2 2,2 3 3,-4-2-5,4-1-3,-3 1-3,0 0-5,3 0-4,2 0-6,-2 0 0,1-1 0,1 2-3,-3-1-13,1 0-13,-3 1-30,-1-3-73</inkml:trace>
  <inkml:trace contextRef="#ctx0" brushRef="#br0" timeOffset="205682.91">15014 3777 25,'3'-7'-2,"-3"-1"17,0 2 105,4 1-96,-4 2-10,1 2 11,2 1-2,0 0-12,-3 0-9,0 0-1,0 0 6,0 4 5,0 4-5,0 6-3,0 6 3,0 6 2,0 10 2,0 10 9,0 11-2,7 17 14,-2 8-10,5 10-7,0 3-5,-1 3-4,0-1-2,-5-3-2,0-6-1,-1-10 0,-2-13-1,5-9-1,-2-7 1,-2-8 0,3-7 1,-4-7-6,-1-4-6,0-7-7,0-7-10,0-5-37,0-4-60</inkml:trace>
  <inkml:trace contextRef="#ctx0" brushRef="#br0" timeOffset="206548.54">15050 3721 3,'1'-4'-1,"4"2"6,-3 1-2,0 1 111,-2 0-54,0 0-43,0 0-11,0 0 4,0 0 2,0 0-6,0 0-5,0 1 8,0 6 7,0 2 7,0 4-3,-6 4 0,-5 4-3,-3 3-5,-3 4-2,0 3-3,-3 1-1,0 1 0,5-5-3,2-2-2,1-5 0,7-7 0,-1-5-1,6-4-2,0-3 1,0-2-6,7-2-7,3-7-3,1-6-14,-1-1-21,-1-3-14,-5-3-16,1 0 1</inkml:trace>
  <inkml:trace contextRef="#ctx0" brushRef="#br0" timeOffset="206675.66">14995 3766 38,'4'-6'64,"0"2"-24,0 0-7,1 3 8,1 1-4,1 1-7,4 8-6,3 8-1,-1 7-8,3 8 5,2 6-9,2 2-6,-2 4-2,0-1-3,-1 3-2,-5 0-32,2-1-88</inkml:trace>
  <inkml:trace contextRef="#ctx0" brushRef="#br0" timeOffset="212852.58">15142 5089 24,'0'2'-3,"-3"0"7,3 0-5,-3 1 1,2-1 9,1 0 45,-3-2-41,2 0-13,1 0 1,0 0 3,0 0-3,0 0-4,0 0 5,0 0 3,4 0 7,-4-1-1,0 0-1,1 1-3,-1 0-6,0 0 0,0 0-1,0 0 0,0 0-1,0 1 3,0 0 1,0 0-1,-1 2 1,1-3 1,0 0-4,0 0 4,0 0-1,0 0 3,0 0-1,0 0 6,0 0 9,0 0-6,0 0-6,0 0-3,0 0-4,0 0-1,0 0 1,0 0-1,0 0 0,0 0 0,0 0-1,0 0 1,0 0 1,0 0 0,0 0 2,0 0-1,0 0-1,0 0 0,0 0 4,0 0-3,0 0 4,0-1 0,4-2-2,-4 2 0,3 0-4,-3 1 4,0 0-1,0 0-1,0 0 0,0 0-2,0 0-1,0 0-1,0 0 1,0 0-1,0 0 1,0 0 1,0 0 1,0 0 0,0 0 1,1 0 1,2 0 5,-3-1 2,0 0-1,0 1-4,0 0 2,0 0-3,0 0-1,0 0-3,0 0-1,0 0 1,0 0-3,0 0 2,0 1 1,0 0 1,0-1 1,0 0 0,0 0-3,0 0 3,0 0 3,0 0-3,0 0 3,0 0 1,0 0 3,0 0 0,0 0-3,0 0 0,0 0-2,0 0-1,0 0-4,0 0 3,0 0 0,0 0 0,0 0-1,0 0 4,0 0-3,0 0 4,0 0-1,0 0 2,0 0 2,0 0-1,0 0-2,1 0 1,5-3-1,-2 1-4,2-1 0,1 0-1,-1 2 0,-1 0-2,1-1 1,3 1-1,-2 0 1,1 0 0,1 0 0,4 0-2,3-3 4,-1 2-2,7-3 0,2-2 2,-1 1-3,4-5 2,2 3-1,1-2 0,1 2-1,0 2 1,-1 0-1,-4 0 1,2 2 0,-4 1-3,1-1 3,-6 2-1,5 0-2,-2-1-1,0 0 1,5-2 0,1-3 2,1-1 0,3 1-3,4-1 4,-4-1-1,-2 0 1,1 1-2,-2 3 3,-5 0-2,-2-2 1,0 3 0,-5 1 1,2-2 0,-3 3 0,2-1-1,-3 0 0,-1 0 0,0-1 0,4-1 0,4 0 0,2-2 1,-1 0-1,4-1 0,-4 1 0,5 1 1,-7 0-2,-2 1 1,2 2 0,-8-1 0,-2 3 0,-3 0 1,-1 0 0,-3 0 1,0-1 0,3 2-3,-3-2 4,5 0-3,0 0 0,0 2 0,2-3 1,0 0-1,0 1 0,2-2 0,-5 4 0,3-3 0,-1 3-1,-5-2 1,1 1 0,-2 1 0,-4 1 0,1 0-1,-1 0 2,0 0-2,0 0 1,5-2-2,-3 2 3,3-1-1,1-2-1,0 1-4,4 2 1,-3-2-7,-3 0-6,3 1-7,-3-1-9,0 1-3,-2-2-21,-2 3-35,0-2-65</inkml:trace>
  <inkml:trace contextRef="#ctx0" brushRef="#br0" timeOffset="213219.52">16289 4733 39,'0'0'236,"0"0"-210,3 0-24,8-2 29,3-2 7,2-1-22,7 1-7,0 0 5,5-2 7,4 4-7,3-1-1,-3 3-12,-2 0 1,-1 1-4,-2 6 2,-5 2-7,-5 1 0,-6 0 3,-4 1 1,-7 1 1,0 0 2,-11 2 2,-12 2 1,-3-1 0,-6 3-1,-4-1 1,0 0-1,0-1-1,8-2 2,2-1-3,9-3-4,7-1-26,9-4-61,1-5-131</inkml:trace>
  <inkml:trace contextRef="#ctx0" brushRef="#br0" timeOffset="-213743.77">15064 3738 151,'0'0'62,"0"0"-55,0 0-4,0 0 14,0 0-11,0 0-7,0 0 0,0 0 1,0 0 1,0 0 0,0 0 2,0 0 2,0 0 10,0 0 8,0 2-4,0 5-10,0 2-5,0 0-4,0 4 1,3-1 1,4 0-2,-2 2 1,5 0-1,-2-1-1,-1 0 2,2 0-2,-3-1 0,1 1-1,-1-1-2,-2 0-9,2-2-4,-6-1-9,1-1-6,2-2-13,-3 0-23,1-2-18</inkml:trace>
  <inkml:trace contextRef="#ctx0" brushRef="#br0" timeOffset="-213561.82">15238 4158 2</inkml:trace>
  <inkml:trace contextRef="#ctx0" brushRef="#br0" timeOffset="-213478.31">15238 4158 64</inkml:trace>
  <inkml:trace contextRef="#ctx0" brushRef="#br0" timeOffset="-213415.19">15238 4158 64,'6'16'66,"-4"-12"-55,1 4-3,1-2 2,-3 2-4,2-2-6,0 0 0,1 1 0,-4-3-3,0 0 2,0 0 1,0-2 0,0-2 1,0 1 2,1 1-3,2 1-2,0 1 0,1 0-8,-2 2-60</inkml:trace>
  <inkml:trace contextRef="#ctx0" brushRef="#br0" timeOffset="-212957.28">15303 4374 46,'0'4'141,"3"1"-117,-2 1-25,2 1 1,4 1 3,-3 1-6,0 0 1,-1 0-1,1 0 1,-3-2-1,-1 0-3,3 0-4,-1-2 6,-2 0-4,0-1 2,0 0-2,0 0 9,0 1 1,2-2 0,1 2-2,-1 1-1,2 1 1,0 1 0,0 0-3,1 0 2,0 1-4,-5 0-4,4 0 6,-3-1 3,-1 1-1,6-3 2,-6 1 1,0-2 1,0 0 5,1-3 3,-1 2 2,3-2 0,0 1-6,-2 0-5,2 3-2,1 0 0,-2 1 0,3 3-2,-1-1 0,-2-2-1,2 1-8,-4-3 0,3 0-3,-3 0-5,0-1 6,0 1 7,0 0-3,0-1 5,0 1 3,0 1 0,0-1 0,4 1 1,-4 0-1,2 2-4,3 0-3,-4 1 7,2 0 1,1 1 1,-1-2 1,1 1 1,-4-3 4,1-1 3,2 0 2,0-2-2,-3-1 1,4 1-3,-2-1-7,0 2-1,2-1 0,1 3-1,-1 2 1,3-1-9,-3 1-10,0 3-11,0-3-9,-1 2 4,0-3 15</inkml:trace>
  <inkml:trace contextRef="#ctx0" brushRef="#br0" timeOffset="-212833.28">15492 4906 24,'0'2'42,"0"-2"16,0 0-24,0 3-26,0 1-7,1 2-1,2 0 1,-2 3 1,5 0-1,-5 2 0,2-2 2,-2 2-1,4-1 1,-5 0 4,2-2-4,1-1 1,-3-4-4,2 0 0,-2-3-1,0-3-23,-2-5-93</inkml:trace>
  <inkml:trace contextRef="#ctx0" brushRef="#br0" timeOffset="-211938.18">15131 5061 166,'0'-3'72,"0"2"-63,0 0-5,0 1 18,0 0-12,0 0-11,0 0 0,0 0 5,0 0 4,0 1 0,0-1 5,0 1 7,0-1 9,1 3-5,2 1-7,-2 5-2,5 1-7,-1 5 2,2 1-2,0 2-5,2 3 0,-3 0-2,0-1 0,4-1-1,-5-4 0,1-1-1,1-5-3,-3-3-11,0-5-40,-2-1-55,-2-6-98</inkml:trace>
  <inkml:trace contextRef="#ctx0" brushRef="#br0" timeOffset="-211333.26">15454 5017 190,'0'-1'79,"0"-1"-71,0 2-6,3-2 10,-2 2-12,2-1-2,-1 1 0,2 0 1,-2 0-2,-2 0 1,5 0 3,-5 0 1,0 0 2,1 3 9,2 1 11,0 3-1,-3 4 4,4 3-1,-3 1-3,5 6-5,-2 1-1,3 3-5,-2 0-4,5 0-6,-4-1 0,1-5-1,-3-2 0,3-4-1,-7-8-2,4-3-8,-3-2-31,-1-5-42,0-5-58</inkml:trace>
  <inkml:trace contextRef="#ctx0" brushRef="#br0" timeOffset="-210561.81">15277 5289 172,'-5'-1'71,"4"0"-50,1 0 14,0 1 9,0 0-15,0 0-10,0 0 4,0 0 2,1 0 2,4-3-4,6 3 2,2-3-6,3-2-4,0-2-2,4-1-6,-1-2-4,4-1 0,-5-1-3,-2 1-1,1 1-5,-5-1-4,-1 5-4,-5 2 5,0 2 1,-5 2-1,-1 0 6,0 5 2,-1 3-2,-9 3 1,2 1 1,-3-1 1,-2 1 1,2-2 1,-4-2-1,-3 1 1,1-2-2,1 0 1,1-2-1,1-2 3,2-1 0,1 0-1,4-2-2,3 1-1,-1 1 0,5-1-5,0 0-35,0 1-76,-2 5-189</inkml:trace>
  <inkml:trace contextRef="#ctx0" brushRef="#br0" timeOffset="-206557.8">15343 5620 33,'-3'0'312,"-1"0"-294,1 0-18,2 4 11,1 2 16,-3 4-24,3 4-5,-1 3 3,1 4 0,-7 0 0,4 2-1,2-1 2,-2 0 2,3-5 0,0-2 0,0-6-1,0-3-1,3-4-2,8-2 1,-1-5 5,8-9 3,-3-7-2,3-4-4,-6-2-1,0-3-2,-6 4 0,-1 2 0,-5 2 0,0 6 0,-11 4 0,-1 5 7,-3 7-1,0 0 1,-3 8-5,3 10-2,2 6-2,5 7 0,1 5-2,7 1-4,1-1-31,10-3-52,0-6-121</inkml:trace>
  <inkml:trace contextRef="#ctx0" brushRef="#br0" timeOffset="-206265.25">15531 5813 344,'0'0'95,"-3"6"-92,-1 4-7,4 3 10,0 1 2,0 2-9,0 0-5,0 1-8,0-3-44,0-2-110</inkml:trace>
  <inkml:trace contextRef="#ctx0" brushRef="#br0" timeOffset="-205961.81">15522 5613 359,'-2'-6'0,"2"0"-14,0-2 19,4-2 4,4 3-9,6 0-2,0-1 2,1 2 0,2 2 0,-5-1 0,5 5 1,-5 0-1,-3 0-1,-1 5 0,-2 1 1,-6 2 0,0 1 3,0 3 1,-12 1-3,1 1 4,-1 0-2,-5 6 1,5 1 1,-4 3 7,4 2 8,5 0 5,0-1 0,7-2-5,0-4-10,10-6-6,0-5-2,8-5-1,1-3-1,3-4 0,2-8 2,1-5-3,-2 1-16,0-3-69,-11 5-137</inkml:trace>
  <inkml:trace contextRef="#ctx0" brushRef="#br0" timeOffset="-202961.8">17967 3666 3,'3'-1'111,"-3"-1"-87,0-2-24,0 1 3,0-1 6,0 2-6,0 0 1,0 1-3,0-1 7,0 0 8,0 1 9,-3-1-6,3 2 0,0-1-2,0 1-2,0-2-3,0-1-3,0 2-7,0-2 0,0-1 2,0 1-3,0 0 3,0 1-1,3 0-2,-3-1 1,0 1-1,0-1 0,0 2 0,0 0 0,0 1-1,0-1 3,0 1-1,0 0 0,0 0-2,0 0 2,0 0 2,0 0 1,0 0 0,0 0-1,0 1 4,0 3-4,0 2-1,-3 4-1,1 1 2,0 2-3,-2 1 2,4 5-2,-2 1 2,-1 3-1,2 4 3,-5 4 0,5 6-1,-3 1 1,1 4 3,0-1-4,2 1 0,1 0-2,-3 1 1,3 0 0,0-2 0,0 0 1,0-2-1,0 3 5,3-2 2,-2 3-1,6-2-2,-3-2-1,2 0 1,-6-1-4,0 0-1,0 1 1,0-2-3,-6 1 2,2 0 0,3-1-1,-2-2 0,3 2-1,0-1 0,0 1 2,-3 0-1,3-3 4,0-3-5,-1-2 3,1-2 0,-3-2-1,-1 0 1,0-1-1,0-3 3,-3 2-2,2-3 3,-1 1-3,1-1 2,4-2 0,-2 1-4,2-3 2,1 0-1,0-3-2,0 0 0,0-1 1,0-4-1,0 3 0,4-4-1,-4-2 1,1 0 0,2-1 0,-1-1-1,-2-2-2,0-1-6,0 0-13,0 0-24,2-9-16,-2-6-14,0-5-116</inkml:trace>
  <inkml:trace contextRef="#ctx0" brushRef="#br0" timeOffset="-202177.3">17965 3652 81,'0'-2'-18,"-2"-1"29,-2 0-8,-1-1 61,1 3-42,0-1-19,0 2-1,1 0 15,-1 0 5,0 6 0,-3 5-7,-4 5-5,0 4 4,1 2-3,-4 1-4,4-1 0,5-1 2,-2-4-5,7-5-1,0-4-1,0-3-2,0-4-4,2-1 2,7-3 7,2-8-1,3-5 1,0-3-6,0-4-2,-2 0 3,-2 2 1,1 0 1,-5 2-1,0 7 1,-1 4-3,-1 4 7,-4 4 2,0 0-1,2 6-8,0 9 10,2 3 12,0 2-2,3 3-10,0 0-3,0 0 0,0-2-5,-6 2 2,4-2-1,2 1-3,-3 0-10,-2 1-45,-2-4-117</inkml:trace>
  <inkml:trace contextRef="#ctx0" brushRef="#br0" timeOffset="-198901.75">18027 5369 4,'0'4'-4,"0"-2"29,0-2 94,0 0-91,0 0-24,0 0 1,0 0 10,4-4-8,-4 1-4,2 0-1,-2 1-1,0 0 3,0 2 1,0-3 11,0 1 8,0-2-1,0 0-4,0 0-5,0-2-5,0-2-2,5-2-2,-4 1-2,2-2-1,1-1 0,0-1-2,-1-1 2,-2 0 1,5 0-2,-6 1 5,1 0-1,-1 1-1,0 0 2,0 2-3,0-1 2,0-1-1,0-1 1,0 1-2,0-3-1,0 0-3,0-1 3,0-1-1,0 0 0,3-1-2,0 3 1,1-1 1,-4 0 1,1 0-2,2 2 0,-1-1 1,-2 2-1,0 2 1,0 0 3,0 1-7,0 1 6,0-2-3,0 2 1,-2-1-1,-1 1 1,3-1-1,0-1-2,0 2 2,0-3 0,0 1-1,0 0 2,0 0-2,0-1 2,0-1 0,0 1-1,0-1 1,0 2 0,0 1-1,0 0-1,0 1 2,0 1 2,0 2-2,3-1-1,-1 0 1,0 0 0,0 1-1,-2-1 0,2 0 0,0 0 0,1 0 1,-1 0-1,0-2 0,1 0 0,-3-3 0,0 2 0,0-2 1,0-1-1,0 2 1,0-1 0,0 1-2,0 4 2,0 0-1,0 0 0,0 1 0,0-1 0,0 0 0,0 1 0,4 0 0,-3 1 1,5 0 1,-6-1-2,1 0 0,2-2 0,-2 1 1,2-3-2,0 1 1,-3-2 0,0-1 1,0 0-1,0 0 0,0 1 0,0 1 1,-3 0-2,3 1 2,-3 0-1,3 0 1,0 1-1,0-2-1,0 1 1,-1-1 0,1 2 0,-3-2 2,2 2-3,-2-1 3,0-1-2,2-1-1,1-1 2,-3 1-4,3-1 2,0 1 1,0 0 0,3 0-3,1 1 2,-1 1-1,-2 3 2,2 1 0,-3 0 1,0 0 0,0 2 0,0 1 2,0-1-3,0 0 0,0-1 0,0 1-1,0-1 2,0-1-1,0 1-1,0-2-1,1 1 1,-1-1 1,0 0 1,0 1-1,3-1 0,-3 1 0,3 0 2,-3-1-1,0 1-2,0-1 2,0 1 0,0 1 0,0-1 0,0 1-1,0 1 0,0-1 1,0 0-1,0 1-1,0-2 1,0 0 0,0 1 0,0-1 0,0 0 1,0-1-2,0 1 0,1-2 2,2 1-1,-3-1 0,0 1 0,0-1 2,0 1-1,0-1-1,0 0 1,0-3 0,0 1-1,0-1 2,0 0-4,0 0 1,0 0 0,0 2 1,0 1-3,0 3-1,0 0 2,0 3-3,0-1-1,1 2-8,-1 0-7,0 0-7,0 0-8,0 0-22,0 0-13,-1 0-47</inkml:trace>
  <inkml:trace contextRef="#ctx0" brushRef="#br0" timeOffset="-198474.39">18140 3672 90,'0'0'77,"-2"0"-72,0 0 3,-2 0 27,0 8-23,-3 0-12,3 4 0,-3 2 1,-4 0 0,4 1-1,-4 1 2,1-1 2,-1-2-2,1 0 4,-1-1-4,3-4 2,4-1-2,-3-3 1,7-2-3,0-1-1,0-1-1,0 0 0,0 0-5,2-3 1,7-6 6,2-2 0,0-3-2,3-2-4,-2-1 4,1 0-2,-2 2 5,-3 1 0,2 4 2,-6 3 1,-1 4 7,-3 2 8,1 1 4,-1 0-3,0 0-5,0 1-4,5 6-3,-1 6 10,0 3 5,3 5-6,4 0-8,0 1-3,3 1 1,-4 1-6,1 2 2,0 3-2,-7 1-33,-4-2-151</inkml:trace>
  <inkml:trace contextRef="#ctx0" brushRef="#br0" timeOffset="-197697.61">17893 3626 166,'-7'2'-41,"6"-2"160,-2 0-94,3 0 12,0 0-7,0 0-20,4 0-15,7 0 9,7 0 8,2 0 3,8-3 3,1 2 5,6 1-3,-2 0-4,6 0-6,-2 4-3,1 3-6,-6 2 0,1 0-1,-5 0 1,-2-2-3,-2-1-2,-3-3-1,-6 0-1,-4-2 0,-5-1-8,-2 0-20,-4 0-31,0-2-39</inkml:trace>
  <inkml:trace contextRef="#ctx0" brushRef="#br0" timeOffset="-196989.79">17775 5311 85,'-7'2'289,"0"-2"-258,6 0-24,1 0 61,0 0-13,0 0-39,1 1-14,13 2 10,6-2 11,9-1 0,5 0-1,10 0 1,4-4-10,2 1-5,-1-1-5,-2 1-2,-3 3-2,-2 0-5,-6 0-20,-2 2-18,-12 4-48,-10 0-99</inkml:trace>
  <inkml:trace contextRef="#ctx0" brushRef="#br0" timeOffset="-195697.9">18309 4595 149,'-5'5'154,"4"-4"-109,-2 0-44,3-1 7,0 0 34,0 0-22,9-2-20,2-6 10,7-7 6,4-4-1,-1-3-8,2-4-3,0 2-2,-1 0-1,-10 4 2,-1 5-3,-4 5 1,-4 5 1,-3 4 0,0 1 2,0 5-4,0 12 1,-3 8 3,2 9 4,-2 5-4,0-3 0,3-1-4,0-5 0,6-4-3,0-6-8,5-4-51,-9-6-116</inkml:trace>
  <inkml:trace contextRef="#ctx1" brushRef="#br0">11218 8652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20T11:08:10.93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3336 8206 3,'1'-1'46,"-1"1"-21,0 0 42,0 0-20,0 7-30,0 6-1,0 10 11,0 8-1,0 9 5,0 11 2,0 10-2,0 11 4,3 11-10,-3 11-10,0 10-6,0 11 0,0 4-7,-4-1 2,-10-5-3,-1-8 1,-1-5 1,4-11 0,-2-7-2,6-10 1,5-13-1,3-7-2,0-10 1,8-5-3,2-6-4,4-2-21,-2-8-27,-3-6-49,-2-10-64</inkml:trace>
  <inkml:trace contextRef="#ctx0" brushRef="#br0" timeOffset="456.44">3386 8161 70,'-3'1'167,"3"-1"-51,0 1-129,14 2-13,5-2 45,9 2 2,10 1 0,6-2-6,3 1-1,9-3 2,5 0 5,4 0 1,12 0-4,6-1-6,7-1-6,2 2-5,-3 0 0,-3 4 1,-8 4-1,-3 1-4,-3 0-8,-4-2 4,-4 0-4,-7-3 3,-7-2 3,-4-1 5,-10-1 0,-4 0 0,-9 0 0,-6-3 1,-2 3-2,-5 0 0,-3 0-10,-3 0-29,-4 4-35,0 3-9,0 0-15,0 0-24</inkml:trace>
  <inkml:trace contextRef="#ctx0" brushRef="#br0" timeOffset="1087.94">4987 8241 22,'2'0'20,"0"0"-20,5-2-3,-3 2 3,5 0-3,-2-1 0,1 1-1,2 0 4,-5 0 4,2 0 5,-3 0 7,-2 0 4,1 0 25,-3 0-2,2 0-7,-2 1 0,2 1-5,1-1-16,-3 1-12,1 1 0,2-1 0,-2 0-3,2 1 0,0-2 0,1 0 2,-4 1 1,4-1-1,-1 0 7,-2 0 8,4-1 1,-3 2-1,2 1-7,3-1-4,2 2-5,-1 0 0,2 1-1,1 0 1,0-3-1,1 2-1,1-2 1,-2 0 2,-1 0-1,-5-2 1,0 0-2,0 0 4,-5 0-1,0 0 3,1 0 2,-1 0 3,0 0-3,3 0-7,-1 0-2,4 0 2,3 0 1,-2 0-3,0-1 2,-2-1 1,2 1-2,-2 1 0,-3-1 0,1 1 1,-3 0 1,0 0-1,0 0 6,0 0 4,0 0 1,0 0-4,0 0-6,0 0-2,0 0-1,0 0-1,0 5-1,0 2 7,0 5-2,0 5-2,0 6-1,0 11 3,4 7 4,-2 12-4,2 13 0,-2 11 0,3 8 1,-5 7 0,4 5-4,-4-1 3,0-1 0,0-6-2,2-4 2,3-2 2,3 0 5,2-1-2,1-5-1,-1-2 0,-3-5 0,-5-2-7,-2-2 1,0-5 1,0-2 0,0-6 0,0-6-2,0-5-1,2-4-3,0-7-6,0-3-6,1-5-16,-3-8-59,0-6-101</inkml:trace>
  <inkml:trace contextRef="#ctx0" brushRef="#br0" timeOffset="1664.53">3461 10147 49,'-3'2'258,"3"-1"-207,-3 1-59,3 0 1,7 1 2,6 2 21,13 1 1,14 2 1,15-4-1,10-2 2,14-2-3,11 0 5,9-4 3,9-1 0,6 0-4,-3 3-12,6 2-4,-6 0 0,-1 6-6,-1 3-1,-6 3-10,-4-1-8,-12-1 1,-10-1-9,-5-1-5,-18-2 8,-8-2 9,-15-2 9,-12 0 8,-5-2-4,-14 0-14,0 0 1,-7-6-20,-15-3-142</inkml:trace>
  <inkml:trace contextRef="#ctx0" brushRef="#br0" timeOffset="2777.43">4355 8191 33,'0'1'19,"0"0"147,0-1-109,0 0-35,0 0 21,0-4-12,0-3-23,0-1-3,0-3-2,0-3 1,0 1 1,0-5 4,0-2 8,0-4 0,-7-3-4,3-2-2,0-4-2,-3-5-1,3-3-6,-3-4 1,0-4-2,0 0 1,1-1-3,4 6 1,2 3 0,0 7 0,0 7-1,4 4 0,0 5 0,3 4 0,-4 3-2,1 5 3,-1 4-3,-3 2-4,0 0-12,0 7-27,0 4-5,-7 3-20,-3 0-54,2-2-8</inkml:trace>
  <inkml:trace contextRef="#ctx0" brushRef="#br0" timeOffset="3252.49">4348 7380 139,'2'-6'90,"-2"4"-83,0 1-3,0 1 34,0 2 8,-9 11-29,1 6-20,-7 6 1,1 6 4,-1 0-2,-2 1-2,3-5 4,3-2-1,3-7 0,1-7-1,5-5 0,0-4-1,2-2-3,0-2-8,8-9 2,1-5 6,3-5-7,-4-3-4,-1-2 0,-3 4 8,-1 0 5,1 4 2,2 5 5,-4 6 3,5 6 1,-1 1-4,1 14 15,7 12 24,-2 9 0,6 3-12,2 2-18,-1-3-2,1-3-4,-1-6-6,2-4 2,-2-5-8,-2-7-61,-7-10-119</inkml:trace>
  <inkml:trace contextRef="#ctx0" brushRef="#br0" timeOffset="4484.47">5341 9361 40,'0'0'102,"5"1"208,-3-1-302,7 1-29,2-1 28,11 2 18,3-1-1,7 0-12,7 1-5,7 2-3,0-2-2,-1 1-2,4-1 0,-3 0-1,0 0-5,-7 0-19,-2 2-22,-6-1-59,-2-3-77</inkml:trace>
  <inkml:trace contextRef="#ctx0" brushRef="#br0" timeOffset="4817.03">5737 9247 41,'0'-2'319,"0"0"-256,4 0-68,9 1 2,8 0 22,7 1 6,5 2-13,3 6-10,7 3-1,-3 1-1,0 2-12,-2-1-18,-10 3-10,-4-2-7,-6-1 1,-10-2 26,-5-1 20,-3 1 5,-7 0 14,-9 1 6,-3-2 3,-10 2 0,-2-2-6,-3-1-5,3 0-2,-1-2-8,4-2-6,9 0-7,5 0-25,4 0-63,9-1-67</inkml:trace>
  <inkml:trace contextRef="#ctx0" brushRef="#br0" timeOffset="10648.45">3404 8197 47,'-3'0'171,"3"0"-110,-4-2-59,4 0 12,0 1 18,-3-2-21,3 1-9,0 1 0,-1 1 1,1-1 6,-3 1 13,3 0 6,-4 0-2,1 0-6,-1 0-5,0 1-7,-3 3-9,1 3 0,-1 0 1,3 2 0,0 2-3,1 1 1,3-4 1,0-1 0,0 0-4,0-2 1,9 0 4,2-4 5,0-1-3,0 0-2,1-1 0,-1-6 4,1-1-1,-4-3-1,-4-1 0,0 0-2,-4-1-2,0-1-3,0 1-3,-8 1 2,0 1 3,-5 5 4,2 1 1,-3 3 2,-1 2-7,0 0 1,2 5 1,-2 3-3,1 3 0,3 2 0,5 0 0,2 1 2,4-1-1,0-2-1,4 0-1,7-4 4,2-2-2,5-3 3,1-2 2,-2 0 4,1-2-3,-4-7-3,-2 1 5,-3-4-1,-5 1-4,-1 0-4,-3-2 1,-5 0 3,-8 0-6,0 2 4,-5 2 4,3 2 0,0 4-2,-1 3 1,4 0 5,-2 7 0,3 4-11,5 4 2,2 0 4,4 1-2,0-2-4,6-3 3,5-3-1,4-1 2,3-3-3,-1-4-6,2 0-5,-1-9-55,-11-3-126</inkml:trace>
  <inkml:trace contextRef="#ctx0" brushRef="#br0" timeOffset="13620.44">3454 8156 187,'0'0'31,"0"0"-30,0 0 7,0 0 22,-3-1-13,-1-3-14,0 0-4,1-5 3,-1 1 2,1-3 4,2-1 7,-4 0 3,3-1-2,0 0-6,-2 0 0,1-1-1,1-2-4,2 1-3,0-2-2,-2-1 1,-1-2-1,2-1 1,1-3-2,-3-2 2,2-3-1,-2 0-1,0-2 1,2-1 1,1 1-2,0 1 2,0 1-2,0 1 2,0 4-1,0 1 0,0 5 0,-3 3 1,2 4 0,-2 0-2,3 3 0,-4 2 3,4 1-1,-3 1-2,3 1-1,-1 1 3,1-1 1,0 3-2,0-1 0,0 1 4,0 0 0,0 0-3,-3 0 0,3 0 0,-3 0-2,2 0-5,-2 3-2,-1 1 0,4-1 0,-2 0-5,0 1-4,2-3-8,0-1-8,0 0-8,0 0-6,0 0 20,0 0 18,2-6-1,0 1 2,0-3 7,0 1 0,1-1-3,-3 0-5,0 2-3,0 1 2,0 2-9,0 1-15,-3 2 10</inkml:trace>
  <inkml:trace contextRef="#ctx0" brushRef="#br0" timeOffset="13917.08">3368 7454 13,'0'-4'46,"0"1"-20,0 0 0,0 3 4,0 0 8,0 0-3,-2 0-13,-5 6-13,-1 7-3,-3 4 4,1 3-2,-1 3-7,3 1-1,-3-1 1,2-1 0,1-4-2,4-4 1,-2-5 1,5-4 0,1-5-2,0 0-7,1-4-3,6-8 16,3-5-5,-2-2-2,1-4-5,-1 2-7,-4 0-1,2 1 11,-5 2 6,2 3 1,-2 2-4,2 6 1,0 5 2,-3 2-1,4 0 0,0 8 21,3 4 2,1 5-6,1 2-2,2 0 0,-4-2-4,1-5-3,2-1-6,-2-4-4,1 0 3,-1-3-2,-4-3-59,-4-1-219</inkml:trace>
  <inkml:trace contextRef="#ctx0" brushRef="#br0" timeOffset="15148.1">5267 8244 16,'-5'-3'35,"1"-1"-27,0 3-5,0 0 7,-3 1 4,0 0 10,-2 0 35,1 3-14,-1 3-6,0 3 1,-2 0-5,3 1-5,-1 0-7,0 0-8,7 1-5,0-1-4,2 1-3,0-3-3,0-1 4,2-2-1,4 0 1,1-1-1,4-3 4,0-1 2,0 0-2,2-3-3,-2-5 0,0 0 2,-4-3-4,-3 0-3,-3-1 3,2 1 0,-3 1 0,0-1 1,-3 3 1,-2 0 5,-2 2 3,0 1-1,-2 1 5,3 4-4,-3 0-2,2 0-8,2 3-1,-2 1-1,1 6-1,5 1-4,-3 2 5,4 1 0,0-1 0,0-2-4,0-2 1,4-5 3,4 0-4,2-3 1,-2-1 3,1 0 2,-1-5 3,-3-5-4,1-1 1,-3-1 1,-3 0-4,0-1-3,0 0 4,-4 1 3,-3 2-2,0 3-1,3 3 3,-2 3 2,-4 1 1,5 5-10,-5 6-3,3 4 0,3 6 2,4 2-15,0 1-26,0-1-69,3-6-126</inkml:trace>
  <inkml:trace contextRef="#ctx0" brushRef="#br0" timeOffset="19164.27">5250 8256 94,'1'0'178,"2"0"-138,-3 0-25,0 0 7,0 0 5,0 0-4,0 1-8,0-1-6,0 0-1,0 0 4,0 0 3,-3 0-7,2-1-7,-2 0 4,-1-3 2,1 2-6,2-2-3,1 0 3,0-1 0,0-1-1,0-2-2,0-1 2,0 1 2,1-2-1,3 0-2,-1-1 4,0-1 1,-2-1-2,2-1-3,-2-2 4,2-2 1,-3-1-3,3-2-1,-3 1 4,1-3-3,2 0 1,-1 0-4,0-1 3,1-2 1,1 2 0,-2 0-5,0-1 4,0 1 2,2 1-3,-1 1-2,1-1 2,-4 3 2,2 1-2,-2 2-2,0 2 2,2 0 1,-2 2-1,0 4-4,3 1 5,-3 0 1,0 2-2,0 1-2,0 2 3,0 0 2,0 0-1,0 1-3,0-2 2,-3 1 2,-1 0-3,2 0-2,0 1 2,-1-1 1,1-2-1,0 3-4,2-3 3,-4 3 0,4-3-4,-5 0-2,4-1 4,-2 1 3,1-2-1,0 3-1,2-2 2,-3 3 2,2 0-1,1 0-4,-3 3 4,3 0 2,-3 0-4,2 0-8,1 0-15,-3 6-3,-1 3-12,0 0-11,1 1-7,-1-2-18,0-2-9,1 0 12,-1-1 34,0-2 23</inkml:trace>
  <inkml:trace contextRef="#ctx0" brushRef="#br0" timeOffset="19564.45">5261 7524 198,'0'0'50,"0"0"-47,0 0 7,0 0 16,0 0-2,0 0-15,0 6-4,0 3 1,-7 7-4,-3 1-2,0 2 1,1 1 5,-1-1-3,3-1-1,-1-3 2,1-2-2,4-3 0,-1-3-4,4-3 5,0-4-2,0 0-6,0-2-13,4-7 6,3-4-11,4-2-2,-3-2-7,1 0-3,2 0 14,-4 1 15,0-1 5,-2 2 4,5 1 0,-6 4 1,0 1 1,1 4 4,-1 5-1,0 0-1,1 2 11,4 7 20,-1 8 0,6 6-20,3 3-5,-2 3 2,3-1-5,0-1-10,-1-3 2,-2-3-1,3-4 0,-1 0-1,-4-4-12,-1-1-61,-11-1-162</inkml:trace>
  <inkml:trace contextRef="#ctx0" brushRef="#br0" timeOffset="26600.5">3150 7446 102,'-3'0'302,"-1"0"-287,4 0-13,0 0 26,1 0-5,10 0-21,10 0 5,7-3 2,5-5 6,3-1-6,2-1-6,-2 0-3,0 3 3,0 1-2,-4 1-2,-1-1-3,-2 4-5,-8 2-25,-2 3-28,-8 7-57,-5 2-76</inkml:trace>
  <inkml:trace contextRef="#ctx0" brushRef="#br0" timeOffset="27483.97">3258 8142 194,'0'0'141,"-1"0"-133,-6 0-2,3 0 36,-3 1-22,2 4-24,0 0 4,2 2 2,-1-4-2,0 2 0,-2-1 3,5-2 4,1-2 0,0 1 1,0-1 7,0 0-2,0 1-9,7 2-3,8-1 18,6 3 3,8 2-11,2-1-2,2 2 1,3 1-3,2-1 0,2 0-7,-4-2 3,-1 0 1,2-1-6,-6-1 0,-2-2 2,-8-2-15,-3 0-40,-7 0-56,-11-7-93</inkml:trace>
  <inkml:trace contextRef="#ctx0" brushRef="#br0" timeOffset="28396.44">5154 7497 75,'-11'0'10,"1"0"321,-3-2-322,7 0-2,-1 0 35,5 0-14,0 1-18,2 0-3,0 1 2,0-1-9,0-2-3,4 1 1,7-2 5,4 2-1,6 1-2,0 1 5,8 0 1,-1 7-6,5 0 2,-1 3 2,0 0-2,0 0-3,-3-1 1,-1 0 1,-4-3-1,-5-1-16,-1-1-23,-4 0-30,-6-4-51,-5-2-53</inkml:trace>
  <inkml:trace contextRef="#ctx0" brushRef="#br0" timeOffset="28905.46">5094 8307 26</inkml:trace>
  <inkml:trace contextRef="#ctx0" brushRef="#br0" timeOffset="28944.5">5094 8307 298</inkml:trace>
  <inkml:trace contextRef="#ctx0" brushRef="#br0" timeOffset="29064.84">5094 8307 298,'-19'0'72,"16"0"-51,3 0 32,0 0-6,0 0-19,0 0-12,0-1-7,0 1-5,0-1 3,0 1-4,0 0-2,7 0 1,6 0 3,2 0 2,4 0-3,6 0-3,6 2 3,2 1 3,3-1-4,2-2-5,-1 0 2,-2 0 4,0 0-4,-2 0 0,-1-2 0,-3-1-11,-5 1-27,-6 2-36,-7-2-74,-4 0-122</inkml:trace>
  <inkml:trace contextRef="#ctx0" brushRef="#br0" timeOffset="37932.31">4258 7414 39,'3'0'21,"-3"0"-14,0-1 5,0 0 5,0 0-11,0 0 20,0 0-6,0 0-3,0 1 7,0-1 5,0 0 7,0 1-5,0-1-6,-3 1-7,2 0 0,-2-2-1,-1 2-5,-1 0-11,-1 0 2,-1 0 2,1 0-2,-4 0-2,5 0 5,-5 0 5,6 0-2,0 0-1,1 0 4,2 0 5,-2 0-3,3 0-5,0 0 1,0 0-7,0 0-4,3 0-5,9-2 6,3 0 6,8-2-1,3 0-4,-2 1 0,5 0 1,1 3-2,1 0-2,-3 0 2,2 0 0,-3 3-17,-1 4-28,-1 4-23,-8 0-40,-6-1-101</inkml:trace>
  <inkml:trace contextRef="#ctx0" brushRef="#br0" timeOffset="38784.55">4222 8214 104,'-7'0'188,"3"0"-174,-2 0-10,6 0 44,0 0-1,0 0-36,0 0-16,6-3 2,-1-3 9,7 0 2,1 1 1,3 2 6,3 0 4,3 2-1,5 1-10,3 1-2,5 5 2,-3 4-7,1 1-1,-2 2-5,-2 1-30,-5 2-34,-8-1-78,-9-2-65</inkml:trace>
  <inkml:trace contextRef="#ctx0" brushRef="#br0" timeOffset="40196.33">4330 8183 136,'-4'10'16,"0"2"-16,1 1 16,3 1 5,0-1-17,0-2-3,7-1 5,3-4 2,0-3 3,1-1 6,1-2 0,5-2 0,-2-5-1,-2-5 1,-2 0-4,-3 0-2,-5 0-6,1-1 1,-4 3 2,-4-3-4,-6 2 2,-5 0 1,-2 1-4,-2 4 5,-1 3 2,1 3 2,1 0-4,-2 6-1,2 4-7,6 3 5,-2 1-2,7 3-6,3 0-1,2 0 3,2 1 1,6-4-2,5-1-1,7-2 4,-1-5 3,1-2-2,7-2-3,-6-2 7,1 0-3,-4-6 2,0-2-2,-7-2 4,-3-1 1,-3 0-3,-3 0-4,0-1 2,-7-1 2,-6 0-3,-5 0-3,-1 3 1,-3 3 3,2 3-3,2 4-2,3 0 0,5 5-4,0 7 0,5 3-8,5 2 0,0 3-20,4 0-53,3-3-140</inkml:trace>
  <inkml:trace contextRef="#ctx0" brushRef="#br0" timeOffset="59360.3">10405 8013 0</inkml:trace>
  <inkml:trace contextRef="#ctx0" brushRef="#br0" timeOffset="59413.85">10405 8013 88</inkml:trace>
  <inkml:trace contextRef="#ctx0" brushRef="#br0" timeOffset="59687.94">10405 8013 88,'-8'-8'148,"4"5"-94,1 0-31,-1 0 19,1 0 6,2 1-13,1 0-13,0 1-8,0-1 1,0 2-3,0 0-4,0-1-4,5-2-4,5 3 4,0-1 0,4 1 1,8 0-1,2 0 7,5 0-5,7 0-3,6 5-1,8-1 2,1 1 1,6 0-5,0 2 1,4-1 3,6 2-2,-4 0-3,5-1 1,-2 1 2,2-2 0,-4 1-3,1-1 2,-1-2 2,-3-2-2,-4-1 0,-3-1-2,-1 0 3,-7 0 0,1 0-3,0 2 0,-5 2 2,-3 2-1,-2 1-4,-5 1-1,-3 0 3,-2-1-4,-8 0 0,1-1-2,-5-1 5,-1-3 1,1 2 0,-5-4 2,-1 0 2,0 0 2,-2-3-3,4 0 0,-5-2 1,3 2-4,-3 0-11,-3 1-26,-3 2-18,0 0-39,0 0-91</inkml:trace>
  <inkml:trace contextRef="#ctx0" brushRef="#br0" timeOffset="60672.35">10416 8049 23,'-2'-6'50,"2"-1"-4,0 3-24,0 1-14,0 0 4,0 2 14,0 1-2,0 0-3,0 0-2,-2 0 0,0 0 6,-1 0-2,-1 5-20,-2 1-4,-1 5 1,0 5 1,0 3-2,2 5 2,-2 8 10,3 6 4,-3 9 8,0 10-7,-2 6-3,3 10-1,-3 4-5,1 3-2,-3 2 1,0-1 1,-2 2-4,-1-2 2,2-2-3,0-9 3,1-6-4,3-5 6,-3-8 6,1 1 2,2 0-2,-3-1-2,0-1-4,1 0 0,-4-3-4,3-2 1,0-4-1,0-3 0,2-3-3,3-3 2,0-4-2,2-2 2,-2-3 1,2-1 3,3-6-2,-5 0 0,5-2-2,1-1-2,-3 0 0,1-1 1,0-2 1,0-1-1,0-3 1,-1-1-1,3-2-2,-2 0-1,2-3-4,0 0-12,0 0-16,0 0-25,0-8-29,0-6-46,0-2-12</inkml:trace>
  <inkml:trace contextRef="#ctx0" brushRef="#br0" timeOffset="61267.93">10128 9921 295,'0'0'65,"11"0"-65,6-3 11,5 1 28,11-3-2,9 2-17,3 0-13,5 2 0,5-1-6,4 1 1,2-1 1,5 1-4,-2-1 4,-2 0-1,1 0 0,-5 1 0,2-2-1,1 0 2,0 0-2,4-1 0,6 0-2,-4-2 3,5 1 2,-4 2-6,-4 3 3,-7 0 1,0 0 0,-7 0-2,2 2 7,-6 3-2,-2 0-4,0-3-3,-3 2 2,1-2 1,-4-1 0,-5-1-3,1 0 4,-1-3-1,-5-3 1,1-3-4,-3 2 2,-2-2 3,-5 3-3,-1 0-1,-5 4 1,0 0 0,-4 2-11,-5 0-17,-1 0-20,-3 6-47,-4 1-94</inkml:trace>
  <inkml:trace contextRef="#ctx0" brushRef="#br0" timeOffset="61928.28">12210 8385 19,'0'-6'77,"0"0"48,0 0-125,2 1 0,3 3 10,-5 0-4,1 1-3,2 1-7,-2 0 4,2 0-4,0 4 7,-3 2 6,0 2 11,0 5-1,0 5-2,0 5-3,0 5 3,1 6-2,2 7 5,-3 7 8,0 8-3,0 7-12,0 9 2,0 8 0,-4 9-9,-3 2-1,-4 1 0,-2-3 1,-1-7-3,3-4 3,3-9 12,8-7-1,0-7-7,0-4-7,0-6-1,4-5 1,3-4-2,-3-4-1,0-3 0,2-4 1,-5-1-2,-1-5-6,0-5 1,0-3 0,-1-4-5,-2-1-5,-1-5-23,0-1-52,-2-6-73</inkml:trace>
  <inkml:trace contextRef="#ctx0" brushRef="#br0" timeOffset="64540.43">12042 8138 3,'-3'-2'24,"1"-2"33,0 0 82,2 0-87,0-1-26,0 4 8,0 0 6,0 0-12,0 1-13,0 0-10,0 0 2,0 0 0,4 0-1,3 0-4,0 0 6,1 1 1,2 1-2,-2 1-4,0-1-1,5 2 1,1-1-1,-2 1-3,4-1 2,-5 1 0,2-2-8,0 1-1,-3-2-4,-5 0 2,5-1-2,-8 0 5,2 0 5,-4 0 3,2 0 0,0 0-2,-2 0 3,0 0 2,0 0-2,0 0 0,0 0 4,0 0-2,3 0-3,-2 0-4,2 0 3,-3 0 1,1 0-2,-1 0-3,3 0 1,0 1 1,-3 2 1,0 0-4,0 1 5,0-1 1,0 1-1,0 1-2,0-1 3,0 3 2,-3 3-2,0 4-1,2 6 1,-2 6 6,2 3-3,-6 6-1,3 3-1,-3 0 3,-2 0-4,2-4-2,3-6 1,3-5-7,1-7-44,0-7-73,0-9-129</inkml:trace>
  <inkml:trace contextRef="#ctx0" brushRef="#br0" timeOffset="76240.55">10416 8037 1,'0'0'34,"0"0"231,0-2-238,0-3-27,0 1 14,-2 2 9,2-2-11,0 2-7,-2 0-2,0 0 0,2 1-2,-3 1 3,-1 0 3,4-1 4,-4 1 1,2 0 4,-1 0-3,2 0-7,-6 0-7,3 4-2,1 4 2,-1-1-1,1 2-2,2-2 3,1 0 3,0-4-2,0 1-2,0-1 0,1-1 4,3-1-2,3-1 2,3 0 4,-4 0 3,0-4 0,1-2-3,-1 0 2,-3-1-2,-3 1-2,0-2-3,0 2 3,0-2-4,-3 2 1,-3 1-2,-3 1 1,3 3 1,-4 1-1,2 0-4,0 3 0,1 3 3,3 3-3,1 1 0,1 0 0,2 1 1,0 1-1,5-3 2,6-3 0,0-1-1,1-4 3,1-1-2,1 0 4,-3-5 1,-3-3 0,1 0-1,-4-3 3,-5 0-4,0 0-5,-3-1-2,-5-3 2,-7 2 2,1 2 1,-1 2-2,2 3 5,-1 3 4,6 3-2,-1 1-4,2 10-6,5 6-2,2 6-16,0 2-76,0-1-75</inkml:trace>
  <inkml:trace contextRef="#ctx0" brushRef="#br0" timeOffset="77504.42">10128 9930 27,'1'0'-17,"2"0"82,-3 0 70,0 0-102,0 0-31,0 0-3,0 0 3,0 0 2,0 0-1,0 0-3,0 0 0,-3 0 6,2 0 12,1 0 5,0 0 3,-3 0 6,3 0 1,0 0-5,0 0-13,0 0-6,-2 0-8,2 0-6,0 0 2,0 0 1,0 0-1,0 0 1,0 0-2,0 0 5,0 0 0,0 0-1,0 0 2,2-1 5,1 0 2,-2-1-4,2-1 0,-2 1-1,2-1-1,0 0-1,-2 0-2,-1 1 2,0 1 0,0-2-1,0 2 0,0 0 2,-4 1 2,-4-2-5,-2 2 0,0 0 2,-1 0-1,-4 3-1,4 2-1,-3 1 5,6 0-4,-1 1-2,5-1 0,0 2 2,4 0 1,0 0-2,0-1 0,4 1 4,3-2 1,3 0-2,1-2 2,3-3 1,1-1 2,0 0-2,-2-5-2,-1-2-2,-2-1 1,-3-1-7,-3 0-4,-2-1 4,-2-1 0,-2 1 0,-6 1 3,-6 2 4,-1 2 0,-1 3-1,1 2 1,0 0 3,1 5 5,4 4-4,0 2-7,5 3-1,5 1-2,0-2-6,4 0-33,9-6-98,-2-6-125</inkml:trace>
  <inkml:trace contextRef="#ctx0" brushRef="#br0" timeOffset="78467.97">12126 9882 25,'0'0'-8,"0"0"92,0 2-56,-1-2 144,-3 1-140,-3-1-6,3 0 16,1 2-1,0-2-16,2 3-6,-3-2-2,1 1-1,1 2-7,2 0-5,0 0-5,0 2 2,0 0 1,5-1-1,-1 0-2,3-2 1,4-1 1,0-2 1,4 0 0,-1-2 1,3-6 3,-1-2 1,-2-2-1,-1-1-6,-2 2 4,-4 1-1,-3-1-3,-4 3 0,0-1 3,0 2 0,0 2-2,-3 2 4,-5 1 1,-2 2 3,-2 0-6,-4 5 0,0 5-3,-2 2 1,0 2-4,2 1-1,5-1-2,3-1-10,1-4-13,6-3-29,1-2-74,4-4-122</inkml:trace>
  <inkml:trace contextRef="#ctx0" brushRef="#br0" timeOffset="79288.08">12206 8124 6,'0'0'11,"0"0"322,0-1-287,-2 0-35,-3 1 18,0 0 8,4 0-15,-3 0-14,4 0-7,-3 0-4,-1 2 3,4 2 1,-4 1-2,4 3-1,-3 0 2,3 4 2,0-1 2,0-2-3,0-1 3,0 0-1,3-5 1,1 1-3,3-1 1,1-3 6,1 0-4,3 0 2,2-2 1,0-5 3,-2-2-6,-1 0-2,-2-4 2,-2 3-1,-3 1-3,-4 1-1,0 0 4,0 3 0,-7 0-1,-4 1-1,0 3 3,-3 1-2,-4 0-2,0 5-2,1 5 0,2 4-2,1 3 0,3 1-5,7 2-24,4 0-62,0-5-138</inkml:trace>
  <inkml:trace contextRef="#ctx0" brushRef="#br0" timeOffset="87620.11">10467 8020 3,'-5'0'53,"1"0"-12,0 0-23,-1 0-10,3 0 7,-1 0 5,2-1 15,1-2-5,-3 0-4,3 0-7,-1-1 5,1 3 1,0-4 1,-3 4-4,3-1-5,0 0-7,-4 1-1,1 0-4,2-1-2,-6-1-2,2 1 0,-1-2 2,-1 1-1,1-2-2,-1 0 2,-1-2-1,1 0 2,0 0 0,0 0-1,3-2 3,-5 1-5,3-1 0,-3 0 1,1 0 3,-3-2-1,0 0-3,-3 0 2,-1-2 1,2 2-2,-2-1-1,-3-2 0,2 0 2,4-1-2,-3-1-3,1 0 3,4 0 2,-1-1-2,0 2-1,4 1 0,0 0 2,0 0-1,-1 3-3,3 0 2,-1-2 3,0 3-1,2-1-3,-6 2 2,2-1 3,1 2-4,-4-3 2,2 1-2,1 0 3,-3-1-1,4 1-3,-1 0 2,1 0 2,2 2 0,1-1-2,0 1 2,0 1 2,1 2-2,1 0-5,0 2 4,-2-3 0,4 4 0,-6-2-2,5 1 1,1 1 2,-4-1-1,4 0-4,-3 0 3,0 0 1,3 1 0,-1 1-4,1 0 4,0 1 0,0 0-2,0 0-8,0 0-9,0 4-36,0 3-25,-3-1-35,-3-2-58</inkml:trace>
  <inkml:trace contextRef="#ctx0" brushRef="#br0" timeOffset="88092.08">9868 7430 9,'0'0'-9,"0"0"260,-6 0-201,2 0-42,3 0 9,-2 0 10,3 6-17,0 4-15,0 5 1,4 4 4,7-2 1,0 2 1,2-3-4,2-1 3,-1-1 1,-3-4-1,-2-1-3,-3-5 3,-1-1 2,-4-3-3,-1 0 2,0 0 1,0 0 8,0-4 3,0-5-14,0-4-2,-1-4 2,-6 1-1,3-2 0,-3 1 2,1 2 2,2 0-3,-3 1-1,3 3 1,-2 4 3,5 3 0,-2 2 2,3 2 5,0 0-2,0 0-8,0 0-8,0 0 2,10 2 0,1 3 8,6 1-4,5 0 7,1-1-2,5 1 0,4-4-3,0 2 5,-1-4-1,-2 2-4,-1 0-3,-9 2 2,-4 2-15,-5 4-63,-10-1-109</inkml:trace>
  <inkml:trace contextRef="#ctx0" brushRef="#br0" timeOffset="89336.42">12246 8157 38,'0'0'18,"0"0"250,0 0-245,0 0-24,0 0 1,0 0 7,0 0-5,0 0-6,0-1 4,4-2 8,-4-1 3,4 0 5,-2 0 2,2-1-3,3-3-4,0-1 1,4-3-2,0-2 2,0-3-6,6-2 0,1-1-1,1-1-1,-2-2-2,2-1 6,5-1 1,-3 0 1,1 0-4,2 3 2,-2-1-1,-3 4 1,1 1-4,-2 2 0,-2 2 0,1 2-4,-7 3-3,1-1-1,-3 3 0,-1 0-4,0 0 0,-4 3 1,1 1 7,-3-1 1,2 3-2,-3 1 0,0 0 2,0 0-3,0 0-3,0 0-32,0 0-38,0 0-25,0 1-21,0 1-5</inkml:trace>
  <inkml:trace contextRef="#ctx0" brushRef="#br0" timeOffset="89948.14">12761 7566 1,'4'-3'304,"2"1"-228,-6 0-69,1 1-5,-1 1 23,0 0 3,0 0-14,0 0-5,-1 0 2,-6 2-10,-10 1-14,5 5-2,-8 1 11,1-1 4,-1 4-1,1-1 2,-3 0 1,2-1 2,1 1 1,2 1-5,5-1-1,1-2 2,4-1-1,2-2-2,5-2-1,0-3 0,0-1-5,5 0-10,6-5 10,7-4 12,1-2-4,1-3-1,2 0-3,-4-1 2,-1 5 3,-5 1-1,2 3 1,-6 4 4,2 2-2,-4 0-3,-4 11 1,0 3 2,-2 5 5,0 7 0,-9-1 0,1 1 2,0-2 2,-3 0 2,1-4-4,2-3-1,3-1-7,3-1-5,2-4-14,-2-3-74,0-4-209</inkml:trace>
  <inkml:trace contextRef="#ctx0" brushRef="#br0" timeOffset="96772.39">9958 7319 25,'3'-2'35,"0"-1"23,-3 0 3,0 2 4,0-2-23,0 1-25,0 0-9,0 0 2,0 1 4,0 1 12,-3 0 3,-1 0 5,-3 3-1,-1 5-19,-5 5-12,-5 8-3,-6 5 0,-2 4 2,1 3 1,0 1-2,3-3-1,2-2 2,5-6-1,4-5-1,7-4-4,1-3-24,3-7-54,0-4-30,3-1-89</inkml:trace>
  <inkml:trace contextRef="#ctx0" brushRef="#br0" timeOffset="97516.38">10596 7926 102,'0'-2'139,"0"2"-107,0 0-8,-3 0 18,-1 0-7,0 0-20,-5 2-8,-2 6-9,-3 1 4,-2 3-1,-7 5-1,0 3 1,-6 4 4,-3 4-4,1 2-1,-5 1 1,6 0-1,-3-4 1,3-3-3,8-4 1,4-8-5,8-6-41,4-6-31,5-4-116</inkml:trace>
  <inkml:trace contextRef="#ctx0" brushRef="#br0" timeOffset="98564.3">12153 8017 84,'-2'0'342,"2"0"-336,0 0-20,2 6 0,9 1 24,4 7 5,10 3-10,3 2 3,2 0-6,4 1 1,-2 2-3,1-1 4,-2-1-6,-5 1 3,-2 0-2,-6-2-15,-3 1-52,-4-1-70,-7-2-77</inkml:trace>
  <inkml:trace contextRef="#ctx0" brushRef="#br0" timeOffset="99224.06">12714 7412 286,'-7'-4'69,"4"2"-50,2 2 26,1 0 14,0 0-24,0 0-22,0 0-13,0 0-6,5 6 4,11 7 7,2 5 5,4 5-2,4 4 0,2 3-1,3 0-2,2-2-5,2-1 1,-2-4-2,2-2-3,-3-4-15,-3 0-26,-7-2-70,-7-3-182</inkml:trace>
  <inkml:trace contextRef="#ctx0" brushRef="#br0" timeOffset="110407.9">11371 7330 16,'0'0'42,"0"-4"6,0 2-2,-3 0-36,3 0-4,0 0-2,0-1-4,0 1-2,0 0-2,0-1 1,0 3-2,0 0 1,0 0 0,0 0-3,0 3 4,-4 3 6,1 1 0,-1 1 2,1 2 2,2 3 1,-2 1 4,1 5 6,2 5 1,0 6 3,0 2-6,2 6-7,2 1-3,0 1 0,2-4-1,-6-2-6,1-3 1,-1-2 4,0-3-2,0-1 0,0-4-2,0-1 6,0-1 2,0 0-4,3 1-2,4 1 5,-1 0-1,-1 0 0,-1 0-1,2 0-1,-4 0 0,3 1-3,-5 0 0,0-2 1,0-3-1,0-3 1,-7-1 1,3-6 2,-2 0-2,1-3-2,3-3 2,-2-1 2,1 0 1,-1 0-8,1-2-12,2-2 4,-2-2 0,3 2-10,0 1-7,0-1-12,0 3-38,0 0-29</inkml:trace>
  <inkml:trace contextRef="#ctx0" brushRef="#br0" timeOffset="111139.98">11348 7324 83,'2'-3'149,"-2"0"-116,0-1-26,0 3 11,0 1 3,3 0-15,-3 0-7,0 4-4,-3 4 5,-5 8 7,-1 2 0,-2 3-5,0 0 1,-4 0 0,4-1-1,0-5-1,2-1 4,1-4 1,2-3-3,5-3-2,1-3 2,0-1-1,0-2-2,0-8-3,7-4 0,3-3 2,-1-1-2,4-1-3,1-1 0,-3 2 6,1 2 1,-1 3-2,0 5 2,-2 4-1,-2 4 0,0 0-5,1 9 7,-1 8 8,3 3 5,-3 5 0,1-1 6,-1-2-3,0-1-3,-6-2-2,5-3-4,-2-2-5,-2-3 0,2 0-8,-4-1-18,0-3-116</inkml:trace>
  <inkml:trace contextRef="#ctx0" brushRef="#br0" timeOffset="122431.85">11810 8092 10,'1'-1'2,"2"-3"11,1-1 9,-1-1-17,1 1 4,0-2 16,-1 0 5,1-1-2,-1 1 0,1-2 1,-3 2-3,4-1-3,-3 2-2,3 0-7,-3-1-2,0 1-6,2-1-4,0 1-1,1-1 5,0 0-4,0-1-2,2 0 0,-1-1 0,-2 0 2,2-1-4,-2 2 3,1-1 1,-1 0 0,1 0-2,-1 0 0,-3-1 2,5 1-2,-5-3-1,3 1 2,2-1-2,-1 1 1,2 0 0,0 0-1,0 1 3,-3 0-3,0 0 1,1 0 0,-1 2 4,-4 0-2,2 0-2,-2 0 2,0 1 1,0 0-2,0-2-2,2 1 0,1-1-1,1 1 2,0 0-2,0 0 0,2 2 2,-2-2-1,0-1-1,0 1 2,1 1 3,-3 1-2,0-2-1,0 1 2,0 2-1,1-1 1,-3 1-2,1 1 0,-1 2 1,3-2-1,-3 1-3,0-1 2,0 2 1,2-1-1,0 0-2,-2-1 3,0 0 2,3 0-1,-2-1-3,2-1 2,1 0 2,-1 1-1,-2 1-3,2-1 3,0 2 1,-3 0-2,1 2-2,-1 1 0,0 0 1,0 0-3,0 0-16,0 5-1,-4 2-20,0-1-24,-3 1-2,3-1 5</inkml:trace>
  <inkml:trace contextRef="#ctx0" brushRef="#br0" timeOffset="122668.01">12085 7467 36,'0'0'108,"0"1"-83,0 3-16,0 2 11,-6 3-2,-2 2-12,1 1-4,-4 2 2,-3 3-6,-1-1-1,2 1 2,-2-3 0,4-1 1,0-3 0,9-5 0,-1-3-2,3-2-25,0 0-33,7-5 8,6-7 19,-2-2-14</inkml:trace>
  <inkml:trace contextRef="#ctx0" brushRef="#br0" timeOffset="122787.95">12099 7492 124,'0'0'41,"0"0"-10,0 4 10,0 5 7,0 2-9,0 2-17,0 1-12,0 0 2,-3 1-4,1 0-3,0 0-7,2 0 2,-2 1-10,-1 1-66,1 0-118</inkml:trace>
  <inkml:trace contextRef="#ctx0" brushRef="#br0" timeOffset="124052.1">10919 7997 8,'0'-6'86,"-2"-3"-25,-2 1-51,-2-1 5,0-1 13,2 1-7,0-1-10,0-1-7,0 1-2,1-1 10,-1 0 1,1-2-8,-1 1 0,2-1 6,0-3 4,-4 0-3,1-2-3,3 1 2,-5-3-3,3-2-6,-6 0 0,5-3 1,-2 0-2,0 1-3,-2 0 0,3 3 5,0 1-1,-1 2-2,3 4 0,0 2 7,-3 0 6,4 1-5,1-2-3,0 1-4,-1 1 5,2 0-5,1 1-1,0-3 0,0 3 1,0 1-2,0 0 1,0 5 1,0-1 2,0 1-3,0 2 0,-3 2 3,3 0-2,0-2-3,0 2-4,0 0 5,0-1-2,0 1 1,0-1 0,0 0 3,-2 0 0,0-3-2,2 2 1,-4 0 1,4 0 2,-2 1-3,-1 1 0,2 0-1,-4 0-10,0 0-8,1 0-16,0 5-19,4-2-25,-3 0-11,3-3 12</inkml:trace>
  <inkml:trace contextRef="#ctx0" brushRef="#br0" timeOffset="124416.61">10725 7379 3,'0'-5'32,"-3"3"-1,2-1-11,-2 1-2,0-2 14,2 3 7,-3 0-3,4 0-4,-3 1-7,1 0 0,0 0-4,-3 0-9,-1 6-11,1 3-5,-1 4 2,1 2 4,4 2-5,-3 0 2,4 0 2,-3-2-1,3-2 1,0-2-2,0-2 2,0-5-1,0-1-1,0-3-1,0 0 0,0-2-4,0-4-4,0-4-3,0-1-9,0-4-7,0 0 3,0 0 12,0 0 14,0 1 2,0 1-2,0 2 0,0 3 4,3 5 8,1 1-3,7 2 5,1 4 7,5 5 0,6 6 3,3 0-3,-1 2-10,3-2-8,-5-2-1,2 2 0,-4-2-1,0-1 2,-6 0-10,-11 0-70,-4-4-132</inkml:trace>
  <inkml:trace contextRef="#ctx0" brushRef="#br0" timeOffset="144172.09">11371 7625 6,'0'-3'13,"0"-1"11,1-1-13,2-1 36,-2 3-18,2-2-16,-3 2 2,0 0 4,0-2-5,0 4 1,0-1 1,0 0-1,0 0-6,0 1-8,0-2-1,0 1-2,0 1 0,0 0 2,0 1 1,0-1-1,0 1-2,0-2 5,0 1 9,0 1 6,0 0 0,0 0 3,0 0 1,0 0-4,0 6-9,0 4-2,0 4 3,0 6 0,0 2-7,0 4 1,0 2 4,2 2-1,0 0-5,1 2 3,-3-3-1,0-1-2,0-2-2,0 1 2,-5-4 2,3-1-4,-2-2 0,1-1 2,2-3 1,-2-3-2,3-1-4,0-2 5,-3 0 0,2-2-1,1 0-1,0-1 1,-6 0 3,6-2-2,0 2-4,-1 0 3,1-3 0,0 4-2,0-4 0,0 2 1,0-1 2,0-1-3,0-2-5,0-2-2,0 0-18,0 0-24,0-7-28,0-7-80</inkml:trace>
  <inkml:trace contextRef="#ctx0" brushRef="#br0" timeOffset="145332.04">11342 7610 13,'0'0'100,"0"0"-69,0 0-27,0-2-1,0 1 4,0-1 1,0 1-5,0 0 2,0-2 5,0 2 12,0-1 1,0-1-5,0 3-3,0-1 2,0 0 4,0 1-1,0-1-5,0 1 6,0 0 0,0 0-7,0 0-1,0 0 1,0 0-2,0 0-2,0 0-2,0-1 2,0 1-3,0 0-1,0 0-1,0 0 4,0 0-1,-3 0-1,1 0-3,0 3 1,-2 1-1,-3 4-4,-2 3-1,1 1 3,-3 3-2,4 1 1,-4 0-2,5 0 3,-3-2 0,4-2-2,1 0-2,1-6 4,2 0-1,1-4-2,0-1-2,0-1 2,0 0 0,1-1-3,9-6 2,1-3 3,2-3-1,2-1-8,0 1-5,1-4-5,-1 4-6,-3 0 1,5 1 2,-6 1 11,-1 4 1,1-1 4,-7 4-1,0 2 6,-1 0 0,0 1-1,-3-1 1,1 2 1,-1-1 2,0 0-1,0 1-1,0 0 2,0 0 1,0 0-4,0 0 1,0 0 1,3 0 0,-3-1-4,0 0 0,0-1 3,0 0-1,1 0-2,-1 0 0,0 1 4,0 1-1,0-1-2,0 1 1,0 0 2,0 0 1,0 0-4,0 0 1,0 0 3,0 0-1,0 0 1,0 0-2,0 0 7,0 0-2,0 0 2,0 0-3,0 0 0,0 7-2,6 4 4,-6 2-1,6 2 0,0 2 0,-1 1-4,3-3-1,-1 0 1,0-1 2,0-3-4,-3 0 0,0-1 1,-1-3 2,1 0-3,-4-3 1,1 1 2,-1-4 2,0-1-1,0 0-1,0 0 6,0 0 3,0 0-5,0 0-2,0-1-2,-1-2 3,1 1-6,-3 2 0,3-1 0,-1 1 0,1-1 0,0 0-3,0 0 4,0 1-1,0 0-4,0 0 2,0 0 3,0 0 0,0 0-2,0 0 0,0 0 3,0 0-1,0 0-2,0 0-1,-3 0 3,3 0 0,0 0-4,0 0 0,0 0 3,0 0 0,0 0-2,0 0 2,0 0-1,0 0 3,0 0-3,0 0 1,0 0-4,0 0-22,0 0-46,-4-5-86</inkml:trace>
  <inkml:trace contextRef="#ctx0" brushRef="#br0" timeOffset="146327.94">11257 7519 12,'0'0'203,"-6"0"-150,6 0-47,-1 0 8,1 0 22,-3 0-15,2 0-15,-2 0-1,-1 2-1,0-1 1,-1 2 3,0 0-1,1-1 3,0 0 4,2-2 5,-2 3-2,4-3-4,0 1 3,0-1-2,0 0-5,0 0-5,0 0 1,0 0 3,0 0-2,0 0-5,4 0 0,2 2 2,8-1 5,2 3-4,9 0 4,2 2-1,5 0-1,-2-1-2,3 0-2,1-1 0,-2-1 2,-2-2-4,1 1 2,-6-2 0,-2 0-1,-6 0-3,-6 0 2,-5 0-2,-2 0-3,-4-2-7,0 2-9,0-1-12,-10 0-68,-6-1-191</inkml:trace>
  <inkml:trace contextRef="#ctx0" brushRef="#br0" timeOffset="148555.94">9935 7493 13,'0'4'47,"0"-4"299,0 1-343,0 0-16,0 0 2,0 1-11,7 1-44,-3-3-52,4 0-16</inkml:trace>
  <inkml:trace contextRef="#ctx0" brushRef="#br0" timeOffset="148688.09">10055 7494 271,'0'2'26,"0"0"-70,2 0 22,1 0 22,3 1-16,-1-3-95</inkml:trace>
  <inkml:trace contextRef="#ctx0" brushRef="#br0" timeOffset="148827.91">10222 7519 122,'-3'0'333,"-1"0"-335,4 0-3,0 0 3,0 0-2,3 0-57,3 0-55,5-1-10</inkml:trace>
  <inkml:trace contextRef="#ctx0" brushRef="#br0" timeOffset="148959.69">10375 7507 301,'0'1'95,"0"0"-104,0-1 3,0 0 6,0 0-13,0 0-65,7 0-46,-2 0-14</inkml:trace>
  <inkml:trace contextRef="#ctx0" brushRef="#br0" timeOffset="149088.35">10521 7501 35,'0'1'296,"0"1"-278,0-2-29,0 0 3,0 0-1,0 0-68,7 0-47</inkml:trace>
  <inkml:trace contextRef="#ctx0" brushRef="#br0" timeOffset="149223.79">10671 7527 26,'0'0'-9,"0"1"261,0-1-235,0 0-29,1 0-11,3-2 7,1-1-70,4-1-41</inkml:trace>
  <inkml:trace contextRef="#ctx0" brushRef="#br0" timeOffset="149347.88">10846 7521 1,'0'1'0,"1"0"25,2-1 87,-3 1-100,1 0-25,4 2 3,0-2-42</inkml:trace>
  <inkml:trace contextRef="#ctx0" brushRef="#br0" timeOffset="149488">10993 7538 7,'0'4'73,"0"-3"-18,0 0-54,0-1-7,3 0-1,1 0-26,4-3 5,5-3-12</inkml:trace>
  <inkml:trace contextRef="#ctx0" brushRef="#br0" timeOffset="149631.91">11144 7551 127,'3'0'49,"1"-1"-42,3-3 19,2-1 13,2 0-28,-3-1-8,2 0-1,0 3-8,1 1-41,-5 1-83</inkml:trace>
  <inkml:trace contextRef="#ctx0" brushRef="#br0" timeOffset="149771.99">11368 7540 19,'0'2'287,"0"-2"-245,0 0-47,0 0-3,3 0-4,5 0-46,-1-1-52,1-4-37</inkml:trace>
  <inkml:trace contextRef="#ctx0" brushRef="#br0" timeOffset="149904.12">11556 7541 11,'4'1'282,"-4"-1"-244,0 0-41,2 0-2,1 0 1,1 0-20,2 0-21,4-3-16,-2 0-39</inkml:trace>
  <inkml:trace contextRef="#ctx0" brushRef="#br0" timeOffset="150039.99">11711 7552 211,'3'0'36,"1"0"-39,-1 0 10,2 0 0,2 0-8,-3 0-7,5 0-36,-5 0-72</inkml:trace>
  <inkml:trace contextRef="#ctx0" brushRef="#br0" timeOffset="150168.11">11912 7557 2,'0'1'225,"0"0"-188,3-1-41,-3 0 4,2 2-2,2-2-18,3 1-64,-3-1-70</inkml:trace>
  <inkml:trace contextRef="#ctx0" brushRef="#br0" timeOffset="150303.51">12096 7561 36,'3'2'-36,"-3"-2"372,0 0-290,0 0-47,1 0-2,2 0 2,1 0-26,-1 0-44,1 0-19,3 0-70</inkml:trace>
  <inkml:trace contextRef="#ctx0" brushRef="#br0" timeOffset="150423.93">12262 7547 137,'0'0'141,"0"0"-132,3 2-13,-1-2-3,-2 0-5,4 0-47,0 0-44</inkml:trace>
  <inkml:trace contextRef="#ctx0" brushRef="#br0" timeOffset="150567.97">12440 7545 39,'2'0'40,"0"0"-39,3 0 0,-1 0-1,0 0 3,3 0-6,0 0-3,-2 0-26</inkml:trace>
  <inkml:trace contextRef="#ctx0" brushRef="#br0" timeOffset="150704">12608 7549 2,'2'0'22,"3"0"-11,-3 0 1,5 0-6,-7 0-6,4 0 2,3 0 2,-3 0-4,3 0-10</inkml:trace>
  <inkml:trace contextRef="#ctx0" brushRef="#br0" timeOffset="150803.94">12772 7532 101,'3'0'1,"-2"0"1,-1 0 3,0 0-4,-4 0-103</inkml:trace>
  <inkml:trace contextRef="#ctx0" brushRef="#br0" timeOffset="157447.93">11348 7669 1,'0'-1'11,"0"-1"-8,0-1-15,2 2 44,1 0 11,-3 1-12,0-2 16,0 1 1,0 0-20,0-1-3,0 2 2,0-1-2,0-1-4,0 2-3,0-2 2,0 2-9,0 0-1,0 0-6,0 0 1,0 0-2,0 0 0,-3 0 0,-1 2 2,-3 6-5,-1 3 3,-1 4 1,-2 1 0,0 1-3,0 0-1,0-1 2,0-1 1,2-2-3,2-2-2,2-2 4,-1-3 0,5-1-3,-2-2 0,2 0 1,1-2-6,-3-1-13,3 0-7,0 0-18,0-5-7,0-3-10,0 0 5,3-2 12,1-1-2,4 1 5,2-1 7,0 2 33,-1 0 1,1 1 0,0-2 4,-2 3 13,-1-2 8,0 2 3,-3-1 5,-2 2-3,3 1-9,-3 1-12,-2 0 0,0 2 2,0 1-2,0-2-1,0 3-5,0 0 4,0 0-2,0 0-5,0 0-2,0 0-1,0 0-3,0 0-1,0 0 4,2 0 6,0-1 1,2 0 4,0 0 8,1 1 5,0-1-2,-1 1-6,3 0 2,0 2 8,-2 6-4,5 3-1,0 6 1,-2-1-4,3 1-7,0 1-4,1-3-2,-1 0-3,0-2 4,0-2-5,-4 0-6,-2-2-25,1-1-53,-6-3-88</inkml:trace>
  <inkml:trace contextRef="#ctx0" brushRef="#br0" timeOffset="158147.97">11315 7753 49,'-1'0'211,"1"0"-179,0 0-24,0 0 6,0 0 3,4 0-13,4-2 2,5 0 6,5-1 5,4 1 4,2 2 1,5 0 3,3 3-13,-2 7-11,1 3 0,-6 4-10,-6 1-50,-6-4-119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3T17:36:59.08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2020 1873 215,'-1'11'184,"-4"0"-186,3 1-11,2-3 6,0 0 8,0-3 5,7-1-5,3-2-1,4-3 2,4-2 4,-2-6 5,4-5-8,-2-1 0,-1-2 1,-6 0 0,-4 0 0,-3 4-2,-4 2 6,0 1 1,-9 3 0,-2 4-1,-1 1 1,-6 1-2,0 6-2,1 7-5,-4 4 7,6 1 0,5 2 0,1-3-6,7-5 2,2-3-2,0-2-6,7-3 1,1-2 5,3-2 3,-1 0-3,4-7 3,0-5 4,-4-1-2,-6-3-6,-1 0 0,-3-1 2,-7 3 4,-3 4-6,-4 4 0,3 6 0,3 5-7,1 9-12,7 10-11,0 1-45,0-4-262</inkml:trace>
  <inkml:trace contextRef="#ctx0" brushRef="#br0" timeOffset="6440.24">2884 1556 68,'5'-3'256,"-5"0"-190,2 1-71,-2 2-5,0 0 19,0 0 15,0 0-5,0 3-16,0 6-8,0 6 17,-4 5 6,-4 7-1,-2 1-6,-1 4 1,-4 0-3,4 3 1,-2 0 2,-1 1-4,3-2-5,3 0-1,4-3 1,2-5 0,2-1-7,0-6 2,9-1 1,2-3 3,1-3-5,2-4 0,3-1 3,2-5 0,6-2-2,-1 0-7,2-7-2,-4-5-16,-2 1-24,-1-2-34,-1 0-62,-8 2-55</inkml:trace>
  <inkml:trace contextRef="#ctx0" brushRef="#br0" timeOffset="6775.99">3130 1850 179,'-9'0'154,"-1"0"-157,-3 0-6,8 3 12,-2 1 7,4 1 5,3 1-14,0 2 0,0 0-4,3 0 2,4-1 3,4-3-1,0 1-1,6-4 3,1-1 2,1 0 2,-1-6-2,-1 0-4,1-1 5,-6 0-5,0-1 0,-4 0-2,-1 1 3,-6 0-3,-1-1-4,0 3 1,-8-1 4,-5 5 1,-2 1-8,-5 0-6,-4 7 9,3 6 3,-6 4-3,5 0 4,3 3 4,1-2-2,7-3-1,5-2-2,6-5 2,0-2-4,4-1-7,9-3 6,6-2 4,8-1-13,2-8-33,1-4-59,1-1-34</inkml:trace>
  <inkml:trace contextRef="#ctx0" brushRef="#br0" timeOffset="7135.92">3440 1917 66,'0'0'163,"0"0"-156,0 0-20,3 0 10,2-3 26,5-2-1,-2-3-4,1-1-9,2 0-4,-3 1-5,-1 0 3,0 2-1,-4 1-2,1 2 0,-4 3 7,0-2 8,0 2-3,-11 0-12,0 0 2,-7 2 2,1 5-5,-5 3 0,0 1 3,5 0 4,-1 0 2,5-1 5,4 0-1,3 1-1,2 1-13,4 0 0,0 1 2,10 2-1,3-3-5,4 2 4,4 0 3,-4 0 0,1 0-1,-7 2-2,-3 1 7,-5 2-3,-3 2-4,-3 0-2,-12 2 1,-7-1 3,-2-2-1,-5 0 0,-3-4 3,3-3 5,-2-5 0,5-3 3,1-4-1,2-1 0,8-6-5,2-5-6,7-3-10,6-6-29,8-1-26,12-2-50,9 2-57</inkml:trace>
  <inkml:trace contextRef="#ctx0" brushRef="#br0" timeOffset="7480.89">3716 1936 155,'0'-7'113,"0"4"-134,0-3 8,0 3 46,0 0 11,0 1-24,0 2-3,0 0 12,0 0-2,-4 2-4,-5 6-25,0 5 2,-5 3 1,3 3 2,3-2 4,4 0 2,2-5-1,2-1-9,2-4-2,6-2 4,3-2 2,0-1-3,5-2 3,-1-2 4,3-7-1,0-3-1,-4-2 1,-3-2-2,-4 0-4,-7 0-11,0 3 4,-11 1 6,-2 4 2,-5 2-5,-1 6-12,-1 0 8,1 10-4,1 5-4,5 1-3,6 4-4,5-1-19,2-3-23,9-1-30,11-6-44</inkml:trace>
  <inkml:trace contextRef="#ctx0" brushRef="#br0" timeOffset="7732.24">3946 1932 378,'-3'1'81,"-1"-1"-94,4 0 5,0 0 8,0 0 7,4 0-12,7 0-14,7-1 27,4-2-6,2-1-18,-2-1-54,0 1-79</inkml:trace>
  <inkml:trace contextRef="#ctx0" brushRef="#br0" timeOffset="8135.81">4578 1561 54,'-34'-6'311,"2"2"-301,2 4-17,2 0 32,3 0 34,1 0-31,5 4-13,2 5-3,7 1-1,1 3-6,9 5-8,0 5 2,2 3 4,14 4-2,2 2-4,1 0 3,2 0 8,1 0-7,-2 0-2,-5-2 1,-4-2 3,-5-1 0,-6-3-6,-3-2 2,-11-3 5,-1-6 2,-2-3-6,-5-4 9,0-3 3,1-3-2,-1-3-7,2-9-1,2-4-5,4-1-17,9-2-22,2 1-5,3 0-8,11 2-24,11 1-40,0 0-36</inkml:trace>
  <inkml:trace contextRef="#ctx0" brushRef="#br0" timeOffset="8560.17">4580 1890 219,'0'0'243,"-4"0"-239,1 0-18,2 2 13,1 6 13,0 3-5,0 4-7,10-4-4,5 2 4,3-5 0,6-1 0,2-5-11,5-2-8,-1-1-13,1-9-12,-5-5-21,-4 0-34,-4-3-29</inkml:trace>
  <inkml:trace contextRef="#ctx0" brushRef="#br0" timeOffset="8676.04">4843 1864 52,'0'0'84,"-7"0"8,-4 3 0,-2 11-65,-6 10-4,-2 8 0,-3 9 5,1 7-3,3 2-9,1 2-12,2-2 0,9-2 2,1-7-6,3-7-4,4-4 5,0-4-8,7-5-27,-3-6-50,3-6-129</inkml:trace>
  <inkml:trace contextRef="#ctx0" brushRef="#br0" timeOffset="9136.12">4972 1795 96,'0'-4'281,"0"2"-274,-3 2-11,3 0 43,0 0-12,0 6-29,0 6-11,0 7 16,0 2 2,0 3-3,0-1-4,0-4 6,0 0-2,0-5-1,0-3-2,0-2 6,-1-4 4,-6 1-5,-4-1 2,0-3 5,-5-2-5,1 0-1,0-9-10,-1-1-9,8-4-14,1-1-19,6-2-23,1 1-46</inkml:trace>
  <inkml:trace contextRef="#ctx0" brushRef="#br0" timeOffset="9316.59">5282 1564 384,'0'0'111,"0"7"-143,0 7 15,-4 8 26,-2 5 3,-1 6-7,-4 3 0,0-2-1,0 1-4,0-1-1,-2-2 3,-2-2 0,4-3-8,2-6-8,0-3-4,-1-5-17,3-4-41,-4-4-37,0-4-29</inkml:trace>
  <inkml:trace contextRef="#ctx0" brushRef="#br0" timeOffset="9927.69">5097 1887 213,'0'0'143,"1"0"-125,2 0-10,-3 0 21,0 0-9,2 0-8,6 0-8,1 0 8,7 0 2,2 0-2,-1 0-5,2-1-6,1-3-1,2 0 0,0-3-10,2 0-30,-2 2-26,0 0-12,-3 4-7,-3-1 16,-4 2 30,-1 0 21,-1 3 14,0 4 3,-1-1 5,0-1 13,-1-1 6,3-2 2,-1-2 2,0 0 8,1-3-3,3-4-5,-3-1-9,-3-1-3,1-2-5,-5 4-2,-2-1-4,-2 3 8,0 4 7,-6 1 2,-7 0 8,-5 8-19,-4 5-10,1 5-1,0 2 2,4 1 11,4-1-1,4-2-3,5-4-2,4-4 0,0-1-2,11-4-6,6-2 4,2 0 5,6-3 6,-1-3-7,1-5-3,-4-3 2,1 0-4,-7-1-10,-1 1-4,-4 2 6,-6 4 7,-1 3-4,-3 2 2,0 0 7,0 0-3,0 6-9,-3 4 1,2 0 9,1 0 0,0-2-3,0-2-1,4-1 3,3-2 2,-2-1-3,5-2 0,1 0 7,0 0-2,-1-4-2,-3-3-3,4 2 2,-4-2 1,0 2-8,-3 1 1,3 2 1,-3 1 0,2 1-4,-2 0 0,3 0 4,0 0 4,1 3-5,2 2 1,0-1 5,-1 0 3,1-2-4,0-1-1,1-1 4,-3 0 2,1 0-3,-3-1-3,3-3 5,-2 1-2,-3 0-7,3 1 1,-3 2 1,0 0-2,6 8-6,-5 3-2,5 1-8,-4 1-59,5-7-140</inkml:trace>
  <inkml:trace contextRef="#ctx0" brushRef="#br0" timeOffset="12724.49">3884 1594 2,'0'-2'59,"0"1"99,0-1-94,0 1-50,0 0 9,-2 1 20,2 0-4,-2 0-22,0 0-13,2 0-2,-5 0-5,1 4-4,-3 4 0,-1 4 8,1 0 1,-1 4-3,1-2-1,5-1 5,-1-1-1,3-3-6,0-1 0,0-2 3,3-2 2,6-1-2,-1-2 1,0-1 5,6-1 5,-1-6-5,-2-1-2,4-2 1,-4 0 3,-4 1-7,0 1 1,-6 0 4,2 3-2,-3 1-1,0 0 0,-4 0 0,-3-1-2,-1 2-8,-2 0 2,2 1 3,1 0-7,1-1-17,1 2-26,1 1-62,-5 0-116</inkml:trace>
  <inkml:trace contextRef="#ctx0" brushRef="#br0" timeOffset="13848.33">3876 1652 38,'0'0'-38,"0"0"41,0 0 77,-3 0-2,-1 1-69,1 2-14,2 0 3,-2 2 4,2-2-2,1 0-7,0-2 7,0-1 0,0 1-2,0-1-3,0 0 7,0 0 10,0 0 0,0 0 4,0-3-2,0-2-13,0-2-2,0 3-4,0-1 6,0 2 2,0 0-2,0 2-4,0 1 5,0-1-1,0 1-13,4-1 9,3-1 2,-1 2 3,0 0-2,-1 0-1,-1 0 1,3 0 2,-3 0-2,-1 0 0,-2 0-1,-1 0 4,0 0-1,0 0-2,0 0 9,0 0 5,0 0 0,0 5-13,-7 4 5,3 3-4,0 1-2,0 1-3,4-1 2,0-1-1,0 0-17,6-3-84</inkml:trace>
  <inkml:trace contextRef="#ctx0" brushRef="#br0" timeOffset="19155.95">2690 1459 172,'0'0'-50,"0"0"297,0 0-213,0 0-32,0 0-3,0 0 11,0 2-2,0 7-12,-4 7 5,1 2 10,-1 1-8,0-2 0,1-4-7,3-4 2,0-3-13,0-2-13,7-3-14,1-1-25,3-1 4,-1-7 4,3-3 16,-2-4 18,-3 1 20,-1 2 5,-3 3 10,-1 6 34,-3 2 38,0 1 0,0 0-19,0 0-40,0 4-26,-7 7-4,0 5 4,-6 5 6,5 4-2,-6-1-5,3-2-66,0-5-224</inkml:trace>
  <inkml:trace contextRef="#ctx0" brushRef="#br0" timeOffset="20128.07">6129 1436 23,'0'0'407,"1"0"-370,-1 0-38,0 0 4,0 0 12,0 4 2,-5 5-21,-6 6 9,-3 4 0,-1 1-5,5-1-1,-4-5 3,10-3-1,1-5-9,3-2-13,0-2-19,7-2-1,7 0 10,2-6 11,2-6 5,-1-3 0,-1-1 8,-5 2 2,0 2 12,-7 4 5,-1 4 11,-3 4 20,0 0-5,0 0-15,0 4-18,-5 7-18,-2 4 19,1 4 2,0 2-10,-1-3 2,3-3-9,4-5-65,0-8-105</inkml:trace>
  <inkml:trace contextRef="#ctx0" brushRef="#br0" timeOffset="38367.87">2626 2324 99,'0'0'105,"0"0"-54,-1 0-36,-2 0-4,3 0 15,0 0 16,0 0-14,0 0-14,0 0-11,0 0 0,0 0-3,0 0 0,0 0-3,4 0 3,3 0 4,4 0 3,2-2-3,5 2 3,0-1-1,1 0-3,1 1 3,2 0 0,-1 0 0,5 0-4,-1 0 0,0 0 3,3 0 1,0 0-4,2-4 1,1 2 4,6 0 2,1-2-8,1 1 3,0-1 0,2 1 0,1 1-4,-5 1 0,2 0 1,-4 0 1,1 1-2,-1-1-2,-5 0 5,2 0 0,-3-1-5,-1 1 2,-1 1 3,-1-3-2,-1 2-1,3-1 0,-2 0 4,1 0 0,-1 0-2,-2 1-3,-2 0 4,-3 1-3,1 0 1,-5 0-3,0 0 4,1 0-3,2 0 1,1 0 0,3 0 1,2 0 2,5 0-3,3 0 0,-1-2 6,2 1-4,0-1-4,-5 1-1,-4-1 6,-1 2-1,-2 0-5,-4 0 1,-2 0 3,-1 0 1,-2 0-4,2 1 0,-1 1 3,1-1 0,1 0-2,-3-1 1,4 0 3,2 0 2,1 0-7,-1 0 1,2 0 4,-1 0-3,1 0 0,-2 0 0,-3 0 0,2 2 1,1 0-1,1-1-1,1 0 4,3 0 0,5-1-4,-5 0 0,4 0 3,1 0 0,1 0-3,-3 0 0,2 0 2,-4 0 1,2 0-2,-4 0-3,2 0 5,-2 0-1,-2 1-2,3 0-1,2 2 3,-1-2 0,1-1-3,3 0 2,1 0 1,-4 0 0,4 0-2,-1-1 0,-2-2 3,1 2-1,-5 0-2,-3 1-1,-1 0 3,-1 0 1,-2 0-4,3 0 1,-5 0 2,5 0 1,-3 0-4,-1 0 1,3 0 1,-2 0 2,3 0-3,-1 0 0,2 0 4,2 0-1,0 0-3,1 0-1,0-1 4,-2-1 0,-1 1-3,-1-1-1,-1 2 5,1-1-2,-3 1-2,0 0-1,1 0 5,-4 0-3,2 0-1,0 0 1,-4 0 1,-3 0 0,1 0-2,-4 0 1,3 0 0,0 0 1,0 0-1,1 0-2,5 0 5,-2 0-1,0 0-2,0-1 0,-2 1 2,-4-1-2,-4 1-4,-1 0-9,-1 0-16,-13 0-47,-8-1-169</inkml:trace>
  <inkml:trace contextRef="#ctx0" brushRef="#br0" timeOffset="39720.07">2675 2376 8,'-5'0'13,"3"0"-7,0 0-14,0 0 11,0 0 38,2 0 52,-5 2-64,5-1-23,-2-1 9,2 0 8,0 0-2,0 0-3,0 0-4,0 1-5,0-1-3,0 0-2,0 0 2,0 0 2,0 0 2,0 0-1,0 0-4,2 0-6,7 1 17,4-1 3,1 0-2,5 0-3,5 0-3,2 0-1,5 0-4,2 0-4,-1 0 1,4 0-1,-1 1-1,0 2-2,4 1 1,1-2 1,0 2 1,4-3-3,5-1 4,1 0 0,0-1-2,3-5-2,4 2 1,-3 0 2,-1 1 0,-3 1-5,-4 1 3,-2 1 1,-5 0 0,-4 0-5,1 1 4,-6 2 2,-2 2-2,1-2-2,-4-1 2,4 0 3,-2 2-3,1-4-2,1 1 3,-1 0 1,1-1 0,-1 0-5,-2 0 3,3 0 4,-1 0-3,-3 0-2,-2 0 1,-2 0 3,2 0-3,-6 0-3,0 0 3,0 2 1,-3 0-1,0 0-2,-3 1 1,1-1 2,-1 0 0,5 2-4,-1-2 5,3-2 0,-1 0 2,5 0-6,0 0 5,-2 0-1,-1 0 0,2 0-5,-5 0 3,4 0 3,-2 0-3,-5 0-3,2 0 4,0 0-2,-1 0 2,-2 0-2,2 2 1,-1-1 0,2 0 1,-1 0-2,3 0 2,1 0 1,1-1 0,1 0-4,-1 0 4,2 0 0,-2-1-2,1 1-3,-5-1 4,2 1 0,-3 0 0,-3 0-4,4 0 3,-2 0 2,-2 0-1,7 0-4,-2 0 3,4 0 3,-1-1-3,5 0-2,-3-2 3,5 2 0,-2-2 1,1 0-4,1 0 2,-2 0 2,-2 1-1,1-2-4,0 2 5,-1-2 2,1 3 4,4-1-1,-1 1-1,2-1 1,5 0 0,2 0-5,-3 0 2,6 1 5,-2-1 1,-2-2-8,1 3 5,-3-3-2,2 1 1,-8 1-6,-4 2 1,-5-2-1,-6 2 2,0 0-8,-4 0 1,0 0-5,-6 0-10,2 0-23,-3-1-31,0-2-88</inkml:trace>
  <inkml:trace contextRef="#ctx0" brushRef="#br0" timeOffset="-143548.54">2548 3202 314,'-11'0'146,"3"0"-140,1 0-2,4 0 31,2 0 10,-2 0-17,0 0-2,3 0-3,0 0-16,3 0-8,5 0 1,10 1 7,6 2 2,5 1 2,3-3-5,1 2-3,-2-2-6,0 2 0,-5-1-8,0-2-27,-6 0-36,-2-7-80</inkml:trace>
  <inkml:trace contextRef="#ctx0" brushRef="#br0" timeOffset="-142148.4">3596 3037 207,'4'-4'299,"-4"2"-279,0 2-26,0 6-3,0 8 20,-2 9 16,-13 6-8,0 6-10,-2 1-6,3 0-3,-4-3 6,4-5-8,3-5 1,6-3-7,5-6-16,0-3-17,0-6-26,5-5-65,1-5-80</inkml:trace>
  <inkml:trace contextRef="#ctx0" brushRef="#br0" timeOffset="-141805.39">3511 2997 394,'-6'-9'73,"2"-1"-76,3 3-2,1 0 6,4 1 4,7-1-6,11 1-3,2 0 2,8 2 1,1 0-4,0 3-1,-2 1-9,-3 0-13,-3 1-5,-10 3 2,-5 2 6,-5 0-4,-5 2 12,-9 1 21,-7 0 21,-7 5 5,1-1 1,-5 1 2,1 3 5,5-1-7,7 1-5,6 0-5,5-1 0,3 3-17,7-1-4,11 1-2,3 0 4,5 4 0,-1-1-2,-4 0 5,0-1-7,-10 0-6,-7-2-8,-4-1 3,-4-2 9,-17-2 8,-5-1-4,-5-3 5,-5-3 4,-6-3 2,1-3-1,-1-1-4,4-3 1,8-6-6,6 0-3,9-1-4,4 1-4,11 0-18,0 1-29,12-2-59,11 0-102</inkml:trace>
  <inkml:trace contextRef="#ctx0" brushRef="#br0" timeOffset="-141636.75">3958 3027 447,'-8'10'37,"-3"6"-76,-2 5 34,-2 4 23,1 4-10,4 4-8,-5 2-1,4-1-1,1-2-9,2-4-22,5-2-22,2-3-25,1-6-78</inkml:trace>
  <inkml:trace contextRef="#ctx0" brushRef="#br0" timeOffset="-141256.99">4197 3253 253,'-15'0'63,"-2"1"-81,2 3 17,-2 2 32,2 0-10,1 1-14,0 2 7,0 1 5,6 2-2,2 0 0,1 1-3,5 0-3,0 0-1,0 0-8,7-3 3,4-1 0,4-3 1,3-3-3,-1-3 5,5-3 4,-3-10-4,-1-1-3,-5-2-3,-6-1 4,-6-2-1,-1 1-2,-8 3-2,-9 2 3,-1 6-3,-4 4-5,0 3 2,2 4-7,4 9 0,-2 4-15,9 1-21,7-1-45,2-5-81</inkml:trace>
  <inkml:trace contextRef="#ctx0" brushRef="#br0" timeOffset="-141012.37">4150 3130 393,'0'0'53,"0"0"-68,0 0-11,8 0 17,7 0 21,6 0-2,7 0-8,0 0-2,1-3-9,-4-1-41,0 2-68</inkml:trace>
  <inkml:trace contextRef="#ctx0" brushRef="#br0" timeOffset="-140720.18">4473 3226 300,'-9'-1'10,"-4"1"-10,-2 0 39,-3 6-9,-2 6-21,1 1-4,1 3 11,3 1-4,2 0-1,2-4 1,7-1 1,4-4-10,0 0-6,8-2 3,6-2 2,5-4-2,8 0 3,1-9-1,5-5-3,-1-2-19,0-5-32,-4 2-40,-6-3-69</inkml:trace>
  <inkml:trace contextRef="#ctx0" brushRef="#br0" timeOffset="-140416.78">4648 3016 193,'0'-5'54,"0"2"-37,-2 3 54,-1 0-5,-3 6-49,-2 8-17,-3 5 0,-3 5 6,-1 2 4,2 2 1,2-1 3,0 1 0,1-2-4,6-2 0,3-5-14,1-4 4,0-4-1,0-3-1,5-3-4,5-4-2,3-1-4,0-3-3,4-8-9,4-2-10,-6-4-4,2 0 9,-5 4 16,-2 0 13,-3 5 4,-7 3 1,0 3 5,0 2 28,0 0 10,-3 7-19,-5 7-36,-3 6 17,0 1-3,2 1 1,1-4-8,8-4 0,0-1 1,0-3-1,4-3-5,6-1 5,1-4 1,3-2-2,4 0-6,1-8-15,2-5-46,0-4-173</inkml:trace>
  <inkml:trace contextRef="#ctx0" brushRef="#br0" timeOffset="-140117">4908 3278 223,'-8'0'62,"2"0"-85,5 0 40,-3 0 34,4 0-30,0 3-22,0 1-5,4 1 7,4 0 2,8-1-1,-1-3 1,4-1 7,2 0 2,0-8-2,-2-2-5,2-2 2,-8-2-1,0-1-5,-7 2-2,-3-1 2,-3 1-1,-4 5 1,-12 2-3,-3 6 1,-6 0 5,-3 13 2,-3 6 15,1 6 2,-1 2-1,8-1-1,5-1-7,11-4 5,7-4-7,7-4-6,15-4-3,6-5 7,15-4 1,8-9-4,10-12-7,7-5-20,3-7-68,-4-4-55</inkml:trace>
  <inkml:trace contextRef="#ctx0" brushRef="#br0" timeOffset="-133372.39">2586 4144 124,'-7'0'41,"1"0"162,2 0-195,3 0-5,1 0 45,0 0-4,0 0-29,0 0-12,0 0-3,5 0-5,12 0 1,2 0 11,8 1 6,3 0-9,1 1-4,-3 1 0,1 1 2,-3-1-21,-1 2-44,-2-4-89</inkml:trace>
  <inkml:trace contextRef="#ctx0" brushRef="#br0" timeOffset="-130496.5">3668 3916 133,'0'0'336,"-9"3"-358,-2 7-21,-4 7 44,-3 6 24,-1 8-7,-5 5-6,2 0-6,0 0 1,5 0-1,0-5 0,5-4-5,5-4 0,3-5 4,2-5-2,2-5-5,2-5-5,7-2 3,4-1 5,5-4 0,3-8 2,5-6 1,5-3-4,-2-3-10,-1 0 0,-6 5 5,-4 4 5,-3 6-3,-4 5 0,-5 4 2,-2 0-5,-1 7 5,-3 7 9,0 3 4,0 3 4,-7 0-5,3-1-1,2-1 1,-3-6-3,5-1-10,0-1-2,7-3 2,4-3-1,7 0-13,3-4-13,8-3-24,-1-7-49,-2-6-136</inkml:trace>
  <inkml:trace contextRef="#ctx0" brushRef="#br0" timeOffset="-130125.23">4036 4165 244,'0'0'86,"0"0"-117,0 1 18,0-1 29,0 0 6,1 0-12,2-2-5,4-4 5,-1-4-1,-2-1-4,3-1-5,-5-1 0,-2 1-2,0 0-3,-4 4-2,-7 2 2,-4 3 5,-2 3-1,0 3-7,-2 7 9,1 7 7,-1 3 1,2 3-5,0 0 2,6-1 6,5-3-3,4-4-9,2-4 6,4-2-5,10-5-4,1-2-1,7-2 4,2-6 6,0-8 0,5-4-8,-6-4 1,-3 1-4,-1 2-10,-5 2-9,-10 5 15,-1 5 8,-3 2 4,0 5 4,-4 0 7,-6 0 3,2 9-1,-3 4-14,0 1 4,2 0 2,2 0-2,6-3-6,1-3-2,0 0 1,6-4-2,5-1-4,1-3-9,6 0-4,0-10-9,2-3-29,-2-1-45,-3-1-13</inkml:trace>
  <inkml:trace contextRef="#ctx0" brushRef="#br0" timeOffset="-129872.89">4193 4114 103,'0'4'59,"-4"5"-49,1 0 12,-1 1 7,4 1-6,0-3-7,0-1-9,2-2 1,4-1-3,4-3-2,-5-1-3,9 0 2,-3-4 9,0-5-4,2-4-6,1-2 0,-3-1 4,3 3-3,-5 1-5,0 5 4,-2 2 1,-3 4-2,-1 1-8,-3 6 8,1 7 36,2 5 11,-3 2-24,0 0-4,0-1 2,0-2-1,0-2-11,0-4-2,0-4-3,0-5-4,0-1-6,0-1-2,4 0 2,3-9 5,-1-3-13,3-3-12,-3-2-17,-2 4-33,-1 2-85</inkml:trace>
  <inkml:trace contextRef="#ctx0" brushRef="#br0" timeOffset="-129571.74">4718 3881 323,'0'2'70,"-4"7"-86,-5 5 31,-2 7 24,-3 3-14,-1 5-8,0 0-2,-2 2-3,2 0-5,-2-2-1,2 1-6,1-4 0,3-3 0,1-3 0,6-8-11,1-4-18,2-6-21,1-2-24,0-5 4,-3-9-46</inkml:trace>
  <inkml:trace contextRef="#ctx0" brushRef="#br0" timeOffset="-129373.05">4504 4070 284,'0'-4'48,"0"3"-22,0 1 27,0 0-30,1 0-21,13 0 2,6 0 7,2 0-4,6-1 0,-2-1-2,0 1-5,-2 0-1,-2 0 6,-2 1-5,-5 0-2,0 0-8,-4 0 7,-2 10 2,-5 2 0,-1 6 0,-3 2 7,0 4 0,0-2-4,-3-1 0,-1-5 2,2-5-1,0-3-4,2-4-5,0-2 2,0-2-22,0-6-51,0-9-70</inkml:trace>
  <inkml:trace contextRef="#ctx0" brushRef="#br0" timeOffset="-129264.9">4808 3977 449,'0'0'71,"0"0"-82,0 0 12,0 0 2,0 4-7,0 5 2,8 1-2,3-1-27,5 0-51,-1-3-131</inkml:trace>
  <inkml:trace contextRef="#ctx0" brushRef="#br0" timeOffset="-128929.21">5054 4103 456,'0'1'3,"0"-1"-18,0 0 31,0 0-4,0-7-8,10-3-1,-2-4-2,6-2-3,-6 2-4,-4 2-3,1-1-4,-5 3-6,-5 4 13,-6 3 10,-4 3 1,-3 0-2,-3 9-1,0 4 19,2 5-1,-1 0-7,5 3-6,7 1 7,1-2 0,7 0-8,0-2-3,7-1 2,4-1 1,1-2-7,4-3 0,-5 1 3,0-2-1,-3 2-1,-5-1-3,-3 3 1,-4 3 1,-14 4-5,-6-1-3,-5 3 9,-1-3 0,-1-1-5,0-3 4,5-7 7,2-4-2,5-3-2,1-2-2,9-6 1,5-7-11,4-1-28,0-7-41,11-2-68</inkml:trace>
  <inkml:trace contextRef="#ctx0" brushRef="#br0" timeOffset="-128640.43">5120 4128 363,'0'0'50,"2"0"-70,1 0 13,-2 3 9,6 3 6,0 1 3,1 1 1,4-2-6,-4-4-6,6 0 1,-3-2 3,4-4 2,0-6-3,2-2 0,-3-3 0,1 1 1,-6 0-6,-1 4 0,-5 1 7,-3 4 1,0 2-2,-3 3-2,-7 0 2,-5 9-7,-6 9-2,2 5 6,-2 5 11,3 0 5,4-3 0,10-3-4,2-8 4,2-1-5,9-6-9,6-3-6,7-4 8,6-6 1,8-12-3,3-6-12,4-8-42,-6-4-136</inkml:trace>
  <inkml:trace contextRef="#ctx0" brushRef="#br0" timeOffset="-128032.89">5814 3885 478,'0'-4'13,"0"1"-11,0 3 21,0 0-2,0 3-13,0 11-5,-7 9 13,-3 6-7,-4 7-5,-5 0 0,1 0 0,1-4-6,3-1 0,6-5 4,-1-6 0,7-6-5,2-3-2,0-6 2,6-3-4,7-2-4,5-7 2,2-7-2,2-3 3,0 2-13,-3-1 9,-6 5 7,-2 3 6,-4 3-4,-3 4 2,-1 1-2,-2 5 2,4 4 5,-1 6 10,0-2 5,-1 1-7,3-2-8,3-5 1,2-1 0,2-2 2,5-4-1,4 0 1,-3-11 1,5-3-2,1-4-5,-4-1 2,-2-2 0,-1 0 4,-4-3-9,-4-2 4,-1-4 0,0-1 1,-2-2-7,-3 3-6,0 6 1,-1 6 2,-3 8-7,0 5-1,0 4 3,0 1-15,0 11-40,0 3 36,0 6-2,0 2-48,-3-1-43,3-3-2</inkml:trace>
  <inkml:trace contextRef="#ctx0" brushRef="#br0" timeOffset="-127764.47">6197 4020 55,'1'0'28,"2"0"-2,-1 1 31,5 0-16,-3 4-12,3 0 18,-3 2-5,4-1-6,2-1-13,-2 0-8,1-2 5,2-2-9,-3-1-3,2 0 3,-2-1 3,-1-5-4,0-1-3,-3-1-1,-2 2-1,-2-1 0,0 2-5,0 2 5,-6 2-5,-5 1-1,-3 7-11,-3 8 6,-2 4 6,1 6 2,0 1 1,2-1 6,8-1 6,4-6-3,4-3-7,4-5-5,9-3 6,2-5-2,4-2-5,4-2 4,6-11 1,-3-5-8,2-3-29,-2-3-33,-4 0-111</inkml:trace>
  <inkml:trace contextRef="#ctx0" brushRef="#br0" timeOffset="-127564.78">6597 3872 341,'0'-5'38,"0"0"-36,0 1 30,0 3-1,0-1-18,0 2-1,0 0 2,0 3-8,-4 11-5,-7 8 23,-3 8-2,-7 4-10,-1 5-8,-5 1 5,1-3-3,4-1-4,5-5-3,2-5-1,8-4-7,4-9-17,3-2-39,3-9-71,1-2-173</inkml:trace>
  <inkml:trace contextRef="#ctx0" brushRef="#br0" timeOffset="-127269.06">6750 3836 112,'8'-10'77,"-2"3"-73,-2 3 43,-4 3 0,0 1-24,0 0-3,0 1-1,0 9-3,-3 3 22,-8 7-2,-4 4-15,-2 4-5,-5 2-4,0 1-7,2 1-7,-2-2 4,1-3 0,6-4-2,1-3-6,5-4 0,7-5-10,2-5-32,0-5-58,0-1-91</inkml:trace>
  <inkml:trace contextRef="#ctx0" brushRef="#br0" timeOffset="-127152.88">6572 4047 462,'3'0'18,"5"-1"-25,9-1 36,4-2-3,12-3-24,3-1 4,9-2-1,-1-1-18,-8-2-94</inkml:trace>
  <inkml:trace contextRef="#ctx0" brushRef="#br0" timeOffset="-124364.29">2579 5044 60,'0'0'243,"0"0"-140,0 0-104,1 0-6,2 0 6,-3 0 9,0 0-4,3 0-2,-3 0-7,1 0-10,3 0-3,3 0 16,4 0 9,5 0 4,-1 0-10,0 0 0,2 1 4,1-1 0,0 0-9,1 0 5,1 0 0,4 0-10,5-6-21,-1-2-46,-2-2-97</inkml:trace>
  <inkml:trace contextRef="#ctx0" brushRef="#br0" timeOffset="-116581.38">3732 4751 70,'0'-6'331,"-7"3"-310,0 3-11,5 0 27,-5 8-1,-1 11-32,-7 8-3,-3 10-1,-4 1 4,-1 2 0,2-1-2,2-3-3,4-2 2,-2-4 2,7-4 0,1-2-6,5-5 3,4-5 3,0-3-4,9-3-10,4-1 11,9-2 0,6-5 2,9 0-4,1-4 1,-1-5 3,-2 4 0,0-1-6,-9 5 4,-2 1 2,-5 0-2,-5 0-2,-7 0 2,-1 1 1,-6-1-1,0 1-2,0-1 3,0 0 4,2 0-10,-2 0-12,2-5-17,3-6-51,1-6-125</inkml:trace>
  <inkml:trace contextRef="#ctx0" brushRef="#br0" timeOffset="-116316.14">4171 4832 42,'0'0'311,"0"4"-218,-6 7-87,-8 8 11,-1 6 13,-3 5-1,1 4-9,2-2-2,-3 0-9,7-1-3,-2-4 0,5 1-5,-2-6-4,6-3 4,4-3-3,0-6-12,0-4-15,7-1-6,4-5-8,4 0-32,-2-8-92</inkml:trace>
  <inkml:trace contextRef="#ctx0" brushRef="#br0" timeOffset="-115796.01">4325 5129 8,'12'-12'25,"1"1"44,1-3-38,-3 1-13,0-1 6,0 1 5,-5 3-10,-2 1-6,-2 3 5,-2 1 14,0 3 2,-2 0-3,-8 2-14,-4 0-10,-1 7-6,-7 2 0,1 3-1,-2 3 7,4-1 6,-2 0 3,4-2-4,4-1 6,3-3-4,3-1-11,7-1-5,0-3-1,0 1 0,1 0-4,11-4 2,3 0 6,3-3-1,4-6-1,2-3-8,-2 1-7,-3 3-8,-6 2-12,-6 3-1,-3 3 21,-4 0 6,0 8 15,0 1-3,0 2 8,0-1 13,-3-2 3,2-3-3,1 0-2,0-3-12,0-1-9,4 0 0,4-1 8,3 0-2,3-2-2,-3-2-4,2-2 2,-2 2 1,-3 0-3,2 2-3,-4 1 4,-2 1-1,-1 0-1,1 0-1,-4 3 3,2-2 0,0 2-1,-2-3-1,3 0 3,-3 0 5,0-3-1,1-5 1,2-6 0,4-2-2,0-3-3,-2 0-2,5 1 2,0 0 1,1 3-5,0 5-1,-3 2 3,2 3 0,-3 5-6,-1 0-2,-2 0-8,0 7-35,-1 3-47,-3-1-119</inkml:trace>
  <inkml:trace contextRef="#ctx0" brushRef="#br0" timeOffset="-115540.92">4657 5052 133,'0'3'244,"0"0"-258,0 2 11,0-3 17,5 1-9,2-2 3,3-1 2,2 0-2,4-3 1,-1-5 1,-1 1-3,-2 0-6,-3-3-1,-2 3 7,-5 3-1,-2 0-1,-2 3 5,-7 1-1,-6 2-5,-6 11-11,-2 4 4,-1 4 16,0 3 3,5 0-5,8-2 4,4-4 0,7-4-4,0-6-8,11-1-3,6-5 2,6-2 2,9-4-2,3-11-4,4-6-3,1-4-43,-8-5-134</inkml:trace>
  <inkml:trace contextRef="#ctx0" brushRef="#br0" timeOffset="-115020.99">5398 4826 250,'0'-7'291,"0"2"-275,0 3-15,0 2 7,0 0 6,-4 3-6,-7 9 5,-4 11 0,-5 4-6,-6 7-7,-3 0-1,3 2 4,-1-3-1,2-2-5,3-3 2,6-5 2,5-4 1,5-5-6,1-5 1,5-3 3,0-2-4,5-3-9,8-1 3,4 0 7,8-10 1,0-1-6,4 0-2,-3 0 9,1 2-3,-6 3-3,-3 2 1,-4 1 6,-4 2 2,-4 1-6,1 0 1,-3 0 5,1 4 1,-1 2-3,0 3 3,-1 0 1,1 0 1,3 0-9,0-2 3,-1-1 1,3-2 0,-1-1-9,8-3-19,-1-3-41,5-7-60,2-4-112</inkml:trace>
  <inkml:trace contextRef="#ctx0" brushRef="#br0" timeOffset="-114636.96">5658 5044 46,'0'4'164,"0"1"-137,0 3-18,0-4 40,0 2-3,0-3-11,0-1-10,0-1-12,3 0-4,4-1 0,4 0 4,-1-5-6,3-5 0,0-1 0,1-2-1,-8-1-7,3 2 0,-7 0 1,0 4 1,-2 1-3,-2 4 3,-9 3 2,-2 0-4,-9 9-3,1 3 2,-4 4 3,-1 2 4,6 1-4,1-2-2,5-2 10,5-2-2,8-1 0,-2-5-3,3 0-1,0-3 0,9-2-5,-1 0 2,7-2 4,3-3 2,2-5-7,2-4 0,-3 0 1,-3 0-3,-1 3-6,-7 4 0,-2 1 6,-5 4 2,-1 0-2,0 3 1,0 6-1,-4 6 5,0 2-3,0 0 1,4-3 0,0-3 0,1-4-6,9-1 4,1-4 1,0-2-2,6-3-18,1-8-29,1-2-33,1-3-39,-5-1-23</inkml:trace>
  <inkml:trace contextRef="#ctx0" brushRef="#br0" timeOffset="-114387.92">5894 5027 146,'0'0'55,"0"0"-2,-1 7 14,-5 3-25,1 4-14,-5 0 0,6 0-10,-2-1-9,2-2-4,0-2 3,4-1-1,-3-4-8,3-2-1,0-1 1,3-1-3,7 0-2,-2-3 5,6-8-4,4 0-2,-1 0-10,-2 0 2,-1 2 5,-2 3 2,-5 3 0,-4 2 6,-2 1 3,-1 2 3,0 5 10,0 7 19,-1 1-16,-2-2-5,-1 1-4,4-2-2,0-5 1,0 0-6,0-2-6,7-5 1,3 0-1,1-2-16,7-10-33,-1-5-48,5-1-59</inkml:trace>
  <inkml:trace contextRef="#ctx0" brushRef="#br0" timeOffset="-114217.15">6260 4885 37,'11'-14'93,"0"6"-69,-9 3 43,0 3 11,-2 2-31,0 1-6,0 8-21,-4 8 16,-7 5-7,0 3-6,-6 3-3,3 0-3,-1 0-2,-2-2-5,3-1-5,3-1-6,0-5 1,7-2 0,0-4-11,4-3-17,0-6-13,0-2-39,4-2-74,0-6-93</inkml:trace>
  <inkml:trace contextRef="#ctx0" brushRef="#br0" timeOffset="-113640.68">6122 5027 438,'-15'0'63,"6"3"-63,5 0 35,1-1 7,3 1-31,0 1-6,0-1-4,5 2 0,8 0 3,3-2-2,6 1-4,3-4 3,4 0-1,2-4-7,2-4-12,-1 0 2,1-1 0,-2 1 6,-3 2 3,1 1 7,-3 0-2,-6 2-5,-1 1-7,-5-1-3,-2 2 11,-3 0 5,-2-1-2,-6 1 5,-1 0 2,0 0 2,0-1 0,0-1 0,0 1 0,-1 1 2,-10 1-6,0 0 4,-6 1-2,-5 9-1,-5 4 2,1 2 8,0 5 5,2 2-4,4-2-4,5 0 8,4-3 2,7-4-5,4-2-12,0-2-1,8-3 2,1-1-2,9-5-5,1-1 7,3 0 2,6-10 0,-2-4-9,2-3 1,0 2-3,-7-2-6,-3 2-7,-1 2 4,-4 2 8,-4 3-3,-2 1 0,-3 3 9,-3 4 3,-1 0 1,0 0-2,-1 2 3,-8 8 1,0 3 1,3 1-2,2 0 10,-1-2 1,5-1-7,0-4-7,0 0 4,11-2-2,-3-4 0,7-1-4,6 0 4,-1-7 5,2-2-4,0-2-5,-1 0 1,-6 3 0,-1 1 0,-6 3-6,-1 3 6,-1 0 2,-3 1-5,1 0-2,0 6 9,0 2 4,2 1 1,-2 0-6,3-1 1,-3-1-1,7-2-4,-1-4-11,4-1-31,1-8-54,-4-9-336</inkml:trace>
  <inkml:trace contextRef="#ctx0" brushRef="#br0" timeOffset="-110893.65">2482 6136 215,'2'0'227,"5"0"-226,2 0-38,3 0 28,6 0 14,2 0-10,6 0 13,5 0-2,3 2-4,4 4-6,2 2 6,-1 3-1,-4 0-2,0 2-20,-7 0-41,-4 0-51,-8-4-100</inkml:trace>
  <inkml:trace contextRef="#ctx0" brushRef="#br0" timeOffset="-110703.65">2533 6327 387,'0'2'24,"0"-1"-55,8 0-14,8 0 55,0 0 1,12-1-2,4 0 0,7 0 1,3 2-3,2-1-8,-5 2 0,-4 2 2,1 0 2,-8 0-9,-6-2-36,0 1-56,-7-2-103</inkml:trace>
  <inkml:trace contextRef="#ctx0" brushRef="#br0" timeOffset="-110353.65">2769 6057 426,'2'0'1,"7"0"-64,11 6 55,6 0 12,9 5 0,2-2-2,5 4-2,-2 1 4,2 0 0,-6 2-5,-1 1-2,-5 1 4,-3 0-1,-8 2-12,-6-1-19,-6 3 2,-7 0 0,-9 1 23,-13-2 7,-6 2 6,-5-2 7,-6-1 9,1 0 17,1-3 8,0-2-11,4-4-8,7 0-7,7-3-10,9-1-9,10-1-8,0 0-9,14-1-10,10-1-36,2-4-93</inkml:trace>
  <inkml:trace contextRef="#ctx0" brushRef="#br0" timeOffset="-109803.65">3759 6063 473,'-1'-6'31,"-3"3"-62,4 3 30,-3 4 7,-4 13-13,-4 10 12,-4 9-1,0 5-1,-2 1 1,-4 1 1,2 1-5,6-2-3,-1-4 7,7-3-2,6-7-4,1-5-2,4-7 7,4-6-2,9-4-6,0-6 4,5-4 6,6-12 3,1-4-13,3-4-4,-2 0 0,-3 1 4,-5 5-1,-7 4 2,-1 7 6,-8 3-1,1 4-7,-3 0-6,3 5 10,0 7 5,1-1-4,-1 0 1,1-1 6,3-3 3,2-1-5,1-2 3,1-4 7,2 0 0,1-5-7,0-4 1,1-6 7,-4-2-3,1-3-8,-4-2-2,-1-2 2,1-2 4,-4 0-12,-1-2 2,4 2-6,-4 5-13,1 5-23,1 8-9,-5 5-46,-4 3-91</inkml:trace>
  <inkml:trace contextRef="#ctx0" brushRef="#br0" timeOffset="-109603.65">4293 6329 130,'0'7'129,"0"1"-124,-4 8 10,-2 1 32,-1 4-24,-4 0-8,0 0 3,-4 0-4,4-3-12,2-3 1,1-2 1,1-5-2,4-2-5,3-3-2,0-3 3,0 0-25,4-7-51,7-8-16,1-4-38</inkml:trace>
  <inkml:trace contextRef="#ctx0" brushRef="#br0" timeOffset="-109523.65">4318 6296 101,'7'-7'97,"-6"2"-101,3 2 4,2 2-1,-1 1-16,0 0-55</inkml:trace>
  <inkml:trace contextRef="#ctx0" brushRef="#br0" timeOffset="-109193.65">4425 6472 39,'0'1'190,"0"1"-168,0-1-15,0 0 41,0 2 3,-3 0-26,-1 2-10,-3 3-8,1 1-7,-1 0 0,3 3 1,0-2 1,1-2-5,2 0 2,1-2 3,0-3-4,0-1-5,8-2 2,3-2 5,2-10 10,5-5-13,1-2 2,1 0 0,-2-1-5,0 3-3,-6 4 7,-1 3 5,-2 3 0,-2 5-6,-2 2 10,1 0-5,-6 3 5,1 7 3,-1 4 6,0 2-1,0 1-5,0-2-3,-4 0 4,0 0 4,-3-4-5,4-2-11,2-1 2,1-5 2,0 0-5,0-3-11,7 0-15,4-6-20,4-6-106</inkml:trace>
  <inkml:trace contextRef="#ctx0" brushRef="#br0" timeOffset="-108613.65">4968 6419 175,'0'2'146,"0"-2"-149,0 3-2,0-2 22,-3-1 16,3 0-5,0 0-17,0 2-6,0-2 0,0 0 1,0 0-3,0 0 8,0-6 6,0-2-10,0-2-11,-3-1 5,2-3 6,-2-1-8,-4 2-3,-1-1 6,1 1 1,-6 3-3,1 3-3,-2 3 5,-8 4 1,1 3-3,-8 9-2,1 4 10,-1 5 7,5 3-5,2 2-8,5-3 9,8 0-1,3-4-4,6-2 0,0-3 3,6-3 1,7-2 0,3-4-6,6-4 8,1-1 1,4-7-2,3-10-8,1-5 3,0-3 0,-1-5-4,-2 0-9,-2-2 10,1 0 1,-1-5-3,0 1-6,1-2 8,-3 4 0,-2 0-2,-4 7-6,-6 7 6,-3 8 1,-2 6-3,-7 6-6,0 7 1,-3 13 3,-11 11 6,-4 10-4,-11 6 6,1 2-1,-5 1-1,5-1-8,-1 0 8,8-3 1,3-3-4,7-10-7,8-4 6,3-8-13,0-4-35,11-11-35,3-6-93</inkml:trace>
  <inkml:trace contextRef="#ctx0" brushRef="#br0" timeOffset="-108043.65">5301 6380 313,'-15'14'108,"1"4"-109,0 2 8,0-1 14,2-1-5,1-1 3,5-1-2,6-4-12,0 0-8,4-5 5,6-1 0,8-5-3,4-1-3,0-8-2,5-4-2,-4-3-13,1-2-11,-4-1 12,-1 3 10,-5 2 2,-3 2 1,-4 4 8,-3 2 0,-2 4 0,-2 1 3,0 3 19,0 7-2,-2 5-2,-2 2 2,1 1 5,3-4 0,0-2-11,0-2-5,4-4 2,7-3-3,5-3-6,3 0 1,2-6 9,4-7-3,0-4-8,0-3-3,-3 1 5,-4-1-2,-1 1-7,-6 1-2,-4 1 4,-3 4-1,-1 4-5,-3 4-4,0 4 10,0 1-5,-4 3-24,-3 8 3,0 3 14,3 3-12,4 0-28,0-3-17,8-1-43,6-2-28</inkml:trace>
  <inkml:trace contextRef="#ctx0" brushRef="#br0" timeOffset="-107683.65">5921 6449 29,'7'-4'178,"-3"-1"-127,0 1-25,3-1 30,-6-1-14,5-1-15,-2 0-12,-4-4-6,4 3-3,-4-3-7,0 2-4,0 0 4,-3 3-7,-5 1-1,-7 3 0,-2 2 6,-5 5 4,-3 7 4,0 2 4,-4 5 12,5 1 6,2 0-4,4 1-1,8-6-5,5 0-1,5-4-9,0-3-3,2-4 2,9 1 0,2-5-6,2 0 1,6-2 5,0-7 1,4-4-8,-4-1-7,-2-1-7,-2 0-5,-2 2-3,-7 5 4,-2 3 10,-3 4 9,-3 1-4,0 1-1,0 10 7,0 4 5,-3 2 0,-1-2 2,4 1 5,0-4-2,0-4-12,7-2-3,4-4 6,1-2-3,5-5-10,4-9-26,4-5-42,3-3-79</inkml:trace>
  <inkml:trace contextRef="#ctx0" brushRef="#br0" timeOffset="-107003.65">6290 6138 115,'-15'10'352,"-2"3"-353,-1 6 0,-1 1 6,-1 6-3,-6 2 6,2 0 18,-2 3 1,-1-1-18,5-4-2,4-1 5,6-6 1,5-3-8,5-3-6,2-5 3,0-3 0,6-4-7,9-1-5,3 0-1,6-4 4,2-4-14,3-3-14,-2 1-6,1-1-14,-6 1-8,-3 2 11,-5 0 20,-4 2 19,-3 3 3,-7 2 7,0 1 8,0 1 37,-4 8 29,-5 2-27,-2 4-1,3 1 2,1 0-12,4 1-15,3-5-4,0 0-4,3-2-7,5-2 0,3-1 1,2-4 2,2-3-6,6 0 2,0-5 4,4-3-3,1-4-18,-2 0-12,-1 0-6,0 0-9,-4 0-19,1 1 1,-5 1 10,-1 2 18,-6 0-6,-1 2 18,-3 2 24,-4 0 10,0 2 18,0 1 18,-4-2-14,-3 3-6,-1-1-9,-2 1-10,2 0 0,-3 0 1,-1 2-11,0 2 8,-2 2 2,0 3 0,0 1-5,0 2 5,2 1 7,5 0-1,1-1-7,4-1-4,2 0 1,0-4-5,4 0-7,4-2 3,6-2 6,0-2-1,1-1-10,6 0-5,-3-3-5,6-2-1,-2-1-8,-3 1-13,1 2-7,-2 3 25,0 0 9,-3 0-1,-1 0-11,0 5-1,-2-1 4,0 1 11,-1-1 9,-5-2 5,-1-2-2,2 0 9,-6-6 26,6-3 9,-4-5-6,2-2-2,1-6-5,-2 0-2,2-1-10,3-2-7,1 4-5,7 2-6,2 2-12,2 5 4,4 4 1,3 4-23,-2 4-49,1 0-78</inkml:trace>
  <inkml:trace contextRef="#ctx0" brushRef="#br0" timeOffset="-104493.65">9915 1817 62,'0'2'174,"0"-2"-78,-1 1-86,-2-1 3,0 0 7,-2 0 2,-2 0-8,2 1-7,3-1-3,-2 1 3,1-1-2,3 0 0,-2 0-8,2 0-2,0 0 3,0 0-4,7 1-5,2 0 12,2-1 6,-3 0 0,2 0-9,-6 0 4,-3-1 2,4-2 3,-5-2-4,0 0 1,0-2 6,-9-1-6,-3 2-3,-5 1 1,0 2 1,-2 3-2,1 0-7,-2 5 3,5 1-2,4 0 3,7-1-5,4-1-4,0 0-22,11-3-36,6-1-20,8-4-138</inkml:trace>
  <inkml:trace contextRef="#ctx0" brushRef="#br0" timeOffset="-104073.65">10856 1540 236,'0'-8'127,"-6"3"-142,-5 1 0,-3 4 45,-3 0-1,-2 2-11,-9 9-7,-1 6-5,-7 4-3,-3 5 6,-3 6 11,3 3 2,-1 3-4,4 4 3,3 2 4,2 1-5,5-2-11,9-2 0,6-4 2,11-5-9,0-4-8,17-4 5,9-4 1,9-6-2,11-5-9,5-6-4,7-3-14,-1-9-30,-7-8-86</inkml:trace>
  <inkml:trace contextRef="#ctx0" brushRef="#br0" timeOffset="-103333.65">11000 1704 260,'0'-7'40,"0"5"-33,0 2 37,-4 0 13,0 10-36,-8 10-25,0 6 4,-3 6 4,-3 0 6,0-2-2,5 0-3,2-3 1,3-1 3,1-6-2,7-3-5,0-4-5,0-5 7,0-2-3,7-3-6,5-3 2,4-1 5,6-9 4,0-4-11,1-3-9,0 1-1,-1 1 2,-7 2 0,-7 2 3,1 5 12,-6 4-1,-2 2-1,-1 2-2,0 5 4,0 5 5,3 3-6,-3-2-1,4 1 1,-1-2 2,1-1-5,4-1-3,1-2-6,2-4-46,0-1-40,3-3-49</inkml:trace>
  <inkml:trace contextRef="#ctx0" brushRef="#br0" timeOffset="-102853.65">11296 1914 112,'0'3'119,"0"2"-121,0 1 16,0 1 26,4-3-13,3 2-11,0-3-8,3-2 7,-3-1-5,4 0 0,-3-4 2,6-4-1,-3-3-2,-5-1-7,-1-1-1,-5 0 1,0 0-1,0 0-7,-11 2-3,0 3 8,-3 4 0,-1 4-3,-2 1-4,-5 10 6,0 5 2,-1 3 1,4 4-1,2-1 12,6 0-4,4-3-1,7-2-5,0-3 4,9-5-3,8-1-4,3-3-1,4-4 6,0-1 3,3-2-6,-2-7-1,-3 0 5,-4-2-2,-5-1-12,1-1-9,-9 2 0,1 2 0,-6 2-1,0 3 13,0 4 10,0 0 4,-3 3-10,-4 8-5,6 2 7,-2 1 7,3-1-1,0-2-3,7-1 5,5-2 0,4-2-6,-1-3-1,-1-1 7,-2-2 1,-1 0-3,1-5 3,-4-6 4,1-3-2,-3-2-8,-3-2-2,-2-3 3,-1 1 3,0 1-8,0-1-1,6 2 4,-5 3 1,6 2-7,2 4-2,-3 3 7,3 5-6,2 1-7,3 0-4,-2 4 6,6 2-16,-1 2-45,1-2-55</inkml:trace>
  <inkml:trace contextRef="#ctx0" brushRef="#br0" timeOffset="-102233.65">11910 1898 363,'-4'0'43,"4"0"-52,0 0 9,0 0 10,0 0-4,11 0-15,4 0 11,4-1 0,6-1-12,2 1-58,-6-2-75</inkml:trace>
  <inkml:trace contextRef="#ctx0" brushRef="#br0" timeOffset="-101933.65">12533 1622 410,'-5'0'24,"-2"0"-40,-4 12 10,0 5 12,-6 5 7,-1 6-12,3 2 6,-1 1-4,4 2-1,-1 0-7,2-1 5,6-1 1,-2-5-10,3-3-10,1-5 0,-1-5-11,-1-1-38,1-7-53,-3-2-44</inkml:trace>
  <inkml:trace contextRef="#ctx0" brushRef="#br0" timeOffset="-101653.65">12404 1636 187,'0'-19'31,"3"4"-28,4 2 36,1 2 2,3 0-12,5 5-16,3 0 0,7 4 1,5 2-2,6 0-5,5 5 10,-3 7 2,-2 4-3,1 5-12,-10 3 4,1 4 5,-8 5-7,-6 1-6,-5 2 6,-10 0 2,0 0-2,-21 0-5,-4-3 5,-8-2 0,-6-4-4,-1-4-5,-2-4 7,-1-6 2,4-4 0,-1-6-7,5-2 7,2-1-2,2-6-4,7-3-14,6-4 0,6 0-14,9 0-20,3 0-49,7 0-52</inkml:trace>
  <inkml:trace contextRef="#ctx0" brushRef="#br0" timeOffset="-101113.65">12872 1911 364,'-5'0'29,"-1"2"-44,6-1 13,0-1-1,3 1 3,11-1 7,1 0 4,9 0-1,2-6-9,5-1 5,-1-3-3,-2 1-3,-2-1-4,-3 1 4,-8 0-1,-7 1-2,-2 4-6,-6-1 9,0 3 5,-10 2-1,-5 0-10,-6 6 6,-4 5 1,-7 4 3,3 2 6,1 1 15,6-1 6,8-2-13,6-4-8,5-1-1,3-3-4,0 0-3,5-3-2,5 0 4,7-4 1,2 0-1,5 0-3,-1-5 3,4-3-2,2-4-17,-5-1-19,-2-1-10,-4-1-20,-4-1-24,-5 2 17,-3-3 30,-2 4 38,-4 0 9,0 5 21,0 2 37,-1 2 2,-3 3-5,1 1-20,3 0-12,0 0-10,0 2-18,0 8-4,7 2 10,5 3 4,6 2-10,2 0-1,-2 0 4,0 0 0,-8-1-5,-1 0-2,-5 0 5,-4-3-3,0 1-7,-9-4-4,-5-1 12,-4-2-1,-2-2-13,1-2 19,1 0-3,4-2 0,4-1-9,3 0-8,7-1-11,0-4-29,9-1-79,6-3-61</inkml:trace>
  <inkml:trace contextRef="#ctx0" brushRef="#br0" timeOffset="-100973.65">13411 1896 363,'0'0'134,"-4"1"-136,-3 3 11,-1 1 12,1 0-8,0 1-6,0 0-2,3-1-2,4-1-9,0 0-9,0-3-15,0 1-32,2-2-66,7-4-92</inkml:trace>
  <inkml:trace contextRef="#ctx0" brushRef="#br0" timeOffset="-100873.65">13481 1742 159,'4'-6'70,"-2"2"-65,3 4-4,-1 0-7,3 3-2,-3 8 1,3 4-31,0 3-62</inkml:trace>
  <inkml:trace contextRef="#ctx0" brushRef="#br0" timeOffset="-100523.65">13571 1943 33,'0'2'205,"1"-2"-176,5 0-19,-1 0 27,5-5-9,3-2-2,-1-3-10,5 0-13,-2 0-5,-5-1 6,4 0-3,-9 2-3,1-1-8,-6 1 5,0 1 3,-7 1-5,-4 3 6,0 3 2,-6 1 6,-1 0 4,0 7 12,1 3 11,2 1 1,-1 3-13,5 0-2,5 0 2,6 3-7,0-2-4,0 2-5,4-2 2,5 2-2,1-1-6,1-1 0,-1 1 3,1 1 4,-3 1-9,-3 3-1,-3 0 8,-2 3-10,-7 0-5,-8 1-3,-4 0 6,-6-3 5,-2-5-2,2-5 4,0-3 8,3-4-1,3-3-3,2-2 4,-1 0 1,3-4-2,6-4-8,2 0 1,6-4-1,1-1-13,8-2-20,7-2-17,8-1-19,2-3-65,0-2-152</inkml:trace>
  <inkml:trace contextRef="#ctx0" brushRef="#br0" timeOffset="-100173.65">13888 1870 279,'2'-5'28,"-2"4"-1,0 1 44,0 0-33,0 0-15,0 6-9,-8 3-7,-3 7-3,-6 2 4,5 2-1,-1-3-2,2-1-6,3-4 0,1-2 3,7-3-1,0-1-8,0-3 3,8-3 4,6 0 3,3-6-6,12-5-3,-4-4-8,4-1-3,-5 0-3,-6 2 9,-6 2 14,-2 4 0,-6 3-4,-1 4 6,-3 1 11,0 0 4,0 3-8,-3 8-3,-1 1 11,0 3 8,4-2-10,0-1-4,0-3 4,8 0-8,3-3-7,2-1 0,5-5 3,-1 0-8,0 0-32,-1-2-38,-5-5-121</inkml:trace>
  <inkml:trace contextRef="#ctx0" brushRef="#br0" timeOffset="-98633.65">10154 2297 132,'-4'0'228,"4"0"-187,0 0-41,0 0-11,0 0-3,11 0 18,6-1 12,6 0 1,8 0-3,9-1-1,9 0 6,5 1 0,14-1-4,10-1-1,12-1 5,9 1-4,16-1 0,10 0-1,15 0 3,16-1-8,9 2-2,9-1-6,9 1 10,-5 3-4,1 0-2,-3 2-4,-2 5 10,-3 3-7,-7 3-7,-7-2 2,-10 1 3,-18-2 2,-15-1-6,-18-2-3,-17-2 7,-17-2 1,-10-1-7,-20-2 1,-10 0 7,-14 0 0,-5 0-2,-3 0 6,-3 0 14,-5-2-13,-10-3-11,-4 2-6,-3-1 2,-7 2-19,-3 1-31,-1 1-35,-9 0-102</inkml:trace>
  <inkml:trace contextRef="#ctx0" brushRef="#br0" timeOffset="-97843.65">10274 2395 231,'-6'1'61,"2"0"-63,1-1-1,3 0 8,0 0 21,0 0-1,0 0-17,7 0-3,1 0 2,8 0 9,3 0 7,6 0-5,7 0-6,7-1 1,9 0 7,14-1-1,10 0-8,14 0 8,5 2 0,12-2 1,8 0-8,12 2-7,6 0 6,10-1 2,8-1-2,14 0 5,-1 0-1,8 2-3,0 0-8,-4 0 4,2 0-2,-4 0-3,-11 4-6,-13 2 4,-18 1 4,-14 0-5,-21-2-11,-17-2 3,-14 0 2,-12-2 0,-9-1-5,-12 0 6,-7 0 5,-10 0 2,-3-1-7,-1 0 10,0-2 0,-5 1-12,-7 1-24,-4 1-27,-8 0-48,-5 0-158</inkml:trace>
  <inkml:trace contextRef="#ctx0" brushRef="#br0" timeOffset="-96963.65">10336 3155 40,'0'0'446,"0"0"-421,4 0-34,0 1-6,7 4 24,5 3 9,-1-1-4,9 4-8,5-2-5,3 1 9,1-2-9,2-2-4,0-1-9,-1-3-26,0-2-74,-5-6-267</inkml:trace>
  <inkml:trace contextRef="#ctx0" brushRef="#br0" timeOffset="-94633.65">11729 2927 11,'0'-13'295,"-3"1"-269,-2 3-11,-2 3 36,0 2-1,-4 2-20,-4 2-13,-2 2-5,-8 12-5,-1 4-1,-5 8 2,-1 4-2,-1 2 7,2 4 3,5 0-5,2-1-5,3 1 0,9-2 2,3-5-12,7-5 8,2-4-6,11-4-2,11-2-3,2-3-7,9-4-11,6-5-9,5-2-34,2-2-47,-3-10-143</inkml:trace>
  <inkml:trace contextRef="#ctx0" brushRef="#br0" timeOffset="-94343.65">11950 3112 76,'-4'0'254,"-6"0"-169,-2 0-90,-2 0 8,1 2 13,-2 6 4,-7 7-11,2 4-5,-4 3-2,2 2-1,3-1 8,4-3-5,8-6-5,4-2-4,3-4 7,3-2-3,8-2-1,1-3-2,9-1 9,0-2 3,4-8-6,3-3-1,-3-3 2,-6-1-1,-2-2-9,-9-3-5,-2 1 3,-6 1 0,-7 2 3,-8 5-7,-3 4 3,1 7 7,-5 2-4,-2 4 0,2 9 0,0 1 5,6 3-5,8 1-5,4-1-23,4 0-43,4-4-84</inkml:trace>
  <inkml:trace contextRef="#ctx0" brushRef="#br0" timeOffset="-93933.65">12058 3166 411,'-12'6'18,"-3"3"-33,3-1 16,4 3 25,0 0-22,5-1-7,3 0-2,0-3 4,4-2-1,6-3-3,0 0 0,1-2 4,4-2 3,3-5-9,-1-4 3,-2-2 3,0 0-1,2 1-4,-7 0 2,1 3 8,-4 0-7,-3 6 5,-4 0-3,0 3 3,0 0 1,0 2-5,0 7-1,0 6 12,0 3 6,-4 2-2,4-3-10,0-3 3,0-3 2,0-2-12,4-2 2,3-5 3,4-1 2,1-1-3,4-3 3,3-6 4,3-3 1,1-3-11,-1-2-1,-5 3 5,-2-1 1,-4 5-6,-3 1-6,-2 5 15,-5 2-3,-1 2-5,0 2-6,0 7 7,0 6 9,0 2 2,0 0-7,0 0 1,0-4 0,3 0-3,1-3-3,3-3 6,1-2-2,1-2-21,3-3-22,2 0-67,0-7-123</inkml:trace>
  <inkml:trace contextRef="#ctx0" brushRef="#br0" timeOffset="-93793.65">12583 3196 113,'-4'12'259,"-4"2"-261,-1 5 9,3-4 22,1 1-5,1 0-11,1-3-4,3-1-9,0-3-2,0-3-2,5-1-24,4-5-69,0-2-110</inkml:trace>
  <inkml:trace contextRef="#ctx0" brushRef="#br0" timeOffset="-93673.65">12658 3072 436,'-7'-5'47,"6"3"-46,-2 2 19,3 0 2,-1 0-28,1 7-9,0 8 7,0 3-12,4-1-88,-3 0-194</inkml:trace>
  <inkml:trace contextRef="#ctx0" brushRef="#br0" timeOffset="-93433.65">12935 3177 43,'0'-5'320,"0"2"-299,-3 0-14,-1 3 27,-2 0-7,-2 0-6,-3 4-14,-6 7-10,-2 5 6,-6 4 17,-2 2 8,4-2 1,6-2 0,6-2 0,4-3-10,7-5-17,7 1 1,10-2 3,9-6-2,14-1-4,6-3 5,8-11-1,6-1-35,-2-5-66,-5-3-175</inkml:trace>
  <inkml:trace contextRef="#ctx0" brushRef="#br0" timeOffset="-92733.65">10425 3998 154,'0'1'324,"0"-1"-315,0 1-17,4 1-6,6 1 15,2 0 2,8 3 4,9-2 1,7-1-6,4-2-2,3 2 3,2-3 0,-6 2-29,-2-1-89,-6-1-226</inkml:trace>
  <inkml:trace contextRef="#ctx0" brushRef="#br0" timeOffset="-92103.65">11801 3857 42,'-7'11'448,"-11"6"-474,2 7 2,-7 7 29,4 1 7,-1 1-4,3 0-1,4-3-2,-1-3-8,6-4 6,3-4 0,3-5-6,2-7-8,0-2-3,2-5-13,3-5-14,2-9 2,-3-5-2,-4-4 25,0-3 14,0-1 2,1-3 6,2-1-1,4-1-4,6-4 6,9 4 4,4 1 8,5 1-4,1 5-5,1 3 4,0 6 10,2 4-9,-4 4-9,2 5-2,-5 2 0,1 1-5,-8 5-2,-6 3 7,-8 2-2,-3 1-5,-4 2 6,-11 1 8,-10 3-1,-5-1-7,-3 3 1,-2-1 4,0 1 5,1 0 2,6 2 6,5-1 1,1 1-5,8-1-8,9-1-5,1-2 0,4-2-1,14-1-7,4-5 3,-1-1 2,8-3 4,-1-5-8,3 0-4,2 0-10,-5-8-35,-4-1-75</inkml:trace>
  <inkml:trace contextRef="#ctx0" brushRef="#br0" timeOffset="-91773.65">12262 4017 127,'0'0'18,"0"0"-22,0 0 31,5 0 6,-1 0-21,3-1-4,1-1 8,3 0-9,0-2-7,3-1 0,-4 0 4,4 0 1,-3-2-5,-3-2-2,1 1 6,-2 0-5,-3-1-16,-4 2-10,0 1 0,-9 4 15,-6 2 4,-4 0 7,-4 9 14,0 3 26,-4 5 11,4 2 13,-1 1 0,8-1-22,3 3-19,9-6-7,1-3 0,3-1-7,7-5-9,10-2 2,5-5 3,6 0 3,2-2-4,8-10-11,-2-3-39,-4-3-116</inkml:trace>
  <inkml:trace contextRef="#ctx0" brushRef="#br0" timeOffset="-91373.65">12629 4048 25,'10'-2'-25,"1"-4"27,0-1 7,0-1 76,-3 0-45,1-1-34,-1 0 19,-1 1-1,-3 0-14,-1 1 10,0 1 9,-3 0-8,0 3-9,-7 0 10,-7 2 3,-1 1 3,-6 1-22,-4 8 0,-1 4 11,2 0 7,-2 1-3,6 1 0,1-2 3,3 0-6,7-2-10,3-2 0,6-3-4,0-2-3,2-1-6,9-2 3,7-1 6,4-1 0,3-8-3,0 0-2,-2-2-5,0 3-17,-8 2-16,-7 1 8,-3 5 15,-1 0 8,-4 3-5,0 5 16,0 4 6,0 0 2,2 0-5,3-2 3,-1-3 4,7-2-6,3-1-8,-2-4 3,6 0 4,2-9-7,2-5-39,-1-1-59,-2-3-143</inkml:trace>
  <inkml:trace contextRef="#ctx0" brushRef="#br0" timeOffset="-91203.65">13065 3770 72,'3'0'276,"-3"0"-179,0 4-100,-10 9 1,-1 3 21,-4 8-9,-4 7 8,-4 2-1,0 2-5,2-3-13,-4 0 3,3-3 2,5-4-2,6-4-9,4-3-6,3-5-22,4-6-70,0-4-162</inkml:trace>
  <inkml:trace contextRef="#ctx0" brushRef="#br0" timeOffset="-91073.65">13046 4031 258,'0'5'164,"-4"1"-166,-3 2 2,0 0 9,3 0 3,2 0-8,-1 0-3,3-3-35,0-3-73,3-2-113</inkml:trace>
  <inkml:trace contextRef="#ctx0" brushRef="#br0" timeOffset="-90773.65">13228 3918 29,'4'-7'358,"-3"2"-336,5-1-34,-5 2 17,2 1-2,-3 2-12,1 1 3,-1 0-2,0 0-23,-4 5-3,-4 3 24,-3 1 9,-3 0 5,6 0 5,1-1 11,3-1-5,4 2-12,0-1-7,11 0 7,0 2 4,4 2 0,3-3-8,-3 2 5,2-1 0,1-1-1,-5 0-6,-2-1 4,-4 1 5,-7 0-6,0-2-7,-3 1 10,-10-3 5,1-1-4,-6-1-6,2-3 9,1 0 2,0 0-4,4-2-7,1-2 4,6-1-1,4 0-23,0-3-62,10 0-81</inkml:trace>
  <inkml:trace contextRef="#ctx0" brushRef="#br0" timeOffset="-90593.65">13713 3698 97,'2'-1'421,"-2"1"-418,-2 6-18,-7 9 0,-5 9 17,-2 7 10,-7 4-3,0 4-5,-6 0-9,1-3 7,1-1 1,8-3-6,-3-6-5,6-2 1,4-6-8,5-5-21,-1-3-49,1-8-100</inkml:trace>
  <inkml:trace contextRef="#ctx0" brushRef="#br0" timeOffset="-90473.65">13476 3949 265,'0'-3'222,"0"1"-208,0 1 1,5 0 26,-1 0-23,7-1-16,7 0-5,6-1 8,5 0-4,1-2-4,2-1-29,1-1-25,1 0-66,-6 1-97</inkml:trace>
  <inkml:trace contextRef="#ctx0" brushRef="#br0" timeOffset="-90363.65">13800 3907 15,'0'15'137,"-4"3"60,-9 4-176,-1 0 3,3 1 29,0-3-19,0-1-22,3-4-3,-1-2-4,5-4-6,2-3-3,2-4 2,0-2-19,4-4-67,3-9-112</inkml:trace>
  <inkml:trace contextRef="#ctx0" brushRef="#br0" timeOffset="-90233.65">13921 3840 24,'1'0'306,"2"0"-239,-3 0-74,0 1-2,0 3 16,3 0-5,-2 2-3,2 1-18,1-4-82</inkml:trace>
  <inkml:trace contextRef="#ctx0" brushRef="#br0" timeOffset="-90003.65">14143 3866 67,'-1'1'376,"-8"1"-359,2-1-17,1 2 41,-6 1-14,1 2-25,3 3-1,-3 2 7,0 4-4,1-1-6,3 3-3,0-2 9,0 3-2,3-1-3,0-1-3,1 0 7,2-4 1,-2 1-6,-1-3 1,1-1 4,1-1 0,-4 0-5,1 0-3,0-3-1,-2-1-15,0 0-19,-4-4-22,0 0-19,0 0-42,-2-6 15,2-3 36</inkml:trace>
  <inkml:trace contextRef="#ctx0" brushRef="#br0" timeOffset="-89503.65">14378 3906 119,'0'0'304,"0"0"-312,0 0 15,-3 0 31,-5 0-12,-3 2-20,-5 4 3,-2 1-5,-3 4-6,-2 1 0,0 1 9,1 1 6,3 2 7,1-2 7,3 0 5,4-1-8,6-1-14,5 0-3,0-1 3,7-3-1,8-1-9,9-4-2,7-3 9,5-2 1,3-11-12,2-7-5,3-4-2,0-3-11,-1-4-10,-1-2 2,-2-5 6,-8-3-8,-3-4-24,-5-2 7,-8 2 2,1 4 4,-11 8 36,-4 12 25,-2 7 28,-7 7 22,-8 7-16,-7 1-18,-9 13-19,-3 5 6,-5 9-13,-3 2 7,3 5 0,1 0 6,10-2-2,4-3 0,10-5-1,10-3-6,4-4-14,4-5 3,10-2 0,8-4 4,4-7-9,5 0 2,-1-4 0,1-1-10,-7 0-6,-9 2 3,-7 3 8,-2 2 1,-6 7-1,0 7 5,-3 5 12,-5 5 10,1 1-1,0 0 1,3-6-3,4 0-8,0-4-9,4-4-2,3-4-1,4-7-25,0-2-81,-7-3-218</inkml:trace>
  <inkml:trace contextRef="#ctx0" brushRef="#br0" timeOffset="-87933.65">10475 4855 264,'3'0'224,"-3"0"-205,0 0-17,4 0 9,3 0 9,4-1 4,8-1-2,5 0-4,7 2-14,3-1 1,4 1 2,-3 0-7,-5 2-9,-3 3-36,-18 0-99</inkml:trace>
  <inkml:trace contextRef="#ctx0" brushRef="#br0" timeOffset="-42433.65">14582 1591 473,'0'11'93,"-10"7"-91,-2 10-9,-6 8 17,1 6 15,-11 2 1,1 5-15,-4 0 0,-1 3-5,-1 1-2,2-1-6,6-5 4,6-2-1,9-4-7,7-4-24,3-6-26,3-7-61,3-11-278</inkml:trace>
  <inkml:trace contextRef="#ctx0" brushRef="#br0" timeOffset="-41593.65">14750 1755 182,'0'0'255,"0"0"-246,0 10-36,0 9 26,-3 5 22,-8 5-4,-1 4-5,-6-1-3,2 0-6,-2-3-3,2-5 1,3-3 5,2-6-7,0-4-3,7-6 1,4-3-8,0-2-16,0-8-21,1-9 3,3-5-16,6-5-4,-6-5 22,3-2 25,-1-3 14,1 0 5,4-3 4,0 1 13,4 3 25,2 5-3,2 6-7,4 4 1,-4 4 4,6 2-2,-1 4-10,3 5-2,2 3-7,2 3-7,-2 0-11,-5 8 3,-6 2-1,-10 4-3,-6 1-3,-2 3 7,-16 1-1,-7 0-5,-12 1-3,-9 0 4,-2-2 3,0-3-2,3-2 0,8-5 6,6-1-1,9-5-5,9-2-12,10 0-41,1 0-65,8 0-141</inkml:trace>
  <inkml:trace contextRef="#ctx0" brushRef="#br0" timeOffset="-41283.65">14944 1895 150,'0'0'107,"0"8"-108,0 3 20,0 6 32,-6 3-20,-5 1-12,-1 0-7,7-2-3,-2-3-4,3-3-4,-1-4 3,3-3 0,2-3-4,0-3 3,0 0 14,0-9 15,0-7-22,0-4-13,4-5 4,0 0 2,3 0-6,4 3 0,0 2 1,2 4 0,2 3-3,-1 5-2,-3 2 4,2 6-15,-2 0-23,4 6-18,-1 4-12,1 2-57</inkml:trace>
  <inkml:trace contextRef="#ctx0" brushRef="#br0" timeOffset="-40993.65">15192 1933 83,'0'-3'143,"-7"1"-140,-2 0 24,1 2 28,-6 0-28,-1 2-16,-3 7-2,-1 4-1,2 2 2,-1 1 4,7-2 1,2 0-1,5-2-8,4-2-5,0-1 5,4-1 5,7-3-6,5-2 7,0-3 4,7 0 1,-1-9-7,-3-3-6,-1-3 3,-5-1-3,-2-2-9,-4 1-4,-7-1-5,0 2-5,-7 3-9,-4 5 5,-2 5 1,-5 3-4,-1 3-12,-1 8 5,1 1 15,5 2 0,6-1-2,5 1-5,3 0-8,0-2-16,7-2-13,5-2-1</inkml:trace>
  <inkml:trace contextRef="#ctx0" brushRef="#br0" timeOffset="-40303.65">15307 2087 209,'-13'12'4,"2"2"-2,-1 4 47,1-1-7,0 3-20,-3 1-6,5-2-6,3-5-1,0 0-9,3-5-2,2-1 4,1-5 1,-3-1-4,3-1 4,0-1 5,0 0 4,0-2-1,0-6-2,0-4-11,0-3 0,0-4-5,0-2-1,4-2-1,0-2 6,6-2-5,0 0 8,1-1 0,3 1 1,3 2-2,2 1-2,6 4 1,3 0 2,1 4-7,3 3 4,1 2 4,-1 7-1,0 2-1,-4 2 4,-6 0 3,-3 6-5,-3 3-4,-5 1 3,-4 3 3,-7-1 1,-6 2-3,-6-1 5,-10 2 1,-2-3-1,-2-2-5,-8 0 1,5-1 0,0-3 2,1-1-5,6-2 1,4-2 0,3-1-6,8 0-30,7 0-42,0-4-131</inkml:trace>
  <inkml:trace contextRef="#ctx0" brushRef="#br0" timeOffset="-39773.65">15779 1933 405,'-4'-2'8,"3"0"-14,1 1 25,-5-1 8,3 2-18,-1 0-8,-1 0-7,-5 0-2,-2 2 2,-1 5 4,-6 1-3,1 2 5,2 3 3,-2-1-1,5 0-4,3 1 8,2-1-2,5 1 2,2-2-8,0-2 4,11-1 2,3-2-1,2-2-5,7-3 5,-6-1 4,6 0-4,-7-4-3,0-3-3,-5-2-2,-3 1-5,-4 0 1,-4 0 8,0-1 1,0 3 0,-5-1-2,-5 1 3,2-1 0,-3 2 1,0-1-4,2 0 5,1 2 1,4 0 3,1 0-8,3-1 3,0 0 1,7-1-7,4-1-5,8 0 5,1 1 6,4 2-3,-2 0-1,0 0 3,-5 2 2,5 2-1,-4-1-2,-1-1 4,-2 2 0,-6 0-3,0 0-5,-2 0 4,-3 3 1,-3 4-2,2 0-6,0 3 8,-3 2 5,0 1-3,0 2-5,-3-1 4,-1 0 5,1-1-2,2-1-3,-2-3 4,0 1 1,3-4-3,0-1-6,0-2 4,0-1 1,0-1-4,0-1-13,0 0-14,0-3-38,-1-5-178</inkml:trace>
  <inkml:trace contextRef="#ctx0" brushRef="#br0" timeOffset="-39613.65">16142 1584 441,'0'-7'42,"4"1"-38,4 2 9,1 1 12,2 3-8,1 0-13,2 2-10,-1 10 4,-2 5 0,-7 5-5,-1 6-22,-3 3-14,-7 3-21,-13 0-40,-3 0-127</inkml:trace>
  <inkml:trace contextRef="#ctx0" brushRef="#br0" timeOffset="-39363.65">16047 1908 111,'2'-20'96,"0"0"-92,7 3 28,-2 3 13,4 4-26,1 2-14,4 1 2,-4 5-2,9 2-1,-4 1 2,1 9 11,0 5 1,-3 2-10,0 0 1,-2 2 8,-6-1 20,0 1-20,-3-3-9,-4 0 12,0-1-5,-3-1-1,-4 0-9,-1-3 4,1 0-5,-1-3-5,1-3-2,2-1-7,5-2-15,0-2-35,0-1-38,0-9-138</inkml:trace>
  <inkml:trace contextRef="#ctx0" brushRef="#br0" timeOffset="-39243.65">16314 1761 455,'0'-2'26,"-3"2"-35,3 0 10,0 0 4,0 5-3,0 4 1,0 5-5,10 0-9,-4 1-45,5-3-83</inkml:trace>
  <inkml:trace contextRef="#ctx0" brushRef="#br0" timeOffset="-38863.65">16475 1931 135,'0'-2'143,"0"-1"-135,0-1 23,0 0 25,0 1-21,0 0-14,0 2-8,0-1-6,0 2 4,0 0-2,0 0-6,0 0-2,0 0 5,0 0 0,-1 0-4,-2 3 1,-4 2 2,-1 1 0,-1 4-4,1 2 2,-3-1 8,0 3 2,0-1-11,2 1 0,0 0 3,0-2 1,2 0-5,3-1-2,3-2 4,1-1 0,0-1-1,0-4 0,5 0 11,9-3-4,1 0 1,8-1 1,-2-8 2,5-1-6,-5-4-5,-5 0-2,-3 0 2,-3-3 2,-6 1-5,-4 0-1,0 2 5,0 2 1,-11 2-5,0 6 1,-6 1-5,-5 3-4,-1 4-8,1 5 2,3 2-5,8 2-19,5 0-37,6-1-40,0-2-70</inkml:trace>
  <inkml:trace contextRef="#ctx0" brushRef="#br0" timeOffset="-38533.65">16650 1946 342,'0'-3'89,"0"2"-81,0 1 25,0 0-13,-4 4-8,-3 9-3,-1 4-2,-3 2-1,1 0 0,0-2-2,2-3-3,3 0-3,3-4 6,2-3-3,0-2-2,0-2-3,7-3 7,8 0 1,4-5 1,5-5-3,1-3 2,-1 1-2,-2-1-9,-5 2 2,-2 2 6,-6 2 2,-3 4-5,-3 2 2,-3 1 3,0 0 4,0 1-9,0 7 4,-4 3 6,4 1 3,0 0-5,0-2-1,0-2 5,0 0-5,8 0-5,2-2 1,4-1 3,0-5 0,2 0-5,2 0-2,2-3-8,5-5-15,-4-1-19,2-1-16,1 0-12,-5 1-37,-2 0-37,-3 1 31</inkml:trace>
  <inkml:trace contextRef="#ctx0" brushRef="#br0" timeOffset="-38153.65">17025 2017 50,'0'0'87,"0"1"24,-4 4-31,0 1-51,-3 2-5,7 0 4,0-2-5,0-2-2,8 0-3,3-2-2,2-2-3,5 0-1,1-3-4,1-4 0,-1-2-2,2-2-6,-4 0-1,-6-1 1,-4 1 0,-3 0-7,-4 1 1,0 3 4,-4 1 2,-7 3-5,-7 3-2,1 0 4,-5 9 4,0 2-2,5 3 2,0 1 5,9-2-2,2 0-3,3-1-1,3-1 5,7-3 3,3-2-8,8 0 2,0-5 6,2-1-2,3 0-3,2-3-2,-1-4 3,-5-1-1,3 1-9,-5-1 2,0 2 2,-3-1 1,-3 2-3,3 3 1,-7-1 3,-2 3 0,1 0-4,-6 0 1,4 1 7,-3 3 7,2 1 2,1 0 5,1-1 2,1 0-6,3-1-6,3 0 4,5-1 3,4-2-4,4 0-7,3 0-1,-2-4 0,0 0-4,-6 3-16,-2-2-18,-6 3-17,-5 0-45,-7 5-119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9-10T17:59:46.1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3404 2572 258,'4'-3'44,"-4"-6"40,6 2-10,-4 4-38,1 0-7,1 1-3,9-4-16,13 0-5,12-1-7,9 1 5,6 2-7,-5 4 5,-9 4-4,-12 6 3,-19 5-8,-10 4 10,-24 8 0,-16 9 4,-12 7-5,-7 1 2,-1 1-4,12-7 3,11-9-1,12-9 4,12-10-3,8-5 9,6-4 2,1 0-8,0 0-9,11 3 2,10-2 4,15 0 7,8-2-1,9 0 4,-3 0-13,-12 5-33,-16-1-164</inkml:trace>
  <inkml:trace contextRef="#ctx0" brushRef="#br0" timeOffset="518.75">3880 2556 355,'-11'0'15,"11"0"52,20-4-65,17-1-9,9 3 11,1 2-10,-11 2 2,-12 9-11,-17 2 7,-11 4 2,-23 3 20,-10 0-10,-2 2 3,6-3-2,9-1 11,14 1-17,10 3-1,21 2-5,11 2 8,-3 4-3,-16-5-19,-15-2-14,-35-7 33,-20-8 10,-11-8 29,7-11 1,22-9-26,25-7-57</inkml:trace>
  <inkml:trace contextRef="#ctx0" brushRef="#br0" timeOffset="24234.77">4626 2729 384,'-4'0'106,"1"0"-8,3 0-47,7 0-27,13 0-9,13 0 12,13 2-19,12 5-4,13 1-9,7-4 8,1-4-19,-4 0-12,-18-4-37,-25-3-48,-21 2-23,-18 2-129</inkml:trace>
  <inkml:trace contextRef="#ctx0" brushRef="#br0" timeOffset="24502.78">4886 2667 83,'0'2'308,"22"-2"-307,13 0 55,18 0-11,5 3-39,-9 7-3,-9 5-4,-21 4 0,-19 6-4,-19 1 17,-19 1-1,-3-5 5,2-1-10,10-7-7,9-9-139</inkml:trace>
  <inkml:trace contextRef="#ctx0" brushRef="#br0" timeOffset="25547.05">6011 2958 223,'-11'10'156,"11"-10"-111,18-15 18,18-20-39,14-17 4,7-15-20,-4-3-2,-12 5 2,-10 16-4,-13 18 0,-7 30 14,-9 32-20,-2 31 15,0 23 10,0 5-17,0-11-6,9-18-33,-3-24-121</inkml:trace>
  <inkml:trace contextRef="#ctx0" brushRef="#br0" timeOffset="25955.06">6501 2729 77,'-14'4'341,"-5"19"-301,1 14-27,3 8-6,15 1 5,5-6-5,24-10 0,13-16 3,5-14-1,0-21 11,-12-19 3,-21-14-9,-14-6-10,-33 7-19,-13 25-40,-14 29-2,9 39-200</inkml:trace>
  <inkml:trace contextRef="#ctx0" brushRef="#br0" timeOffset="26618.53">6796 2927 309,'-6'4'109,"6"-4"-54,19-17-35,12-13 13,11-15-13,-3-10-11,-6-4-3,-8 4 0,-7 13-4,-11 18 0,-6 24 1,-1 27-3,-1 25 6,-10 17 8,4 2-9,3-10-7,4-17-72,7-20-99</inkml:trace>
  <inkml:trace contextRef="#ctx0" brushRef="#br0" timeOffset="26946.93">7073 2925 344,'0'-7'33,"10"-14"45,7-10-49,8-10-21,3-8-3,-2-1-2,-4 9-3,-9 15 0,-2 19 5,-10 20 11,-1 25-12,-1 17 13,-9 7-8,4-4-5,6-8-6,0-13-55,5-14-130</inkml:trace>
  <inkml:trace contextRef="#ctx0" brushRef="#br0" timeOffset="27291.03">7310 2901 279,'0'0'18,"5"-4"76,8-12-40,9-7-19,4-9-1,2-7-2,5-4-11,-2 2-5,-3 10-7,-13 13-5,-12 18-5,-6 31-12,-12 18 27,-1 15 4,5-2-2,10-12-10,1-11-6,7-10 2,3-8-9,-1-14-168</inkml:trace>
  <inkml:trace contextRef="#ctx0" brushRef="#br0" timeOffset="75675.19">4114 2213 0,'29'-34'222,"1"-11"-223,1-5 4,-3 6-5,-10 11 3,-7 13 4,-11 16 67,0 9 29,-3 19-70,-4 11-18,-1 5 6,6-4-16,2-8-1,2-11-11,5-17-160</inkml:trace>
  <inkml:trace contextRef="#ctx0" brushRef="#br0" timeOffset="75931.22">4352 2072 97,'0'19'170,"-2"-3"-182,2 1 22,0 0-11,0 0 27,5-5 12,8-5-5,5-7-16,3-12 10,-3-14-9,-7-10-9,-11 1-2,-7 7-1,-17 17 1,-2 21 0,-1 30-21,1 10-37</inkml:trace>
  <inkml:trace contextRef="#ctx0" brushRef="#br0" timeOffset="76636.08">4544 1899 190,'0'-1'97,"0"-1"-40,0 2-22,-1-1-16,-8 0-6,0 1-5,-1 0 10,-1 6 4,0 10-12,5 5-7,6 2-1,13-5 2,6-10-8,9-8 9,-6-20 1,-13-17-94</inkml:trace>
  <inkml:trace contextRef="#ctx0" brushRef="#br0" timeOffset="77182.92">4261 2341 25,'-3'17'316,"-16"5"-322,2 7 12,-4-1-7,4-9-9,8-15-25,7-10-54,2-18-117</inkml:trace>
  <inkml:trace contextRef="#ctx0" brushRef="#br0" timeOffset="77217.42">4261 2341 216</inkml:trace>
  <inkml:trace contextRef="#ctx0" brushRef="#br0" timeOffset="77306.92">4261 2341 216,'-86'71'70,"93"-38"7,4 3-35,0-9-25,7-14-5,1-16-13,1-32-14,-9-19-293</inkml:trace>
  <inkml:trace contextRef="#ctx0" brushRef="#br0" timeOffset="82323.6">3675 2065 169,'0'-8'6,"0"2"56,0 6-22,-3 1 3,0 22-3,-2 14-30,-4 13 8,-5 5-8,2-7-2,-2-12-4,3-11-2,3-12-9,-1-11-68,-2-4-76</inkml:trace>
  <inkml:trace contextRef="#ctx0" brushRef="#br0" timeOffset="82475.6">3558 2325 193,'18'22'42,"4"-1"8,2-11-5,2-10-12,5-12 13,-3-17 5,-2-13-34,-12-8-32,-14 3-212</inkml:trace>
  <inkml:trace contextRef="#ctx0" brushRef="#br0" timeOffset="83306.58">3508 1892 6,'3'2'231,"-2"-2"-171,9-13-2,5-10-57,6-11 3,1-3-1,-2 3-2,-8 9 3,-6 13-3,-2 12 0,-4 16 5,4 13 17,-1 7-9,-2 1-7,5-9-6,-2-9-20,-3-14-110</inkml:trace>
  <inkml:trace contextRef="#ctx0" brushRef="#br0" timeOffset="83567.58">3697 1792 24,'0'22'224,"0"2"-215,0 2 12,0-3-15,1-7-4,13-6-1,3-10 13,5-7 24,0-15-14,-5-9-6,-14-2-8,-9 2 2,-13 10-6,-6 15-1,-2 19-14,5 20-17,8 0-89</inkml:trace>
  <inkml:trace contextRef="#ctx0" brushRef="#br0" timeOffset="84094.52">3840 1678 67,'-4'6'174,"0"-4"-132,4-2 23,0-2-50,11-12-8,12-10 9,2-4-12,-4 4-3,-7 8 1,-14 16 1,0 13-2,-11 18 13,0 5-1,7-1-10,4-14-7,0-21-199</inkml:trace>
  <inkml:trace contextRef="#ctx0" brushRef="#br0" timeOffset="109623.05">7650 2166 152,'4'-6'85,"-4"0"-23,1 3-13,-1 3-9,0 0-3,0 9-16,-1 16-2,-10 12 20,-7 9-27,1-3-7,-1-9 0,3-7-3,5-9-11,6-11-61,0-7-82,0-15-111</inkml:trace>
  <inkml:trace contextRef="#ctx0" brushRef="#br0" timeOffset="109812.06">7540 2324 257,'2'17'19,"2"7"39,3 0-36,4-3 0,0-6-11,7-6-4,-1-9 3,5-8 10,6-18 7,2-15-13,1-9-15,-9-1-130</inkml:trace>
  <inkml:trace contextRef="#ctx0" brushRef="#br0" timeOffset="112687.19">7689 1855 101,'0'-4'218,"0"-4"-198,8-1 4,6 1-22,3 2 4,5 1-2,4 5-3,-6 0-1,-2 7 0,-17 10 1,-2 6 7,-17 5 6,-6 2-2,-2-2-2,10-6 1,12-6-2,6-7-12,20-9 1,13-2 9,5-10 1,-1-2-14,-13 0-104</inkml:trace>
  <inkml:trace contextRef="#ctx0" brushRef="#br0" timeOffset="113143.17">7966 1737 137,'-8'12'71,"-3"3"-57,4 3-10,7 0 17,7-6 8,12-7 10,8-5-6,-1-14-4,-12-5-10,-8-2-9,-16 7 3,-15 14-13,-13 15-39,-3 19-28,8 10-200</inkml:trace>
  <inkml:trace contextRef="#ctx0" brushRef="#br0" timeOffset="114031.58">7247 2106 127,'0'19'17,"4"11"18,-2 8 8,-2 4 13,0 3-24,-6-1-19,-9-5-8,1-6-2,-1-9-6,4-11-27,2-13-31,5-5-66</inkml:trace>
  <inkml:trace contextRef="#ctx0" brushRef="#br0" timeOffset="114211.08">7179 2382 14,'0'0'96,"0"0"-22,4 6-36,3 3 14,4 4-20,-3-3-10,-3-3-15,-1-5 6,0-2 4,3-11 21,7-16-16,3-7-17,12-7-23,-6 4-136</inkml:trace>
  <inkml:trace contextRef="#ctx0" brushRef="#br0" timeOffset="115071.05">7100 1691 7,'0'0'184,"0"0"-108,2-5-27,14-6-58,3-1 9,8 0 6,-1 2 4,-2 8 1,-2 2-10,-10 15-1,-12 14 6,-11 11 9,-17 9-8,-9 2-4,2-4-3,13-9 3,15-13-4,14-15-6,28-10 2,7-17 5,6-13-40,-13-2-218</inkml:trace>
  <inkml:trace contextRef="#ctx0" brushRef="#br0" timeOffset="115363.06">7332 1742 67,'0'-1'205,"1"-7"-146,9-7-46,8-6-18,1 0 6,-2 4-2,-6 11 0,-4 6-6,-4 17 19,-3 10 42,0 5-32,4 1-17,-3-5-4,-1-12-82</inkml:trace>
  <inkml:trace contextRef="#ctx0" brushRef="#br0" timeOffset="116215.13">6910 2111 71,'-7'-2'161,"1"2"-120,-1 0-2,7 8-44,0 7 5,4 9 11,7 10 25,2 8 7,-4 4-31,-4-3-7,-5-6-1,0-13-11,-7-10-8,4-11-24,-3-5-20,0-10-100,-1-3 101,1 4 87,6 5 40,0 6 6,0 5-51,6 7 26,5 3-19,-4-3-13,-1-3 3,-1-5 6,-5-3 1,1-1 7,6-16-10,7-13-24,7-9-7,4-3-40,-4 5-60,-6 7-233</inkml:trace>
  <inkml:trace contextRef="#ctx0" brushRef="#br0" timeOffset="117022.61">6564 1761 10,'7'-6'116,"5"-2"-58,9 1-24,0 3-11,4 4-8,-8 10-9,-6 11 16,-7 8 10,-4 5 0,-10 3-10,-4-1-5,3-8-5,7-10 2,4-9-12,15-9-5,13-2 15,8-7-3,6 1-9,-3 6-8,-13 1-82,-9-2-183</inkml:trace>
  <inkml:trace contextRef="#ctx0" brushRef="#br0" timeOffset="117368.11">6796 1704 86,'0'3'137,"7"-3"-98,9-4-10,11-8-22,9-1 2,-6 4-10,-10 9-2,-19 7-21,-9 14 0,-19 8 25,-6-2 4,8-4 15,14-10-1,11-7-20,26-6-20,5-2-37</inkml:trace>
  <inkml:trace contextRef="#ctx0" brushRef="#br0" timeOffset="118468.57">6661 2406 429,'0'0'78,"-3"-3"-71,-1 0-32,-14-2-173</inkml:trace>
  <inkml:trace contextRef="#ctx0" brushRef="#br0" timeOffset="118599.57">6472 2397 51,'-8'2'358,"-3"-2"-375,-2-9-78</inkml:trace>
  <inkml:trace contextRef="#ctx0" brushRef="#br0" timeOffset="118722.07">6282 2389 77,'-3'3'286,"3"0"-300,-4-2-57</inkml:trace>
  <inkml:trace contextRef="#ctx0" brushRef="#br0" timeOffset="137307.28">4047 4215 393,'0'-7'55,"-17"7"-41,1 20 19,-4 20-36,1 17 6,5 11 13,14-6 3,7-15-7,16-23-10,12-24-4,3-28 13,-5-25 13,-22-15-15,-11 2-13,-25 13 1,-11 24 4,-2 29 0,8 34-38,5 25-7,14 7-145</inkml:trace>
  <inkml:trace contextRef="#ctx0" brushRef="#br0" timeOffset="137739.28">4586 4297 458,'21'5'-35,"18"1"27,15 1 17,10 0-6,-1-4-3,-15-3-64,-19-16-202</inkml:trace>
  <inkml:trace contextRef="#ctx0" brushRef="#br0" timeOffset="137932.28">4779 4232 410,'0'15'21,"22"-4"-39,20 3 30,8-2-6,0 0-5,-10 0-10,-19 2-30,-14 3-59,-7 0 27,-15-1-92</inkml:trace>
  <inkml:trace contextRef="#ctx0" brushRef="#br0" timeOffset="138551.56">6183 4170 580,'-4'9'10,"-11"28"31,2 18-40,2 13 7,11-3-7,13-17 6,20-22-9,10-26 5,6-23 15,-12-27 2,-18-14-11,-19-5-12,-30 13-29,-16 29-24,-9 32-49,-8 47-25,6 32-228</inkml:trace>
  <inkml:trace contextRef="#ctx0" brushRef="#br0" timeOffset="139263.59">3929 5225 315,'-7'0'-1,"8"-17"59,24-19-58,13-15 14,5-5 3,-4 5-1,-10 18-10,-12 16 1,-10 18-9,-5 28 37,-2 18-1,0 14-18,0 5-11,2-5-8,6-11-63,3-19-147</inkml:trace>
  <inkml:trace contextRef="#ctx0" brushRef="#br0" timeOffset="139603.31">4619 5099 43,'29'11'353,"13"-6"-357,21-3 43,9-2-29,3-5-6,-17-2-67,-23 2-213</inkml:trace>
  <inkml:trace contextRef="#ctx0" brushRef="#br0" timeOffset="139863.34">4700 5010 30,'33'4'392,"21"3"-394,21 5 14,-3 3-12,-8 5-6,-26 4-9,-28 7 3,-16 3 20,-26 3 3,-4-4 17,3-9-12,16-14-14,17-10-51,8-16-273</inkml:trace>
  <inkml:trace contextRef="#ctx0" brushRef="#br0" timeOffset="140323.51">5961 5114 513,'-7'3'-9,"7"-6"70,24-17-49,5-12 12,10-12-14,0-4-3,-2 5-7,-6 12-1,-5 19-6,-4 22-2,-5 30-3,-8 23 25,-4 14-8,-5-6 2,-3-20-11,-5-32-86</inkml:trace>
  <inkml:trace contextRef="#ctx0" brushRef="#br0" timeOffset="141515.04">3919 5944 204,'-4'6'180,"4"-4"-176,3-2 9,18 0-16,15-1 16,3-2 5,-2 3-10,-12 15-7,-18 23 7,-11 18 12,-28 12-8,-10-4-5,5-9-1,10-18 7,20-13-3,21-11-14,32-12-3,17-5 3,3-17-125</inkml:trace>
  <inkml:trace contextRef="#ctx0" brushRef="#br0" timeOffset="141888.06">4454 6067 64,'0'10'399,"8"-5"-412,23-1 31,19-4 4,11 0 5,7 0-16,-4 1-19,-7-1-111,-23 0-221</inkml:trace>
  <inkml:trace contextRef="#ctx0" brushRef="#br0" timeOffset="142147.06">4654 5988 292,'0'12'83,"21"-1"-74,23-3 10,19 3 3,-1-2-2,-6 5-16,-24 7-1,-19 9 1,-15 4 9,-26 4 4,-7-4-6,5-10-6,12-13-22,11-11-102</inkml:trace>
  <inkml:trace contextRef="#ctx0" brushRef="#br0" timeOffset="143959.07">5982 6269 113,'-4'5'382,"4"-6"-382,23-20-8,19-17 13,13-15 4,4-7-2,-11 11-6,-13 15 4,-10 21-8,-11 15-1,-3 28 2,-1 14 17,1 7-7,-3-6-23,-4-15-89,1-18-247</inkml:trace>
  <inkml:trace contextRef="#ctx0" brushRef="#br0" timeOffset="144219.07">6437 6093 229,'0'18'245,"0"9"-253,0 10 20,0 1-10,13-9 11,9-13-3,9-16 1,9-14 17,0-20 8,-8-13-22,-22-3-4,-20 7-7,-28 17-3,-10 26-10,-2 30-14,12 30-7,16 8-47</inkml:trace>
  <inkml:trace contextRef="#ctx0" brushRef="#br0" timeOffset="145883.06">3983 6888 430,'-4'4'11,"4"-4"-14,11 0-1,13-3 3,6 2 10,1 0-11,-9 1 1,-11 12 0,-11 8 5,-4 5 6,-13 0 12,2-2 5,7-4-3,10-1-21,25 8-5,7 6 2,1 3 2,-13-2-2,-22-3 1,-18-9 11,-27-8 41,-17-13 2,1-3-15,13-12-29,20 0-18,25 3-83,17 5-315</inkml:trace>
  <inkml:trace contextRef="#ctx0" brushRef="#br0" timeOffset="146316.07">4572 6968 206,'-11'6'330,"11"0"-338,28 5 6,33 1 20,15 1-7,7-6-4,-6-7-25,-24-6-79,-24-11-199</inkml:trace>
  <inkml:trace contextRef="#ctx0" brushRef="#br0" timeOffset="146535.06">4797 6937 77,'4'5'343,"24"-3"-367,18 3 50,9 3-17,-6 5-8,-16 5-8,-19 7 2,-14 6 12,-18 5 8,-6-4-5,2-11-17,10-11-223</inkml:trace>
  <inkml:trace contextRef="#ctx0" brushRef="#br0" timeOffset="147142.57">5936 7110 130,'-2'6'369,"7"-11"-376,28-24 43,17-16-12,11-12-9,-2 1-14,-11 12-2,-16 18-1,-10 21-2,-12 18-8,-9 26 11,-1 13 8,-4 6-9,-4-11-23,1-14-70,3-24-263</inkml:trace>
  <inkml:trace contextRef="#ctx0" brushRef="#br0" timeOffset="147386.9">6297 7034 14,'0'16'385,"0"-9"-372,7-7 38,15-19-21,10-18 5,6-9-27,-5 2-8,-9 12-4,-9 19 0,-8 20-8,-3 31 7,-4 14 11,0 10-3,4-7-5,-1-20-56,-3-23-365</inkml:trace>
  <inkml:trace contextRef="#ctx0" brushRef="#br0" timeOffset="148436.14">3976 7682 86,'0'0'123,"0"0"64,-8 11-127,-6 12-43,3 10-10,7 4 2,4-2 7,18-11-11,12-12-3,12-12-9,4-14-42,-9-13-80,-13-3-83,-10 7 116,-14 12 123,-3 13 173,-12 24-83,-3 17-77,8 13-14,3 6-22,7-3-4,1-7-37,9-16-174</inkml:trace>
  <inkml:trace contextRef="#ctx0" brushRef="#br0" timeOffset="148807.66">4694 7832 423,'2'10'47,"21"-3"-54,22-1 23,9-2-3,8-2-8,-3-1-18,-14 0-95,-18-1-178</inkml:trace>
  <inkml:trace contextRef="#ctx0" brushRef="#br0" timeOffset="149067.26">4833 7764 260,'40'16'18,"15"-2"21,6-1-36,-2-1 0,-10 1-2,-21 5-4,-21 9 17,-17 7 55,-22 6-8,-8-1-19,2-9-21,15-12-23,18-12-31,10-7-130</inkml:trace>
  <inkml:trace contextRef="#ctx0" brushRef="#br0" timeOffset="149918.81">5818 8001 30,'0'0'417,"8"0"-415,20-15 51,5-15 9,14-11-39,3-7-16,-6 2-4,-7 12-5,-12 16 4,-11 18-5,-4 31-15,-10 22 32,0 15-4,-3-1-8,-4-12-3,6-21-24,1-27-125</inkml:trace>
  <inkml:trace contextRef="#ctx0" brushRef="#br0" timeOffset="150231.29">6269 7880 62,'0'17'266,"0"5"-204,0 8-5,0-1-32,9-4-4,7-10-19,9-14 3,6-11 0,-1-20 2,-6-11-24,-10-3-26,-14 8-4,-14 13 18,-12 16 29,-5 17 17,6 21-19,3 7 0,15-4-197</inkml:trace>
  <inkml:trace contextRef="#ctx0" brushRef="#br0" timeOffset="150532.29">6610 7860 462,'-6'28'-4,"2"8"11,4 6-5,0-7 12,10-10 20,9-14-6,13-11-4,3-21 10,-3-12-17,-3-7-8,-18-1-9,-11 7 0,-11 13-7,-20 21-9,-9 26-74,-7 19-51,5 9-205</inkml:trace>
  <inkml:trace contextRef="#ctx0" brushRef="#br0" timeOffset="150971.54">6969 8086 519,'9'1'20,"2"-1"-31,0-7-109</inkml:trace>
  <inkml:trace contextRef="#ctx0" brushRef="#br0" timeOffset="151091.04">7150 8061 271,'9'11'144,"7"-6"-138,3-5-8,1-11-202</inkml:trace>
  <inkml:trace contextRef="#ctx0" brushRef="#br0" timeOffset="151211.54">7371 8010 75,'11'8'499,"-3"-4"-499,9 0 43,2-4-17,1 0-22,-12-13-167</inkml:trace>
  <inkml:trace contextRef="#ctx0" brushRef="#br0" timeOffset="180811.08">6750 3069 21,'0'-2'33,"0"-1"26,4 1-20,-1-3-14,-2 1-8,2 2-8,-3 1 81,3-1-76,-3 1 4,0 0-10,0-1-3,0 1-4,0 1-1,0 0 0,0 12-4,0 13 23,0 9-8,0 3 2,0-4-7,0-8 0,1-9-5,-1-9 4,0-6 0,0-1 7,-8-14-9,1-8-20,3-9 4,4-3-9,0 2-3,4 6 2,0 8 13,0 8 11,-1 7 2,-3 3-1,0 10-5,0 12 15,0 6 9,0 7-3,0-1-2,0 0-2,3-7-7,-2-5-7,2-9 2,-3-6 3,0-4-4,0-2 4,0 1 8,0-2 0,0 0-4,0 0-3,0 0-4,0 0 0,0 0-5,0 0 1,0 0-2,1 0 4,-1 0 5,3 0 6,0 0 0,1 0-4,4 0-11,8 0 12,6 0-6,4 0 0,2 0-2,1 0 2,2 0-2,1-3 3,-2 3-3,8 0 4,-4 1-5,4 5 2,1-1-3,1 1 7,-5-1-5,0-3 1,-2-2-2,-5 3 3,-5-3-1,0 1 2,-4 1-4,3-2 2,5 0-1,3-2 1,-4-4 1,1 0 1,-9 1-4,-6 4 1,-1 0-2,1 1 2,-1 0-2,4 0 3,0-2 0,0-1 3,1-2-3,-5 2 0,-1 0-2,-3 3 1,0 0-3,-3 0 4,4-1-3,2 1 4,-6 0-1,0 0 1,-1 0-3,-3 0 5,0 0-3,-10 2-34,-2 0-90</inkml:trace>
  <inkml:trace contextRef="#ctx0" brushRef="#br0" timeOffset="181279.06">7651 2983 273,'-1'-3'6,"1"3"58,0 0-38,0 19-32,1 13 28,6 14 6,-5 5-5,-2-5-4,0-10 9,0-13-16,0-11-7,2-10-5,-2-4 8,0-21 4,0-10-12,-2-10-27,-4 3-3,3 14 20,2 11 13,1 14-7,0 7 2,4 13 23,6 9 9,1 5-22,-4 0-6,-7-6-24,0-16-414</inkml:trace>
  <inkml:trace contextRef="#ctx0" brushRef="#br0" timeOffset="212123.16">11807 1986 411,'0'-11'77,"0"8"2,0 7-13,0 23-53,0 17 15,-2 13-12,2 3-4,5-11-10,13-13 0,10-17-2,5-17 2,2-12 4,-8-25 6,-11-16-14,-16-7-15,-16 7-4,-20 19 4,-12 26 4,-5 21-37,3 22-42</inkml:trace>
  <inkml:trace contextRef="#ctx0" brushRef="#br0" timeOffset="212464.05">12265 2289 528,'0'0'-27,"24"0"25,11 0-8,9 0-248</inkml:trace>
  <inkml:trace contextRef="#ctx0" brushRef="#br0" timeOffset="212583.05">12556 2288 53,'0'4'486,"2"-4"-464,11 1-3,6-1-38,8-3-103</inkml:trace>
  <inkml:trace contextRef="#ctx0" brushRef="#br0" timeOffset="212703.55">12832 2276 520,'6'5'1,"3"1"28,5 1-24,8-4-29,3-3-193</inkml:trace>
  <inkml:trace contextRef="#ctx0" brushRef="#br0" timeOffset="214126.72">13308 1908 13,'2'-6'215,"0"1"-89,-2 2-20,0 1-31,0 2-34,0 9-22,0 13-24,0 13 5,9 13 6,10 2 1,10-4 5,2-7 0,-12-8-4,-7-5-2,-12-2 1,-27-4 2,-16-6-8,-18-12-6,-6-11-11,9-21-21,14-11-98,23-3-242</inkml:trace>
  <inkml:trace contextRef="#ctx0" brushRef="#br0" timeOffset="214260.22">13285 1971 472,'19'-2'42,"9"-2"-7,16-2-27,11-4-40,-5-2-293</inkml:trace>
  <inkml:trace contextRef="#ctx0" brushRef="#br0" timeOffset="214619.23">13583 2120 64,'7'-11'256,"-4"5"-153,-3 6 10,-7 19-102,-1 12-7,-3 7 6,11-1 3,0-11 3,19-10-4,12-15 0,8-8 5,-2-20-1,-13-7-7,-17-5-8,-12 8-11,-24 14-7,-5 17-3,-4 27-33,10 12-35,20-2-308</inkml:trace>
  <inkml:trace contextRef="#ctx0" brushRef="#br0" timeOffset="-214569.17">13849 2157 363,'-10'5'18,"2"12"26,2 8-46,3 3 10,6-2 10,21-8 2,13-11-3,9-7 4,0-19-2,-7-9-11,-16-5-3,-17 1-4,-20 11-1,-25 16 0,-15 16-9,-3 22-1,14 8 6,26-3-5,20-13-81</inkml:trace>
  <inkml:trace contextRef="#ctx0" brushRef="#br0" timeOffset="-214217.69">14192 2170 321,'0'0'136,"-17"8"-29,-4 14-97,-2 4-1,10 1 3,10-7-1,12-9-7,20-11 7,12-6 13,1-15-12,-11-6-8,-16-4-5,-15 4-4,-31 14 5,-17 15-6,-13 30-35,-3 15-138</inkml:trace>
  <inkml:trace contextRef="#ctx0" brushRef="#br0" timeOffset="-205585.9">11776 3189 66,'3'-5'106,"-3"5"-14,0 5-6,-8 22-52,1 21-30,0 10 33,7 3-10,14-11-15,7-19 1,9-15 0,8-16-6,-2-21 10,-8-18 0,-16-14-6,-12-5-6,-24 4-5,-6 14-7,-3 25-4,0 25-19,0 33-93</inkml:trace>
  <inkml:trace contextRef="#ctx0" brushRef="#br0" timeOffset="-204961.01">12278 3466 67,'1'0'65,"16"-3"-119,4-4 64,4 1-10,-6-2-14</inkml:trace>
  <inkml:trace contextRef="#ctx0" brushRef="#br0" timeOffset="-204842.01">12486 3464 156,'6'0'144,"7"0"-144,10-5 10,-8-4-110</inkml:trace>
  <inkml:trace contextRef="#ctx0" brushRef="#br0" timeOffset="-204713.51">12696 3477 446,'8'-7'-25,"12"-5"28,3 1-51,5 3-157</inkml:trace>
  <inkml:trace contextRef="#ctx0" brushRef="#br0" timeOffset="-204593.51">12982 3442 384,'3'0'14,"5"0"29,3 2-55,2-2-43</inkml:trace>
  <inkml:trace contextRef="#ctx0" brushRef="#br0" timeOffset="-187173.31">13475 3347 375,'-3'0'38,"3"-2"21,13-14-27,17-10-25,16-11-5,10-13 0,-2-3-1,-4 2-4,-13 15 7,-14 17-1,-15 22-1,-8 34 10,-4 19 30,-5 12-29,1-3-5,1-14-8,7-15-18,3-20-129</inkml:trace>
  <inkml:trace contextRef="#ctx0" brushRef="#br0" timeOffset="-186593.69">14120 3122 370,'0'-10'31,"0"7"96,-13 13-81,-5 22-50,-6 11 4,5 4 9,8-5-10,11-15 4,15-10-4,9-14 1,10-8 5,4-17 4,-9-17-27,-15-11-48,-11-2-48,-10 10-166</inkml:trace>
  <inkml:trace contextRef="#ctx0" brushRef="#br0" timeOffset="-186221.17">14371 3162 462,'-21'29'-25,"-1"8"68,2 7-41,11-5 2,9-10-2,18-10-4,15-13 4,6-6 3,0-15 9,-9-15-4,-10-5 1,-17-7-10,-12 5 0,-21 9 1,-10 22 3,-6 17-9,7 24-9,11 9 2,21-3-87,11-13-253</inkml:trace>
  <inkml:trace contextRef="#ctx0" brushRef="#br0" timeOffset="-185889.72">14675 3172 142,'0'11'263,"0"7"-269,-4 9 32,-7 4-20,2 0 3,1-7-5,8-5-3,2-9-2,20-6 3,12-4 15,8-6-1,0-12-9,-13-4 2,-17-7 3,-14-4 2,-30 8 4,-21 12-7,-8 13 4,4 19-22,13 11-4,24-2-70,20-7-257</inkml:trace>
  <inkml:trace contextRef="#ctx0" brushRef="#br0" timeOffset="-185422.72">15107 3155 487,'-7'15'-21,"-4"11"54,-4 6-24,1 2-6,10-7-1,4-7-2,7-9 1,20-7 4,11-4 16,-3-10-3,-2-9-9,-14-6 3,-14-4-1,-11 0-1,-26 8-4,-14 13-17,-1 9-6,9 18-20,19 0-42,19-3-148</inkml:trace>
  <inkml:trace contextRef="#ctx0" brushRef="#br0" timeOffset="-185077.22">15496 3114 70,'0'0'392,"-15"8"-341,-14 16-30,-6 10-17,0 5 1,9-2 5,15-7-8,11-7-1,26-6-1,17-9 5,10-8 0,0-1-3,-8-16-13,-11-5-5,-18-7 9,-13-5 9,-10-1 5,-21 9 5,-9 12 8,-6 14-8,-3 21-17,8 8-3,14-2-35,18-7-195</inkml:trace>
  <inkml:trace contextRef="#ctx0" brushRef="#br0" timeOffset="-184729.72">15863 3141 396,'0'0'22,"-6"8"101,-16 11-112,-5 8-14,1 5 7,11-1-8,15-8 0,11-7-1,24-7 6,13-9 5,5-10-2,-3-11-11,-11-9-15,-20-2 3,-16 0 9,-17 9 4,-20 12 8,-12 11-12,0 16-9,8 5-49,19-2-227</inkml:trace>
  <inkml:trace contextRef="#ctx0" brushRef="#br0" timeOffset="-184468.72">16185 3139 427,'0'0'18,"-14"10"73,-10 7-88,-2 8 0,0 2 8,9 0-16,10-4 5,10-5 0,24-5 1,19-9 2,10-4-2,1-2-55,-7-14-71,-16-4-147</inkml:trace>
  <inkml:trace contextRef="#ctx0" brushRef="#br0" timeOffset="-184392.22">16372 3176 72,'-11'-23'100,"-6"9"-85,0 10-65</inkml:trace>
  <inkml:trace contextRef="#ctx0" brushRef="#br0" timeOffset="-183757.15">16706 3134 205,'0'-4'191,"-14"3"-71,-11 1-56,-13 12-56,-2 10-9,8 4 1,11 0 8,20-2-11,9-7-2,25-7 5,6-8 7,6-4 0,-13-17-2,-13-6 3,-16-3-2,-11 3-5,-23 9-15,-9 16-27,5 7-58,13 14-280</inkml:trace>
  <inkml:trace contextRef="#ctx0" brushRef="#br0" timeOffset="-183405.17">17021 3100 405,'-18'3'72,"-11"13"-36,-3 5-36,5 7 1,15-1-2,12-6 10,17-5-9,16-9 14,13-7-2,4-3 1,-9-14-17,-13-6-7,-14-4 5,-14-2 2,-22 8 12,-16 10-4,-3 11-6,-2 6-4,8 12-6,18 0-74,17-7-239</inkml:trace>
  <inkml:trace contextRef="#ctx0" brushRef="#br0" timeOffset="-183057.58">17394 3112 264,'0'0'20,"-15"2"108,-10 9-122,-5 4-2,2 7 3,8 0 2,16 2 16,6-4-9,17-7-2,19-9 2,3-4-9,4-11 0,-5-8-5,-8-2 1,-15-1 2,-6 1-1,-11 3 30,-4 5-4,-19 2-20,-7 10-13,-9 1-15,-7 0-113</inkml:trace>
  <inkml:trace contextRef="#ctx0" brushRef="#br0" timeOffset="-159225.45">4072 8755 497,'0'-1'4,"-4"3"27,-5 8-45,-2 2 13,7 3 12,7 2-1,22 8-8,17 6 9,6 7-9,-9 5 4,-17 2-1,-22-2 3,-15-9 5,-28-6 10,-13-17-8,-6-11-2,5-24-19,6-19-84,20-7-81,16-5-165</inkml:trace>
  <inkml:trace contextRef="#ctx0" brushRef="#br0" timeOffset="-159113.45">3948 8791 247,'17'-5'137,"8"4"-55,15 0-23,13 1-37,7 0-17,-10 0-95</inkml:trace>
  <inkml:trace contextRef="#ctx0" brushRef="#br0" timeOffset="-158724.95">4747 8881 469,'-3'4'75,"12"-2"-71,24 2-35,17-3 42,14-1-11,1-5-47,-8-2-63,-18 1-79</inkml:trace>
  <inkml:trace contextRef="#ctx0" brushRef="#br0" timeOffset="-158493.45">4954 8806 518,'14'14'-56,"18"4"65,5 1 0,2-2-5,-8 1-1,-16 6-3,-15 7 3,-17 7-1,-13-3 2,5-6-10,15-17-62,10-15-214</inkml:trace>
  <inkml:trace contextRef="#ctx0" brushRef="#br0" timeOffset="-157581.36">5825 8968 399,'-7'2'16,"7"-3"46,18-21-66,12-15 40,8-16-12,-3-3-19,-7 12-3,-13 19-2,-11 20 3,-1 19 1,1 25-17,7 18 24,3 8-8,5-3-4,2-15-51,-3-22-151</inkml:trace>
  <inkml:trace contextRef="#ctx0" brushRef="#br0" timeOffset="-157233.35">6243 8799 51,'0'-5'313,"0"8"-215,0 20-74,4 14-26,3 6 11,4 0 4,6-12-2,5-17-3,2-14-1,-2-20 26,-7-20 11,-15-14-26,-11 0-8,-21 14-6,-8 20-9,9 22-37,7 27-90,18 12-249</inkml:trace>
  <inkml:trace contextRef="#ctx0" brushRef="#br0" timeOffset="-156913.78">6655 8911 416,'0'0'32,"6"-12"83,13-23-94,8-16 3,5-10-7,-3 6-14,-10 18-1,-10 22-3,-9 30-4,0 37-20,-2 26 28,2 15 0,2-2-8,13-16-109,-1-19-332</inkml:trace>
  <inkml:trace contextRef="#ctx0" brushRef="#br0" timeOffset="-155809.76">4030 9793 157,'3'-16'71,"-3"4"40,0 8-35,-4 6-7,-7 21-45,-2 20-39,-5 13 15,7 12 2,10-5 4,2-12-6,23-16 0,12-19-4,7-16 2,-4-9 7,-7-11 4,-20 2-9,-13 7 8,-28 11 0,-6 9-14,-3 18-6,19 6 2,15-5-25,9-17-222</inkml:trace>
  <inkml:trace contextRef="#ctx0" brushRef="#br0" timeOffset="-155277.25">4714 9874 377,'30'0'-21,"12"0"55,15 4-17,4 3-3,0-5-6,-8 1-5,-10-3-6,-17-9-87,-19-5-211</inkml:trace>
  <inkml:trace contextRef="#ctx0" brushRef="#br0" timeOffset="-155049.75">4936 9817 471,'3'7'-40,"23"-1"40,11-1 5,11-5 2,-1 0-4,-7-1 1,-9 1-2,-16 11-7,-15 17 11,-10 10 5,-16 4 1,-3-4-8,9-13-1,12-18-10,8-12-141</inkml:trace>
  <inkml:trace contextRef="#ctx0" brushRef="#br0" timeOffset="-154549.25">5910 9902 512,'5'-1'33,"9"-15"-13,12-10-3,8-16-12,3-6 3,-2-1-8,-9 7 2,-6 13-4,-9 15 1,0 18-10,-4 30-4,1 17 15,1 11 3,-1-3-53,-1-17-145</inkml:trace>
  <inkml:trace contextRef="#ctx0" brushRef="#br0" timeOffset="-154104.75">6289 9873 343,'4'-25'16,"14"-14"12,5-14-19,4-2-3,-3 7-11,-2 13 0,-7 17 4,-2 17 4,2 12 12,-1 20 5,1 8-12,-4 6-1,-4-3-13,-6-16-85</inkml:trace>
  <inkml:trace contextRef="#ctx0" brushRef="#br0" timeOffset="-153785.25">6718 9660 366,'0'27'25,"0"10"-1,1 6-23,13-6 2,3-15-2,8-18 12,0-16 38,-3-24 11,-8-13-46,-14-6-7,-14 4 0,-18 15-6,-12 24-3,-2 29-31,7 36-69,1 24-225</inkml:trace>
  <inkml:trace contextRef="#ctx0" brushRef="#br0" timeOffset="-152925.38">4022 10874 434,'14'0'-55,"5"5"57,1-1 2,2 0 3,-7 2 7,0 4-5,1 6 17,2 9 12,-4 7-4,1 4-6,-5 6-6,-10 5-11,0 4-3,-11 1-3,2-1-4,6-8-2,3-13-2,12-13-14,-1-16-60,-11-6-134</inkml:trace>
  <inkml:trace contextRef="#ctx0" brushRef="#br0" timeOffset="-152764.38">4019 11253 525,'22'0'-56,"20"-13"82,18-5-1,12-6-8,2-2-15,-8 2-63,-23 11-237</inkml:trace>
  <inkml:trace contextRef="#ctx0" brushRef="#br0" timeOffset="-152344.85">4875 11015 503,'18'3'-7,"11"0"12,17-3 8,11 1-9,4 2-2,-4 4-14,-7 7-25,-11-1-15,-17-4-49,-22-9-178</inkml:trace>
  <inkml:trace contextRef="#ctx0" brushRef="#br0" timeOffset="-152113.18">5040 10992 497,'28'5'-63,"11"0"74,5 5-8,-2 3-4,-10 8 3,-14 6 0,-11 10 14,-7 6 12,-11-1-5,-9-10-10,5-18-10,11-14-42,4-14-109</inkml:trace>
  <inkml:trace contextRef="#ctx0" brushRef="#br0" timeOffset="-150969.39">5955 11054 38,'-1'6'409,"1"-5"-411,0-1 42,19-11-32,15-21 58,6-18-29,9-14-25,-3-4-11,-6 13-5,-10 18-32,-6 26 12,-6 24 7,-1 28 12,2 21 5,-1 5-8,-3-8-84,-6-18-109</inkml:trace>
  <inkml:trace contextRef="#ctx0" brushRef="#br0" timeOffset="-150701.39">6425 10897 217,'1'7'131,"2"-2"-93,3-5-10,5-3 7,8-18 11,8-12-3,2-4-37,-3 5-5,-9 11-7,-4 19-2,3 9-10,-1 22 12,2 9 6,-2 7 0,-5 3-35,-10-8-95,-7-8-146</inkml:trace>
  <inkml:trace contextRef="#ctx0" brushRef="#br0" timeOffset="-150349.39">6848 10821 219,'5'-7'144,"-1"-1"-104,0 4-27,-1 4 14,1 23 10,-1 18 11,-2 15 3,2 7-11,-3-2-24,0-8-4,0-12-10,1-15-3,-1-15-79,0-14-234</inkml:trace>
  <inkml:trace contextRef="#ctx0" brushRef="#br0" timeOffset="-148969.19">6765 10935 27,'0'0'405,"-4"0"-384,4-1 6,3-12-22,8-12 7,1-3 16,5-4 18,1 2-6,0 5-31,-3 6-8,-5 10-4,0 9-19,-6 17-46,-4 7-92</inkml:trace>
  <inkml:trace contextRef="#ctx0" brushRef="#br0" timeOffset="-147497.22">5628 4267 187,'-11'4'48,"5"2"45,-1 6-16,3 7-45,4 12 4,0 11 5,4-1-12,11-5-10,5-11-17,2-14 0,6-11-2,-2-16 14,-1-14 6,-8-10-8,-15-1-8,-4 4-7,-15 7 2,-12 13 4,-2 17-5,1 11-28,8 20-16,9 5-73,10-5-223</inkml:trace>
  <inkml:trace contextRef="#ctx0" brushRef="#br0" timeOffset="-147157.22">5900 4250 172,'0'-1'182,"0"2"-103,0 17-28,-6 11-56,-1 11 11,3 0 0,4-9 2,0-8 4,7-14-14,11-9 3,6-13 15,-2-17 19,-4-11-18,-18-4-12,-7 9-17,-22 15 0,-6 21-11,5 27-44,7 19-66</inkml:trace>
  <inkml:trace contextRef="#ctx0" brushRef="#br0" timeOffset="-146186">5582 4906 467,'0'0'7,"0"16"33,0 18-44,0 9 7,0 4 7,0-4 1,7-10 0,8-5-6,13-11-3,5-10 1,4-7 5,-4-19 6,-11-15-1,-18-9-2,-8-4-16,-20 8-4,-9 14 8,-2 21 9,2 17-20,5 24-13,8 11-22,11 2-97,9-12-166</inkml:trace>
  <inkml:trace contextRef="#ctx0" brushRef="#br0" timeOffset="-145857.66">5890 4939 363,'0'20'8,"-4"10"31,-7 11-23,4 2 17,3-2 5,4-6-9,11-12-18,8-12-10,6-11 5,-1-24 11,-13-15-2,-11-9-12,-11-2-8,-22 11-3,-5 23-8,3 19-27,5 31-132</inkml:trace>
  <inkml:trace contextRef="#ctx0" brushRef="#br0" timeOffset="-144713.68">5904 6011 26,'0'0'23,"-4"8"196,-6 6-181,-3 14 20,2 10-4,5 8 2,6 3 8,0-9-24,11-13-8,8-17-15,10-12 1,-1-23-3,-2-13-1,-6-12-16,-13-2-6,-7 9-3,-16 14-1,-7 21 6,-4 20-27,-2 25-83,3 13-138</inkml:trace>
  <inkml:trace contextRef="#ctx0" brushRef="#br0" timeOffset="-143793.75">5877 6881 70,'0'14'333,"-6"4"-321,3 8 52,1 5-48,2 9-2,0 2 24,6 0 0,8-6-9,4-16-12,6-16-8,-5-18-4,-1-25 10,-7-10-12,-11-3-9,-4 10-10,-14 14 4,-2 19 10,1 15-23,-3 24-48,1 13-85</inkml:trace>
  <inkml:trace contextRef="#ctx0" brushRef="#br0" timeOffset="-139297.53">5797 4521 148,'4'-4'110,"-2"2"-62,-2 1 6,2 1-39,0 0 8,-2 0 21,0 0 0,0 0-1,0 0-11,0 1-13,0 10-16,4 8-5,-1 5 8,1 1 2,-4-7-4,0-8-1,0-6-3,7-4 0,4 0-3,11 0 2,10 0 5,14 0 1,7 0-6,-1 0 2,3-5 1,0-5 2,-1-5-3,-5 2-1,-9 7-6,-11 6-28,-13 17-40,-5 3-22,-7-2-9,-4-8 7,0-10 13,4-9 79,-4-8 5,0-4-74</inkml:trace>
  <inkml:trace contextRef="#ctx0" brushRef="#br0" timeOffset="-139005.26">6419 4465 3,'0'18'477,"-4"7"-498,0 5 31,4 3-10,0-9-7,0-16-183</inkml:trace>
  <inkml:trace contextRef="#ctx0" brushRef="#br0" timeOffset="-129857.68">8554 4264 187,'0'-3'265,"0"9"-265,-6 26 5,-3 19-17,7 13 11,2-4 3,17-17-5,15-21 1,8-21 0,5-16 15,-8-22 6,-13-14-6,-23-4-9,-11 6 4,-27 15-3,-13 23 1,-3 24-12,12 35-16,14 17-2,27 1-160</inkml:trace>
  <inkml:trace contextRef="#ctx0" brushRef="#br0" timeOffset="-129557.18">8857 4347 187,'-11'0'203,"0"9"-149,4 18-49,3 15-11,4 2 7,0-10 0,15-15-7,10-19 6,3-16 10,-6-20 20,-7-13-21,-15 3 3,-22 12-11,-17 26-9,-10 27-74,1 37-167</inkml:trace>
  <inkml:trace contextRef="#ctx0" brushRef="#br0" timeOffset="-128745.68">8550 4928 379,'-11'16'7,"1"10"-17,7 9 10,3 4 2,18-3 16,13-8 0,8-11-5,7-17 8,-2-13 7,-9-20 5,-13-13-11,-22-4-6,-11 5-5,-16 13-1,-7 24-4,-2 27-19,1 31-25,9 20-33,13-1-150</inkml:trace>
  <inkml:trace contextRef="#ctx0" brushRef="#br0" timeOffset="-128465.23">8892 5154 412,'4'-15'2,"7"-19"51,7-16-51,1-9 10,-2 6-5,-3 15-3,-10 17-4,-1 23 5,-3 33-1,1 21 6,3 18-3,6 0-3,3-15-6,-2-18-97,-7-27-322</inkml:trace>
  <inkml:trace contextRef="#ctx0" brushRef="#br0" timeOffset="-127772.73">8782 5819 637,'-4'16'-89,"-3"4"72,3 1-237</inkml:trace>
  <inkml:trace contextRef="#ctx0" brushRef="#br0" timeOffset="-127645.23">8793 6124 476,'0'6'-8,"3"0"11,1 0-69,-4 2-150</inkml:trace>
  <inkml:trace contextRef="#ctx0" brushRef="#br0" timeOffset="-127533.22">8780 6314 277,'-2'6'72,"2"-2"-71,-5-2-75</inkml:trace>
  <inkml:trace contextRef="#ctx0" brushRef="#br0" timeOffset="-127401.23">8761 6412 361,'-4'2'71,"4"0"0,0 1-63,0 3-26,0 1-62</inkml:trace>
  <inkml:trace contextRef="#ctx0" brushRef="#br0" timeOffset="-126429.73">8343 7121 396,'0'0'11,"7"-9"19,14-17-9,16-18 18,9-12-8,0-4-23,-2 8-1,-12 14-3,-7 15 11,-11 20-10,0 12-22,0 25 11,-6 12 15,-4 7-28,-4-5-77,-4-12-185</inkml:trace>
  <inkml:trace contextRef="#ctx0" brushRef="#br0" timeOffset="-126169.69">8700 7092 169,'0'0'209,"10"-16"-188,12-12-2,7-10 3,6-5 4,-5 6-8,-10 12-7,-8 14-5,-6 11-6,-5 24-5,-1 13 22,0 13-8,0 3-2,0-3-7,0-8-9,3-11-155</inkml:trace>
  <inkml:trace contextRef="#ctx0" brushRef="#br0" timeOffset="-124852.89">8636 7669 38,'0'-2'307,"-4"2"-271,-14 5 55,-4 11-49,-1 8-1,0 8-16,3 10-1,8 2 0,5 4-1,7-10-8,18-11-8,10-15-12,13-16 5,1-23 5,-7-12-14,-13-7-18,-22 0 11,-4 8 16,-21 13 3,1 17 6,-2 21-12,-2 26-60,3 12-134</inkml:trace>
  <inkml:trace contextRef="#ctx0" brushRef="#br0" timeOffset="-124513.66">8864 7739 25,'0'-2'421,"0"5"-370,-14 18-4,-4 11-50,4 10 7,3-2 0,11-9 9,5-13-3,20-16-8,10-10 5,0-21 6,-6-9-27,-21-4-27,-10 5 15,-29 13 15,-11 20 13,-3 24 17,1 37-28,11 21-24,14 5-255</inkml:trace>
  <inkml:trace contextRef="#ctx0" brushRef="#br0" timeOffset="-123085.81">8472 8732 24,'8'-21'278,"-6"9"-208,-2 12 20,-4 8-27,-12 18-56,0 15-11,2 9 15,8 2 6,6-9-8,21-12-7,17-15-2,6-16 1,2-23 2,-10-18 1,-25-10-14,-15-1 0,-32 8-1,-11 19 12,5 25-3,11 26-31,15 26-52,16 9-202</inkml:trace>
  <inkml:trace contextRef="#ctx0" brushRef="#br0" timeOffset="-122804.81">8733 8928 401,'-1'2'-10,"1"-3"23,18-25-12,10-15 41,-2-14-17,-4-4-10,-5 10 0,-13 19-4,-1 23 27,-3 32-3,0 36-51,0 21 20,0 20-3,7-14-65,0-17-112</inkml:trace>
  <inkml:trace contextRef="#ctx0" brushRef="#br0" timeOffset="-121741.32">8474 9776 167,'0'1'67,"0"-1"35,0 0-9,0-11-17,8-10-36,6-13-18,12-9-8,2-3-8,4 7-7,-11 12-2,-6 14-5,-8 13-1,-7 19-14,0 16 27,-4 10 2,-8 6-1,6-3-6,-1-4-21,7-3-68,0-7-90</inkml:trace>
  <inkml:trace contextRef="#ctx0" brushRef="#br0" timeOffset="-121321.82">8843 9566 393,'-8'14'56,"-5"23"-28,2 16-27,4 10 1,7-5 4,11-14 8,11-19-7,9-25-4,-1-15 24,-3-24 3,-15-14-13,-12-6-11,-15 8 3,-11 20-7,-6 28-1,0 30-50,-3 34-123</inkml:trace>
  <inkml:trace contextRef="#ctx0" brushRef="#br0" timeOffset="-120769.31">8350 10979 25,'10'0'489,"8"-18"-513,8-26 49,13-20-11,7-13-8,0 7-1,-13 20-6,-9 25 0,-13 25-3,-5 21-2,-1 19 25,-1 9 0,-1 1-5,-2-1-8,2-4-9,-3-8-58,0-14-190</inkml:trace>
  <inkml:trace contextRef="#ctx0" brushRef="#br0" timeOffset="-120489.38">8700 10897 35,'0'5'355,"0"-3"-359,0-9 2,10-24 15,12-17 20,7-16-10,-1 1-10,1 16-9,-4 24-5,-7 23-6,-4 25 0,-4 20 21,-3 12-2,-3 2-7,0-6-5,3-11-3,-6-16-29,-1-14-133</inkml:trace>
  <inkml:trace contextRef="#ctx0" brushRef="#br0" timeOffset="-56893.2">5944 3057 63,'-1'0'131,"1"0"-40,0-3 8,-4-1-74,1-2-2,1 2 4,0 3 13,2 1-6,-3 12-32,2 15-23,-2 15 25,1 8-1,2 1 1,0-3 1,-2-8-5,2-8 1,-2-10 0,-1-10 1,3-9-2,0-1 0,3-2-2,7-3 5,0-2 2,1-1-3,-3 4-3,-5 2 1,1 0-3,-4 0 3,0 0 2,0 0-2,0 0 2,0 0-1,2 0-1,3 0-2,3-2 2,5-1 1,5 0 2,1-3 0,8-1 6,3 1-5,9 2-2,10 2-2,5 2 0,11 0 1,6-5 1,4-3 0,-1-3 2,-5 1-1,-5 2-3,-10 6-1,-5 2 0,-5 0 1,-2 2 0,-2-2 1,2 0-1,-2-6 2,-5-1 0,-2 2-2,-5 2-1,-2 1-1,-2 0 3,1 2-1,-1-2 0,-2 2 1,-1 0-2,5 0 1,-1 0-1,3 0 1,2 0 0,1 0 2,-2 0 0,-5 0-1,-1 0-2,-2 4-3,3 2 3,2-1 2,-2-1 0,-5-3 1,-5-1 0,-8 0-2,-1 0 4,-1 0-4,2 0-2,4 0 1,2 0 0,2 0 3,3 0 0,-6-5-2,0 0-18,-4 3-42,-7 2-76</inkml:trace>
  <inkml:trace contextRef="#ctx0" brushRef="#br0" timeOffset="-55433.67">7697 3033 60,'0'0'257,"0"0"-236,0 13-6,0 9-14,0 11 4,0 5-3,0-1 0,0-5-1,0-8 5,0-9-6,0-10 1,0-6-1,3-19 10,-3-14-26,0-13 12,0-5-4,-10 7 9,2 14 4,4 15 20,-3 12 10,0 8-15,5 20-30,-2 13 10,1 12 7,3 1 8,0-7-4,0-11-3,5-15-8,-1-10-2,1-7 4,-3-18 23,0-15-3,0-12-19,-2-9-8,0 3 3,0 9-10,0 17 10,0 15 3,0 8 6,-2 4 1,0 17-8,0 12 2,2 10 2,0 6 0,6-2-3,5-11 1,-3-8 3,-1-12-6,-1-10 1,-6-4 5,0 0 14,-6-7 5,-5-3-26,3-1 4,1 5-1,1 4 0,1 2-3,5 0 2,-2 0-5,0 0 3,0 2 0,-5 2 5,0 0-1,-1-2 2,-1 1-4,-2-2 4,-2-1-3,-7 2 3,-4-1 1,-2-1 0,-4 0-3,-1 0 1,0 0 0,-2 0-3,-2 0 0,-2 0 4,1 4-4,-4 4 3,2 0-3,3 0 0,5 2 0,2-4 1,6 1-2,-2-2 5,-2-2-4,1 4 0,-3 2-2,-1-2 2,4 2-2,-4-3 4,1 0-2,-8-1 3,1 0-4,-4-2 3,-1 1-3,1 1 2,2-3-2,4 1 2,3 0-2,-2 1 2,4 3-3,2 0 0,5 0-1,3-1 3,7-2-1,2-2 3,0-1-1,-1-1 2,-5 0-3,-8 1 1,-6 2-3,-5 1 2,-5 1-2,-3 0 4,2-3-3,1-2 5,4 1-3,5 1 0,1-1-2,2 4 0,8-2-1,6 1 1,9-2-3,4 1-1,0-3-98,0 0-272</inkml:trace>
  <inkml:trace contextRef="#ctx0" brushRef="#br0" timeOffset="-51193.68">12087 4914 289,'0'38'107,"-2"28"-128,-2 26 34,-2 18 20,2 3 1,4-11-9,0-19-2,12-22-19,8-26-4,-2-26-65,-14-26-377</inkml:trace>
  <inkml:trace contextRef="#ctx0" brushRef="#br0" timeOffset="-49913.65">12075 4833 190,'-7'4'68,"7"-2"-62,11-2 39,28-3-11,25-10 27,28-5-23,26-4-8,18 4 5,10 1-14,16 2-15,3-2-3,13-2 0,0 1-2,-3 1 3,-5 4-2,-7 5-1,-9 0 19,-12 1-1,-4-7-5,-1-6 2,2-5-6,-4 3-5,-8 4-3,-11 8 1,-6 9-2,-12 1 1,5 1-2,4-1 1,14 0 4,12-11-4,2-4 1,1-1 3,-4-1-5,-14 5 3,0 6-3,-4 6 0,1 0-1,6 0 2,-3 0-2,-4 0 5,-6 0-4,-6-3 10,-13 2 10,-2 1-13,-4 1-4,1 6-3,6 3 0,2-1 3,-3-1-3,2-4 4,4 0 17,3 3-4,5 3-13,4 4 0,-1 3-5,3 1 2,2-2 0,5 0 6,-2-4 3,-2-1 2,-8 0-2,-2-3 4,-9 0-9,-3 3-3,-7-3-3,5 2 5,5-1-5,11-1 4,-1 0-3,-14-3 2,-25-2 0,-32-2 0,-19 1-6,-11-2-11,-6 1-34,-9 2-40,-6 1-38,-6 2-4,10-2-41,6-3-42,5-1 193,4 0 223,0 0-44,0-1-42,0 1-48,0 0-32,0 9-25,0 20-4,-3 22 23,-12 25 13,-11 18-14,-9 2-9,3-5-15,3-14-1,12-14-4,3-5-13,6-6-69,-3-7-131</inkml:trace>
  <inkml:trace contextRef="#ctx0" brushRef="#br0" timeOffset="-48849.74">12297 5752 328,'10'-2'32,"18"-4"-28,26-5 35,28 1 22,36-5 3,40-1-11,41-1-27,20 3-16,19 4-8,-2 3 1,-10 0-3,1-3 5,-11-4-4,-10-3 2,-14 0-2,-2-2 4,-1 1-6,9 1 39,22 0-36,12 5 3,4 5-6,0 0 5,-11 6-7,-15 1 8,-10 0-6,-20 0 3,-10-4-2,-12 1 3,-11-1-4,-9 4 3,-6 0-4,-6 5 2,-5 1-4,-7 2 3,-13-2-3,-6-1 6,-15-1-3,-12-1 4,-16-2-4,-9 2 5,-4 0-7,5 2 3,5 5-4,1 0 3,-9-1-2,-10-4 4,-14-2-8,-17-3-24,0-5-57,0-8-463</inkml:trace>
  <inkml:trace contextRef="#ctx0" brushRef="#br0" timeOffset="-48055.38">13039 4845 458,'0'19'15,"0"32"-30,0 30 47,0 25 6,0 6-5,7-5-19,0-13-12,-2-15 2,5-11-7,-4-17-65,-4-25-193</inkml:trace>
  <inkml:trace contextRef="#ctx0" brushRef="#br0" timeOffset="-47508.65">14157 4612 399,'0'0'44,"0"21"-1,0 46-22,7 39 44,-3 34-30,3 6-15,-3-11-11,-2-19-6,2-28 1,-2-19-35,0-31-98</inkml:trace>
  <inkml:trace contextRef="#ctx0" brushRef="#br0" timeOffset="-46785.13">15039 4580 101,'1'-7'351,"-1"11"-308,3 27-19,5 26 8,8 25 24,-1 23-32,3 16-8,-7 4-9,-3-5-1,1-12-19,-2-19-63,-3-21-42,-1-34-84</inkml:trace>
  <inkml:trace contextRef="#ctx0" brushRef="#br0" timeOffset="-46204.8">16128 4532 92,'0'28'335,"0"23"-349,0 31 91,0 33-17,-3 22-30,2-1-23,1-15-10,0-23-19,5-30-55,8-26-78</inkml:trace>
  <inkml:trace contextRef="#ctx0" brushRef="#br0" timeOffset="-45505.96">17031 4575 198,'-9'-2'261,"1"16"-219,4 38-30,-2 42 18,6 37 13,3 17-28,8-10-13,-2-23-6,2-36-14,0-35-43,-4-36-73</inkml:trace>
  <inkml:trace contextRef="#ctx0" brushRef="#br0" timeOffset="-44945.22">18202 4512 7,'26'52'387,"2"37"-340,2 37 30,-7 25-51,-12-1-8,-11-13-13,0-22-11,0-29-2,0-31-38,0-35-190</inkml:trace>
  <inkml:trace contextRef="#ctx0" brushRef="#br0" timeOffset="-40504.71">18970 4637 210,'0'7'168,"0"16"-156,0 18 38,1 19 12,13 19-8,-3 17-12,-4 11-13,-7 1-20,-3-14-7,-5-18-11,8-23-8,0-26-63,0-21-146</inkml:trace>
  <inkml:trace contextRef="#ctx0" brushRef="#br0" timeOffset="-37289.36">12250 4346 297,'-7'-13'121,"-4"5"-33,1 8-47,5 11-1,-6 26-48,6 18 9,3 10 7,4-8 8,15-16-8,12-24-6,13-21-2,8-33 17,-4-22-3,-13-13-11,-26-4-20,-18 12-7,-29 22-9,-12 32 26,-3 32-12,10 37 0,27 17 4,18-3-115</inkml:trace>
  <inkml:trace contextRef="#ctx0" brushRef="#br0" timeOffset="-37001.36">12518 4324 419,'-7'34'-21,"7"16"48,0 13-21,14-5 0,8-18-4,3-26-8,7-23 10,-8-32 18,-16-18-8,-12-12-10,-28 7-1,-19 26-17,-6 32-49,2 35-178</inkml:trace>
  <inkml:trace contextRef="#ctx0" brushRef="#br0" timeOffset="-36269.19">13217 4475 285,'0'8'15,"4"-8"-5,7-6 15,0-15-2,-1-11-41,-5-6-9,-3 4 20,-2 11 18,0 13 53,0 10 36,-4 20-73,1 15-15,-1 12 23,2 4-9,2-6-2,0-6-7,11-11-2,16-9-9,12-17-5,11-13 5,0-19 4,-14-17-19,-21-5-9,-15 1 9,-22 6 6,-16 17 3,-3 23 3,2 19-6,5 23-17,11 4-77,16-7-345</inkml:trace>
  <inkml:trace contextRef="#ctx0" brushRef="#br0" timeOffset="-35969.72">13629 4519 406,'11'-25'-5,"16"-11"34,6-8-27,-3 0-2,-3 13 0,-10 16-3,-8 15-1,-7 32 8,-2 20 29,2 15-12,4-5-11,8-15-10,1-29-152</inkml:trace>
  <inkml:trace contextRef="#ctx0" brushRef="#br0" timeOffset="-35396.39">14493 4272 321,'-8'5'83,"-5"24"-44,5 11-20,2 8 20,6-6-12,18-15-3,9-18-15,8-17 14,-8-25 3,-10-18-9,-17-7-11,-18 2-17,-15 14-30,-6 26-33,4 24 18,13 32-98</inkml:trace>
  <inkml:trace contextRef="#ctx0" brushRef="#br0" timeOffset="-34645.17">14236 4446 232,'0'4'39,"2"-4"55,20-13-12,11-14-6,9-14-35,2-10-19,5-6-4,-3 2-11,-10 14 1,-15 17-9,-13 24-2,-9 31-24,-19 22 29,-6 12 2,4-3 2,5-10-6,14-12 1,3-9-5,14-10-19,-4-11-147</inkml:trace>
  <inkml:trace contextRef="#ctx0" brushRef="#br0" timeOffset="-33793.16">15296 4362 390,'21'-25'6,"5"-12"23,6-5-23,3 1 2,-6 9-4,-7 10 3,-9 16 26,-6 12-9,-7 23 3,1 13-8,-1 8-3,3-3-12,5-13-5,6-19-78,3-15-227</inkml:trace>
  <inkml:trace contextRef="#ctx0" brushRef="#br0" timeOffset="-33525.17">15546 4298 124,'-7'14'27,"5"-4"-4,2-7 30,13-6 10,12-16 36,4-12-41,11-9-19,-2-3-22,-6 12-12,-7 16-8,-10 18-3,-9 34-11,-3 19 45,1 10-3,3-4-7,4-15-12,8-19-12,-6-26-150</inkml:trace>
  <inkml:trace contextRef="#ctx0" brushRef="#br0" timeOffset="-30057.67">12011 4425 67,'-15'-7'205,"-1"1"-147,3 2-9,-3 3-18,-3 1-15,-3 14 3,-5 15-12,11 12 14,9 6-7,9-2-6,22-9-8,9-16 2,5-13-3,-6-10 8,-6-19 2,-10-12 0,-16-7-13,-13-2-6,-14 8-17,-1 12-3,0 19-43,1 15-266</inkml:trace>
  <inkml:trace contextRef="#ctx0" brushRef="#br0" timeOffset="-29276.67">13149 4442 117,'-7'-1'198,"0"1"-179,-3 11 2,-1 11-25,-3 3 4,-1 1 7,4-4 11,5-7 0,6-8-15,0-6-6,6-1-3,5-12 6,-7-2-40,-4-5-8,-15 2 22,-2 8 24,2 9 3,5 18-125</inkml:trace>
  <inkml:trace contextRef="#ctx0" brushRef="#br0" timeOffset="-28497.67">14181 4303 211,'0'-2'39,"0"1"79,0 1-54,0 3-13,0 15-54,0 11 11,-5 10 4,5 3 0,0-10-6,9-12-1,10-14-8,9-12 11,0-16 3,-10-11-1,-14-2-13,-8 4-8,-25 13-13,-5 18 4,4 20-81,5 15-185</inkml:trace>
  <inkml:trace contextRef="#ctx0" brushRef="#br0" timeOffset="-27833.66">15271 4239 312,'-11'-1'58,"1"3"17,4 16-48,1 11-28,5 8 10,3-1 8,15-6 1,8-12-5,2-12-2,-4-8-3,-6-20 13,-18-9-13,-9-3-3,-24 5-11,-6 16-4,-5 16-27,5 22-105</inkml:trace>
  <inkml:trace contextRef="#ctx0" brushRef="#br0" timeOffset="-27053.67">16174 4345 10,'0'3'429,"1"-5"-436,17-13 57,9-11 9,2-11-39,-2-6-15,-4 0-6,-12 10-7,-10 11 4,-1 22 7,0 17-19,-7 25-17,3 9 37,4 4-2,14-14-5,5-16-66,4-24-280</inkml:trace>
  <inkml:trace contextRef="#ctx0" brushRef="#br0" timeOffset="-26641.19">16492 4197 262,'-3'3'94,"-8"12"-2,4 10-69,3 6-7,4 1-3,11-6-1,7-11-5,3-13 2,-3-7 6,-6-18 3,-6-11-12,-6-3-16,-14 5-13,-6 14-32,-2 18-19,-4 20-222</inkml:trace>
  <inkml:trace contextRef="#ctx0" brushRef="#br0" timeOffset="-26321.19">16672 4197 271,'0'19'33,"0"5"-2,0 0 5,5-2 4,10-9-19,3-10-8,0-5 10,-1-18 15,-13-10-19,-4-4-7,-17 6-11,-16 16-11,-2 23-26,-5 26-77,3 14-114</inkml:trace>
  <inkml:trace contextRef="#ctx0" brushRef="#br0" timeOffset="-25621.69">17236 4352 3,'0'0'386,"6"-9"-329,5-16 4,8-12-48,8-8-5,1 2-8,-6 9 1,-7 14-2,-7 16 1,-3 18-13,-1 22 16,-2 11 20,1 4-6,-1-9-7,4-9-5,10-17-10,-4-16-108</inkml:trace>
  <inkml:trace contextRef="#ctx0" brushRef="#br0" timeOffset="-25281.23">17600 4231 333,'-8'26'2,"-2"11"32,3 2 16,7-7-16,11-9 0,16-14-14,3-9 6,1-16-4,-13-13-9,-14-8-7,-12-1-4,-23 10-12,-6 14-17,-1 17-30,8 17-133</inkml:trace>
  <inkml:trace contextRef="#ctx0" brushRef="#br0" timeOffset="-25001.22">17790 4346 356,'0'0'37,"9"-4"29,16-14-18,0-11-16,1-5-23,-1 0-5,-10 7-1,-5 13-9,0 14 1,-9 22-18,5 19 28,5 9-3,-1 0-1,8-10-20,-6-16-184</inkml:trace>
  <inkml:trace contextRef="#ctx0" brushRef="#br0" timeOffset="-23993.64">18349 4444 334,'0'-2'88,"0"-15"15,8-11-77,7-10-16,6-4-10,2 0 0,-8 7-6,-1 11 6,-10 16 0,-4 14 1,0 24-15,0 16 35,0 9-10,0-4-1,0-9-7,15-14-6,-1-18-92,-4-12-369</inkml:trace>
  <inkml:trace contextRef="#ctx0" brushRef="#br0" timeOffset="-23697.64">18539 4472 97,'0'3'194,"1"-7"-73,15-14-70,2-10-38,5-8-6,5-3-6,0 1 2,-11 7-5,-11 12 4,-4 15-3,-2 17-5,-6 23-2,1 12 28,3 4 6,2-6-11,13-10-12,1-12-4,1-18-68,-4-13-249</inkml:trace>
  <inkml:trace contextRef="#ctx0" brushRef="#br0" timeOffset="-23405.14">18810 4370 336,'0'0'48,"0"0"0,0 11-3,0 10-19,7 8 0,4 5 0,10-5-4,4-12 0,3-13 0,-5-8-6,-2-20 8,-13-13-14,-8-5-5,-22 3-14,-8 14-25,-5 24-40,-3 19-55,9 23-224</inkml:trace>
  <inkml:trace contextRef="#ctx0" brushRef="#br0" timeOffset="-22877.21">19131 4508 512,'-9'-2'5,"12"-17"48,21-10-49,5-10-1,-1-6-1,0 1-1,-13 8-3,-6 9-5,-9 18 6,0 17-4,-5 28-23,-1 14 24,6 9 4,0-9-1,13-11-3,2-17-58,1-16-78</inkml:trace>
  <inkml:trace contextRef="#ctx0" brushRef="#br0" timeOffset="-22385.69">19342 4452 355,'-6'6'47,"6"-3"31,3-3-38,12-10 21,7-13-27,1-9-16,0-8-15,-2 3 1,0 10-15,-6 15 1,-4 18-3,-6 26 1,-5 15 13,0 4 3,0-6-4,1-10 1,9-11-3,1-8-13,1-12-60,4-4-56,-4-8-105,-1-10 95,-4-5 141,0-5 75,-3-4 65,7-3-57,0 6-39,-2 11-22,-2 12 36,-3 11-9,3 17 3,4 10 5,-3 6-16,1-4-12,-2-8-9,1-7-8,3-6-8,7-7-8,6-6-9,-1-6-67,0-18-139</inkml:trace>
  <inkml:trace contextRef="#ctx0" brushRef="#br0" timeOffset="-7889.11">15682 5258 54,'1'-28'337,"-1"9"-309,0 8 27,0 9-16,0 9-4,0 30-37,5 32 21,0 39 10,-1 35-7,-2 17-13,-2-8-2,-2-25-11,0-37 6,2-39-2,0-30 1,4-29-31,0-39-58,-4-28-253</inkml:trace>
  <inkml:trace contextRef="#ctx0" brushRef="#br0" timeOffset="-7401.63">15724 5237 436,'0'0'11,"-14"2"8,1 7-12,-6 4 3,-10 3-6,-2 5-2,-2-2-1,8-3 0,8-5-2,16-11 2,9-12-20,21-14 5,6-9 1,0 6-1,-6 8 15,-10 20 5,-6 13 1,-2 20 28,-4 5 5,0-1-2,3-12-17,12-10-19,-3-9-9,-3-1-198</inkml:trace>
  <inkml:trace contextRef="#ctx0" brushRef="#br0" timeOffset="-2833.68">16642 5146 59,'0'-13'259,"-4"16"-193,4 28-9,0 26-20,0 27 17,4 19 2,-4 12-22,0 2-13,-9-14-14,0-17 3,-1-28-10,7-29 1,3-29-26,4-32-83,1-32-93</inkml:trace>
  <inkml:trace contextRef="#ctx0" brushRef="#br0" timeOffset="-2473.64">16610 5136 8,'14'-28'-8,"0"2"88,-3 7-47,-10 10 35,-1 8 7,-8 9 14,-14 24-30,-13 16 1,-4 11 10,-3-1-24,13-20-17,14-17-11,18-21-12,31-25-19,19-19 8,7-6-47,-3 16-23,-17 29 19,-13 32 42,-10 35 12,-12 15 8,-5-3-122</inkml:trace>
  <inkml:trace contextRef="#ctx0" brushRef="#br0" timeOffset="-821.13">17615 5187 440,'0'3'33,"-6"26"-37,-6 23 1,7 31 23,5 24 12,4 11-9,4 4-8,-3-9-10,-5-14 2,0-20-8,-2-19-7,2-22-47,2-24-45,4-27-114</inkml:trace>
  <inkml:trace contextRef="#ctx0" brushRef="#br0" timeOffset="-436.61">17542 5291 8,'21'-22'102,"-2"-4"-87,6 1 38,-8 3-2,-5 9 7,-5 5-3,-7 6 14,0 2-2,-17 10-16,-9 13-42,-11 10-8,2 8 1,9-7-2,13-10 0,13-17-7,15-8-8,16-21 16,5-2-5,0 3-11,-12 21 4,-2 27-6,-5 31 13,-4 17 8,-8-4-18,-5-24-265</inkml:trace>
  <inkml:trace contextRef="#ctx0" brushRef="#br0" timeOffset="20930.79">15592 6533 180,'7'-8'108,"-3"-3"-51,0 3-1,0 1 3,-1 2-7,-3 3 2,0 2-8,-4 11-10,-6 17-17,2 16-22,5 6 6,3-2 4,21-14-8,13-21 4,8-16-2,1-27 6,-5-17-3,-16-11-1,-22-1-14,-15 7 1,-20 19 6,-11 26 5,-3 32-8,9 45-6,17 24-22,14 5-235</inkml:trace>
  <inkml:trace contextRef="#ctx0" brushRef="#br0" timeOffset="24790.25">15001 6480 468,'-4'0'25,"6"-3"-14,38-8-7,21-4 6,15 0-3,2 4-4,-15 9-6,-23 2 1,-25 8-1,-15 12-1,-23 5 7,-15 4 0,2-1 1,3-4 2,16-3-2,12-2 6,7 0-10,18 2 2,-1 1 1,-5 0 1,-12-1 2,-4-2 4,-19-3 13,0-4 5,-1-3-10,7-2-13,4-2-11,7 2-23,4-3-80,4-4-173</inkml:trace>
  <inkml:trace contextRef="#ctx0" brushRef="#br0" timeOffset="25051.25">15417 6635 353,'-17'18'13,"2"4"40,5 1-30,7-5 3,3-8-5,6-7 8,6-7 8,4-14-9,-5-9-17,-9-3-10,-2 10-9,-11 14 5,-8 21-6,1 29-25,7 15-24,11-1-153</inkml:trace>
  <inkml:trace contextRef="#ctx0" brushRef="#br0" timeOffset="26575.01">15636 7090 9,'-11'11'288,"-4"5"-279,4 3 48,0 6-14,2 5 2,0 9-5,3 5 3,6 4-16,0-2-1,6-11-7,13-14-12,10-19-6,2-15 5,2-20-2,-5-10-8,-9-6-7,-12 3 3,-7 2-4,-12 7 3,-13 10 5,-7 19 9,-4 20-6,-1 38-18,3 28-70</inkml:trace>
  <inkml:trace contextRef="#ctx0" brushRef="#br0" timeOffset="28607.3">15627 4975 431,'0'0'2,"0"0"-8,0 0-121,0 2-93</inkml:trace>
  <inkml:trace contextRef="#ctx0" brushRef="#br0" timeOffset="28686.29">15625 4982 105,'2'-6'10,"4"-1"-13,3-1-92</inkml:trace>
  <inkml:trace contextRef="#ctx0" brushRef="#br0" timeOffset="28784.3">15625 4982 46</inkml:trace>
  <inkml:trace contextRef="#ctx0" brushRef="#br0" timeOffset="28918.8">15625 4982 46,'42'-74'94,"-38"56"-32,7-2-13,0 1-8,2 4 2,-2 2-2,-3 6 4,-5 4 10,-3 3-8,-7 6-4,-21 16-29,-15 10-14,-4 7 2,4-3-2,7-11 3,16-11-3,12-14-4,8-9-54,0-20-90,0-12-147</inkml:trace>
  <inkml:trace contextRef="#ctx0" brushRef="#br0" timeOffset="29039.29">15482 4856 302,'0'40'52,"21"10"41,11 0-53,18-9-8,14-5-17,4-7-3,-16-4-112</inkml:trace>
  <inkml:trace contextRef="#ctx0" brushRef="#br0" timeOffset="31942.32">16468 7233 67,'6'0'330,"2"-16"-336,7-10 12,7-10-5,5-1-1,-1 4 5,-5 9-4,0 13 14,-9 12-4,-3 27-3,-6 18 22,-3 15-9,-7 4-5,-2-3 7,2-7-19,6-15-5,1-16-42,0-20-307</inkml:trace>
  <inkml:trace contextRef="#ctx0" brushRef="#br0" timeOffset="34150.89">17490 7085 223,'-4'-3'181,"3"1"-129,1 1-17,23-3-23,21 0 13,7-1-15,6 1-8,-14 5-11,-24 21-6,-19 17-13,-19 12 21,-20 12 6,-5 0 7,10-6 14,17-10 15,17-16-15,38-15-18,20-16-1,15-6-23,-4-16-73</inkml:trace>
  <inkml:trace contextRef="#ctx0" brushRef="#br0" timeOffset="34822.89">18653 7012 0,'1'0'500,"23"-1"-543,18-5 50,15 1-6,0 5 0,-12 1-7,-11 9-28,-29 3 4,-5 2 33,-19 6 38,-2 5 19,3 1-12,14 4-17,11-1-22,16 1-2,4-4-5,-5-3 2,-14-4-4,-15 0 4,-27-2 6,-12-1 2,0-3-4,13-4-7,17-5-57,16-5-223</inkml:trace>
  <inkml:trace contextRef="#ctx0" brushRef="#br0" timeOffset="35302.71">19523 6955 34,'-13'6'533,"-5"3"-496,7 12-10,7 6-30,4 5 2,11-4-5,12-11-8,11-15-6,3-7-1,-5-18-16,-5-2-30,-10 5-5,-8 6 52,-6 14 40,-3 14 33,0 31 1,0 23-10,0 19-8,1 2-34,10-11-2,3-20-35,-6-30-241</inkml:trace>
  <inkml:trace contextRef="#ctx0" brushRef="#br0" timeOffset="37707.11">12522 7142 63,'0'-4'238,"-5"4"-175,-11 2-13,-6 7-32,3 3-11,1 1 9,13 11 14,5 6-15,24 8 7,9 1-12,2 0-4,-6-6-3,-16-5 0,-13-4 1,-28-9 3,-27-5-9,-8-10-14,-5-23-35,4-17-87</inkml:trace>
  <inkml:trace contextRef="#ctx0" brushRef="#br0" timeOffset="37839.61">12465 7130 229,'45'-1'161,"-8"1"-124,12 4-30,-5 1-30,-4-5-286</inkml:trace>
  <inkml:trace contextRef="#ctx0" brushRef="#br0" timeOffset="38359.31">13389 7110 74,'0'-11'332,"-4"3"-266,-3 4-29,-2 4-20,-8 12-8,-10 16-1,-1 13-3,6 10 14,14 1-1,8-3-9,33-10-9,13-12 0,11-16 0,-3-11 4,-12-9-3,-20-10-11,-22 0-5,-25 10 10,-24 9 2,-2 22 1,1 14 3,21 6-5,18-15-70</inkml:trace>
  <inkml:trace contextRef="#ctx0" brushRef="#br0" timeOffset="38831.31">14092 6987 450,'22'0'-17,"18"0"24,21 4-1,7 10 22,3 10-3,-14 15-15,-21 14 2,-13 11 19,-19 1-11,-4-4-13,0-12-6,0-15-1,0-16-3,0-17-82,-10-12-254</inkml:trace>
  <inkml:trace contextRef="#ctx0" brushRef="#br0" timeOffset="38950.81">14321 7280 216,'0'0'325,"22"0"-313,31 0 29,15-5-28,10-7-6,-3-9-13,-20-2-197</inkml:trace>
  <inkml:trace contextRef="#ctx0" brushRef="#br0" timeOffset="40762.71">16535 8236 218,'0'-6'250,"1"6"-192,-1 18-23,0 14-9,-1 12-19,1 3-7,0-5 6,8-11-6,12-16 9,9-18-2,3-26 7,-2-20-8,-7-13-5,-23-9-15,-9 8-28,-28 21-19,-12 30 50,-2 31 14,-2 41-2,20 24-5,27 4-156</inkml:trace>
  <inkml:trace contextRef="#ctx0" brushRef="#br0" timeOffset="41770.83">17438 8403 440,'-6'-23'13,"10"-9"44,34-13-33,13-10-2,9-2-12,-9 6-8,-6 16-2,-16 23 0,-10 24-5,-4 34 9,1 19 15,-5 5-11,2-1-7,-2-8-23,-5-17-70,-1-22-248</inkml:trace>
  <inkml:trace contextRef="#ctx0" brushRef="#br0" timeOffset="42836.94">18582 8256 198,'-8'12'101,"-3"-1"41,4-5-49,5-5-11,2-1-38,4-5-32,13-14-13,10-9 2,6-9-13,-5-1-27,-3 4-38,-10 13 15,-15 10 39,0 11 28,-15 10-4,1 3 11,3-2 11,7-3-3,4-5-3,0-3 8,0 0 12,0-3 4,0-4-20,2 2-11,0 1-11,0 3-1,3 1-5,-5 0 1,0 0-6,0 0 7,4-2 2,-2 0 4,3 0-2,-4 1 0,2 1-20,0 0 9,-3 0 6,0 0 7,0 1 4,0-1 1,0 0 1,0-2 0,4-4-8,-3-3 3,5 2-3,-5 3 3,-1 0-1,3-4 5,-3 3-5,4-1-1,3 1-4,-1 3 0,5 2 2,0 1 2,1 9 0,0 5 3,-6 3-3,-6 8 3,-6 10-3,-18 7-3,-4 5-1,-5 0 6,6-4-4,8-12 5,8-11-4,7-12 3,4-8-3,11-1 1,12-7 1,16 2 4,18 3-4,10 2 1,1 7-3,-3 3 0,-2 1-9,-11-3-28,-7-1-173</inkml:trace>
  <inkml:trace contextRef="#ctx0" brushRef="#br0" timeOffset="44254.85">19500 8035 348,'0'-13'22,"18"2"19,15 3-26,11 6 6,0 2-12,-1 10-7,-12 2 3,-13 1-1,-11-1 10,-7 1 13,-12 1-4,-3 2-6,0-2 10,5 4-6,10 3-12,27 3-8,13 6 0,6-2-1,-10 1 3,-15-3-5,-21-1 6,-34 0 2,-27-3 5,-19-7 14,-6-10-2,14-6-23,15-18-46,29-8-230</inkml:trace>
  <inkml:trace contextRef="#ctx0" brushRef="#br0" timeOffset="120470.78">12236 10603 479,'-8'3'-5,"8"-3"53,19-18-42,34-24 27,21-24-7,20-11-6,2 5-11,-20 18-5,-16 20-4,-25 26 0,-23 16-6,-12 34 8,-4 14 6,-15 9-3,2 2-3,-1-9-1,7-12-52,2-14-223</inkml:trace>
  <inkml:trace contextRef="#ctx0" brushRef="#br0" timeOffset="120791.29">12810 10587 309,'4'-22'81,"24"-20"-25,13-15-28,12-8 23,0 7-32,-10 18-16,-11 22-3,-20 21-5,-10 27 2,-6 18 9,-12 9-2,0 0-1,0-6-4,7-10-55,5-12-147</inkml:trace>
  <inkml:trace contextRef="#ctx0" brushRef="#br0" timeOffset="121102.28">13203 10619 50,'0'0'256,"18"-21"-199,21-17-16,18-17 7,4-7-23,-2 1-1,-11 12-14,-11 16-9,-15 26-3,-13 23-4,-9 29 20,-15 17-4,-5 7-4,1-7-5,10-13-3,6-16-90,3-19-315</inkml:trace>
  <inkml:trace contextRef="#ctx0" brushRef="#br0" timeOffset="121430.29">13639 10562 24,'4'0'243,"9"-3"-163,9-15 25,4-11-35,12-13-14,5-12-27,3-2-9,0 9-12,-13 19-7,-10 23-3,-16 26-9,-8 30 8,-16 15 4,-6 3-4,1-7-3,6-12 3,8-12-26,4-13-143</inkml:trace>
  <inkml:trace contextRef="#ctx0" brushRef="#br0" timeOffset="121763.8">14057 10512 218,'10'0'115,"12"-2"-58,13-17 6,13-12 10,12-13-29,1-5-27,-3 6-10,-13 15-7,-17 18-4,-17 21-1,-16 27 3,-14 18 7,-7 7-3,1-5 0,10-10-2,9-12-24,-1-19-153</inkml:trace>
  <inkml:trace contextRef="#ctx0" brushRef="#br0" timeOffset="122094.4">14465 10610 17,'9'0'252,"14"-17"-203,15-14-4,9-9-27,7-10 17,5-4-11,-2 7 9,-6 10-6,-17 19-27,-14 19-5,-20 29 0,-11 15 12,-13 11-5,-2 0-8,4-6 4,6-8-6,8-10-79,4-13-309</inkml:trace>
  <inkml:trace contextRef="#ctx0" brushRef="#br0" timeOffset="122474.9">14914 10560 0,'18'-9'353,"-4"-5"-272,11-5 7,5-6-36,16-7-15,11-4-21,9 2-8,-7 8-8,-13 11 1,-18 15-4,-17 16 3,-11 21 4,-8 15 13,-16 8-11,2-2-2,4-3-6,7-11-27,2-12-154</inkml:trace>
  <inkml:trace contextRef="#ctx0" brushRef="#br0" timeOffset="124827.13">15452 10617 46,'0'-2'376,"29"-22"-362,16-13 50,18-9-33,9-3-9,2 2-14,-13 11-5,-21 12-4,-18 16 4,-19 16-5,-10 31 12,-19 18 13,-5 11-10,3-7-2,15-11-9,4-21-14,7-19-293</inkml:trace>
  <inkml:trace contextRef="#ctx0" brushRef="#br0" timeOffset="130307.1">13608 10707 9,'0'0'0,"0"0"29,0 0 88,0 0-36,0 0 14,0 0-70,0 0-16,0 0-10,0 5-2,2 5 5,-2 3-1,0 4 7,0 2-2,-7 0 6,-2-2-6,1-2-3,1-2-3,3-1 0,0-1-2,4-1 2,-4-1 0,4-3 4,0-3-4,0-2 1,0-1-6,4 0 5,7 0 4,-4 0 1,3 0-3,-3 2 1,1 2-5,3 6 4,4-3-2,5-1 1,6-4 0,5-2 6,-5-4 9,0-1 0,-3 4-11,-1 1-4,1 9-3,5 4 4,6-2-2,3-7 2,2-4-2,0-4 4,-6-3-4,-6 7 1,-4 1-4,-2 10 4,-2 3-2,8-5 2,-4-5-1,11-4 0,-6-2 3,2-5-1,-6 3-3,-5 4 3,-1 2-5,-2 7 3,2 1-1,4-3 8,3-5-11,1-2 6,1 0-3,-4 0 2,0 0-7,-5 0 13,4 4-10,6-3 4,2-1-2,8-6 4,-1-5-6,-2 1 1,-5 6 2,-3 4 1,-8 0-3,1 4 3,2 0-3,7-3 4,3-1 2,7-5-8,3-5 4,-5 2 2,-6 3-3,-2 3 2,-1 2-3,1 0 3,5 0-2,5-2 2,3-2-1,0-3 1,4 4-2,-6 0 3,-1 3-3,-6 0 1,-1 1-1,3 1 2,1-2-1,0 0 1,-1 0-2,1-3 3,-8 1-3,-6-1 3,-4 0-3,-2-1 3,4 1-3,2-2 3,0 0-3,-1 3 1,0 2-2,-8 0 1,-2 6-2,-7 1 5,-4-1-2,2 0 2,4-1-4,5-2 2,7 1 0,-1 2 1,1-2-6,-4 3 0,-8-3-7,-2 1 9,-2-1 1,5-3 2,-1-1 0,4 0 1,-5 0-1,1 0 0,-2 0 0,-3 0 0,-1 0 1,0 0 3,0 0 1,0 0 2,6 0-7,-5-4 0,2-2 6,-2-2 2,2-5 5,-3-6-5,0-5-1,2-8 3,3-3 6,3 5-7,1 8-9,-2 14-3,-7 8-20,-18 10-323</inkml:trace>
  <inkml:trace contextRef="#ctx0" brushRef="#br0" timeOffset="140414.65">12475 11362 4,'-10'3'196,"2"2"-188,0 2 52,-4 7-14,1 13-7,-1 13-7,-2 6-3,6 5-4,8-7-8,0-9-3,12-13-11,13-15 1,3-8 0,5-21 15,-2-14-6,-9-13-3,-16-5-8,-6 1-8,-24 10-7,-4 18 18,-8 22-3,6 16-8,-4 28-9,9 15-52,6 4-297</inkml:trace>
  <inkml:trace contextRef="#ctx0" brushRef="#br0" timeOffset="141167.07">12958 11353 342,'2'-8'50,"-2"4"-28,-2 4 33,-13 17-11,-7 12-44,-6 15 1,6 6 1,6-1 4,16-8 12,5-10-9,25-18-7,15-13 2,2-19 6,-1-17-3,-16-9-10,-20-5-31,-21 2-4,-27 12 14,-12 20 29,-2 25 4,6 33-13,7 14-46,21 3-376</inkml:trace>
  <inkml:trace contextRef="#ctx0" brushRef="#br0" timeOffset="141586.81">13437 11339 24,'-11'0'351,"-11"10"-342,-4 18 6,-6 7-10,3 10 23,1 0 20,10-1-3,11-5-14,10-9-15,26-16-16,10-14 2,4-17 4,-3-18-4,-21-12-26,-19-5-19,-11 1 10,-23 14 25,-8 24 21,-2 23 6,9 32-24,11 8-65</inkml:trace>
  <inkml:trace contextRef="#ctx0" brushRef="#br0" timeOffset="142086.81">13628 11562 118,'-18'8'284,"11"-7"-273,7-1 72,26-12-69,19-18 46,16-13-22,7-8-23,-7 6-11,-14 9-8,-15 23-5,-19 20-2,-11 32 2,-2 20 10,-9 11-7,5-2-47,-2-16-85,6-19-249</inkml:trace>
  <inkml:trace contextRef="#ctx0" brushRef="#br0" timeOffset="142439.34">14078 11574 99,'0'0'353,"2"-9"-293,22-12-28,9-11-12,9-9-14,-3-1-2,-6 8-3,-13 14 0,-9 20-3,-11 27-3,-4 20 13,-14 16-4,4-1-5,6-9 1,8-16-41,0-18-148</inkml:trace>
  <inkml:trace contextRef="#ctx0" brushRef="#br0" timeOffset="142779.16">14464 11583 118,'12'0'293,"9"-18"-234,15-11 9,8-9-39,0-1-24,-3 6-7,-10 13-6,-10 18 7,-11 16-9,-10 28 6,-10 13 8,-3 7 0,2-4-4,10-10 1,1-16-7,0-18-107</inkml:trace>
  <inkml:trace contextRef="#ctx0" brushRef="#br0" timeOffset="143151.32">14949 11628 103,'2'1'315,"8"-1"-267,12-14 24,16-13-21,8-12-26,4-8-12,1 1-12,-9 8 0,-14 16-3,-13 19-5,-11 21-5,-4 24 12,-7 14 1,-5 3 0,5-6-6,7-16-64,0-22-254</inkml:trace>
  <inkml:trace contextRef="#ctx0" brushRef="#br0" timeOffset="143531.34">15526 11602 120,'0'3'433,"2"-3"-416,30-14 7,11-17 17,15-14-26,6-8-10,-4 3-8,-13 16-2,-16 21-3,-16 21 6,-12 28 0,-3 20 11,-5 6-8,-1-4 0,-1-16-82</inkml:trace>
  <inkml:trace contextRef="#ctx0" brushRef="#br0" timeOffset="147505.81">16633 11331 17,'0'0'416,"-9"-4"-404,-4-11 21,-6-5-24,-8-7 0,-7-8-3,-8-5-6,-2-5 5,5-4 0,4-4-2,13 2-4,15 3 3,9 4-7,32 6 8,20 4-4,11 2 4,1 6-3,-9 9 1,-23 10-3,-11 8 2,-21 22-4,-6 15 5,-21 15 0,-10 10-1,-2-1 0,1-2 9,2-8-12,11-10 5,12-9-3,11-8 4,0-9-4,11-7 7,6-9-3,6-5 8,9-17 0,10-12-3,5-5-8,7 3 1,3 8-16,-6 6-141</inkml:trace>
  <inkml:trace contextRef="#ctx0" brushRef="#br0" timeOffset="163146.87">12251 11927 47,'11'0'2,"9"13"2,11 6 87,13-1-13,17-2 31,22-9-21,22-7-33,20-2-14,8 0-20,-1 2-11,-10 9-8,-12 4 1,-6-8-2,-1-5 3,4-1-2,7-3 2,4 4-3,0 11 0,-4 6-1,-9 2 1,-2-7-1,0-5 2,1-2-2,-3-1 1,-13 1-4,-13 5-1,-13-2-1,-6-1 5,-2-1-1,3-4 2,11-1-1,6 0 0,-2 6 0,0 4 0,-7 4 0,-2-1 0,-6-5 1,5-9-1,4-1 1,4-7 0,0 4-1,-6 4-1,-3 0-1,-4 7 1,-7-1-1,-10-5 0,-11-1 2,0-5 0,-2-6 1,-5 1 2,-1 2-5,0 5-11,-10 3-51,-11 5-82</inkml:trace>
  <inkml:trace contextRef="#ctx0" brushRef="#br0" timeOffset="167234.73">14251 10472 23,'0'-8'43,"2"-3"56,2-2-45,-1-2-9,-3 2 5,0 4 8,-7-1-12,-4 6-6,-6 4 3,-4 15-10,-2 23-21,2 17-11,4 5 4,9-7 0,8-15 4,12-19-5,17-19 1,10-15 2,10-23 5,-5-14-8,-7-4 0,-15 3-2,-14 9 2,-8 12-4,-15 15 3,-10 17-4,-15 21-4,-4 27-23,-4 16-54,5 5-114</inkml:trace>
  <inkml:trace contextRef="#ctx0" brushRef="#br0" timeOffset="172435.26">15182 10412 335,'-1'-5'23,"-6"1"-18,-2 3 2,1 0 10,-6 1 15,2 0 11,-11 15 2,1 15-11,0 12-16,8 10-1,14-4-5,6-9-2,24-16-2,19-18 2,8-8 1,0-25 0,-7-14-5,-20-11 0,-21-6-6,-15 4-2,-25 12-2,-16 28 8,-7 33-7,-11 42-8,1 32-3,5 10-102,15-7-342</inkml:trace>
  <inkml:trace contextRef="#ctx0" brushRef="#br0" timeOffset="173317.76">14724 10392 81,'0'-12'73,"-3"3"-38,-5 2 61,-5 7-26,-8 8-14,-5 21-29,-5 11-2,3 10-2,9-2 2,15-10-11,10-9 2,27-14-6,13-15 2,15-14-2,0-19-1,-7-11-4,-16-8 2,-27 0-13,-22 4 1,-28 14-1,-16 27 8,-8 26-6,-3 37-3,11 19 0,17-2-107,28-15-333</inkml:trace>
  <inkml:trace contextRef="#ctx0" brushRef="#br0" timeOffset="176446.83">12507 12318 377,'-6'-10'7,"-7"10"68,-4 22-39,-5 20-9,-2 18-4,6 10 16,8-1-6,10-10-5,10-16-12,18-20-10,19-22-10,7-20 8,3-29 2,-15-18-3,-23-9-21,-22 8-19,-29 21 14,-16 30 24,-6 32-3,8 35-27,6 18-99,23 5-236</inkml:trace>
  <inkml:trace contextRef="#ctx0" brushRef="#br0" timeOffset="176826.83">12910 12373 77,'-9'9'342,"-10"17"-343,-6 17 20,6 8 4,2 3 13,7-7 12,10-14-8,15-11-14,20-18-23,10-10 5,-1-22-2,-9-13 1,-20-11-11,-18-2-9,-25 8-4,-12 16 13,0 26 2,2 25-14,12 28-49,11 9-157</inkml:trace>
  <inkml:trace contextRef="#ctx0" brushRef="#br0" timeOffset="177178.84">13290 12356 331,'-12'2'142,"-6"29"-102,1 20-25,2 17-10,4 4 2,11-11 6,4-19 2,19-22-16,12-22 6,3-28 12,-16-24-3,-15-13-13,-24-2-13,-22 12-12,-8 29 9,3 28 6,5 37-73,10 21-182</inkml:trace>
  <inkml:trace contextRef="#ctx0" brushRef="#br0" timeOffset="185370.84">13555 12597 66,'13'-8'420,"8"-8"-411,12-8 46,12-16-20,9-14-14,-1-5-16,-2 2-3,-16 16-4,-9 20-1,-18 21 0,-8 36 1,0 27 14,-12 20 0,1 6-11,1-7-9,9-16-31,1-20-75,0-23-320</inkml:trace>
  <inkml:trace contextRef="#ctx0" brushRef="#br0" timeOffset="186994.34">14189 12358 4,'-14'0'380,"-8"13"-339,2 17-4,2 16-12,6 9 16,5-2-8,7-11 1,19-16-15,12-20 1,10-14-4,5-24 7,-8-16-17,-14-8-7,-20-2-14,-14 10 0,-26 18-17,-13 26 22,5 25-26,4 31-17,17 15-106</inkml:trace>
  <inkml:trace contextRef="#ctx0" brushRef="#br0" timeOffset="188006.87">14617 12471 1,'4'-14'254,"-4"11"-173,-4 7-3,-12 18-44,-6 7-24,-3 4-2,2 2 13,6 0 1,13 1 3,4-3-7,23-6-2,12-13-10,8-14 0,2-23 1,-8-18 1,-17-13-22,-20-4-14,-16 5-9,-21 17 25,-9 26 7,3 28 1,7 32-40,15 17-246</inkml:trace>
  <inkml:trace contextRef="#ctx0" brushRef="#br0" timeOffset="188579.31">15214 12434 418,'-14'0'110,"-1"12"-109,-2 9 0,-5 14 1,-5 12 9,10 9 11,8 1 10,9-8-13,24-12-6,12-18-8,14-18 8,1-12 0,1-23-2,-13-14-9,-22-12-7,-17-1-15,-17 5 2,-22 17 7,-7 28 13,-4 27-4,3 34-15,12 13-130</inkml:trace>
  <inkml:trace contextRef="#ctx0" brushRef="#br0" timeOffset="189391">15638 12622 487,'0'2'60,"19"-8"-43,30-22 20,12-16-8,4-8-21,-12 6-13,-16 15 5,-17 22 1,-20 24 1,0 34 13,-16 24 5,-3 11-11,-1-4-4,7-13-5,9-22 0,4-26-25,4-24-149</inkml:trace>
  <inkml:trace contextRef="#ctx0" brushRef="#br0" timeOffset="190843.63">13700 9864 0,'-3'2'8,"3"0"25,0-2 14,0 0-28,3 0 111,-1 0-102,3-2-21,-5 2-14,-5 7-69</inkml:trace>
  <inkml:trace contextRef="#ctx0" brushRef="#br0" timeOffset="191011.13">13608 10022 71,'2'7'49,"6"5"9,-1 2-26,-3 2-20,2-2-8,-6-2-3,1-3-1,-1 1-9,-1 4-96</inkml:trace>
  <inkml:trace contextRef="#ctx0" brushRef="#br0" timeOffset="191123.13">13586 10330 12,'7'5'60,"-6"0"-54,-1 3-73</inkml:trace>
  <inkml:trace contextRef="#ctx0" brushRef="#br0" timeOffset="191250.65">13590 10491 223,'0'13'24,"0"4"-27,3-1-48,-3-2-109</inkml:trace>
  <inkml:trace contextRef="#ctx0" brushRef="#br0" timeOffset="191383.13">13560 10730 261,'4'24'-11,"3"0"-19,4-4-41,-7-2-70</inkml:trace>
  <inkml:trace contextRef="#ctx0" brushRef="#br0" timeOffset="191534.63">13582 10988 149,'0'33'49,"11"-4"-29,-1-7-20,-5-7 1,-5 0-9,-2-2-76,-5 1-4,-2 4 74,8 1 14</inkml:trace>
  <inkml:trace contextRef="#ctx0" brushRef="#br0" timeOffset="191663.63">13621 11268 25,'0'13'54,"-7"-2"-20,-1 1-3,3 4 5,5 3-32,2 2-7,3 0-46,-3-2-66</inkml:trace>
  <inkml:trace contextRef="#ctx0" brushRef="#br0" timeOffset="191983.03">13589 11476 103,'0'20'62,"10"4"-47,3-1-14,0-1-5,-3-6-1,-10-5-5,0-5 4,-7 0 6,1 2-18,5 5 7,1 8 11,0 6-5,0 3 5,0-2-5,-7-7 6,-1-8 1,1-4 8,2-4-7,0 2-1,-1 8 9,1 7-5,-5 7-6,3 4-1,3-3-13,4-7 1,0-8 1,0-6-40</inkml:trace>
  <inkml:trace contextRef="#ctx0" brushRef="#br0" timeOffset="192215.03">13557 12010 52,'-2'27'113,"0"1"-28,2 3-35,0-6-27,0-5-19,0-7-3,0-9-36,0 0-78,-4 2 14,1 6 65,-1 6 20,4 5 40,0 4-19,0 2-6,4-2-2,-1-7 2,-3-6 0,0-5 5,-7-7-13</inkml:trace>
  <inkml:trace contextRef="#ctx0" brushRef="#br0" timeOffset="192363.03">13507 12527 277,'0'15'15,"0"1"-12,3 1-13,-3 0-93</inkml:trace>
  <inkml:trace contextRef="#ctx0" brushRef="#br0" timeOffset="192502.53">13510 12697 4,'0'30'0,"0"-3"178,0-3-129,0-4-11,-3-3-35,-4-5-14,6-3-63,-6 0-85</inkml:trace>
  <inkml:trace contextRef="#ctx0" brushRef="#br0" timeOffset="192635.03">13479 13007 168,'-4'16'24,"0"1"-11,1 7-14,-1 7-9,4 0-180</inkml:trace>
  <inkml:trace contextRef="#ctx0" brushRef="#br0" timeOffset="-212121.38">18513 10318 11,'1'-18'386,"-1"8"-358,-4 8 40,-7 10-17,-10 22-42,-4 17 3,-1 18 3,9 7 4,11-7 0,13-13-8,27-19-8,16-25-4,4-19 5,-6-29 7,-14-20 0,-23-15-8,-22-2-18,-24 13-10,-16 25 4,-6 38 14,9 37-19,12 37-67,24 19-325</inkml:trace>
  <inkml:trace contextRef="#ctx0" brushRef="#br0" timeOffset="-211622">18810 10297 51,'-14'1'421,"-5"25"-414,3 22 0,8 16 7,4 5 14,8-8-4,22-15-3,12-17-15,9-22 2,3-14 5,-8-27 6,-17-19-8,-25-13-8,-16 3-13,-24 16-5,-7 32 4,-3 37-4,10 37-27,6 21-114</inkml:trace>
  <inkml:trace contextRef="#ctx0" brushRef="#br0" timeOffset="-211254">19116 10585 412,'22'-17'19,"8"-23"35,9-15-32,1-8-13,-5 5-5,-15 13 1,-7 18-2,-8 27 11,-5 27 2,-5 29-4,-6 17 1,3 4-2,5-13-11,3-15 1,9-17-11,4-19-107,-4-15-306</inkml:trace>
  <inkml:trace contextRef="#ctx0" brushRef="#br0" timeOffset="-210728.83">19453 10607 107,'-10'3'302,"9"-3"-277,1-8 28,14-9-45,1-3-1,-3-7 5,0-1 16,-1-5 16,6-3-6,0-2-21,6 6-10,-7 8-8,-5 14 1,-8 16-8,-3 23-4,-11 15 15,0 8 1,7 2-4,4-8-1,15-5-1,5-10-10,-8-15-112</inkml:trace>
  <inkml:trace contextRef="#ctx0" brushRef="#br0" timeOffset="-209277.41">21043 10279 309,'31'-10'21,"-7"7"39,-13 3-25,-11 2-1,-13 11 17,-20 10-16,-17 8 0,-7 6-3,1 1-10,13-5-1,17-8-6,15-8-11,18-9-9,23-5 0,19-3 6,8 1 1,-3 4-49,-11-1-161</inkml:trace>
  <inkml:trace contextRef="#ctx0" brushRef="#br0" timeOffset="-208949.92">21341 10323 13,'-13'11'377,"-9"3"-365,-11 10 10,-6 5-7,-7 0 22,7-4 16,10-7 6,20-8-25,18-8-29,32-2-10,25 0 12,10 2-13,-11 7-148</inkml:trace>
  <inkml:trace contextRef="#ctx0" brushRef="#br0" timeOffset="-203817.94">21617 10301 332,'-3'-9'66,"3"-2"-32,22-2-18,13-1-1,14 2-5,2 5-5,-2 7-3,-19 14-3,-19 23-4,-22 18 15,-30 10-4,-18 2 0,0-8 1,14-14 10,26-12 26,26-12-23,50-12-8,34-9 13,26-3-9,2-5-11,-6 3-28,-35 3-244</inkml:trace>
  <inkml:trace contextRef="#ctx0" brushRef="#br0" timeOffset="-201673.59">18450 11465 409,'0'0'34,"11"-13"12,12-13-18,11-13 0,11-11-5,0-2-11,-7 4-8,-10 15-4,-14 16 2,-10 16-3,-4 18-5,0 28 1,-10 19 11,6 14-4,2-6 0,2-11-7,5-18-72,6-26-238</inkml:trace>
  <inkml:trace contextRef="#ctx0" brushRef="#br0" timeOffset="-201332.59">18879 11462 227,'6'-21'174,"15"-16"-141,16-13-2,5-6-6,-1 5-11,-13 15-11,-12 18-2,-9 22-4,-7 30 11,-5 20 13,-3 13-3,3-1-2,5-8-12,0-13-6,11-19-51,2-20-266</inkml:trace>
  <inkml:trace contextRef="#ctx0" brushRef="#br0" timeOffset="-200913.88">19300 11271 434,'-18'0'53,"-1"16"15,1 24-73,-2 8 8,8 2 8,9-8-4,3-13 4,19-15-10,15-14 3,3-14 3,-2-17 2,-11-16-17,-22-4-15,-9 1-10,-23 14 6,-8 26 28,4 25 1,10 36-20,20 10-53,14-4-321</inkml:trace>
  <inkml:trace contextRef="#ctx0" brushRef="#br0" timeOffset="-200601.87">19597 11285 373,'-19'17'7,"1"8"29,7 4-16,8 2 16,8 0-12,26-8-1,12-12-11,6-11 2,-3-18 2,-13-16-6,-21-7-5,-16-3 2,-31 6-1,-17 19 0,-9 26-7,4 40-7,19 29-4,27 9-63</inkml:trace>
  <inkml:trace contextRef="#ctx0" brushRef="#br0" timeOffset="-189865.39">13622 9928 60,'0'-13'10,"0"-5"90,0-3-3,6 0-24,-2 6-16,-4 6-15,0 7-2,0 2 4,-3 15-22,-1 26-24,4 25 1,4 26 14,10 20 0,1 5-4,-6-2-8,-9-12 2,0-21-1,-5-21 2,-1-23-4,0-20 1,2-14-5,1-4 0,-1-8-12,0-1 7,4 1-1,0 6 2,4 2-29,0 2-45,-4 5 17,0 3 31,0-3 26,-4 3 16,1 1-4,2 3-4,1 2-5,0 1-18,0-4-70,0-3 29,-3-5 38,-4-2 30,3-1 4,0 0 3,4 2-16,0 3 3,0 2-8,1-3 6,2 0 2,-3-4 14,0 0 20,-9 1 10,3-2 9,-1 0-3,2 2-17,1 0 4,-3 1-7,-1-1 11,-7 0-5,-7-2-12,-5-1-1,-9 0-5,-8-1 2,-18-2 2,-11 3-10,-16 3 6,-7 1-9,0-2 6,3-2-6,7-6-2,3 1-4,8 2 1,14 3-1,15 2 4,15 1-2,13 0-3,10-2-3,-5 0 4,-5 0-3,-11 2 3,-4-1-2,-10 0 1,1-1 0,2-1 0,0 0 0,6 0 0,11 0 0,13 0 0,4 0-5,6 0-1,7 0-10,7 3 4,-1 1-18,-8 1-60,2-1-36,-4-2-21,-3 0 22,0-2 88,-7 0 39,4 2 16,2-2 39,1 0-8,0 0-4,-4 0 35,1 0-22,-1 0-9,-2-6-8,-4 0-8,2-5-16,0-7 1,-2-9-6,2-13-2,-3-12-1,0-15-4,-2-14-6,-5-12 1,3-3-3,2 10 2,6 16-2,7 21 3,0 13-5,9 7 2,2 4-16,1 3-9,2-1-13,-6 5 5,2 6-25,-8 9-2,-2 3-55,0 9-32</inkml:trace>
  <inkml:trace contextRef="#ctx0" brushRef="#br0" timeOffset="-189614.05">12166 9972 21,'0'-4'46,"0"2"23,0 2 1,0-1 3,16 1-38,23 0-19,30 0 38,33 1-9,23-1-15,16-14-8,15-9-10,8-5-4,-11 5-9,-20 11-59,-39 7-153</inkml:trace>
  <inkml:trace contextRef="#ctx0" brushRef="#br0" timeOffset="-185545.43">20781 11181 42,'-5'-4'323,"0"-3"-261,8 2 23,22 1-44,18 4-13,15 6-3,16 14-10,-7 9-14,-10 2 0,-20 0-10,-22-4-18,-15-1-2,-23 1 13,-23 1 14,-11 3 13,1 0 6,11-2 2,18-8-12,20-7-13,14-14-21,20-15-191</inkml:trace>
  <inkml:trace contextRef="#ctx0" brushRef="#br0" timeOffset="-185205.42">21239 11193 46,'21'9'375,"9"1"-358,9 7-3,0 4-13,-10 4-1,-13 2-8,-16 3 6,-27 0 4,-12-2 12,-6-1 9,4-6 23,14-5-13,13-4-31,14 0-15,18-8-69</inkml:trace>
  <inkml:trace contextRef="#ctx0" brushRef="#br0" timeOffset="-184817.92">21995 11171 376,'-16'0'66,"-14"8"-41,-9 9-11,-10 4-8,8 6 22,13 1 7,18 4-18,10 0-4,22-2 1,12-3 1,-2-5-2,-10-8-8,-15-4-14,-11-6-23,-32-4-23,-14-19-113</inkml:trace>
  <inkml:trace contextRef="#ctx0" brushRef="#br0" timeOffset="-184677.42">21881 11209 25,'65'-13'441,"13"-4"-334,8 0-72,-4-2-29,-18 1-215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9-10T19:56:22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12105 9988,'0'40,"13"26,-13-26,13 39,-13 0,0 27,0-26,0-41,0 41,-26-28,12-12,1 0,13 0,-13-1,13-12,0-14,-13 0,13 0,0 1</inkml:trace>
  <inkml:trace contextRef="#ctx0" brushRef="#br0" timeOffset="1648.74">12091 10067,'40'0,"13"0,79 14,-13 12,93-26,-27 0,67 0,-94 0,-25-13,-14-14,0 27,-27 0,-12 0,-1 0,-13 0,67 0,-28 0,54 0,-53 0,0 0,26 0,-52 0,25 0,-52 0,40 0,-40 0,13 0,13 0,1 0,65 0,-52 0,13-13,-53 0,39-14,-52 27,0-13,-14 13,-13 0,0 0,14 0,13 0,-1 0,27 0,-26 0,13-13,-13 13,-14 0,-13-13,1 13,-1 39,-13 41,0-1,0 27,0-40,0 14,0-14,0-13,0 26,-27-39,1 26,13-40,13 1,-13-1,13-13,0 1,0-1,-27-13,-13 13,27 0,-40-13,14 0,-14 0,-40 0,40 0,-53 0,14 0,-14 0,0 0,0 0,-26 0,-14 0,-12 0,52 0,-40 0,80 0,-27 0,14 0,0 0,-14 0,27 0,-40 0,40 0,-66 0,66 0,-27 0,0 0,40 0,-39 0,52 0,-13 0,14 0,-1 0,-26 0,0 0,-1 0,-12 0,-40 0,26 0,1 0,52 0,0 0,27 0,0 0,0 0,-14 0,1 0,13 0,-14 0,14 0</inkml:trace>
  <inkml:trace contextRef="#ctx0" brushRef="#br0" timeOffset="3216.16">14407 10954,'13'13,"13"40,-26-13,13 26,-13-13,0 26,0-39,0 13,0 13,0-27,0 14,0-13,0 0,0-1,14-12,-1-1,-13 1,0-1,0 1,0 12,0-12,0-14,0 0,0 14,0-14,0 0,0 14,0-14,0 0,-13-13,-1 27,14-14,-13-13</inkml:trace>
  <inkml:trace contextRef="#ctx0" brushRef="#br0" timeOffset="5609.37">14499 10914,'13'0,"1"0,25 0,1 0,26 13,-13-13,13 0,-13 0,13 0,0 0,-13 0,0 0,-26 0,12 0,1 14,0-1,-1-13,1 0,26 0,-26 0,26 0,-26 0,26 0,-26 0,13 0,-14 0,-12 0,12 0,1 13,0-13,-27 0,13 0,14 0,-13 0,-14 0,0 0,14 0,-1 0,0 0,1 0,-14 0,0 0,1 0,-1 0,0 0,27 0,-14 0,1 0,-1 0,-13 0,1 0,-14-13,-14 0,1-1,13 28,0 25,-13 41,0-41,-1 27,1 1,0-15,13 15,-13-1,13-13,0-14,0 14,0-13,0 0,0-1,0-12,0-1,0 1,0 12,0-12,0-1,0 1,0-1,0-13,0 14,0-14,0 0,0 1,13 12,-13 1,0-14,0 0,0 0,0 0,0 1,-13-14,-14 0,14 0,0 0,-14 0,1 0,-1 0,1 0,0 0,-14-14,-13 14,-26-13,26 13,0 0,-40 0,40 0,-39 0,39 0,-27 0,41-13,-1 0,-26 13,26-13,0-1,-26 14,13-13,14 13,-1 0,0 0,1 0,12 0,14 0,-27 0,14 0,-14 0,27 0,-14 0,1 0,-1 0,1 0,13 0,0 0,-1 0,1 0,0 0,-14 0,-12 0,-1 0,14 0,12 0,1 0,0 0,0 0,-1 0,1 0,0 0,26 0</inkml:trace>
  <inkml:trace contextRef="#ctx0" brushRef="#br0" timeOffset="12512.88">14393 12158,'0'13,"0"13,0 14,0-14,0 27,0-13,0 13,-13-13,0-1,13-12,-13-1,13 14,0-27,0 14,0-1,0 1,0-1,0 0,-14 1,14-14,-13 14,13-1,0-13,-13 1,13 12,-13-13,13 0,0 1,0-1,-13-13,13 13,0 0,0 1,0-1,13-13,0 0,0 0,27 0,-14 0,27 0,-26 0,39 0,-13 0,39 0,-25 0,25 0,27 0,-13 0,53 0,-53 0,39 0,-65 0,52 0,-66 0,-13 0,26 13,-39-13,26 0,-26 0,26 0,-26 0,26 0,-13 0,-14 0,-12 0,12 0,-39-13,14 13,-14 13,13-13,0 0,-13-13,0 0,0-14,-13 1,13-14,-13 14,13-14,0 13,-14-26,14 27,0 0,0-1,0 1,0 12,0-12,-13-14,13 27,0-13,-13-1,13 1,0 12,0-12,0 13,0 0,0-1,0 1,0 0,0 0,0-1,0 1</inkml:trace>
  <inkml:trace contextRef="#ctx0" brushRef="#br0" timeOffset="16460.36">14512 10094,'0'13,"0"27,0-14,0 27,0-13,0 0,0 39,0-39,0 13,0-14,0 14,0-13,-13-1,13-12,0-14,0 27,0-27,0 14,0-14,0 0,0 0,0 0,0 1,0-1,0 0,0 0,0 1,0-28,0 1</inkml:trace>
  <inkml:trace contextRef="#ctx0" brushRef="#br0" timeOffset="18191.7">14552 10081,'27'0,"39"0,0 0,-13 0,53 0,-27 0,27 0,-14 0,1 0,0 0,-27 0,0 0,0 0,13 0,1 0,-14 0,-26 0,13 0,-14 0,1 0,-27 0,14 0,-14 0,0 0,0 0,1 0,-1 0,0 0,13 0,1 0,-14 0,14 0,-14 0,-13 53,13-27,0 14,1 26,-14-13,13 0,-13-27,0 27,0-26,0 12,0-12,0-1,0 14,0-14,0 1,0-14,0 13,0 1,0-14,0 0,0 1,0-1,0 0,0 13,0-12,0-1,-27-13,14 13,-13-13,-14 13,0-13,-13 0,-26 0,0 0,-14 0,-26 0,26 0,-52 0,26 0,-27 0,27 0,27 0,12 0,1 0,13 0,39 0,14 0,0 0,-1 0,1 0</inkml:trace>
  <inkml:trace contextRef="#ctx0" brushRef="#br0" timeOffset="110961.53">13084 12197,'0'14,"0"91,0-38,0 25,0-39,0 13,0 0,0-26,0 13,13-27,-13 14,0-27,13 14,-13-1,0-39</inkml:trace>
  <inkml:trace contextRef="#ctx0" brushRef="#br0" timeOffset="111567.85">13189 12144,'27'0,"13"0,-1 0,1 0,66 0,-40 0,66 0,-52 0,12 0,27 0,-39 0,-14 0,-26 0,-14 0,0 0</inkml:trace>
  <inkml:trace contextRef="#ctx0" brushRef="#br0" timeOffset="112136.33">14407 12197,'13'40,"0"13,0-13,-13 13,0-14,0 27,0-26,0 26,0-13,0-26,0 12,0-12,0-1,13 1,-13-1,0-13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3:43:30.10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8507 5219 54,'-3'-5'-37,"3"-2"149,-4-4-75,4 1-22,0 0 20,0-2 7,0 4-8,0 2-7,0 0-7,0 1 0,-3 2 2,2-1 3,1 1-2,0 1-3,0 1 0,0 1-3,-3 0-4,3 0-7,-2 0-6,0 1-4,2 8-2,0 6 2,0 10 2,0 10 2,0 6 6,0 15 1,11 10 1,3 11-2,-6 10-2,-1 7 1,-7 3-2,0-1-3,0-2 1,-15-2 1,-3-8 0,-4-6-1,2-7 0,5-9 1,2-4-1,4-5-1,7-4 1,2-4-2,0-5-3,0-3-2,0-3-4,0-4-1,2-2-1,0-7-3,0-1-2,0-5-12,1-4-27,-3-5-48,0-6-137</inkml:trace>
  <inkml:trace contextRef="#ctx0" brushRef="#br0" timeOffset="1551.08">8489 5014 36,'-2'0'16,"0"0"130,-5 0-137,3 0 12,4 0 20,0 0-13,0 0-18,0 0 1,0 0 4,4-3 0,0 0 3,3 0-3,4 0-2,-4 2-1,4 0 0,0 0 1,-1-1-2,5 2 0,6-1 2,0 0-1,8-1 0,3-1 1,4 2-2,3-1 0,0 1-4,2 1-3,8 0 0,-3 0-3,7 0 0,8 0 1,7 0 0,8 0-1,12-3 0,-1-2 0,6 0 0,4-1 1,-8 2-1,-1-1 1,-6 3-1,-9 1-1,0-2 1,-8 3-1,-1-2 1,-3 2 0,-4 0-1,0 0-1,2 0 1,0 0 0,5 0 1,-3 0 1,3 0-2,-3 0 0,0 0 0,0 0 0,-1 0 0,-3 0 0,-6 2 0,-2-2 0,-3 4 0,-5-2 0,-2-1 0,-4 3 0,2-3 0,-3 0 0,5 1 0,1-2 1,-1 2-1,0-2 1,2 0 0,-2 0 0,-1 0-2,2 0 2,-10 0 0,-2 0-1,-6 0 0,1 0 0,-6 0 1,5 0-1,-4 1 0,3 0 0,5 1 0,-1 0 0,3-2 0,7 0 1,-7 0-1,0 0 0,-1 0-1,-2 0 1,-11 0 0,0 0 0,-9 0 0,1 0 0,-6 0-1,0 0-4,0 2-5,0 0-1,4 2-1,0-1-10,-1 0-15,1 2-10,3-3-24,-1 2-32,-2-4-64</inkml:trace>
  <inkml:trace contextRef="#ctx0" brushRef="#br0" timeOffset="2284.13">11882 5024 43,'0'0'31,"0"0"-11,0-2 10,1-1-2,5 1 0,1-1-5,-7 3-5,0 0 1,0 0 6,0 0 2,0 0-6,0 0-14,0 4 1,-7 1 2,1-1 3,6 4 4,0-1-1,0 3-2,0 2 7,0 3-4,0 4-1,0 2 1,3 5-1,1 2-1,2 1 0,-6 5-7,0-1-1,0 3-2,-7 1 1,-4 1-1,-3 1-1,6 0 2,-5-1 0,9 1-1,-2-2-1,6 0 1,0-2-1,0 0 5,0-1-3,0-1-5,0 2 4,0 0-2,0 0 0,-1 1 1,-3 0-1,-3-1 1,2 1-2,0 0 2,1 3-1,0-1-1,2-1-2,0 1 2,-5-3 0,3-1-1,2-1-2,-2 0 3,-2-1-2,2-1 1,-3 2 0,2 1 1,-2 1-1,-4 0-1,2 0 0,1 1 0,-3-2 1,5-1 1,1-1-1,0-1-1,3 0 0,2-2 0,0 1 1,0 2-1,0 2 0,7 0 2,-6 2-1,3 0-2,2-3 3,-2 1-2,-1-2 1,-3-4 0,0-1-1,0 0 5,0-5-4,0 2-1,-3-1 1,-4 3 1,4-1-2,2 1 1,1 2-1,0-1 1,0-1 0,0-1 0,0 3-2,0-3 1,0 0 0,0-3-1,0 1 1,0-4 0,0-1 1,0 0-1,0-2 0,0 1 0,0 2 0,0 0 1,0-1-2,0 1 0,0-1 0,0-1 1,0 0-1,0-1 2,0-2-1,0-1 0,0-2-1,0 0 1,0-3 0,0-2 0,0 0 0,0-1 1,0-3-1,0-1 0,0-1-1,0 1-2,-3-1-1,3 0-2,0 1-1,-1 0-5,1-1-8,0 0-4,-5 2-12,-1-2-41,-5 0-165</inkml:trace>
  <inkml:trace contextRef="#ctx0" brushRef="#br0" timeOffset="4312.24">8417 6698 46,'0'0'35,"0"0"2,0 0-3,0 0-5,0 0-5,0-1-19,0 1-1,0 0 16,0 0-9,0 0 0,0 0 11,0 0 2,0 0-6,0 0-5,0 0 2,0 1 7,0 4 5,0 2-12,0 1-7,0 3 1,2 2-1,2 1 1,1 3-3,3 2 7,2 2-4,-2 2 2,0 2-1,2 0 0,-6 2-1,0 1-3,-2-1-1,-2 3-2,0-2 1,0 1-1,0-1 1,0-1-3,0-2 6,0 0-6,0-2 0,0 0 1,0 1 2,0-1-2,0 0 2,0 0 2,0-2 0,0 1 1,-4-1-4,0-1 0,2 2-1,-5-3 0,3 0 2,-3-1-4,3 1 1,0-4-1,1 1 0,-1-3 1,4 1 0,-3-2-1,3 1 1,0-2 0,0-1-1,0 0 0,0 1 1,0 0 0,4-2-1,2 2 0,-6-3 1,0 0 0,0 1 2,0-1-1,0-1-2,-6 2 2,2-1-1,-4-1-1,1 3 0,3-3 0,2 0 0,-2-1-1,4 1 0,0-1 0,0-2 1,0 0-1,0 0 1,0 2 1,0-1-2,-3 1 1,2 2 0,-2-1 0,0 1-2,-1 1 0,-3-3 0,3 0 0,0-4 0,0-1 0,4-1-1,0 0-2,0 0 3,0 0-2,0 0 0,0 0-1,0 0 1,0 0 0,0 0 1,0 0 3,0 0 0,0 2 0,0-2-3,0 1 0,0 0 1,0 0 2,1 0 0,3-1 3,6 0 0,-3 0 0,0 0 3,3 0-3,3 0 1,3 0-2,-1 0-2,6 0-1,1 0 1,7 4 0,2-1-1,1 1 2,8 0-1,0-1-1,9 1 2,4-2-1,6-2 0,7 0 1,3 0 0,9 0-1,-3-2 2,0 0-3,0 1 1,-3 1-1,-2 0 0,-5 0 0,0 3 0,-1-1 0,-4-1 2,-3 2-2,1-1 2,2-1-1,1-1 1,7 0-1,4 0 0,4 0 0,5-1 0,-5 1 0,4 0 0,-11 0 0,-2 0 0,-13 0 0,-1 0 0,-14 0 0,-2 0 1,-6 0-1,-3 0 0,2 1 1,1 2 0,3-1-1,6-1 1,2 0 0,7-1-2,-2 0 4,2 0 0,1-4-1,-2 1 0,-2 2 0,-4-2-2,-2 2-2,3 1 4,-7 0-4,3 0 1,-1 0 0,-2 4 2,0-4-2,0 1 0,3 2 2,-4-2-2,2 0 1,-6 1 1,2-1-2,2 1 2,-3 0-1,1-1 0,-2 0 0,2 1 0,-5-2 0,-5 0-2,-2 0-7,-10 0-7,-9 0-12,-2 0-12,-2 1 17,-19 3-21,-2 0-68,-9 1-202</inkml:trace>
  <inkml:trace contextRef="#ctx0" brushRef="#br0" timeOffset="11123.64">8596 5083 33,'0'-1'125,"0"1"-111,0 0 7,0 0 15,0 0-18,-4 0 38,-2 0-49,2 0-7,4 0 4,0 0 10,0 0 0,0 0-6,0 0-2,0 0 1,0 0 1,0 0-3,4 0 3,2 0-2,-4 0 2,2 0-1,1 0-3,-1 1-2,0 4 3,0-1-1,3 2 1,-3-1-1,6 1-2,-6-1-2,3 0 2,-3-3 3,2 2-3,1-3 2,-5 0-1,0 1 3,-2-2 1,0 1-1,3-1 1,-3 0 4,0 0 0,0 0 0,0 0-3,0 0 1,0 0-2,0 0 0,0 0-3,0 0-4,0 0 0,0 0-1,0 1 1,0 0-1,0-1 2,1 1-1,-1-1 0,3 3 1,-2-2-1,2 1-1,0 0 1,1 0 0,-1-1 0,1 0 0,0 0 1,3 3-1,-1-2 1,5 2 0,4-1 1,-1 2 1,1 1 1,0 0-1,-2-1-5,1 1 4,-3 1-1,-1-1 0,-1-1 0,0 1-1,2 0 1,-4 0 1,5-1-2,-1 1 0,2 0 0,1 0 0,-2 0 0,4 0 0,2 0 0,1 0 0,-5 1 0,0 2 0,1-1 2,2-1-1,-5 3-1,4-2 1,-5 0 0,1 2 0,-1-2-1,3-1 1,-1 2-1,-2-2 0,4 0 0,0-2 0,3 2-1,2-2 1,-2 2 0,3 0 0,1 1 1,-3 0-1,1 2 0,-2 0 1,-3-1 0,0 3 0,-2-2-1,1-1 0,1 2 0,-2-3 1,-2 1-1,7-1 0,-3-1 0,2-1 0,5 1 1,-4-1 0,-1 1 0,2-2-2,-1 3 1,0-1 0,-1 4 1,-3-1 0,1 1-1,-2 1 0,-2 0 1,0 1 0,0-2 0,-3-2-1,2-1 0,-4-1 0,5-1 0,-3 1-1,3-1 2,3 2-1,-2 1 0,4-1 1,-4 4 0,5-2-2,-2 1 2,-2 1-2,-2 1 4,0 0-1,-4-1 1,4 0-2,-3-1 2,1-2-1,-1-1-2,2 1 1,1-3-2,0 2 4,-1 1 1,5 0-2,-1 0 1,1 3-1,-4 1 3,-1 0-2,1 2 1,-1 1-2,-2 0-1,-1 1 1,4-3 0,-3 0-2,1 0 0,2-1 0,0-1 0,0-1 1,2 0-1,0 1 0,3 0 0,1 0 2,-2 2-1,0-1-1,0 2 1,-1-3 1,-1 1-2,-2-1 0,3 0-1,-3-1 2,1 0-1,1 1 0,1 0 0,1 0 1,-2-1-1,0 2 1,3-3 1,-1 3 0,-3 0 3,4 0-1,-1-1 2,-1-1-6,-3 2 1,0-1 0,-1-1 2,1 1-3,0-1 0,0-1 1,3 1-1,-6 1-1,3 1 2,2-1-2,-2 0 1,3 0 1,-6 2-1,5-2 1,1 1 0,-3 1-2,-1-2 2,3 1-2,-2 1 3,-1 0-1,0-1 0,-3 1-1,-1 1 1,-1-1-1,1 0 0,-2 1 0,3 0 0,0-1 0,-3-1 0,3 1 0,1-1 1,-1 0-1,1 1 0,1-1 0,2 1 0,-4 3 1,0-2-1,-3 1 0,3-1 0,1 1 0,-1-2-1,3-1 0,1-1 0,-3 0-1,6-3 0,0 1 0,-4-1 2,4 0 0,-3-1 0,0 2 1,-3-1 1,-4 2-2,1 1 2,1 0-1,0 0-1,4-1 0,-3 0 0,4-1-1,-1-1 0,1 1 1,4-1 3,-4 1-4,3-3 1,-3 0 0,-1 3 0,-1-1 1,0 0-1,2 0 1,-4 1 0,1 0-1,1-1 0,-1 0 0,-1-2 0,7 0-1,-3 0 1,6-1-1,-2-1 1,3 1 0,-1 0 0,0 2 2,0 1-2,0 1 2,-7 0-1,1 3 1,0-2-3,-4 2 2,-3-1 0,3-1 0,0 0 0,-2-2-1,5-3 0,-4 1-1,2-1 0,6 0 0,0 1 0,1-2 1,-1 3 0,1-1 0,-4 3 1,3-2-1,-5 3 1,-1-3-1,-1 1 1,4 0-1,-3-2 0,2 3 0,-2-3 0,1 1 0,2-1 0,1 2 0,5-2 0,-5 0 0,4 0 1,-4 0-2,-2 3 3,1-1-2,-5 2 1,-1-3 0,-1 2 1,2-1-1,-2 1-1,1-2 0,7 1 0,-8-2 0,3-1-1,-2 0 1,5-3 0,-4 3-1,5-1 2,-3 1 1,3 1 0,-1-1 0,0 0 0,-3 0 1,-3 0-2,3 2 0,-6-1 0,2 3 0,0-2 0,-2 2 0,2-4-2,-3 0 1,0-2-1,1 0 1,5 0 0,-5 0 0,2-1 0,1 0 0,-1 1-1,-3-2-2,0 0-5,0 1-15,0-3-22,0 0-37,-7 0-118</inkml:trace>
  <inkml:trace contextRef="#ctx0" brushRef="#br0" timeOffset="52451.05">7896 4564 56,'0'0'111,"0"0"-64,0 0-15,-4-1 127,-1-1-132,4-1 4,-3 3 13,-2-1-11,2 1-6,0-1 0,1 1-7,2 0-1,1 0 2,0 0-5,0 0-6,0 0-3,0 0-1,0 0-2,0 0-2,0-1-3,4 1-2,10 0 3,5 0 3,1 0-1,6 0-3,-2 0 2,-1 2-2,2-1 2,-5 4-3,2-2-1,-1-1 1,-3 1-2,-3-1-1,-6-2-5,-3 2-12,-1-2-19,-1 0-25,-4 0-73,0-8-187</inkml:trace>
  <inkml:trace contextRef="#ctx0" brushRef="#br0" timeOffset="52847.08">8139 4653 80,'0'0'239,"0"0"-251,0 0 6,0 0 35,12-4-16,6-4-6,0-2-1,2-1-4,-2-1 8,1-2 3,1 1 2,-2-4 2,1 3 2,-2-2-4,-3 1 2,1 2-3,-2 0-5,-6 3-3,-3 3-2,0 2 0,-4 3-2,0 2 2,0 0 2,0 0 7,0 1-1,0 7-11,0 6-5,0 6 6,-2 2 2,2 2-3,0-1 1,0-2-2,0-2 0,0-1-2,2-2-12,1-2-33,5-4-32,-4-3-62</inkml:trace>
  <inkml:trace contextRef="#ctx0" brushRef="#br0" timeOffset="53332.1">8530 4359 187,'0'-1'34,"0"1"-8,0-2 47,0 2-27,0 0-31,0 0-12,0 3-3,0 9 7,0 7 10,0 7 0,0 3-1,-5 3 0,-1 2-3,1 0-1,-2-2-6,4-1 1,-4-4-6,6-4 3,-2-1-3,-1-3-1,0-4-4,4-2-10,0-4-20,0-3-31,0-4-41,0-2-120</inkml:trace>
  <inkml:trace contextRef="#ctx0" brushRef="#br0" timeOffset="53819.13">8615 4622 118,'-8'3'172,"4"-3"-176,4 0 44,0 0 22,0 0-46,0 0-12,4 0 4,10-5 15,1-2-6,0 0-11,2-4-2,-2 0-3,2-2 2,-5-2-2,-1 1-1,-2-1 0,-5 1 0,0 1 0,0 4 0,-1 5 0,0 0-1,-3 4-2,4 0-1,0 8 1,3 3 13,-1 7 4,-4 5 1,3 2-4,-5 1-3,0-1 0,2-2-6,-2-2-1,2-2-1,-2-4-1,7-2-13,-7-3-28,1-3-24,2-4-56,-3-3-103</inkml:trace>
  <inkml:trace contextRef="#ctx0" brushRef="#br0" timeOffset="54176.15">8971 4422 331,'0'0'3,"0"0"4,0 2 33,0 7-15,0 4-6,0 5-6,0 1-2,0 4 2,0 2-5,0-2-4,-6 0 0,1 1-2,0-3-2,-2 0-1,1-2-5,1-3-12,1-1-16,3-4-31,1-1-26,0-6-85</inkml:trace>
  <inkml:trace contextRef="#ctx0" brushRef="#br0" timeOffset="54520.17">9168 4603 56,'0'-2'176,"0"1"-176,0 1 42,0 0 4,0 0-23,0 0-6,0 0-4,-3 0 13,-1 2-10,-3 7-16,-1 2 4,5 0 2,0 2 5,3-1-2,0-3 1,0 1-3,10-4-4,5 0 0,0-2 2,2-2 2,1-2 3,2 0 0,2-3 0,-4-3-1,-3-4 0,-5-1-6,-5-2 1,-5-1 0,0-2-1,-15 2 1,-7 3-1,-4 4-1,-5 1-1,-2 6-2,5 0-6,3 10-2,4 4-5,6 3-25,5 2-39,6 0-77</inkml:trace>
  <inkml:trace contextRef="#ctx0" brushRef="#br0" timeOffset="61255.56">11533 4712 64,'-8'4'279,"0"-3"-263,1 0-19,7-1 29,0 0 21,0 0-44,0 0-10,4 0 8,7-1 6,3-3 3,3-3-2,5-2 0,1-2-5,4-4 1,2-1-3,-1-3 2,1-1-2,-3-1 1,2 3-2,-4 3-1,-2 3 2,-3 1-2,-5 5-1,-5 5 2,-3 1-3,-1 0-2,-1 4 2,0 6 9,-1 4 0,-2 3-3,2 1 2,-3 0-5,0 0 1,0-1-5,0-2-14,7-3-29,-3-4-36,-4-2-57</inkml:trace>
  <inkml:trace contextRef="#ctx0" brushRef="#br0" timeOffset="61488.58">12042 4440 389,'-3'0'5,"3"0"-26,0 0 27,0 6 14,0 6-9,0 7 0,0 4-5,3-1-2,-3 3-1,0-1 1,0-1-3,0-2 0,0-3 0,0 1-1,0-4-2,0-1-8,0-3-20,0-3-27,1-2-36,2-4-90</inkml:trace>
  <inkml:trace contextRef="#ctx0" brushRef="#br0" timeOffset="61827.6">12166 4641 189,'0'0'14,"0"0"20,0-2 32,0-1-31,5-4-24,2-2-10,5-2 4,4-1-3,3-2 0,6-2-1,-4-2 0,4-2-1,1 0 2,-2 2-4,-5 3 2,-3 4 0,-5 7 0,-7 1 0,-4 3 2,0 0 10,0 4 1,0 9 1,0 3 2,0 4-4,0 2-2,0 2-4,0 0-4,-3-3 0,2-1 0,-2-3-1,3 0 2,-2-4-3,2-2 0,0-3-5,0-2-17,5-1-36,0-3-51,1-2-120</inkml:trace>
  <inkml:trace contextRef="#ctx0" brushRef="#br0" timeOffset="62192.62">12596 4383 349,'-3'5'-9,"3"4"-17,0 6 54,0 6-2,0 7-10,0 0-10,0 4 0,0-1-1,-4 0-2,-2-3 2,5-1-3,-3-2 0,-3-2-2,3-2 1,-3-3-2,3-3-2,4-4-6,0-1-16,0-6-20,0-1-36,11-3-81</inkml:trace>
  <inkml:trace contextRef="#ctx0" brushRef="#br0" timeOffset="62459.63">12775 4594 262,'-4'0'-7,"4"0"2,0 0 37,-3 1-21,3 8-17,0 4 5,0 2 4,0 1 3,3 0 6,5-3 5,5-1 1,2-2-4,3-5 0,4-1-3,-2-4 5,-1 0-1,3 0 4,-2-7-1,-2-5-2,-8-2-9,-6-3 0,-4-2-4,-4 1 1,-17-1-3,-6 2-6,-3 4-5,-1 5-13,-2 8-17,0 3-38,-1 11-95</inkml:trace>
  <inkml:trace contextRef="#ctx0" brushRef="#br0" timeOffset="68636">11466 8416 53,'5'2'134,"-5"-2"-50,0 0-104,7 0 12,4 0 22,1-4-6,4-5-2,6-1 2,-3-3 4,5 0-2,1-2-1,-4-3 1,4 0 1,-6 0 6,1 0 6,-4 4-3,2 1-7,-4 0 1,-1 6-2,-6 2-3,-3 0-2,-3 4-1,-1 1-1,0 2 0,0 9 1,0 6 6,0 4-1,0 3-6,0 1-1,0 0-1,-1 0-1,-3-1-2,1-3 1,3 1-4,0-3-14,0-3-24,0-4-46,3-5-86</inkml:trace>
  <inkml:trace contextRef="#ctx0" brushRef="#br0" timeOffset="69220.03">12007 8160 339,'-7'-3'3,"3"3"-4,4 0 40,0 0-1,0 5-38,0 5 1,0 6 11,0 6 5,0 2-6,0 2 2,0 1-2,-3 2-5,-1-2 2,0 0-1,-1 0-4,-1-1-1,-3 1-1,2 1-1,-1-5-5,1 0-11,0-6-14,3-3-19,4-5-43,0-5-73</inkml:trace>
  <inkml:trace contextRef="#ctx0" brushRef="#br0" timeOffset="69448.05">12142 8336 64,'0'0'214,"0"0"-211,0 0 11,0 0 25,9 1-15,4 0-9,5-1 1,6 0-6,2 0-4,2-1-1,5-3-4,-2 0-3,2-1-14,-5-1-20,-2 1-35,-8 2-85</inkml:trace>
  <inkml:trace contextRef="#ctx0" brushRef="#br0" timeOffset="69859.08">12465 8387 151,'-5'1'166,"5"-1"-177,0 0 17,0 0 30,5-4-27,13-6-6,2-2 0,5-1-1,-4-3 1,2 0-2,1-1 0,-3 2 1,-3-2-1,-2 4-1,0 0 1,-5 2 0,-4 4 0,0 3 0,-6 2-2,2 2 4,-3 0-1,1 6 7,-1 6 6,0 5-1,0 3-7,0 4-1,0 0-2,0-1-2,-1 1-1,1-4 0,0-1-2,0-2-8,0-3-19,0-1-18,0-3-24,4-4-63</inkml:trace>
  <inkml:trace contextRef="#ctx0" brushRef="#br0" timeOffset="70136.08">12910 8100 356,'-2'9'3,"0"4"-14,2 4 36,0 5-1,0 2-16,0 2-3,0 2 1,0 0-2,0-1 0,-7-1-2,1-1 1,-1 0-1,-1-2-1,2 0-2,2-3 1,3-1 1,-2-3-8,3-2-13,0-2-26,0-3-41,0-4-146</inkml:trace>
  <inkml:trace contextRef="#ctx0" brushRef="#br0" timeOffset="70448.1">13011 8377 84,'0'0'114,"0"0"-114,0 0 24,0 4 15,0 5-16,0 2-4,0 2 6,0 3 0,2 0-5,-2-1-3,4-2-4,3-1-5,4-5-1,4-1 2,-1-2 2,0-4 3,4 0 4,4-2 1,-3-6 0,4-5-6,-1-2-5,-8-1-3,0-2-3,-6 0 0,-5 0-1,-3 3 0,0 2 0,-11 3-2,-11 5 2,-5 5-8,-3 3-10,2 10-8,-7 6-14,2 4-36,-1 0-71</inkml:trace>
  <inkml:trace contextRef="#ctx0" brushRef="#br0" timeOffset="73183.25">7658 8378 26,'-8'1'215,"1"-1"-163,3 0-46,4 0 42,0 0-4,-3 0-27,3 0-3,0 0 4,0 0 1,0 0 2,0 0 0,0 0-3,0 0-3,0 0-6,3 0-6,8 0-1,3 0 3,8 0-1,3 0 0,3 0-2,5 0 1,-5 0-3,-2 0-2,1 0-9,-1 0-6,-2 1-13,-2 4-24,-7-2-48,-8 1-94</inkml:trace>
  <inkml:trace contextRef="#ctx0" brushRef="#br0" timeOffset="73579.28">7966 8360 334,'-6'1'4,"-1"-1"-3,7 0 49,0 0-18,0-1-30,15-4-3,0-3 5,6-2-3,0-1-1,1 1 2,-4-1-2,-1-2-2,1 1 4,-7 4-2,0-1 2,-5 5-2,-6 1 0,0 2 5,0 1-2,0 0 3,0 3-4,0 7 2,-2 7 3,-5 3-3,3 3 3,0 2-2,1 0-1,-1 2-2,0-3-2,0-3 1,1 0-2,3-4-1,-4-4-6,4-2-14,0-4-18,0-3-38,7-4-52</inkml:trace>
  <inkml:trace contextRef="#ctx0" brushRef="#br0" timeOffset="73841.31">8310 8191 139,'0'-4'63,"0"4"-29,0 0 37,0 0-14,0 10-24,0 4-16,0 5 0,-5 5-5,-1 0-3,0 3 3,-1-2-4,-4 0-1,0-2 0,0-2-3,4 0 1,1-4-4,-1-2 0,6-1-1,-2-4-2,3-1-20,0-3-42,0-3-70,0-3-124</inkml:trace>
  <inkml:trace contextRef="#ctx0" brushRef="#br0" timeOffset="74100.31">8397 8372 189,'0'0'64,"0"0"-68,3 0 14,8 0 17,6 0-6,1 0 6,5 0-12,-3 0-13,5 0 0,-4 0-2,-3-3-4,1 1-10,-4-1-15,-1 0-28,-8 0-64</inkml:trace>
  <inkml:trace contextRef="#ctx0" brushRef="#br0" timeOffset="74475.33">8586 8390 46,'0'0'87,"1"-3"-90,8-5 12,9 0 4,0-2-13,5-3-1,1-1-8,-2 0-13,-2-1-8,-2 3 25,0 1 4,-6 1 5,-3 5 18,-5 0 19,-2 3 6,-2 2 2,0 0-11,0 2-3,0 9 5,0 5-11,0 6-7,-6 2-4,-5 2-7,1 0 0,0 1-6,2-3-2,-2-1-3,4-5 1,4-4-1,2-1-7,0-5-12,0-2-19,0-2-38,0-4-54,7-1-60</inkml:trace>
  <inkml:trace contextRef="#ctx0" brushRef="#br0" timeOffset="74735.36">8896 8162 89,'0'-2'143,"4"2"-128,-1 0 36,-2 3-13,2 10 5,1 4-4,-4 8-18,0 1-7,0 4 2,-4 1 1,0-1-2,-5-1-5,4-1-2,-1-2-4,2-3 1,4-3-5,0-2 0,0-4-2,0 0-10,0-4-24,1-3-56,4-6-111</inkml:trace>
  <inkml:trace contextRef="#ctx0" brushRef="#br0" timeOffset="75063.37">9026 8396 1,'3'0'-1,"1"2"7,-1-1 201,-3 1-139,0 2-61,0 0 36,0 3-2,0 0-21,0 3-6,0 1 9,0 0-1,3 0-7,1-3-2,7-2-6,2 0-1,-1-1-3,6-3 3,2-2 3,2 0 0,0-6 3,2-2-1,-5-4-4,-1 0-3,-5-1 2,-4-1-4,-7-2 0,-2 1-1,0 0-1,-7 4 0,-7 1 2,-10 6-2,1 4 0,-4 0-5,1 12-6,1 6-2,0 2-5,5 5-29,4-2-54,-1-2-157</inkml:trace>
  <inkml:trace contextRef="#ctx0" brushRef="#br0" timeOffset="84975.95">8307 3840 103,'3'-1'89,"1"-2"-55,3 1-25,4 2 4,-3 0 6,6 6 6,-4 4 4,-1 2-8,0 4-6,-5 1 0,-1 1-1,-3-1 2,0-2-4,0-2-3,0-3-2,-6-1-5,5-2-1,-3 0 0,-3 1 1,5 0-6,2-3-17,0 0-21,0-1-29,0-4-38,0 0-44</inkml:trace>
  <inkml:trace contextRef="#ctx0" brushRef="#br0" timeOffset="85291.96">8032 3881 60,'-13'-6'12,"8"-1"-1,5 1 16,0 1-9,7-2 6,15 2-13,2-2-5,9 0 2,2 1 0,5-1 2,3 2-1,0 0-6,3 3-3,-3-1 1,-4 2-1,-2 1 1,-2 0 1,-3 4 2,0 3 0,-7 0 0,-6 3 4,-2-1-1,-7 3-1,-10-1 1,0 2 6,-13 1 0,-13-2-1,-5 1-2,-2-2-6,-2 1-2,3-2 0,-1-1-3,0-2 2,9-3 1,-2 0-2,9-2 0,-1 0-4,7 0-24,0-2-48,4 0-47</inkml:trace>
  <inkml:trace contextRef="#ctx0" brushRef="#br0" timeOffset="85643.99">8653 4040 137,'0'0'70,"0"0"-58,0 0 9,0 0 21,2-2-14,7-4-23,2 0-6,7-1 3,-1-3-1,6 1 0,5-1 0,0-3-1,5 0 0,2-1 1,-7-1 0,2 1-1,-3 2-1,-9 5 1,-7 0 1,-3 4 4,-8 3 10,0 0 7,0 0 1,0 1-5,-8 8-12,-3 7 2,-5 3 5,4 2 1,5 2-9,4-1-3,3-1-1,0-2 1,3 0-5,8-1-2,4-3-21,5-4-32,-4-7-69</inkml:trace>
  <inkml:trace contextRef="#ctx0" brushRef="#br0" timeOffset="86624.04">12278 4000 293,'0'3'5,"1"3"-21,9 4 22,2 4 21,4 5-7,-3 3-13,0 1-6,-3-3-2,1 1 3,-7-2-1,2-2-1,-2-4 1,-1-4-2,1-5 0,-2-2-7,0-2-14,1 0-28,-3-4-26,0-8-77</inkml:trace>
  <inkml:trace contextRef="#ctx0" brushRef="#br0" timeOffset="86888.06">12092 4007 208,'-13'0'92,"6"0"-93,6-2 4,1-2 4,10-2 5,12-1-12,11-1-1,9-1 1,2-1 1,12 2-1,1 2 2,-3 1-1,-1 3 0,-7 2 1,-9 0-3,-11 2 0,-10 3-1,-16 2 0,0 3 5,-14 1 4,-18 2-2,-13 2 0,-2 1-4,-8-2 2,3 2-1,-3-2-1,6-2 1,9 0 3,4-4-3,15-3-2,10-3-1,11-1 0,0-1-26,26 0-43,6-6-20</inkml:trace>
  <inkml:trace contextRef="#ctx0" brushRef="#br0" timeOffset="87291.08">12775 3976 168,'0'-4'42,"0"1"-34,0-1 19,6 0 14,5 0-16,4 0-23,0 2-3,5 0 1,-2 0 0,4 0 0,-5 1 1,-2 0-1,-1 1 0,-3 0 0,-3 0-1,-4 3 1,-4 3 3,0 5 14,-8 2 0,-14 5-3,-10 2-5,-4 3-1,-3-1 3,0 2-1,6-4-3,2-1 4,12-4-5,9-6-2,6-2-6,4-3 0,2-2 1,18-2 1,8 0 5,12-1 2,7-7-1,9-2-5,-2 0 1,3 2-6,-9 3-19,-4 2-23,-4 3-28,-10 0-41</inkml:trace>
  <inkml:trace contextRef="#ctx0" brushRef="#br0" timeOffset="88561.16">12039 8917 120,'0'2'203,"0"7"-211,0 1 7,0 3 17,0 3-12,0 3-3,7 0 0,-3 0-1,0-2 3,-1-1-2,-3 0 1,0-3 1,0-2 1,0-3 3,0-3-4,0 1-2,0-5-10,-4-1-36,-1 0-67</inkml:trace>
  <inkml:trace contextRef="#ctx0" brushRef="#br0" timeOffset="88836.17">11967 8872 106,'-6'-2'243,"-4"1"-229,9 1 17,1-1 14,4-1-38,14-2-11,10-1 4,3-1 1,6 1-1,-2 0 0,0 0-4,-2 1-1,-3 1 2,-6 2 1,-6 1-1,-7 0 3,-9 0-2,-2 1-3,0 5-2,-10 0 10,-8 2-3,-6 0 1,-2 0 2,-3-1-3,1-3 2,1 1 1,5-3 2,7 1-3,4-1-1,4-2-4,7 3-2,0-1-18,0 3-43,3 1-101</inkml:trace>
  <inkml:trace contextRef="#ctx0" brushRef="#br0" timeOffset="89296.2">12521 8772 0,'0'1'356,"0"2"-346,0 1-7,0 2 20,0-1-12,0 3-9,0-1-3,0-1 3,0 2 1,0-1 1,-4 1 2,-8-1 5,-1 0 7,-3 3 3,1-1-1,3 0 5,-2-1 1,4-1-9,6 0-6,4 0-7,0 2-2,1-1-1,14-1-1,12 0 4,1-1-2,5-2-1,2-2 0,5 0 2,-1 0-2,-4 0-1,-5 0 0,-8 1-1,-6 1 2,-8 4-1,-5 1 0,-3 4 5,-7 3-3,-8 1 4,-9 1 0,-5 0 2,-3-1 5,-2-3 5,4 2 1,-1-6-1,5-2-4,2-4-6,5-1-4,1-3 0,7 0-4,2 0-8,2-2-16,5-2-22,2-1-18,0-2-88,0 0-266</inkml:trace>
  <inkml:trace contextRef="#ctx0" brushRef="#br0" timeOffset="90448.29">8272 8979 13,'3'1'336,"-3"5"-340,0 1-5,0 5 36,7 5-2,-3 2-12,3 1-8,-1-1 0,-2 0-2,-4-1 1,0 0-1,0-2 0,0-2-2,-6-5 0,2-1-2,1-5-16,3-3-42,0 0-75,0-7-81</inkml:trace>
  <inkml:trace contextRef="#ctx0" brushRef="#br0" timeOffset="90771.28">8172 8930 53,'4'0'51,"7"0"132,2-2-191,12 0 17,3 2 18,9 0-12,5 0-11,1 4-4,-1 2 2,-5-1-2,-9 3-2,-9-4 3,-6 1-2,-9 0 2,-4 1 0,0 0 8,-14 1 1,-12 2-2,-6-2-1,-7 0 0,-8 0 7,-1-1-7,0-2 1,2-2-2,11 1-5,9-1-3,15-2-2,8 0-14,3 0-23,3 0-85,8 0-95</inkml:trace>
  <inkml:trace contextRef="#ctx0" brushRef="#br0" timeOffset="91071.3">8729 8905 46,'3'0'97,"-2"0"141,-1 2-222,0 2 6,0 3 19,0 3-22,0 2-12,6 1 2,-5 1-1,2 1 0,-3 2 1,0-1-1,0-1-2,0 0 1,0-2-1,0-3-2,0-2-2,0-2-2,0-2 2,7 0-5,5-3 1,8 1-1,5-2-1,3 0-11,5 0-16,-5-2-33,1-3-33,-1-2-24,-6-4-39</inkml:trace>
  <inkml:trace contextRef="#ctx0" brushRef="#br0" timeOffset="91224.31">8964 8960 247,'-11'0'109,"0"0"-81,1 1 24,3 7-10,0 3-33,4 3-1,3 5-3,0 1-1,0 2-1,0 3-3,0-1 2,0 0 0,3 2-2,-3-2 1,4 0-1,-1-2-11,1-3-38,-1-5-68,-3-5-95</inkml:trace>
  <inkml:trace contextRef="#ctx0" brushRef="#br0" timeOffset="125971.36">10563 5617 116,'-2'0'74,"-2"0"-50,1 0 24,3 0 2,0 0-20,0-4-9,0 0 0,0-1-6,0 0 0,0-2 1,7-2 0,0 2 2,-1 0 2,-2 2-1,3-2-3,-3 2-2,3-1-5,0 0-1,-3-1-2,7-1-1,0-2-3,6 0 0,1-1-1,-1-1 1,2 4-2,-1-1-1,-4 2 2,1 1 2,-2 2 1,-2-1 0,0 1-3,1 1 1,2 0 0,-1 2 0,5-1 0,-1-1 0,0 2 2,3 1-4,0 0 1,2-1-2,-4 1 1,5 0 1,-1 0 1,1 0-1,-2 0 0,1 0 0,-3 4 0,1 0 1,2 1 0,-4 1-1,3 0 0,-2 1-1,2-1 2,-4 2 0,2 2-2,2-1 2,-2 2-1,4-1 1,-2 2 2,1-2-2,0 1 0,0 0 1,2-2 0,0 0-1,-1 1 0,2-1-2,-1 0 2,-5-1 2,2 3-3,-9-1-1,1 2 0,1 1 2,-6 1 0,3 1-1,-2 1 0,2-1-1,-4-1 0,-1-2 0,3-1 1,-2 0-1,-3-1 1,-1-1 0,-3 1 1,0-2 0,-7 2 1,-9-1-2,-1 3 1,-7-1-2,2-1 0,-6 1 0,1-1 0,3 0 1,-4 0 0,6-3-1,-2 1 1,-5-1 0,5-1 0,-6-1 1,-1-3 0,-4 0 0,-6-2-1,2 0 0,-3 0-1,-2 0-1,5 0 2,4 0-1,2 0 1,-1 0 0,6-2 1,4 0 1,-4-1-3,4-1 0,-2-1 1,1 1-1,5-2-1,8 1 1,-2-2-2,7-2-3,1 2-1,4-2-1,0-2-12,2 1-9,0 0-23,0 1-35,0-1-92</inkml:trace>
  <inkml:trace contextRef="#ctx0" brushRef="#br0" timeOffset="127879.45">10867 5829 43,'0'-2'-9,"0"0"194,0 0-175,0-2-5,0 4 33,0-2-12,0 2-22,0 0 1,0 0 20,0 0 6,0 0-5,0 0-2,0 0 7,0 0-2,0 0-2,0 0-5,-2 0-10,-2 0-4,-3 0-1,0 1 0,0 0-2,-1 5-2,-6 0-3,0 5-1,0 2 2,-1 3 0,1 4-1,6 0 2,4 1-1,-1-3 2,5-2 0,0-2-1,0-2-2,5-4 1,3-2 0,-5-1 0,1-3 1,-4-2-2,0 0 4,0 0 5,0 0-1,0-5 3,-3-2-6,-9-2-4,-4-3-2,1 1-3,0-1-1,4 1 4,0 3 0,1 1 0,0 3 0,3 1 1,3-1-1,0 1 0,0 0 0,1 2 1,-1-2-1,-1 2 2,5-1 0,-1 2 1,1 0 0,0 0-1,0 0-2,1 0-3,11 4 3,10 2 2,1 0 1,8-1 0,4 0-2,1-1 1,3-1-2,2-3 2,1 1 0,-3-1-1,-2 0 1,-2-1 0,-4-2 0,-8-2 0,-5 3 0,-5-1 0,-9 2 0,-1 0 3,-3-1 0,0-1 2,-11 2-6,-6-1-3,-5 2-2,0 0 2,2-2-2,1 0 1,3 2 2,1-2-2,0-2 1,-1 1 0,3-1-1,2 0 4,2 0-4,1 0 4,4 2-1,-2-1 0,5 2 0,-3 0 2,4 1 0,0 0-1,0 0-2,0 0 0,0 0-1,0 0 1,0 0 0,0 0 1,0 0 0,0 0 1,0 0 0,0 0 2,0 0 1,0 0 1,0 0-1,0 0 3,0-1-5,0 1-2,0-1 2,0-1-2,0 2 1,0 0-4,0 0 1,0 0-1,0 6 3,0 0 2,0 5 0,0 0 0,0 0 1,0-1-2,-5 1 2,-2-4-2,1-1 1,0-2 1,1-2 0,-1 0-2,6-1 0,-4-1 2,4 0-2,0 0-2,0-4-16,0-1-11,0-1 8,0 0 1,0 0-1,0-1 1,4 0 4,7 0 6,-1-3 2,4 2 3,-3-2 4,0 2 1,-1 1 4,-5 2 1,-1 1 11,-2 2 1,-2 1-1,0 1-4,0 0-3,0 0 1,0 2 4,-2 3-9,-11 6-4,0 0-1,-2 2 1,1 2 0,4-2-1,-1-1 0,1 1 1,3-3-1,6-3-1,-2-4 0,3-2 0,0-1 0,0 0 0,0 0 1,0-7 1,10-1 1,-3-4-2,3-1-1,-1-2-1,-3-1-1,5 0 0,0 1-3,-3 3-1,2 1 1,-4 4 1,1 3 3,-3 1 1,-4 2-3,0 1-1,0 0-1,0 6 0,0 2 8,-4 4 0,-12 0 0,-3 3 0,1 0-2,-3-2 1,0 1 0,4-3 0,4-1 0,0-3-1,6-2 1,3-3-1,1-2 2,3 0 0,0-2 0,0-7-4,10-4-2,7 0 0,1-1-1,-3-1-4,4 0 1,-3 4 5,-3 3 0,-4 3 2,-2 3-1,-6 2-2,2 0-1,-3 3 4,1 5 2,-1 2 5,0 2 0,-1 0 1,-9 1-4,2-1 0,-3-1-2,5-2 2,-3-2-1,3-1 0,2-3 0,-2-1 0,5-2-1,1 0 1,0 0-1,0 0 1,0-5-4,0-1-2,0-1-3,0 0 2,4 1 0,-1-1 2,1-1 1,2-1-1,-1 0 3,1-2-3,0 0 2,6 0-1,-4-1 1,-1 1-4,4 0 1,-5 4-5,-1 1 4,-1 2-2,-4 2 4,0 2 2,0 0 2,0 0-5,0 0 0,-2 6 4,-5-2 0,3 0 4,-2 1 1,-1-1 0,-4 1 0,0 0 2,0 0 0,-2 1-1,-2 0-1,-7 0-2,2 2-2,-5-3-1,4 0 3,-1-2 0,3 1-1,1-2 0,5 0 0,6-1-1,3-1 4,4 0-2,0 0-1,0 0-3,0 0-1,0 0 0,7-3-1,-1 0 2,5 0 1,0 1-3,1 2 0,6 0 1,2 0 0,-1 0 1,6 0 1,-4 0-2,1 0 4,0 0-4,-4 0 2,-2 0 0,-8 0 0,-1 0 2,-5 0-1,-2-2 2,0 0 3,0 0-2,0 0-2,-12-1 0,-4 2-2,-2 0 0,-6 1-2,-2 0-2,-2 2 3,-1 3-1,2 1 1,4 2 1,3 0-1,1-1 0,9-2-1,3-1 0,6-3 0,1-1-2,1 0-5,17 0 5,4-8 0,6-3-8,3-1-16,-2-3-45,-7-1-167</inkml:trace>
  <inkml:trace contextRef="#ctx0" brushRef="#br0" timeOffset="128933.51">9207 6661 19</inkml:trace>
  <inkml:trace contextRef="#ctx0" brushRef="#br0" timeOffset="129911.58">9207 6661 209,'0'0'46,"0"0"-31,0 0 57,0 0-20,0 0-33,0 0-8,0 0 8,0 0 7,0-1-2,0 1-4,0-1-3,0 0-1,0 0-1,0 0-5,0-1 0,0 0-2,0-1-3,0-2-2,0-2 1,8 2-2,3-3 2,2 1-3,-2 1 2,0 0 0,-4 0-2,0 2 1,-1 1-1,-1 0 2,1 2-3,0 1 2,1-2 0,2-1 0,-1 0-2,6 2 1,1-1 0,2 0 0,4 2 0,-2-1 1,1 0-2,2 1 1,-5 0 2,1 0-2,1 0 1,-1 1-1,-3 2 1,2 2 1,1-1-2,-5 2 1,5-3 0,-3 3 1,3-2-3,-1-1 1,1 2 0,1 0 0,1-1-1,-2 1 3,-3 0-2,4 2-1,1 0 3,-2 2-1,1-1-1,-2 3 0,1-3 1,0 2 0,-5-2 0,2 2-3,-1-2 1,-2-1 2,1 1-1,1-1-1,-3 1 1,0 0-1,0-1 2,-1 2-2,1 0 1,-3 0-1,2 2 0,1 1 2,-4 2 2,1-1-4,-2-3 1,1 1-1,0-1 0,0-1 0,1-1 0,-1 1 0,-1-1 0,3-1 0,-3 0 0,1 0 0,0 3 0,-7-1 1,4 2 0,-4 1 0,0 1-1,0 0 3,-4 0-3,-3 0 0,0-2 0,-2 0 0,3-2 1,0-2-2,-1 2 2,-1-2-1,-2 1 0,-1 1 1,-3 1-2,-4 2 2,3-1 4,-3 1-7,1-2 2,-1 1-1,3-2 2,2-1-2,2-1 2,0-2-1,-3 0 1,3-3-1,-3 0 2,0 1 1,-4-3-1,1 1 1,-2 0-2,-2-1-1,2 2 0,-2 1 0,-2 1-1,0 0 1,-2 2-1,1 0 0,5-1 0,1 0 1,0-2 1,4-2-1,3 1 1,-7-1 2,0-1-2,1 0 0,-1 0-2,-2-3 2,3 2 0,0-2-1,3 0 0,-3 3 0,2-2 0,-3 2-1,3 0 0,4 0 1,2 0 1,1 0-2,-3 0 2,4-1-2,0-2 1,0-1 0,-1 0-2,-3-3 2,5 1-1,-4 0 0,2 0 1,4 2 1,-1 1-2,3-1 1,2 1 0,0-1-1,0 1-1,0-3 0,0 0 1,0-1 0,0 0 1,7-1 0,-3 0-1,0 0 1,-1-1 1,-3 2-1,0 0-2,0 2 3,0-1-1,0 3 1,0-3-2,0 1 0,4 0-5,0-1-3,3 3-6,-5-2-6,3 2-5,-1 1-2,-4 0-5,0 2 9,0 0 1,0 0-12,0 4-42,-4 5-27,-7-1-132</inkml:trace>
  <inkml:trace contextRef="#ctx0" brushRef="#br0" timeOffset="131135.64">9307 7001 41,'3'-2'108,"-3"-1"-92,0 0 17,4 0 24,-4 0-15,0-1-15,4 1-4,-4 0-4,0 0 0,0-1-6,0 2 1,0 1-1,0-2 0,0 2 0,0 1 3,0 0 2,0 0-2,0 4-4,-11 1-7,-4 3-3,-1 0 1,-2 6 0,2-1-1,-1 2-2,3 0 0,-1 1 0,4-1 1,0 1 0,-2-2-1,6-1 1,-1-2 2,5-3-3,-1-2-1,4-3 0,0-1 0,0-1 0,0-1-1,0 0-1,0 0-8,0-1-1,7-4 11,8-4 0,-2-1 0,0-3-5,1 0 2,0 0-2,0 1 2,-1 0-2,-2 1 5,-3 1 1,-4 1 0,-1 2 0,1 1 1,-1 2 0,-3 1-1,4 2 2,-4 0-1,2-1-1,-2 1-1,0-1 1,0 2 0,2 0 1,1-1 1,1-1-1,-2 1 0,4 0 1,-1 1 2,2 0-3,4 0 4,0 0 1,0 2-1,3 3 2,4 2-3,0 0-1,-1-1-1,1 0 1,-3 0-3,0-1 2,-2-1-1,1-2-1,-6-1 0,-1 0 2,1 1-2,-1-1 0,-4-1 1,-2 0 1,-1 0-1,0 0 1,0 0-1,0 1 1,0-1 1,0 1-2,0 0-1,0-1 2,0 1 1,0-1-1,0 0 1,-4 0-1,-7 0 2,-4 0-3,1 0-1,-3 0 0,-2 0 0,-3 1-1,-2 1 0,-1 3 0,6-1 1,-5 2 0,6 2-2,3-2 4,-1 2-4,4-2 2,2 0 3,4-4-6,0 2 3,6-3 0,0-1 0,-3 1 2,3-1-1,0 0 1,-2 0-1,2 0 1,-2 0 0,-3 0-2,4 0 0,-3 0-1,-3 1 0,7 2-3,-4-2 0,1 0 1,0-1-2,3 0-2,0 0-1,0 0 1,3 0 5,4 0 2,4-1 2,-3-1 0,1 0-2,-2 0 0,-3 0 0,4-1 0,2 2-2,1-1 1,-1-2-1,4 2 1,1-3-1,0 1-2,0-2 5,1 2-2,-4-1 1,2 0 0,-7 2 0,-3 0 0,-2 3 1,-2 0-2,0 0 4,0 0 1,0 0-1,-10 4-3,-1 3-2,-7-1 2,2 2 0,-2-1 1,-1 2 0,-3-1 4,1 0-5,3-2 0,0-1 0,1-1 1,9-2-1,1-1 2,1-1 0,6 0 0,0 0-3,3-6-3,11-2 2,3-2-1,2 2-16,-1-2-58,-11 2-145</inkml:trace>
  <inkml:trace contextRef="#ctx0" brushRef="#br0" timeOffset="-41333.09">16795 3860 298,'-6'0'3,"6"0"1,0-1 29,0 0 13,0 1-31,6 0-9,9-1 2,4 0 11,8-1-1,3-1 0,8-1 0,8 0-2,6-1-1,12-1 2,8 0-3,12-2-1,16 1-2,3-2-4,15 1-4,11-1 1,11 2-3,9-1 1,10 1 3,10 0-5,6 1 1,-2-1 0,-2 1 3,-2 0-3,1-3 1,2 1 0,6-1 0,-3-1-2,0-1 2,-6 2-1,1-1 0,-9 2 1,-3-1-2,-8 3 0,-5-1 1,-12 3-1,-11 0 0,-8 2 0,-7 0 0,-1 2 0,1 0 0,-6 0 0,2 0 1,-3 0 0,-3 0-1,-1-1 1,-5-2 0,-3-1 1,-7-2-1,-2 2-1,-4-1 2,-3-1 2,-1 2 1,4 1-1,4 0 0,1 3-4,4 0 1,-4 0 1,4 0-2,-5 4 1,-5-1-1,-11 0 0,-2 0 0,-8 1 1,-3-2 0,-1 1-1,-10-2 0,-4 1 1,-5-1 0,1 1-1,-12-1 0,2 0-1,-6 0 1,-2 0 0,-6 1 0,1-1 1,-4 0-2,-1-1 1,-2 0-1,5 0 1,-5 0 1,2 0-1,-1 0 1,-2 0-1,0 0 3,-6 0-7,-19 0-35,-10-9-83,-19-5-170</inkml:trace>
  <inkml:trace contextRef="#ctx0" brushRef="#br0" timeOffset="-32954.6">22729 835 11,'-4'5'206,"-3"0"-206,2 3-3,-6 2 26,1 4 12,2 4-22,-3 2-3,-2 1 9,-1 3-5,-3 0 3,-2 1-2,4 0-4,-6 0-4,1 2-3,4 1-1,-2 0-2,-4-1-9,5 1-36,-5-3-48,-2-2-110</inkml:trace>
  <inkml:trace contextRef="#ctx0" brushRef="#br0" timeOffset="-32615.58">22279 1516 106,'0'5'10,"0"1"-10,0 1 12,0-2 10,-2 1-4,-7 0 7,1 2 4,-2 1 5,-1 4-2,0 1 0,-1 3-2,-1 5-4,-1 0-3,-1 3-11,0-2-4,-1 2-4,-6-1-2,3-1-2,-1-3 0,-2-1-14,3-2-27,-4-4-22,1-1-36,3-5-39</inkml:trace>
  <inkml:trace contextRef="#ctx0" brushRef="#br0" timeOffset="-32264.54">21693 2123 102,'-9'10'25,"-1"0"0,-1 0 26,0-1 4,1 1-24,0 0-3,-1 2 4,0 1-3,0 2-9,1 2-8,2 0-7,-3 2-1,1 0-1,-1 1-2,0-1 0,-3 0-1,1-1-2,1-1-8,1-3-6,0-2-15,-3-3-15,3-3-38,1-3-79</inkml:trace>
  <inkml:trace contextRef="#ctx0" brushRef="#br0" timeOffset="-31967.54">21284 2638 152,'0'1'104,"0"4"-100,0 2 14,0 4 18,0 4-26,-11 2-9,-1 3 1,-3 0-1,-2 2-2,-2 0-1,-3 1 2,0-2 0,-2 2 1,2-4-1,-2 1 2,-1 1-2,-1-2-1,-1 0-12,0 0-30,0-1-30,-1 1-32</inkml:trace>
  <inkml:trace contextRef="#ctx0" brushRef="#br0" timeOffset="-31759.53">20759 3197 0,'-16'17'112,"1"-1"-100,0-1-9,-1-1 20,4 0-8,-5 0-6,5 0-5,-3 1-2,-2 0-3,0 1 1,-2 1 0,-1 3 1,1 2-9,-3 4-12,1 0-30,-8 0-46</inkml:trace>
  <inkml:trace contextRef="#ctx0" brushRef="#br0" timeOffset="-31328.51">20386 3339 123,'6'4'177,"-5"3"-126,4 5-54,-3 3 14,0 2 37,5 3-23,-5 1-20,0 1-1,-2 1-1,0-3-2,-4 0 2,-3-2 0,3-4 1,-1-2 4,4-5 3,1-6 2,0 0 0,6-1 7,9-5 9,11-7 0,7-4-5,5-3-8,2-2-7,5 2-2,-4 2-5,-2 4-1,0 1-3,-3 4-9,-4 0-37,-5-1-62,-9-2-99</inkml:trace>
  <inkml:trace contextRef="#ctx0" brushRef="#br0" timeOffset="-24252.09">20386 3672 17,'0'0'16,"6"0"50,-6 0-58,0 0-11,0 0 5,0 0 2,0 0-3,0 0 1,0 0 9,0 0 9,0 0-3,0 0-3,0 0 2,0 0 7,0 0 6,0 0-3,0 0 0,0 0-1,0 0-4,0 0-3,0 0-2,0 0-7,0 0-2,-3 0-2,3 0 1,0 0 1,0 0 2,-3 0 0,3 0 1,0 0-1,-1 0-2,1 0 0,0 0-1,0 0 1,0 0-3,0 0-1,0 0 0,0 0 0,0 0 0,0 0 1,0 0-2,0 0 3,0 0-2,0 0 3,-3-1-2,3 0-3,0-1 0,0 1 0,0-2-1,0 1 0,0-1 0,0 1 1,0 2-1,0 0 0,0 0 1,0 0 0,0 0 0,-1 0-1,-5-1 1,5 1-1,-2-3 1,2 1-1,-5-1 0,2 1 1,2-4-2,2 1 1,0 1 0,0-2 0,0 1 1,0 1 2,0 1-1,0 1-2,0 0 2,0 0-1,0 1 1,0 1-1,-2-1 0,0-2 0,0-1-1,0 0 1,-2 0-1,4 0 0,-5-1 0,0-1 1,4 1-1,1-1 0,-3 0 0,2 0 1,1 1 0,0-1-1,-3 3 2,3-2 1,-3 0-1,3 2-1,-1-2 0,1 2 0,-6 0 0,5-1-1,-2 0 2,2 0-2,1-1 2,0 1-2,0-2 0,0 0 0,-3 0 0,3 0-2,0-1 2,0 1 2,0 1-2,0 0-2,0 1 5,-2 0 0,0 0-1,2 1 0,0 0 0,0 0-1,-3-1 0,2-1-1,-4 3 0,3-4 0,2 1 0,-2-1-1,0 0 1,2-1 0,0 1 0,0-1 0,0 0 0,-2 3 0,-1-3 0,3 2 0,-2 1 0,0-1 1,-1 0-1,2 2 0,-3-1 1,4 0-2,-6 1 1,2-3 0,0 1 1,0-1-2,-1 0 1,3-1 0,-2 1 0,-1-2 1,3 1-2,-2 0 1,2-2 0,-3 1 0,3-1 1,0 0-1,2 1-1,0-1 1,0 2 0,-5 1-2,5-2 5,-1 2-3,-5-1 0,5-1 1,-3-1-1,4 0 1,-3-2-1,0 0 0,3 0 0,0 0 0,0 0-1,0-2 0,-1 2 1,1 0 1,0-1-2,-3 1 2,3-1-1,-1 1 0,1 0 1,-6 2-1,5-2 1,-4 0-1,-1-2 0,6 1-1,-5 0 2,4-1-2,1 1 1,0-2 0,0-1 0,0 2 0,0-2 0,0 0 0,1-1-1,4 2 1,-3 1 0,0 0 0,0 0 1,0 0-1,-2-2 1,0 3-1,0-1 0,3 0 0,-3 1 0,0 0 1,0-2-1,0 0-1,0 1 2,0-1-2,0-1 2,0 1-2,1-2 1,2-1 0,0 0 0,-3-2 0,0 2 1,0 3-1,0 0 2,0 3 0,0 1-1,0 1 1,0 1-1,4-1 1,-3 0 0,5-2-1,-1 0 0,1-1 0,0 2-1,-2 1 0,-4 0 1,0 2 1,0 1 0,0 1 0,0 3-2,0 0 2,0 2 1,0 0-1,0 0-1,0 0-1,0 0-1,0 0 1,0 0-2,0 0 1,0 0 0,0 0 0,0 0 2,0-1-1,0-1 0,0 2 0,0-1 0,0 1-2,0 0-10,0 0-14,0 0-36,-4 2-68,-13 3-109</inkml:trace>
  <inkml:trace contextRef="#ctx0" brushRef="#br0" timeOffset="-23728.06">20181 2278 0,'7'-4'231,"-7"2"-153,0 0-75,0 2 11,-5 0 35,1 0-25,0 0-19,-5 0-4,-1 3 4,-4 4 3,-1 1-3,-1 5 1,1 2 1,-5 4 2,5 5-3,-3 0 1,0 0-6,6 2 2,-4-4-2,5-2 0,7-4-1,3-3 0,1-5-1,0-4-2,0-2-7,4-2-3,4 0 2,5-9 5,5-4 1,0-2-1,-1-4-4,-5-2 4,5 1 2,-12-1-4,5 0 0,-4 1-2,-6-1 3,2 3 0,-2 2 7,0 5 1,3 5 5,-1 3 2,-2 3 8,2 0-4,2 0-6,5 4 1,10 6 10,10 6 5,9 1-8,1 2-6,0 1 0,2 0 4,4-1-3,-6-1 1,-2-1-1,-5-2-3,-1-2 3,-12 0-4,-2-2 1,-6-3 1,-5-2-4,-6-1 2,0-2-4,0-1 0,-6-2-11,-12 0-24,-11-5-55,-3-6-84</inkml:trace>
  <inkml:trace contextRef="#ctx0" brushRef="#br0" timeOffset="-21728.95">20096 2531 135,'8'0'97,"4"0"16,-1 0-134,5 0 18,12-2 12,0 0-4,7 1-5,-1 0 0,1-2 0,3 2 0,-5-2-2,-5 0 2,1 0 0,-6-1 2,0 0-3,-8 1 6,-4-1 0,-4 3 2,-3 0 5,-2 1 2,-2 0 0,0 0-3,0 0-2,0 0-2,-10 0-9,-8 0-3,-9 1-1,-3 4 2,-8 2 0,-3-2 6,-1 1 0,-1-2 2,3 1-2,-2 0 2,13-1 4,4 0-6,10 0 1,8-3-2,5 0 1,2-1-3,2 0-6,16 0 7,5 0 8,8 0 2,6-4-3,8 1-6,-2 0 2,-2 1-3,1 0 1,-3 0-1,-6 1 1,-2 0-1,-7-1-1,-5 1 1,-4 1 1,-5-1 1,-3-2-2,-7 3 0,0 0 7,-6 0 0,-13 0-10,-12 0-1,-3 0 2,-11 0 0,-1 0 0,1 0 4,-3 4-1,1-2 1,11 2-2,1-2 1,10 1 0,8-1-2,6-2 2,7 0 1,2 0-1,2 0-2,0 0-4,15 0 5,4-4 1,8-1 0,-4 1-1,4-1 0,2 2-1,-1 0 0,-4 1-1,3 1 2,-8-1 0,-2 0 0,-3 2 1,-6-2 0,-3 1 2,-5 0 0,0-1 7,-5-2 4,-7 1-13,-11-3 0,-4 1-1,-9-1 2,1 2 0,0-3-2,5 2 3,6 1 1,3 0-1,9 1-2,5 3 0,3-1-1,1 1 0,3 0-1,0-2-2,0 1-7,3 1 5,8-1 4,0 1 0,1 0-1,2 0 0,-6 0 0,4 0-2,-4 0 3,-1 0-1,-6 0 3,-1 0-1,6 0 0,-6 0 5,0 0-1,0 0 2,0 0-2,0 0-2,-7-1-2,-3-1-2,2 0 1,-1-1-2,1 0 2,-1 2 2,4-1-1,4 2-1,1-1 0,0 1-1,0 0-3,0 0-4,0 2-2,0 3 6,0 4 4,1 0 2,9 0-1,-2-2 0,1-1-1,3-2 2,2-1 1,-1-1-1,-2-2 1,-4 0-1,-3 0 3,0 0 0,-1-5 2,-3-1-2,0-4-4,0 0-3,0-1 2,-7 0-4,-6 0 0,0 2 2,0 2-1,2 2 1,0 0 3,4 4-1,3 0 0,4 1-1,0 0-1,0 0-11,0 0-2,4 2 12,10 4 3,1 0 2,4 0 0,5-1 0,2 1 0,1-1-1,-2-2 3,-6 0-2,-5-2-2,3-1 3,-6 2-2,-5-2 2,-2 0 0,-2 0-1,-2 0 3,0 0-2,0 0 7,0 0-2,-2 0-6,-14-5-3,0 0 0,-8-1-2,2 0 4,-7 0 2,1 0-2,-1 3 0,1 0 1,6 2-1,0 1 2,5 0-2,3 1 0,6 2 0,1 0-3,7-1 0,0 0-2,0 2 3,4 0-1,10-2 3,8 0 0,-3 1 2,2-2-2,2 0 1,-8 0-1,3-1 1,-7 0 0,-4 0 1,-3 1 0,-3-1 0,-1 0 3,0 0 3,-1 0-1,-10 0-5,-3-3-2,-1-1-2,-6 0 2,-4-1 2,-1-2-2,3 2 1,2-1 0,2 0 0,4 2-1,1 0-1,5 2 2,7 1 0,2 1-1,-4 0-3,4 0 0,0 0-8,0 0 5,8 0 3,7 5 3,6 0 0,3 0-1,-1 1 2,2 1 0,-1-3-1,-5 2 0,1-2 0,-7 0 0,3 0 0,-5 0 0,-5-2 0,-1-2 0,-3 0 0,-2 0 0,0 0 3,0 0 2,0 0-2,-7-4-9,-9-2 0,-1-2 6,0 0 0,-7 0-1,2-1 1,5 3 1,-1 1 0,7 1 0,0 4 0,7-1 0,-1 1 0,3 0-7,-4 7-2,1 1 6,-1 4 3,2 0-1,-3 0-1,0 2 1,-2-1 1,3-1 0,-1 0 0,-2-2-2,3-2 1,1-3 1,4-2-1,-5-2 1,6-1 0,0 0 2,0 0-1,0-3-1,0-5-2,6-4-1,0 1-1,0-4 2,3 0 0,2 1 1,0 2 0,0 0 0,0 1-1,-4 4 2,-1 1-1,-2 0 0,-4 5 0,3 1-1,-3 0 2,0 0 3,0 0-4,0 5-3,-9 6 3,-2 2 0,-3 2 1,2-1 1,-4 2-2,3-1 0,-4-1 0,2-1 1,1 0-1,4-4 1,0-2 0,5-2-1,2-4 2,3-1 2,0 0-1,0-8 1,11-5-4,8-6-2,8-3 0,-1 0-1,1 0 0,-6 3 0,-2 5 1,-5 3-3,-7 6-7,-6 4-17,-1 1-5,0 12-39,-7 1-13</inkml:trace>
  <inkml:trace contextRef="#ctx0" brushRef="#br0" timeOffset="-14620.53">20179 2999 138,'4'0'-64,"1"0"306,-5 0-246,4 0-11,0 0 23,6 0 12,-2-2-17,3 2-1,2-2 3,-2 1 23,0-1-1,3 0-1,3 1-2,5 0 3,1-2-4,8 3-7,2 0-6,6 0-1,5 2-4,4 2 1,5 2-2,-3 0-3,-3 0 1,-3 1-1,-4 0 0,-5 1-1,-4 0 0,-9-1 0,-5 2-4,-12 3-1,-5 2-2,0 2-3,-7 1-2,-5 0-3,-5-2-4,5 0-12,-4-2-21,5-4-23,-1-3-69</inkml:trace>
  <inkml:trace contextRef="#ctx0" brushRef="#br0" timeOffset="-13176.44">20506 3201 140,'0'1'79,"0"0"-75,-3-1 13,0 3 24,2-3-17,1 0-20,0 0-2,0 0 1,0 0-1,0 0 0,0 0-2,0 0 1,0 0 1,-3 0-2,3 0 3,0 1 1,0-1-2,0 0 0,0 0-3,0 0 0,0 0-2,0 1-3,0 1-1,0-2-12,0 1-5,0 0 4,0-1 4,0 0 2,0 0 10,0 0 4,0 0 3,0 0-1,0 0 4,0 1-3,0-1 1,0 0-2,0 0-3,0 0 1,0 0 0,0 0-2,0 0-3,0-1-3,0-1 8,0 1 5,0-1 4,0 1 2,0-1 5,0 1-3,0 1 3,0-2-2,0 2-3,0 0 0,0 0-4,0 0 3,0 0-5,0 0-4,0 0-2,0-1 1,0 1-2,0 0 1,0 0 0,0 0 1,0 0 0,0 0 1,0 0 0,0 0 0,0 0 0,-3 0 1,3 0-5,0 0 5,0 0-1,0 0-1,0 0-1,0 0-1,0 0 2,0 0-4,0 0-4,0 0 0,0 0-3,0-2 3,0 2 2,0-1 2,0-1-2,0 1 4,0-1-3,6 1 2,1-1-2,-2-3 6,4 2-2,0-1 1,0-1 1,-2 2 3,-6 0-1,2-1-1,-3 1 0,0 3 0,0-1 4,0 0 3,0 1 1,0 0-2,0 0-1,0 0-3,0 0 1,0 0-4,0 0 1,0 0 0,0 0 0,0 0-2,0 4 2,-3 4 3,-1 0 1,-5 2-1,1 1 2,-6 3-3,-1 0 3,0-1-7,-5-1 1,1-1 0,1-1 1,1-1 0,2-3 2,-2-3 1,5 1 1,1-3-3,2-1 0,1 0 2,-2-3-2,2-5-4,4-3-3,-1 0 1,3-3-1,2 2 2,0 2 0,0 2 0,0 4-1,7 0 1,-2 3 0,8 1-2,-3 0 7,5 1-4,3 6 1,4 1 1,2 0 0,2 0-2,0-4 2,1 1 1,1-2-2,-5-1 0,6-1 0,-2-1-2,-5 0-1,-3 0-35,-3 0-61</inkml:trace>
  <inkml:trace contextRef="#ctx0" brushRef="#br0" timeOffset="-7993.15">20350 3618 68,'0'0'190,"0"0"-155,0-2-22,0 2 17,0-1 3,-4 1-20,1-1-7,-4 0 3,2 0 5,-2 0 2,-4-1 3,0 0 1,4-2 0,-6 1 1,-2-4-8,-1 0 1,-1-2-5,-7-2-5,-3 0-1,0-3-1,-9-1-1,-3-2-1,0 1 0,-6-2-1,4 1 0,3 1-4,2 2-1,4 2-6,3 2-20,4 4-13,6 1-1,3 3-13,4-2-43,1 2-94</inkml:trace>
  <inkml:trace contextRef="#ctx0" brushRef="#br0" timeOffset="-7608.13">19339 3178 77,'-4'-4'-35,"-3"0"314,-1 0-265,-2 1 1,4 1 32,-1-1-13,1 1-22,0 1-10,-1-2 0,-3 0-1,-2-1 0,-4-1 0,0-1 0,-9-2-5,-2-2 2,0 0-6,-7-2-11,4-2-8,-1-1 4,1 2-2,6 1 2,2 1-7,4 2-13,3 3-17,6 2-26</inkml:trace>
  <inkml:trace contextRef="#ctx0" brushRef="#br0" timeOffset="-7436.11">18766 2850 110,'-6'-9'9,"-1"2"-29,3-2-7,-7-4-21</inkml:trace>
  <inkml:trace contextRef="#ctx0" brushRef="#br0" timeOffset="-7240.1">18204 2633 50,'-11'-5'-35,"-3"-1"46,-1 0 78,0 2-88,4 0-1,1-1 8,-1 2 13,0-1-10,1-1-9,2 1-2,1-1-2,3-3-8,-1 0-21,1-2-23,-4-1-1</inkml:trace>
  <inkml:trace contextRef="#ctx0" brushRef="#br0" timeOffset="-7089.09">17788 2429 189,'-16'-2'15,"0"2"-12,0-1 9,-3 0 14,1 0-14,3-1 7,-3 1-9,1-1-9,0-2-1,3-1-1,-1-2-9,0-1-28,-3-5-29,-4-1-33</inkml:trace>
  <inkml:trace contextRef="#ctx0" brushRef="#br0" timeOffset="-6935.08">17235 2261 28,'-14'-2'19,"1"-3"28,2 1 4,0-1-11,-1-3-3,-4 0-9,3-1-13,-3 0-2,1-1-6,0 0-8,-2-2 0,-5 1-3,0 0-32,-6 1-13,-6-1 1,0 4-57</inkml:trace>
  <inkml:trace contextRef="#ctx0" brushRef="#br0" timeOffset="-6345.05">16614 2064 201,'-10'-2'4,"10"1"2,0 1 19,0 0-11,7 0-17,17 5 3,12 7 11,14 1-1,3 6 1,1 0-4,3-1-4,-6-1 0,1-3 4,-9 0-3,-6-3-1,-10-2 0,-5-2-1,-11-4 1,-7 0-1,-1-3 0,-3 0 6,0 0 8,-7-5-10,-15-6-7,-6-4-3,-8-5-4,-2 0 4,-1 0 0,0 0 5,-2-1-1,2 0-1,1 3 1,1 0 1,4 2-1,5 1-2,6 4 3,11 3 0,6 6 9,5-1-2,7 0-12,17 0 7,11-1 11,12 0 8,10-1-4,5 1-1,4 2-1,2-1-3,-7 3-7,-4 0-4,-16 0 1,-6 0-2,-10 0 0,-6 1 0,-3 1-2,-1 1-2,2 2-15,-3 2-22,1 2-43,-4 0-143</inkml:trace>
  <inkml:trace contextRef="#ctx0" brushRef="#br0" timeOffset="-5308.97">19564 3228 38,'-8'3'61,"1"-1"-49,3 1 1,-1-2 12,3 0-3,2 0-6,0-1 3,0 0 4,0 0 10,0 0-3,0-3-13,0-1 4,7 0 4,-3-3-3,7-1 5,3-5-5,7 0-4,1-4-7,8-2 4,5-2 0,4-1-1,4 0-3,3 0-1,0 5-1,4 1-4,-3 4-5,-3 2 0,2 7-3,-7 3 0,1 6-11,-6 9 0,-7 5 1,-7 2 2,-6 2 5,-8-2 2,-2-2-5,-4-5-1,0-6 2,0-5-20,0-5-62,0-14-192</inkml:trace>
  <inkml:trace contextRef="#ctx0" brushRef="#br0" timeOffset="-4988.97">19985 3175 17</inkml:trace>
  <inkml:trace contextRef="#ctx0" brushRef="#br0" timeOffset="-4732.94">20006 3168 232,'9'-4'32,"0"4"-27,2 0 41,-3 0-10,1 5-21,-2 4-1,-3 3 3,-4 2-4,0 1-1,0 0 4,-11 0-5,-5 0-1,0-2-6,-7 0-1,1 0 0,-1-2-1,-1-1 0,2-1-2,-2-5-1,2-2 0,2-2-5,1 0-8,-2-8-7,4-3 2,4-3 1,4-3 3,5 1 8,4 3 7,0 3 2,0 4 7,11 1 2,2 3 4,-2 1-1,7 1 0,1 5 0,2 5 2,6 5 1,-3 1-8,4-1-1,1 1-5,-1-3 1,1-5-2,-1 0 0,3-3-1,-1-5 0,4 0-2,-6-1-18,-11-12-67,-12-2-240</inkml:trace>
  <inkml:trace contextRef="#ctx0" brushRef="#br0" timeOffset="40095.67">19943 7055 181,'-25'0'198,"6"0"-168,-1 0-31,9 0 29,10 0 38,-5-1-40,6-1-14,0 2-4,6-2 5,13 0 0,5-2 8,2 1-5,5 0 2,4 3 0,-1 0-5,4 0-5,6 0-1,4 1-1,9 3-1,6-3-2,9 0 1,12-1-3,1 0 2,6 0-3,0-1 2,-1-2-2,-10 0 0,-13 0-1,-10 0-3,-19 2 0,-16 1-2,-11 0-2,-10 0-1,-1 0-5,0 2-6,-12 3-1,-8 0-23,1 0-10,-8-2-39,-2-3-134</inkml:trace>
  <inkml:trace contextRef="#ctx0" brushRef="#br0" timeOffset="40999.71">19838 7119 23,'11'-1'-21,"0"-1"142,-4-1-61,-1 2-60,0-2 12,-1 2 10,-5 0-19,0 0-2,0 1 9,0 0 9,0-1-5,-5 1 0,3 0 10,-2-1 8,-1 1 7,4 0-3,-6 1-11,-3 6-3,-2 3-4,-4 5 3,0 1-3,-9 5-3,-7 0-4,-4 3-5,-7 2-2,1 1-1,-7-3-2,2 2 3,-4 0 0,1-1-1,0-1 2,4 2-1,7-2-1,1-1 0,8-1-1,3-3-1,8-2 0,4-2-1,4-3-1,5-4 0,6-3-2,0-5-11,10 0-20,8-6-10,3-11-55,-6-5-222</inkml:trace>
  <inkml:trace contextRef="#ctx0" brushRef="#br0" timeOffset="41866.75">21113 7108 13,'0'-3'293,"0"-1"-279,0 0 21,0 1 21,0 0-21,0-1-15,0 2 1,4-3-8,-1 5 9,1-1-4,0 1 1,0 0-2,6 1 3,2 6 3,6 3 6,3 3-11,11-1-2,3 2 1,7 0-3,3 0-4,10 1-3,-3 0-2,5 0-1,-2-1-2,-3 1 1,-2-3-2,2 1 0,-8-1 1,1-1 0,-4-1 0,-3-1-2,-4 0 0,-6 1 0,-1-2 1,-5 1-1,-4 0-1,-1-3-8,-8 0-2,-3 0-19,-3-3-12,-3-1-21,0-2-56,-18 0-229</inkml:trace>
  <inkml:trace contextRef="#ctx0" brushRef="#br0" timeOffset="46243.02">19918 7092 33,'6'0'142,"-6"-5"-138,4 3-4,-4-3 14,0 4 2,0 0-9,0-1-5,0 1 2,-4 0 5,-2 0 7,1 1 7,-2-1 4,2 1 4,3 0-3,-1 0-2,2 0-4,1 0-10,0 0-6,-3 1-2,1 2-1,2 1 0,0-1-2,0 0 2,0-1-1,0 1-1,5-1 4,-4-2-6,6 0 1,0 0 3,0-4 0,-3-3-4,-1 2 5,-3-1-1,0 1-1,0 0-1,0 0 0,-3 4-1,-5 0 1,1 1-1,-4 0 0,0 0-1,0 1 2,2 2-3,-2 2 1,3 0 0,3-1 1,3 1-1,2 0-1,0 0 1,4-1 1,7-2 4,3-1-5,-2-1 1,5-1 1,0-5-5,-9-1 5,-1 2 1,-7-1-2,0 0-7,0-1-1,-10 1-1,-7-1 7,-5 2-1,-1 2 3,-4 2 3,4 1-2,0 2 0,4 5 2,4 1 0,4 2-1,4 0 0,7-1 2,0 0-4,7-2 8,12-2-5,5-2 1,1-2-2,2-1 1,0 0-2,-8-3 0,1-2 1,-6 0-1,-6-1-1,-5-3-6,-3 1 1,0-1 2,0 1-2,-7 1 2,-4 2 3,-5 3 3,5 2-2,0 0-1,3 7-2,4 3-3,-3 2-1,7 1-25,-4-2-50,-3-3-106</inkml:trace>
  <inkml:trace contextRef="#ctx0" brushRef="#br0" timeOffset="46973.06">19871 7127 158,'0'0'113,"0"0"-107,0-2 15,0-5 25,6 1-19,1-1-8,-5 1 0,0 1 4,-2-1 3,0 0 0,-9 4-3,-3-2 3,-6 2-6,2 0-4,-1-1-1,1 1-5,1-2-3,0 1-1,4-2-5,1 0 0,-1-2 2,-1-3-3,1-2 1,-2-2-1,0 0 1,-2-3-1,-7 1 0,-2-2 1,-2 2 0,-2 2 0,-1 2 0,1 1 2,3 6-2,4 0 2,3 1-3,3 0 2,4 0-2,4-1 0,2 0-2,5-2 0,0 1 0,0-2 2,0 1-3,3 1 0,1 2-5,2-1-3,-1 4-5,0-1-3,-5 2-14,0 0-12,0 0-17,0 2-4,0 4-8,-11-2-75</inkml:trace>
  <inkml:trace contextRef="#ctx0" brushRef="#br0" timeOffset="48191.13">19297 6798 122,'9'-2'118,"0"0"-112,7 2 21,0 0 15,7 6-22,3 5-14,-2 2 1,-1 1 2,2 3 4,-3 1 1,2-2-1,-4 1 1,-3-3-4,-1 1-2,-1-5 1,-2-2-2,-5-3 0,-1-1 5,-4-3-3,-2-1 4,-1 0 2,0 0-2,0-7-5,-4-3-2,-9 0-6,-5-2 0,-4-1 0,-1 1-5,-5 0-5,1 1 4,1 3 0,1 1 4,6 1-2,2 0 1,1 0 0,3-1 1,3 1 2,0-1-1,2-2 2,4 1-1,1 1 0,0-3 0,3 3 0,0 1 0,0 1 0,10 1 0,1 0 0,6 2-1,1-2 2,5 3 0,6 1-1,4 0 1,1 5 1,4-1 0,-2 0 0,-8 2-1,-6-2 2,-5-1-2,-2 1 0,-6-2-1,0 1 1,-9-1 2,1-1-1,-1-1 3,0 0-1,0 0-1,0 1-3,0 0-1,0-1-3,-1 2 3,-3 0-3,1-1 1,-1 1 2,4 0 1,-5-1 1,1 1-1,2 1 1,-4-2 0,1 0 0,-1 0-1,-4-1 3,2 0-2,1 0-1,-1 0 0,1 0-5,2-3-2,4 0-2,1 1 4,0 2-2,0-1 0,0 1 1,0 0 2,0 0 0,0 0 5,0 0-2,0 0 1,0 0 1,0 0-2,0 1 2,0 0 1,0 3 0,0 2-1,0 0-1,0 2 0,0 5 0,-3-2 0,3 3 0,0-2 0,-2 0 0,0-1 0,-1-4 1,2-1-1,-3-4 0,4-2 1,0 0 3,0 0 1,0-4-1,0-6-5,5-2 0,6-2 0,5 0 1,2 2-1,-6 2 1,4 3-2,-5 1 1,-3 2 0,-1 3 2,-4 0-2,1 1 0,-4 0 1,0 0 0,0 0 2,0 0-2,-4 3 1,-7 1 1,-1 1 1,0 0-2,1-2 1,1 3-1,2-1 0,-1 0 0,7-3-1,-2 1 0,1-1 0,3-1-1,0-1 0,0 0-1,0 0 1,0 0 0,0 0-5,0 0 3,0-4-1,0 0-2,-2-1-3,-6-1 3,-2 1 2,2-1 3,0 1 2,1 2 1,0 2 0,3-1 5,-3 2 3,3 0-3,-2 0-3,-4 0 3,2 0-4,-2 0 0,0 0-2,-3 0 1,-3 0 1,4 2-2,-2-2 1,6 0 4,1 0-6,1-2 0,3-1 0,3-1-2,0 1-2,0-3 1,9 1-1,2-1-3,1 2-8,1 2-5,-3 1-3,1 0-4,-5 1-8,-1 0-33,-3 0-79</inkml:trace>
  <inkml:trace contextRef="#ctx0" brushRef="#br0" timeOffset="49224.2">21109 7068 228,'0'0'63,"2"0"-61,0 0 38,-2 0-1,4-1-27,-4 0-8,3-2 0,-3 3 1,0-1-1,0 0-1,0 0 1,0-1-1,0 2 1,-5 0 8,-1 0 6,-1 3-8,3 3-5,-2 1-5,3 2 2,0 2-2,3 0 5,0-2-6,10-2 1,1-2 0,2-2-1,2-3 2,-1 0-1,-2-2 3,1-7 1,-2 0-1,-4-1 0,0-3-2,-7 1-1,0 0-4,-17 0 7,1 1-8,-4 4 3,-2 3-2,0 4 2,2 0 1,2 2 1,1 6 0,2 2 1,1 0 3,9 1-2,5 0-1,0-1-1,0-1 6,12-3-8,4-2 1,2-3 1,1-1 1,-1 0-1,-1-6 1,-3-1 1,-3-2-1,-7 1-1,-4-3-7,0 2 5,-4 0-7,-7 1-12,-3 2-25,-1 0-47,-2 3-106</inkml:trace>
  <inkml:trace contextRef="#ctx0" brushRef="#br0" timeOffset="49873.23">21107 7051 138,'0'0'96,"0"0"-93,0 0 29,0 0 3,0-2-33,6-3-1,2-1 5,6 0 2,0-2 2,-4-1 7,5-1 7,0-1 1,3-2 0,-3-1-1,2-2-10,1 0-7,-2-2-2,1-4-5,0 1 1,0 1 0,-3-1 1,1 3-2,0 3 0,2 1 1,0 2 1,1 1 5,-3 4 2,0 2-4,-6 2-3,-3 1-2,-1 1 0,-5 1 0,0 0 0,0 0 0,0 0-2,0 0-2,-5 1-6,-1 2-6,1-1-9,1-1-11,2 2-17,-4-3-32,-1 0-80</inkml:trace>
  <inkml:trace contextRef="#ctx0" brushRef="#br0" timeOffset="50455.27">21499 6688 34,'8'-5'-34,"-4"0"77,-2 0 97,-2 1-136,0 0-1,0 2 28,0 0-8,0 2-3,-2 0 7,-6 0 2,-2 0-7,2 1-7,-3 4-2,-2-1 1,-2 3-2,-3 2-1,-1 1 0,-4 0-7,0 3-1,1-1-2,2-2-1,1 0 1,5-3-1,8-3 0,6-1-2,0-3-3,2 0-11,10 0 9,9-7 3,-2-2 0,9-3-8,-1-1-4,2-1-3,-6 0 3,-3 3 4,-2 0 7,-6 3 2,-2 3 3,-6 3 1,-2 2 3,-2 0 9,0 3 12,0 5 2,0 3-2,7 2-5,1 3 0,3-2 1,3-1-10,-2-1 2,4-3 1,-4-1 0,-1-3-2,0-1-2,-4-2-1,-2-1-2,-5-1 0,0 0-1,0 0 0,0 0 4,0-2-9,-6-3 0,-8-1-1,-1-2-2,-1 0-1,0 0-1,-5 3 2,-1 0-1,-2 3 2,-2 1 1,-1 1-2,1 0-2,2 0-2,2 2-4,5 1-8,4 0-15,4-2-20,2-1-42,2 0-122</inkml:trace>
  <inkml:trace contextRef="#ctx0" brushRef="#br0" timeOffset="58648.75">19963 6686 19,'0'-3'147,"4"1"-105,-3-1-36,5 0 30,-2 2 0,0 0-23,-1-1-10,-3 2-1,0 0 0,0 2 7,0 5 3,0 4-1,1-1 2,4 2 8,0 1-6,3 3-4,3 0 0,5 3 1,-4-1-2,6 0-2,-3 0-3,5-1-4,-2-1 2,-1 0-3,-2-2 1,-1-1-2,-3-1 0,-3 1-2,1-2-7,-5-2-10,3-2-31,-7-4-61,0-3-114</inkml:trace>
  <inkml:trace contextRef="#ctx0" brushRef="#br0" timeOffset="59451.78">20356 6662 33,'2'-2'4,"-2"1"22,0 1 31,0 0-6,0 0-18,0 5 7,0 3 1,0 1-5,0 4-7,0 3-5,12 1-6,-4 4-2,3 1-5,2 2-1,-4-1-8,0-2 1,2 1 0,-7-5-1,3 0-2,-6-2 1,5-3-1,-5-1 0,2-2-2,-2-2-15,-1-4-26,3-3-35,-3 0-84</inkml:trace>
  <inkml:trace contextRef="#ctx0" brushRef="#br0" timeOffset="60187.84">20628 6665 33,'0'0'48,"0"0"-28,0 0 18,0 0-1,0 4-20,0-1-1,0 2 9,0 0-2,0 1-1,0 1-1,0 2 3,0 0-1,0 3 1,4 2-2,3 4-3,-1 2-5,1 2-8,-6-1-1,2 2-3,-3-1-2,0-1 1,0-2 0,0-4 0,-4 1 0,-1-6 0,3-1-2,2-1-6,0-4-25,-4-4-58,-3 0-122</inkml:trace>
  <inkml:trace contextRef="#ctx0" brushRef="#br0" timeOffset="60978.88">20991 6661 77,'0'0'159,"0"0"-146,0 0 16,0 0 23,0 0-31,0 0-19,0 3 1,0 5 5,0 2 2,0 2-2,-2 1 2,-9 1 3,1 2 0,-1 0-2,-1 1-6,-4 3 1,1 0-4,0 0-1,-3 2-2,3-1 0,-1-1-1,4 0-5,2-3-15,4-3-22,4-2-31,2-6-64</inkml:trace>
  <inkml:trace contextRef="#ctx0" brushRef="#br0" timeOffset="62015.94">21313 6683 79,'0'-1'125,"0"0"-108,0 0 47,0 1 0,-6 0-35,1 0-16,-2 1-2,-4 6-4,0 4 2,-5 2-2,-2 4-1,1 3 4,1 1-5,-8 3-2,6 1-2,-4 0-1,-3-1 0,4-3-1,0-1-4,5-4-7,2-3-1,5-3-27,8-8-57,-3-2-125</inkml:trace>
  <inkml:trace contextRef="#ctx0" brushRef="#br0" timeOffset="167968.13">15085 10611 67,'0'-4'-5,"1"0"84,-1-2-1,3 2-32,-2-1-33,6 2-2,-2 3-2,0-2-3,-5 2-3,0 0-3,0 0 4,0 0 3,0 2 9,0 5 6,0 5-3,0 5-4,0 3 3,0 5 1,0 5-1,6 3 2,5 9-5,0 3 0,0 4-4,0 4-3,4 1-4,-5 2-2,0-3 6,-5-1-8,1-2 0,-5 0 0,5-2 1,-2 0 1,7 0 1,2-4-2,-2 2 1,1-1 1,2-3-3,-1 0 2,-2-5-2,4-3 1,-1-3 0,1 0-1,-1-2 1,0-2 1,0-2-2,-2 0 0,1-2 1,-4-2-1,1-2-1,1-4 1,-1-1-2,-8-5-7,-2-2-8,0-4-12,0-3-16,-2-3-13,-13-12-65,-7-9-128</inkml:trace>
  <inkml:trace contextRef="#ctx0" brushRef="#br0" timeOffset="168596.16">15131 10523 9,'4'-2'57,"0"-1"-55,-1 2 1,-3 1 134,0 0-84,0 0-39,0 0 4,0 0 10,0 0 0,0 0-13,4 0 0,3 0 7,1-1 7,7-3 3,9-3-2,7 1-3,13-2-5,2 0-2,11 2-6,4 3-5,7 2-6,4 1 2,9 1-3,9 3 0,6 1 0,8-1-1,13-4 1,5 0-1,10 0 2,-4-7-2,-3-1 0,-5-3-1,-6 2 0,-7 0 1,-8 2-1,-14 1 1,-10 5-2,-13 1 1,-6 0 0,-10 0-1,-9 4-1,-9 1-4,-6 0 1,-7 1-7,1 0 1,-8-1-9,3-3-12,-1-1-14,2-1-21,-1 0-27,-2 0-67</inkml:trace>
  <inkml:trace contextRef="#ctx0" brushRef="#br0" timeOffset="168975.21">17874 10457 33,'-7'4'109,"3"1"-112,4 0 8,0-2 35,1 1-22,6 0-9,1-1 2,-1 0 3,3 2 5,-6 0 4,-2 2 3,2 5 6,-4 3 3,0 4-4,0 5-9,0 5-3,0 4-2,0 8-5,-2 3 0,-6 4-1,-3 3-4,-6 2 0,5 3-2,-4-1 2,4 1 0,-6-2 2,3-2-6,-2 1-1,0 1 3,5-1-1,-1-4-2,4-3 3,4-6-2,5-4 1,0-5-1,0-3 0,0-5-2,5 0 0,-5-2-1,0-2 1,0-2-1,0-3 0,0-2 0,0-1 0,0-5-1,0-1-9,0-3-16,0-2-27,-6 0-60,-8-7-139</inkml:trace>
  <inkml:trace contextRef="#ctx0" brushRef="#br0" timeOffset="169468.21">15575 11935 8,'-7'3'33,"3"-1"171,0-2-142,4 0-41,0 0 27,0 0-6,10 0-17,14 0 9,11-5 1,8-1-1,13 0-4,5 0-3,8 1-5,8 3-11,5 1-2,5 0-6,5-1 1,5 1-1,9-2 0,1-1-1,2 1-2,4-3 0,1 1 1,-3 0 0,-4 0-1,-4 2 1,-9 2-2,-12-1-1,-11 2-8,-14 0-2,-11 3 1,-17 2-6,-10 0-7,-6 1-9,-13-1-20,0-1-32,0-2-85</inkml:trace>
  <inkml:trace contextRef="#ctx0" brushRef="#br0" timeOffset="180924.87">15178 10572 17</inkml:trace>
  <inkml:trace contextRef="#ctx0" brushRef="#br0" timeOffset="182707.98">15187 10575 122,'0'2'114,"2"-2"-112,1 0 0,-3 0 20,4 0-5,3 0-8,0 0-5,-3 0 3,-3 0 0,4 0 8,-3 0-2,1 0 8,-2 3-2,2 0-2,-1-1-2,2-1-3,-4-1-3,3 0 4,-3 0 5,4 0 0,-2 0-1,3 0 0,-4 0-6,2 0-3,-2 0-3,5 0 1,-5 0-4,3 0 2,2 2-1,0 1 0,-1-1 0,-4 1-5,6-2 2,-1 1 2,4-1-4,-5 1 2,5-1 0,-2 0 2,3 1-2,-2-1 0,2 2 1,0-3-1,-3 3 0,3 1 1,0 1-1,1-1 1,-4 1-1,0-1 1,2 1-1,-3-2 0,1 0 0,1-1 0,-3 1 0,3-2-1,-2 1 1,0 0 0,1 2 0,0-2 0,4 2 0,-1-1-1,0 2 1,0 0 0,0 1 0,-5-1 0,5 1 0,-4-3 1,-3 0-1,3-2-1,-7-1 0,4 0 0,-4 0-1,1 0 2,5 0 2,-6 0-2,4 0 0,3 0 0,-1 1-2,0 3 4,-1-2-1,1 3-1,3-1 0,-5 0 0,3 0-1,0-1 1,0 2-2,-3-4 2,0 3-1,0-3-1,1 1 1,1 1 1,0-3-1,4 2 1,-3 1 0,-3 0 1,3 1-1,-2-2 0,2 2 0,-3-2 0,5 1 0,-2 0 0,0-1 0,-2 1 0,5-1 0,-3 2-1,1 0 1,1 0 1,2 1-1,-3 1-1,2-2 2,1 2-1,-6-1 1,5-1-1,-4-1 0,1 1 0,-1-2 0,-1 1-1,2-1 1,-3-1 0,0 2 0,3-1 0,-1 0 0,-1 1 0,1-1 0,5 2 0,0-2 0,1 3 1,4-2-1,-5 3 0,0-2 0,-4-1 1,0-1-2,-2 0 1,5 0 1,-6 0-2,3 0 1,-1-2 0,1 0-1,1 0 2,3 1-1,3 0 0,-3 1 2,2 0-2,-1 0 0,2 2 0,-1 2 1,-2-1 1,0-2-2,-4 1 0,-2-1 0,5 0 0,-9-1 0,6-1 0,-3-1-2,6 0 4,-2 1-2,3 1 0,5-1 0,-4 2 1,4 1 4,-1 1-5,3 0 0,-3 0 1,-2 0-1,2 2 2,-5-3-2,1-1 1,-6 0-1,2-2 0,0 0 0,-3 1 0,2-1 0,1 0 0,3 1 0,1 1 1,-1-1-1,5 2 1,-4 1-1,0 0 0,-1 1 0,0-1 1,-1 1-1,-3-2 0,1-1 0,0 1 0,1-2-2,-1 1 4,0 0-3,3 1 1,-1 0 1,1 0 0,0 2 1,1-3-2,-4 1 1,3 2 0,-1-1-1,0 1 1,2-2-1,-6 2 0,5-2 0,-3 0-1,-1 1 1,0-1 0,3 2-1,-1-1 2,2-1-1,1 1 0,-3 0 0,3 1 1,2-1-1,1 2 0,-3-2 0,0 2 0,4 0 0,-5-2 0,4 2-1,-3-2 0,-3-1 0,3 1 1,-2-1 0,-1 1 0,2 0 1,1-1-2,2 2 1,-2-1 1,0-2-1,4 2 0,-7-1 0,3 0 0,-2 0 0,2 1 0,0-2 0,0 2 0,3-2 0,-4 0 1,1 2 0,3-2-1,-3 0 0,1 3 0,-1-2 0,6 0 0,0 1 0,-2-1 2,2 0-3,-6 0 1,0 2 0,3-2 1,-4 0-2,1 1 2,0-1-1,-3-1-1,2 0 2,-5 1-1,5 1 1,-4-2-1,5 1 0,0 1 0,0 1 0,3-2 0,-4 2 0,1-1 0,0 0 0,0 0 0,-3-2-1,2-1 0,-9 0 2,6 0-2,-3 1 1,1-1 0,6 1 0,-4 0 1,1 0-2,-1 1 2,4 2-1,-3-1 0,1 3 0,3-2 0,1 0 0,-8-1 0,2-2-1,0 1 0,-5-1 1,5 0-1,-3-3 0,-2 2-1,3 0 1,-1 0 1,3 2 0,-2 0 1,2 2-1,3-2 0,0 3-1,-3-1 1,4-1 0,-4 0-1,1-2-1,-4 0-2,-1-1 0,4-1 1,-6-1 1,4 0 1,-1 0 1,0 1 1,3 2 1,1-1-4,2 4 2,-2-2 0,6 2 0,-6-1 2,3 2-2,-2-2 0,-1 0 0,-1-2 0,-3 0 0,-1-3-2,0 1 0,-2-1 1,2 0 2,3 2-1,-2-2 0,1 3 2,1 1 0,2 2-2,9 0 0,-6 2 0,1-1 0,4 1 0,-8-1-2,2 0 2,-5-3-1,1-2-1,-5-1-2,-1-1-1,0 0-2,0 0 1,0 0 6,0 0 0,0 0 0,3 0 0,-2 1 0,4 2 1,2 2 2,-3 0-2,3-1 0,-2 1-1,5 0 0,-3-2 0,0 0 0,-6-1 0,2-1 0,-3-1-2,0 0-2,0 0-31,-4-3-31,-14-2-84</inkml:trace>
  <inkml:trace contextRef="#ctx0" brushRef="#br0" timeOffset="183884.05">14690 10235 81,'5'0'230,"-5"0"-148,2 1-91,1 11 13,1 6 32,5 2-15,-1 4-13,3 1 1,3 0-4,-6-3-1,1-1-3,-1-2 1,-3-4 0,-1-4-4,-2-4-4,-2-2-17,3-5-20,-3 0-38,0-8-38,-5-6-80</inkml:trace>
  <inkml:trace contextRef="#ctx0" brushRef="#br0" timeOffset="184112.07">14546 10266 50,'-2'0'340,"2"0"-334,0 0-11,5-1 24,17-5 0,6-2-16,12-1 1,0 2-2,5 1-2,2 1 0,0 3 0,-8 1 0,-7 1 0,-7 0 1,-12 3-1,-13 4 0,0 2 6,-13 2 1,-13 4-2,-9-2-3,-10 1-3,4 0-2,-5-3-7,3-2 1,-3-3-1,8-4-6,9-2-20,13 0-35,9 0-29,7-5-43</inkml:trace>
  <inkml:trace contextRef="#ctx0" brushRef="#br0" timeOffset="184496.12">14978 10380 16,'4'0'-16,"0"-6"291,-2-1-230,3-4-45,5 0 22,4-2-1,4-3-16,-3 2-3,2-2-2,-2 3 0,0 3-2,-4 4 0,-2 2 5,-2 4 0,-5 0 14,3 1 10,-1 7 8,3 4-8,-3 4-12,0 0-2,0 1-4,-1 0-4,3-2 1,-6-1-6,7-1-1,-5-2-6,0-1-32,0-3-69,-2-7-113</inkml:trace>
  <inkml:trace contextRef="#ctx0" brushRef="#br0" timeOffset="185225.14">17863 10180 305,'11'17'12,"0"0"-13,1-1 5,-1 0 1,-2-2-7,-1-2-15,-2-2-34,-2-3-35,-3-4-12</inkml:trace>
  <inkml:trace contextRef="#ctx0" brushRef="#br0" timeOffset="185508.15">17670 10112 130,'-10'3'137,"0"-3"-39,6 0-97,4 0 15,3 0 22,18-5-39,8-2 1,10 2 0,2-3 0,8 2 0,1 1 2,0 1 0,-2 3-1,-2 1 6,-7 0 7,-10 1-6,-8 4-2,-11 1-3,-10 3 4,0-1 6,-15 1-2,-8 1-4,-7 0-1,-3-1-1,-5-1-2,2-3-2,-4-2 1,8-3-1,5 0-2,9 0-5,7-4-19,11-2-16,0 2-12,11 1 3,12 0-14,3 1-69</inkml:trace>
  <inkml:trace contextRef="#ctx0" brushRef="#br0" timeOffset="185859.2">18206 10091 33,'0'1'148,"0"-1"2,0 0-147,12-2 18,11-2 16,6 0-25,4 1-10,-1 0 0,-2 1-1,4 2-2,-11 0 0,0 0-2,-12 4 2,-10 3 1,-1 1 1,-12 3 2,-12 3 2,-14 2 10,1 0 9,-2 2 2,-1 1 0,8-2-1,3 0-3,8-3 1,10-6-6,11 0-8,0-4-5,8-3 0,16-1-2,5 0 3,10-5-2,2-3-1,8 0-1,-3 1-5,1 0-32,-3 1-51,-9-1-85</inkml:trace>
  <inkml:trace contextRef="#ctx0" brushRef="#br0" timeOffset="186700.22">14815 12263 66,'7'0'315,"-5"0"-276,2 3-55,7 5 31,3 5 19,3 2-23,1 4-7,-3 1 2,-4 1 1,-4-1-4,-1 0 0,-4-1-2,1-3 1,-3-1 0,0-3-2,0-3-1,0-1-8,0-4-31,0-4-49,0 0-92</inkml:trace>
  <inkml:trace contextRef="#ctx0" brushRef="#br0" timeOffset="186947.25">14649 12296 83,'-10'0'396,"0"0"-391,9 0-7,1-3 34,17-4-17,16-2-15,13 1 1,10-1-1,6 1-2,0 2-6,5 2 1,-3 1 4,-10 3 0,-8 0 0,-18 0-1,-10 4-1,-18 4 5,0 1 5,-18 4 0,-10-1 1,-10 1 2,-5 0 1,-5-1-5,-5 0-2,0-4 0,6-2-1,9-1-1,12-3-4,13-1-11,11-1-21,2 0-31,11 0-44,7-3-109</inkml:trace>
  <inkml:trace contextRef="#ctx0" brushRef="#br0" timeOffset="187384.28">15400 12246 21,'6'-3'98,"1"-2"141,-3 0-234,7 1 16,0 3 11,7 0-28,-1 0-3,1 1 2,-3 0-1,-2 1 2,-7 2 8,0 2 4,-3 2-1,-3-1-1,0 2 1,-17 1-3,-4 0-1,-2 2 0,-1 0 1,-1-2-3,6 1-3,-2-1-2,7 0 2,5-3-3,7-1 0,2-1-1,7 2-3,11-2 1,10 1 1,5-1 0,2 1-1,-1 1 0,1 0-2,-9 0-8,-3 0 1,-8 0 3,-14 2 4,-1 3-1,-5 0 5,-22 0 2,-6 0 1,-4 1 2,-9-4 4,-2-2-3,0-3-3,5-3-3,7 0-2,9 0-5,15-5-5,8 1-11,4 1-21,0 2-61,8-3-162</inkml:trace>
  <inkml:trace contextRef="#ctx0" brushRef="#br0" timeOffset="188213.31">17653 12238 48,'0'20'-26,"0"1"161,1 3-120,-1 1-13,6 1 1,-6-1-5,4-3-11,-4-3-19,0-3-31,0-5-4</inkml:trace>
  <inkml:trace contextRef="#ctx0" brushRef="#br0" timeOffset="188640.34">17410 12231 8,'-4'0'11,"4"-7"291,0-2-320,19-4 1,7-1 32,8 0-12,2 2-5,6 2 2,-1-1 1,4 4-1,-1 0 1,-1 1 2,-7 2 7,-5 1 3,-9 2-4,-11 1 0,-7 0 6,-4 0-2,0 4 17,-11 2-7,-7 0-12,-1 2-6,-2 1 2,-6-2-3,4 2-2,-5 0 2,3 0 3,0 0 2,6-2 0,4-1 0,3 0 3,7-2-4,-1-1-1,5 0-2,-2 0-1,3-2-3,0 1-2,0 1 0,3-1 1,8-2 0,2 0 0,4 0 0,6-1 2,0-4 0,-2-1-1,3 2 0,-3 2 1,-9 2 0,-1 0-2,-1 0 2,-9 4 0,-1 4 0,0 1 2,-11 2-2,-6 0 1,-5-1-2,3-3-2,-1 1-7,1-5-27,-2-3-62,0 0-79</inkml:trace>
  <inkml:trace contextRef="#ctx0" brushRef="#br0" timeOffset="189884.4">17972 12147 36,'0'0'-28,"0"-1"329,-9 1-261,5-3-33,4 2 41,0 1-22,0-1-26,0 1-1,13 0 1,4-1 0,4 1 1,-2-2-1,2 0 1,0 1 0,-4-1-2,1 2 2,-3 0 0,-7 0 0,-1 0 1,-7 0 0,0 4 0,0 3 2,-8 3-2,-10 1-2,0 1 2,-3 1 0,3-1 0,0 1-1,3-1 3,5 0-1,-1-4-1,5-1 1,6-1 2,0-3-1,3-1 2,15 1 0,6 0 4,9-1 0,-1 2-2,3 2-3,-6-1-4,-6 3-1,-5-2 0,-9 2 1,-9 3-1,0-2 1,-11 2 2,-17 0 0,-3 0-3,-9-1 3,0-1 0,-7-3-1,-3-3-2,4-3-1,1 0-14,11-1-21,6-3-21,3 0-21,4 1-64</inkml:trace>
  <inkml:trace contextRef="#ctx0" brushRef="#br0" timeOffset="191307.49">15146 12358 62,'0'-3'1,"0"2"219,-4-1-192,4-1-23,0 2 22,0 1-11,4 0-14,7 4 0,-5 3-1,1 1 3,4 4 0,-5-2 4,3-1 2,-5 2 1,-1-4-3,1-1-1,-1-1-2,-3-5-1,0 0 0,0 0-1,0 0-2,4-9 2,-4-1-3,1-5 1,-1 0-1,0-1 1,0 0 0,0 0 1,0 2-1,-1 2-1,1 4 0,0-1 0,0 4 0,-3 0 1,2 1-1,1 2 1,-3-1-1,3 2 1,-4 0 5,4 1 6,0 0 6,-6 0 0,2 0-6,0 7-5,-3 4-4,3 1-1,0 3 0,2 0-1,0 2-1,2-1 0,0-2 0,0-4-1,0-2 1,0-4 0,4-3 0,-2-1-2,-2 0 4,0-4 1,0-4-2,0-4 0,0-2-1,0-4 0,0 0 0,0 0 0,-2 1 0,2 0-1,0 1 1,0 2-1,0 3 1,0 3-3,-2 4-1,2 3 1,0 1 1,-2 0 0,2 5 1,-2 5-1,-3 5 2,5 1 2,0 2-1,0 1 0,0 0 2,0-2-1,0 0 0,2-4 1,5-2 0,-3-5-3,1-2 0,-5-2 0,4-2 0,-2 0 0,3-9 5,-1-3-2,-3-3-3,5-2 0,-2 0-3,-4 0-2,0-1-2,0 0 3,0 2 1,0 3-4,0 3 2,0 2 4,0 5 1,0 1 0,0 2 1,0 0-1,0 5-1,-3 6 2,2 5 1,1 1 2,-3 0 1,0 0-2,3 0 2,-1-1 2,-2-2-4,2 0 1,1-5 0,0-2 0,0-1 0,0-5 1,0 1-2,0-2 1,0 0-1,0 0 3,4-3 0,7-4 1,7-2 0,1 1-1,5 1-2,4-1 1,5 2-1,5 2-4,1 1 1,2 2 0,4-1-1,5 0 0,-4 0 1,-5-2-1,-3-1 1,-6 1-1,-7 0 0,-4 0 1,-10 1 0,-4-2 0,-3 4 0,-4-2 1,0 3-1,0 0-2,0 0-3,0 0-2,-4 3-6,-5 3-9,0 0 3,3 2-3,-5 0-2,0-1-2,0-1-4,-2-2-9,-1 0-19,-4-1-65</inkml:trace>
  <inkml:trace contextRef="#ctx0" brushRef="#br0" timeOffset="191903.52">15421 12271 27,'0'-1'351,"0"-1"-361,0 2 0,0 0 57,0 0-27,0 0-20,0 0-1,0 1 0,-2 4 1,0 5 3,-2 2 5,4 3 3,0 3 4,0 1-2,8 4-6,-1-3-4,1-1-2,-4 0 0,3-5-2,-4-3-3,-1-4-4,-2-4 2,0-3-1,5 0 0,-5-4-2,0-6-3,0-4 0,0-3 5,0-4 0,-5 0 3,-4-2 2,1-1 2,1 2 0,0 1 2,3 2-1,-3 3 2,3 6-2,2 4 8,-1 4 5,2 2 4,1 0-3,-3 8-7,3 2 1,0 5 4,0 3 2,4 2 0,5 3 0,0 1-5,0-3-2,-2 2-2,4-4-5,-5-1 1,-4-3 0,2-3-1,1-4-1,-1-4 1,3-4-1,0 0 0,1-6 1,0-7 4,2-5-4,-4-2-2,-4 0-3,-2-4 1,0 1-1,-2-1 2,-8 1-1,-1-1-2,-3 5 2,3 4 2,1 4 2,3 6 1,0 4-1,4 1 8,3 3-3,0 11-3,3 6 3,11 5 4,3 5 3,1 2-4,-3 0-1,0-1-2,-2-3 0,-1-1-2,5-2-4,-6-3 1,2-5-1,-7-3-1,0-2-19,-3-7-40,-3-5-84,-9-4-248</inkml:trace>
  <inkml:trace contextRef="#ctx0" brushRef="#br0" timeOffset="197663.86">20675 10234 96,'0'-6'-51,"0"1"228,0 0-176,0 3 2,0 0 20,-1 2-8,-5 0-7,2 0 3,-2 0 4,0 0 4,1 0 8,-1 1 6,1 0 1,3 1 0,-3 1-5,4 3-3,1 2-8,0 8 2,0 5 0,1 7-2,6 7-6,0 3-3,-5 5-2,-2 2-3,0 0 0,-4 1 0,-9-1 0,-8-1-2,4-3 0,-2 0 1,1-2-2,-2 1 0,5-4-1,0 1 0,0-2 0,4-1 0,4-2-1,3-5-2,4-6 1,0-4-8,0-7-8,6-3-9,7-5-23,1-2-41,-3-2-65</inkml:trace>
  <inkml:trace contextRef="#ctx0" brushRef="#br0" timeOffset="198855.94">20713 10191 17,'-4'2'0,"4"-2"7,-5 1-6,1-1 9,-1 0 96,-1 0-78,2 0-19,0-1 28,-3-1 2,0 2-8,4-3 5,-1 2 2,0-1-1,0 2-2,1 0-1,1 0-4,2 0-6,0 0-6,0 0-6,0 0-4,13 0 3,2 0 1,10 0 5,3 0-3,7 0-1,6-1-1,5 0-1,4-2-1,7 1-5,0 0 1,4 0 0,6 1-5,-2 1 0,5 0 0,5 0 0,-3 1-1,3 1 1,-8 0 0,3-1-1,-3-1 0,4 0 0,-7 0 1,4-3 0,-6-5 0,4 1 0,-5-2-1,3 0 1,-7 2 0,-3 1-1,-6 3 0,-6 3-1,-7 0 0,-6 0 0,-10 0-1,-6 2 1,-2 0 0,-4 2-1,-6-1 2,5 0 0,-5-1 0,4-1-1,1 1 0,3-2 0,4 0 0,0 0 1,1 0 1,-2-3-2,0 2-3,-6 1-3,-1 0-4,-5 0-5,0 0 9,0 5-2,0 0-9,0-2-1,0 2 0,-3-3-10,3 1-5,0-1 1,0-1 4,0-1 1,4 0 2,6 0-4,1 0-3,-4-1-3,-3-1 4,0-2 11,-2 3 7,-2 1 9,0-1 7,0 1-1,-5 0 3,4 0 5,-3 0 4,1 0-1,0 0 2,3 0 3,0 0-2,0 0-1,0 0 4,0 0 6,0 0-4,0 0 3,0 0 7,0 1-6,0 3-8,0 0-1,0 4 2,0 1-4,0 2-1,0 3 3,-4-1 0,0 5 0,0 1-3,4 6 1,0 0 1,0 2-3,0 4 1,1 2-5,5 2 0,-1 2 0,1 0-5,-2-5 2,0-1-3,0 0 4,0-2-3,1-2 3,-5-1-5,2 0 2,-2 0 0,5 1 1,-1-1-1,-3 1 2,6-2-2,3 0 0,-4-3-1,3-1 1,-1-3-1,1-2 0,-2-5-1,-3-1 0,-1-3-1,-3-2 0,0-2-10,0-3-4,0 0-18,-7-1-59,-9-8-106</inkml:trace>
  <inkml:trace contextRef="#ctx0" brushRef="#br0" timeOffset="199763.98">20553 11152 56,'-14'2'86,"6"-1"58,-1 2-130,7-2 22,2 1 9,0-1-30,0-1-1,9 1 12,11-1 3,-1 0-1,12 0-3,2-1-3,3 0-4,5-2 1,7 1-1,-1 1-7,9 1-3,1 0-1,4 0-7,2 1 2,5 3-2,1-2 2,6 1 0,1-2-2,4-1 0,-1 0 0,-1-4 0,-4 0 0,-1-2 1,-5 2 0,-6 2 1,-2-1-2,-6 2 1,-5 1 0,-8 0-1,1 0 0,-6 4 0,2-2 0,-1 0 0,2 0 0,3-2 0,0 0 1,-1 0-1,-2 0-1,1 0 1,-9-2 0,-5 1 0,-11 1 0,-3 0 0,-8 0 0,-4 3 1,0 1 0,0 0-1,0 1 1,0-4-1,0 2-1,0-1 0,0 0 0,0-2 0,4 1 0,0-1 0,6 0 0,-6 0 0,-3 0-6,-1 0-11,0 0-17,-5 0-21,-13 0-86</inkml:trace>
  <inkml:trace contextRef="#ctx0" brushRef="#br0" timeOffset="205460.31">21645 10409 48,'0'0'-39,"0"-1"244,-3-1-172,-3 1-25,4 1 34,-5 0-19,3 0-20,-1 0 0,-2 0 1,-4 0 1,6 0 9,-11 0 5,3 2 6,-4 1 2,-1 3 1,-4 0-2,5 1-1,-4 3-10,9 0-1,1 2-6,5 3-3,0-1 1,6-2-3,0 2 3,0-2-1,16-2 0,2-1-2,4-3 2,2 0 1,3-3-4,2-2 3,5 1-2,-6-2 1,5 0-2,-5-3 0,1 0-1,-3-3 1,-2 0-2,-2-3 0,-5-1 0,1-2 0,-3-2 0,-2-1-1,-6 1 1,-3 0-1,-4-2 2,0 4 0,0 0-1,-17 3 0,-4 4 0,-4 3 0,-7 2-1,-2 0-1,-5 7 1,0 3-9,-6 0-16,6 2-15,2 0-20,4 1-25,5-2-56</inkml:trace>
  <inkml:trace contextRef="#ctx0" brushRef="#br0" timeOffset="205980.34">21634 10599 66,'0'-2'178,"0"1"-158,0-2-12,0 2 50,0 0-24,4 1-20,3 0 4,-6 1-3,2 7-4,-3 2-2,0 4 5,0-1-4,0 2 2,-9 0 1,3 0-6,-5 0-2,5 0-4,-4-3-1,6-1 0,0-3-2,4-2-7,-3-2-18,3-1-30,0-3-46,0 0-117</inkml:trace>
  <inkml:trace contextRef="#ctx0" brushRef="#br0" timeOffset="206595.37">21560 10816 13,'8'-3'-5,"1"0"200,-1 0-143,-4 1-49,2 2 11,-6 0-1,0 0-8,0 0 8,0 3 10,-3 0-2,-8 2 0,-4 0 2,-2 2-8,-4 0-7,0 3-4,-4-1-3,2 2-1,0-2 1,1 0-1,8-1 0,0-3 0,9-1-1,-1-2 0,6-2-4,0 0-3,10-9 0,7 1 4,5-5 2,2 0-5,-1 1-1,5 0 9,-7 2-1,-3 3 0,0 1 4,-8 2 3,1 1-1,-4 2-2,-2 1-3,5 0 1,-3 0 0,-3 0-1,3 2 0,-1 2 5,0 1 1,3 1 4,-1 0 5,3 2 4,6-1-2,0 3-5,-1 0-2,8 0-3,-3 1-3,1-1-2,-3-1 2,1-1-5,-1-1 0,-2-1 0,0-5 0,-5 2 1,5-3 1,-9 0-1,-1-2-2,-1-1-9,-4-2-16,-2 2-32,0-1-56,-7-1-138</inkml:trace>
  <inkml:trace contextRef="#ctx0" brushRef="#br0" timeOffset="207143.41">21621 10760 13,'4'0'-2,"-2"0"91,-2 0 65,0 0-144,0-4 15,0 1 25,0 0-24,0 1-10,0 0 2,0-1 4,0 1-1,-10-1-6,-4 0-6,-1 3-3,-7-4 2,-2 2-1,-2 0 2,-2 0-1,-1 0-1,2 0-2,4 1 0,-1 1-3,3 0 1,4-2-1,6 2-2,4 0 0,7 0 0,0 0-3,0 0-4,12-2-11,-1 2-24,5 0-46,1-3-124</inkml:trace>
  <inkml:trace contextRef="#ctx0" brushRef="#br0" timeOffset="207448.43">21667 10749 41,'0'0'12,"0"0"221,4-3-212,3 0 10,6 1 24,-2-2-26,4 2-9,3-2 4,3 0-1,5 1 0,3-2-6,3-1-7,2 1-8,-1-1 0,-4 1-2,0-1-2,-2 2-18,-15 2-37,-2-2-53,-10 3-119</inkml:trace>
  <inkml:trace contextRef="#ctx0" brushRef="#br0" timeOffset="212451.74">20664 10266 0,'0'0'99,"-1"0"-60,-6 0-19,3 0 29,-1-4-1,3 2-13,2 1-5,-2-2-2,2 1-5,-2 1-6,2 1-8,-2 0-2,-1 0-1,1 0-5,-3 0-1,0 0 2,-1 0 1,5 1 2,-3 0 3,-3 0-4,2 2 3,3-2-2,-2 1 0,4 2 2,-5-2-1,3 1 1,-2 0 1,-1 0-1,-1-1-2,1 4 1,1-3 0,-3 2 0,3 0-1,-3 2-2,0 0 2,1 2 2,4 0-4,-2 2 0,4 0 1,0 3-1,0-1 0,-2 1 0,-1 1-2,1-1 1,0 1 1,0 0-3,-3 0 2,0-1-1,-2 2 1,-3-2-1,4 0 1,0-1-2,-1 0 0,3-2 0,4 2 0,0-2 0,0 0 0,0 2 1,0-3-1,0 0 0,0 1 1,0 0 0,-5-2-1,3 1 1,-4-1-1,-4 1 2,5-1-2,-1 0 1,0-1-1,4 3 0,-1-2 0,3 1 0,0-2 0,0 0 0,0 2-1,0-2 1,0 2 0,0-1 0,0 2 0,0-3 1,0 5-1,-8-2 0,-1 1 0,3 0 0,0-3-1,-4 1 1,3-2 0,2-2 0,5 1 0,0-3 0,0 1 0,0-2 0,0 1 0,1 1 0,3-1 0,2 5 0,-2-2 0,0 2 0,-1 2 0,-3-1 0,0-1 0,0 3 0,0-2 3,0-2-4,-6 1 1,5-2-1,-3 0 1,4 0 0,0-1 0,0 1 0,0-1 0,4 2 0,-3-1 0,6 0 0,-2-1 0,-1 0 1,1-1-1,-3 1 0,-2-4 0,0 2 1,0-2-1,0-1 0,0-1 0,0 0 1,0 0 0,0 0 0,0-3-3,0-2 2,0 4-2,0-2 1,0 2 1,0 1-1,0 0 2,0 0-3,4 0 2,-2 0 0,3 2 0,-4 0 0,4-1 0,0-1 0,-4 1 0,-1-1 0,0 0 0,0 0 2,0 0-1,0-2-1,0-3 1,0 1-1,-1-4 1,-6 0-1,4 0-1,3-2 2,0 2-1,0 1-1,0 1 1,5 1 0,4 1 0,-2 2 0,0-1 0,-2 1 0,0 1 0,-3 0 0,1 1 0,-3 0 0,0 0 1,0 0-1,0 0 1,0 0-1,0-2 1,2-2-2,0 0 1,2-2-1,2 2 1,4-1 0,-5 1 0,2 0 0,3 0-4,-4 2 10,-2 0-12,1 2 7,-5-1-1,0 1 0,0 0 0,0 0 2,0-1-1,0 0-1,0-4 0,0 0 0,0-1-1,0-2 1,0-1-1,0-1 0,0-4 0,-3 2 2,3-1-2,0 1 1,0 1 0,0 0-1,-2 2 1,-2-1 0,-1 1 0,1 1-1,3-2 1,-6-1 0,4 0 0,-1-2-1,1-1 0,3 0 1,0-2-1,0 2 0,0-2 1,10 2-2,-3 3 1,-3 2 1,2 2 0,-2 3 0,-4 2 0,2-1 0,-2 1 1,0 1 1,0-1-2,0-2 0,0 2 0,0-3 0,0-1 0,0 0-3,0-1 3,5 1 0,1-3 0,-1 1 0,2 0-1,-3 2 1,3 0 0,-3 0 0,-3 0 0,5 2 1,-6 1-1,1-1 1,2 1 1,-1-1-2,0 1 0,0-1 0,0-2 0,3 0 0,-3 1 0,2-1 0,1-1 0,1 1 0,-1-1 0,2 0 0,-3 2-2,0-1 4,-1 1-2,-2 0 0,2 0 0,-3-1 0,0 0 0,0 1 0,0-2 0,0 1 0,-4-1 0,-2-1 0,2 1 0,3-1 0,-6-2 0,2 0-2,5 0 1,0 0 1,0 1 0,0 2 0,0 3-1,2-1 1,2 2 0,2 2 0,-6-1 0,4 2 0,-4 0-1,0 0 0,0 0-1,0 0 4,0 0-4,0 2 4,0-2-2,0 1-2,0-1 2,0 0-2,0 1 1,0 0 1,0-1-1,4 0 1,-1 0 0,-3 0 0,1 0 0,2 0 0,-2 0 0,2 0-1,-1-3 0,-2 3-2,0-2-1,0 1 3,0-2-2,0 1 1,0 1 2,0-1 0,0 1 0,0 0 1,0 1-1,0 0 1,0 0-1,0 0 0,0 0 1,0 0 0,0 0 0,0 0 1,0 0-3,0 0 3,0-1-1,0 0 0,0 0-1,0 0 0,0-1 0,0 2 0,0 0 0,0-1 1,0 1-1,-5 0-1,5-1 1,-1-3 0,1 3-1,0-1 1,-3-2 0,3 2-1,0-3 1,0 0-1,3 2 1,1-2 0,0 2-1,1 1 2,-1 1-2,-4 1 1,0 0 0,0 0 0,0 0 1,0 0-1,0 0 0,0 0-1,0 0 1,0 2 0,0 0 0,0 0-1,0-2 1,0 0 0,0 1 0,0-1 0,0 1 0,0-1 0,0 3 0,0-3 0,0 1 1,0 2-1,0 0 1,0 1-1,-2-1-1,-5 2 1,-1-2 0,4 1 1,-3 0-1,3-1 2,4 3-1,-3 0 1,3 0-1,0 2-1,0 3 2,0 0 2,0 2-2,0 1 2,0 0-2,-4 1-1,1-1 0,-1 0 1,-3 1 0,1-4-2,-3 3 1,3-2 1,2 0-1,-3 1-1,4 0 1,3 1-1,0-2 0,0 4 0,0 0 0,0-1 0,0 4 0,3-2 1,-3 1-2,0 0 2,0-2-1,0-1 0,0-3 0,-4-1 1,-3-1-1,-3-1 0,4-1 0,0-3 0,-1 0 0,3-1 0,4-2 0,-5 1 0,5 0 0,0 0 0,0 1 0,0 2 0,0 0 0,0 2 0,-1 1 0,-3 2 0,-3-1 0,1 0-1,1 1-1,-2-3 2,0-1-1,3-3 0,0 0 1,-1 0 0,3-2 0,2 1 0,0-2 0,0-1 0,0 1 0,0 1-1,0 0 1,0 0 0,0 2 1,0-1-1,0 3 0,0 1 0,0 1 0,-6 1 0,2-1 0,-3 1 0,3-1 0,-2 0 0,5-1 1,1 1 3,0 0-6,0 0 1,0 2 1,0-3 0,0 1 0,4 2-1,0-1 1,0 1-1,2-1-3,-2 0-9,-3-3 2,4 0-10,-3-3-13,1 0-29,-3-3-55,0-3-187</inkml:trace>
  <inkml:trace contextRef="#ctx0" brushRef="#br0" timeOffset="-206389.39">20206 9792 62,'0'0'169,"-3"-1"-163,3-2 2,0 0 33,0 0-23,0 1-12,0-1 8,0 0 10,0 1-2,0 0 2,0 0 6,0 1-4,0 1 3,0 0-5,-3 0-1,-2 0-9,-9 5-6,-1 3-1,-2 5 3,-1 6 0,-2 0-2,1 4 1,3 0-4,5-1 0,5-2 0,4-1 0,2-3 0,0-4-2,2-1-1,10-3-1,9-2 0,-2-4 2,5-2-3,2 0 2,2-6 1,1-5-2,-2 0 0,-5-5 1,-5 2-1,-2-3 0,-8 0-1,-7 1-1,0-1-2,-4 2 1,-12 0-2,-7 3 0,-6 2 1,1 4-2,-1 1 1,1 5 1,1 0 1,8 5-5,-2 7-10,9 4-8,5 3-30,3 3-35,4 0-76</inkml:trace>
  <inkml:trace contextRef="#ctx0" brushRef="#br0" timeOffset="-206071.37">20442 9731 40,'-7'6'337,"-7"4"-330,6 3-9,2 5 17,-1 3 2,5 4-12,-4 1-4,-1 0 0,3 0 1,-3-1-1,-3-1 0,2-3 0,2 0 0,2-4 1,1-4-2,3-2-4,0-4-13,3-2-23,3-3-24,-2-2-52,-2 0-69</inkml:trace>
  <inkml:trace contextRef="#ctx0" brushRef="#br0" timeOffset="-205700.35">20628 9843 15,'0'0'321,"-11"0"-316,1 0-4,4 2 32,-3 5-20,1 1-12,-3 0 0,-1 3-1,1 1 1,6 1 0,-2 1 3,2-1 5,5 1 8,0-3 1,0 0-2,5-2-4,6-4-1,4-1-4,3-3-2,1-1 1,-2-1 1,6-7-1,-6-3-2,-4-1-3,-2-2 0,-7-1 0,-4 0-2,0-1-1,-12 1 1,-10 4-2,-2 3 1,-5 5 1,7 3-2,-5 3 1,8 8-8,4 5-10,2 4-21,3 3-47,5 0-155</inkml:trace>
  <inkml:trace contextRef="#ctx0" brushRef="#br0" timeOffset="-203820.18">20842 10004 36,'8'1'-36,"6"-1"211,-3 0-128,2 0-47,6 0 24,6 0 2,-1 0-20,4 0-5,2 0 8,3 0 2,5 0-1,4 0 4,1 0 5,5 0 2,2 0-8,7 0-1,3 2-3,1 1-2,2 0-5,-2 2-1,3-1 0,-7-2 0,2 1-1,-5-2 0,-4-1 0,-5 0 0,-6 0-3,-4 0 2,-6 0-1,-3 0 2,-2 0 0,-5 0 0,1 0 0,2 0 0,-3 3 0,3 1-1,-5 1 0,1-2-1,-7 1-7,-4-1-33,-3-1-4,-4-2-5,0 0-29,0 0-19</inkml:trace>
  <inkml:trace contextRef="#ctx0" brushRef="#br0" timeOffset="-203396.22">22032 9962 24,'0'1'212,"4"-1"-121,7 0-90,12 3 28,0-2 0,5 4-24,5 0-5,1 2 1,-6 0-1,-2-1-1,-2 0 1,-6 0 1,-6-3-1,-5 0 1,-7 0 2,0 0-2,-4 0 4,-11 1-3,-9 3-1,-5-1-1,-2 1 0,1-1-1,2 3-5,3-1-8,5-2-25,9-1-34,6-2-66</inkml:trace>
  <inkml:trace contextRef="#ctx0" brushRef="#br0" timeOffset="-200929.07">22527 10007 34,'-6'3'125,"0"-1"50,0 0-162,1-2 30,5 0 24,0 0-47,0 0-19,7 0 7,9-4 3,0-2-3,7-2-4,-4-2 0,2-1-3,0-2 2,-2 0 0,3-1-2,2-3 0,-3-1 0,0 0 1,-2 2-2,3 0 0,-6 4 0,-3 3 0,-4 3 1,-5 5-1,-1 1 0,-2 0 2,-1 6 2,0 4 4,-1 6-1,-6 3-3,-2 0 0,0 1 0,0 0-2,4-1-2,-2-2 0,7-1-2,0-3-10,0-3-22,4-2-28,7-6-30,-3-2-66</inkml:trace>
  <inkml:trace contextRef="#ctx0" brushRef="#br0" timeOffset="-200677.06">23034 9772 36,'0'-4'-26,"0"2"214,0-1-163,0 3-8,0 0 35,0 3-18,-5 5-18,-1 4 2,-5 4 0,5 3 0,-5 1 8,4 0-5,-2 1-4,2-2-5,1 0-2,1-2-7,4-1-1,-2-2-3,3-2-2,0-2-9,0-2-15,0-1-20,0-4-20,0-1-56</inkml:trace>
  <inkml:trace contextRef="#ctx0" brushRef="#br0" timeOffset="-200377.04">23164 9879 137,'0'0'123,"0"0"-112,0 0 15,-5 2 16,-2 4-25,-2 2-4,1 1 9,1 3-1,3-1-2,4-1-2,0 0-3,0-3-4,1-1-2,9-1-2,7-4 0,1-1-2,4-1 1,-3-8-4,1 1 2,-8-4-1,4-1-2,-9 0 0,-3 0 0,-4-1-2,0 2-2,-13 1 0,-9 3 0,-9 4-1,-2 4-1,1 7-7,-5 6-15,2 6-14,2 2-17,2 1-49</inkml:trace>
  <inkml:trace contextRef="#ctx0" brushRef="#br0" timeOffset="-198771.94">20179 11396 10,'-8'5'43,"-7"-2"260,-8 1-298,8 3-1,4-1 38,3 2-31,-3 4-9,4 0 0,-4 1 1,4 2 4,3 0 7,2-1 7,-1-1-1,3 0 0,0-3-7,7-3-2,8-3-2,2-3-3,6-1-2,3 0 1,0-6-1,1-5-1,-4-1-1,-3-4 0,-7 2-2,-1 0 0,-8 2-1,-4 0-3,0 1 0,-14 2 0,-3 3 1,-8 2-1,2 4-2,-5 0 1,-1 6-4,7 3-12,5 1-15,-1 3-11,7 1-19,0-1-68</inkml:trace>
  <inkml:trace contextRef="#ctx0" brushRef="#br0" timeOffset="-198483.92">20449 11360 25,'0'2'333,"0"4"-328,-11 3 4,4 4 40,0 3-37,-2 3-7,1 1-1,-3 0 0,-3-1-4,2 1 3,-4-1-2,-2-1 0,0 1-1,6-2-1,-3 1-4,2-2-15,3 1-40,-1-3-47,-1-3-84</inkml:trace>
  <inkml:trace contextRef="#ctx0" brushRef="#br0" timeOffset="-198176.9">20378 11574 9,'3'-1'142,"-3"-1"-101,0-1-4,1-1 20,9-3-20,0-1-18,8-1-5,1-4-7,6-1-1,0 0-4,2 0-1,-4 3-1,-2 2 1,-8 4-1,-2 3-1,-7 2 1,-4 0 0,0 7 4,0 3 12,-4 5 4,-9 1 0,-2 1-2,4 2-4,-5-1-5,3-2-6,3-1 0,3-2-2,1-2-1,5-1-2,1-4-8,0-2-31,0-4-65,0 0-163</inkml:trace>
  <inkml:trace contextRef="#ctx0" brushRef="#br0" timeOffset="-197304.84">22367 11571 59,'-4'2'258,"-2"-2"-194,6 0-52,0 0 28,6 0-20,5-2-16,3-5-2,4-2-1,0 0-1,1-3-1,1-2 2,4-3-1,-2-2 2,4 0-2,-2 2 0,-1 2 0,1 3 0,-5 2 1,-6 7-1,-5 3 0,2 0 0,-9 7 3,-1 5 9,0 5-4,0 2-4,-8 3 1,-2-1-3,-2 0 0,1-3-2,2-1-4,1-2-5,4-5-11,4-1-20,0-5-23,0-4-55</inkml:trace>
  <inkml:trace contextRef="#ctx0" brushRef="#br0" timeOffset="-197083.85">22809 11371 87,'0'0'188,"0"3"-100,0 3-88,0 4 21,0-1 6,0 2-24,-5 3-1,-2 1 0,-4-1 1,-1 1 5,-5 0 6,5-2-5,1 1-1,1-3-6,0-2-2,3 1 0,6-4-12,-3 0-34,4-3-32,0 0-59</inkml:trace>
  <inkml:trace contextRef="#ctx0" brushRef="#br0" timeOffset="-196688.79">22877 11487 9,'0'0'19,"4"-2"149,3-4-66,4-3-97,8-2 4,2 0 5,1-2-14,5 2-5,-8 2-17,1-1-20,-2 5 11,-6 1 22,-2 4 11,-3 0 1,-7 2 25,0 8 22,-3 3-3,-11 5-14,3 3 3,-1 2-9,-4 3-6,4-4-11,1 1 4,0-4 0,4-2-6,0-3-4,5-2 0,2-3-4,0-3-3,0-3-32,0-3-77,4 0-195</inkml:trace>
  <inkml:trace contextRef="#ctx0" brushRef="#br0" timeOffset="-181676.93">15170 10549 51,'0'-2'156,"0"1"-95,0-2-56,2 1 15,2 0 2,2-2-14,1-3-3,1 1 1,5-1 2,-3-1 0,1 1 3,-3 0 2,6-1 3,-3 1 1,0 1 3,0-3-2,-1 2-3,4 0-8,-2 0-1,4 0-5,2 1 1,1-2 0,1-1-1,2 0-1,0-1 0,2 2 1,2 0-1,-2-2 0,5 1 1,-7 0 1,2 1 1,-1-1 1,-3 1-1,2 0-1,-3 2-2,4-1 1,-1 0 0,1-1-1,4 0 2,-1 0-4,2 1 2,4-2 2,0 1-4,1 1 1,-2 1 2,-5-1-2,-2 1 2,-2 1-1,-3 0 0,1 1 2,-5 0-1,0 0-1,3 1 1,-2-1-2,2-1 2,3 1-1,1-2 0,6 1 1,2-2 0,2 0 0,3-1 2,-5 1-3,1 0 0,-1 2 0,-3 0 0,-4 1 0,-3 0-1,-5 1 1,1 2-1,-5-2 2,-5 3-1,6-2-1,-7 2 1,5-1 1,-2 0-1,6-2 0,0 1 1,4 0-1,4-2 0,2-1 0,5-1 0,2 2 0,-3 0 0,-2-1 0,-4 3 0,-5-2 0,-3 3 0,-3 0 0,0 0 0,-3 0 0,1 0 0,4 0 0,3 0 0,-1-1 1,4-2-1,8 2 0,1-2 0,2-1 1,3 2-2,1-2 1,-2 0 0,-3 2 0,-6 0 1,4 2-1,-9-1 0,-1-1 1,1 1-1,-3-2 1,0 2 0,5-1-1,2 0 0,2-1 0,6 0 0,1 0 0,2 0 0,3 0 0,2 0 0,-4 3 1,4-3-1,-9 2 0,1 0 0,-7 0 0,-2 0 0,-3 1 0,-3 0 0,-1-2 0,0 3 0,4-2 0,1 1 1,3-3-1,9 1 0,0-1 0,2-1 0,2 3 0,4-2 0,1 2 0,-1 2 0,-6-3 0,-4 0 0,-1 2 0,-7 0 0,-3 1-1,-6 0 1,-1 0 0,-2-2 0,2 2 1,0-2-1,3 1 0,3 0 0,6-2 1,11 2-1,3 0 4,5-1 0,-1 1-4,1 0 0,-3 1 0,-4 0 0,-1 0 0,-5 0 0,-2 0 0,-9 0 0,-1 0 0,-2 0 0,-1 0 0,2 0 2,7 0-2,0 0 1,6 0 1,2 0-2,4 0 0,-1 1 0,7-1 0,-5 2 0,1-1 0,-3 1 0,0-2 1,-6 3-1,-1-1 0,-5 0 0,-4 1 0,-3-2 0,-5 1 1,-1 1 0,-3-2-1,4 2 2,1 0 0,4-2 3,5 0 2,3 1-2,11 0 4,-1-1 2,-1 0-9,-2 2-2,1-1 1,-6 2-1,-1 0 0,-8 0 0,-2-1 0,-3 1 0,-2-1 0,-5 0 1,3 2-1,0-2 0,4 0 0,5 0 1,8-2 0,8 1-1,3 0 3,1 0-3,-4 2 0,-7-1 0,-6 2-1,-2 0 1,-6 0 0,-3-1 0,-6 0 0,0 1 0,3 1 1,-3-4-1,4 1-1,4-1 2,1-1-1,1 0 0,8 1-1,-2-2 2,1 2 1,1-1 0,-2 2-2,-6-1 0,4 0 0,-5 1 0,0-2 0,0 1 0,-4 1 0,1-2 0,1 1 0,-5 0 0,4 0 0,2-1 0,1 0 0,1 0 1,6-1 0,2 0-1,4 0 0,-1 1 0,-2-1 0,-4 3 0,-4-3 0,-2 2 0,-5 1 0,0-1 0,-2 2 0,-4-1 0,1 0 0,-1 0 0,6 0 0,-1-1-1,5 0 1,-2-2-1,8 1-1,-5 1 2,8-2 0,1 0 0,-2 0 2,-3 0-4,-4 0 3,-5 0-1,-4 0 0,0 1 0,1-1 0,-3 2 0,1-1 0,4 2-1,0-1 1,-4-1-1,5 1 0,-2-2 0,-3 0 1,5 0-2,-2 0-2,-4 0-3,0 0-8,0 0-19,0 0-24,0 0-54,-10 0-142</inkml:trace>
  <inkml:trace contextRef="#ctx0" brushRef="#br0" timeOffset="-181216.92">20624 10091 255,'0'0'33,"0"0"-18,0 0 16,0 0-17,0 0-14,0 0-1,-7 0-6,-3 0 0,-1 0 2,-1-2-3,-4 0 7,-2 1 2,1 0-1,-5 0 11,0-1 8,3 1 8,-8 0 2,4 1 4,-1 0 0,3 0-4,4 0-2,6 0-14,5 0-7,1 0 2,4 0 0,1 1-3,0 0-1,0 2 1,12-1 1,1 2 0,5 1-1,0 1-5,1 2 0,1 0 0,-2 3-5,-1-2-1,1 1 3,-6-1 0,2-2 1,-1-1 1,-7-2 1,3 0 0,-6-1 0,-3 1 0,0-1 0,-6 0 1,-6 0 1,-5 0-1,-1-1-1,-2 1 1,2 1-1,6 0-2,1-1-7,6 0-25,3-3-44,-1 0-77</inkml:trace>
  <inkml:trace contextRef="#ctx0" brushRef="#br0" timeOffset="-178540.76">15286 9806 96,'0'0'-43,"0"-1"262,-3 0-207,-3 1-8,4 0 31,-5 0-16,0 3-18,-1 5 5,-3 1 9,4 3 9,-2 2-4,3 2 4,4 0 3,-1 1-8,3 0-8,0-4-3,5 0-1,10-3-2,-1-2-3,1-2 0,4-1 1,1-4 2,-2-1 2,-1 0-1,-6-1 2,2-4 0,-3-4-3,-3 1-1,-1-2-2,-6-1 1,0-2-2,0-3-1,-17-2-2,2 0 0,0 2-2,-2 3 3,2 3 1,1 5 0,4 3-1,-1 2-5,1 4-15,-2 7-19,1 4-6,-5 4-24,1 0-86</inkml:trace>
  <inkml:trace contextRef="#ctx0" brushRef="#br0" timeOffset="-178279.75">15518 9748 314,'-3'0'10,"1"1"-14,-4 5 47,2 6-12,-2 2-19,6 5 2,-1 4-3,1 1 2,0 1-1,0-1-4,0-1-2,0-1-2,0-1-2,0-3-2,4-1-2,-1-3-12,1-1-34,-4-3-21,0-3-64,0-5-77</inkml:trace>
  <inkml:trace contextRef="#ctx0" brushRef="#br0" timeOffset="-177988.72">15656 9841 48,'0'0'134,"0"0"-112,0 0 34,0 0 7,-3 2-36,-1 5-12,-3 3 5,3 3-1,-3 1-9,5 0-5,2 0 1,0-2-2,0-3-3,4-2 0,7-2 0,5-2 0,-1-3 4,0 0 1,1-3 8,2-6-1,-6-1-4,-1-1-5,-7-1-1,-4 0-4,0-1 1,-6 2-1,-11 1-4,-5 2-3,-1 3-9,0 5-18,5 0-21,-2 12-29,1 2-25</inkml:trace>
  <inkml:trace contextRef="#ctx0" brushRef="#br0" timeOffset="-175288.56">22710 10133 27,'0'0'-21,"0"0"239,0 0-166,0-2-42,0 1 15,0 0-3,0 1-16,0 0-4,-14 0-2,-3 0-1,0 0 3,-6 0 5,4 2 12,-1 2 6,5-2 1,4 2-6,-2-2-3,5 1 0,4 0-3,-3 1-6,4 0-1,2-1 4,1 1-4,0-1-1,0-2-4,8 2 3,3-2 1,4-1-3,1 0 0,-4 0-1,4 0-2,-5-5 0,-3 1 0,2 0-3,-5-1 0,2-1-3,-7 1 2,0 1 1,0 0 1,-8-2 1,-3 4 1,-7-1 0,4 3 1,-10 0-1,5 0-1,-2 6-1,-1 1 5,2 2-1,1 2-2,5-2 4,6 1 0,3-1 1,5-3-6,0-3 1,16 0 1,6-3-1,-1 0-8,4-4-26,-9-4-102</inkml:trace>
  <inkml:trace contextRef="#ctx0" brushRef="#br0" timeOffset="-174447.52">17892 10481 50</inkml:trace>
  <inkml:trace contextRef="#ctx0" brushRef="#br0" timeOffset="-173320.43">17892 10481 234,'0'-1'28,"0"-1"-19,0 0 27,4-2-11,2 0-22,0 0 2,6 0 3,-1-3 7,-3 0 0,6 0 6,0-2 4,4 1-6,1-2-2,6-1-5,-1 0 2,4-1-8,1 1-2,-1-2 0,2 2-2,-1-2 2,2 1-2,-3 0 1,1-1-1,-1 1-1,1 0-1,1 0 4,2 1 0,4-3 0,2 3-2,1-4-2,7 3 1,-5-1 0,5 2 0,-3-2-1,2 2 0,-2-1 2,-3 1-2,-4 0 1,-3 1 0,1 1-1,-6 1 2,5-1 1,-5 1-2,5-1 3,-2 0 0,3 0 2,1-3-4,3 1-1,2 0 2,3 1-3,-2-1 0,4 0 0,1 1 0,-7-1 0,4 3 0,-6-2 1,1 3 0,-8-1 0,-2 2 2,-1 0 3,-5 1-1,0-2-1,2 1 1,-1 0-2,6 0-1,2 0-2,2-1 2,2 1-2,1 0 0,0-1 0,0 2 0,0-1 0,-4 0 0,3 2 1,-3-1-1,-2 0-1,-3 1 1,-6 2 0,4-1 0,-2 0 1,-1-1-1,6 1 0,1-1 0,4 2 0,0-4 0,4 3 0,2-1 0,3-1 0,1 0 0,-1 2 0,-2-2 0,-5 1 0,-6 2 1,-8-2-1,-2 2 1,-5 1 0,-6 0-1,1 1 0,-2 0 1,-1 0-1,5 0-1,6 0 1,8 0 0,3-2 0,5 2 0,5-2 0,-6 1 0,3 0 0,-1-2 0,0 1 0,-5 2 1,-6-1-1,-3 1 1,-2 0 0,-7 0 0,2 0 3,-2 0-3,0 0 0,7 0 0,-2 0 0,11 0-2,1 0 2,2 0-1,4 0 0,0 0 0,1 0 0,-2 0 1,-2 0-1,-5 1 0,-2-1 0,-2 0 1,-4 2 0,-5-2-1,-2 1 0,0 1 0,-4-1 0,-2-1 0,7 1 0,-1 1 1,7 2-2,1-2 1,7 1 0,2-2 1,6 2-1,-4 0-1,-2 0 2,-2 1-1,1-2 0,-8 1 0,-2 1 0,-5 0 0,-3 1 0,2-2 1,-3 1-1,3 0 1,5 0-1,6 0 0,4 2 0,5-1 1,-1-2-1,1 2 0,-2 0 0,-6-1 0,-3 0 0,-5 1 0,-4 1 0,-2-1 1,-2 3-1,4-2 1,-4 2-1,4-2 0,1 1 0,4-1 0,6 0 0,-3-1 0,2 0 1,4-2 0,-5 1-1,-1-2 0,-4 0-1,-1 1 2,-3 1-1,-2 1-1,-5 1 1,0 3-1,0-1-2,-1 3 1,-2-4-2,5 1 1,-2 1 2,3-3-3,3 1 0,-1-3 1,1-1 0,1 2-1,3-2 3,-6 1 1,4 0 0,-4 0 0,0 1 0,2 1 1,-3-2 0,-3 1 0,-1-1 3,-2 2-4,2-1 1,1-2-1,-2 0 0,2-1-1,3 0 1,0 1 0,1-2 0,-1 0 0,-3 0 0,0 0 0,-1 1-5,-3-1-3,0 1-12,0 1-22,-10-1-15,5 2-11,-2-2-20,0-2-92</inkml:trace>
  <inkml:trace contextRef="#ctx0" brushRef="#br0" timeOffset="-172877.43">22625 10035 153,'-9'0'89,"0"-1"-75,2 0 4,2-1-4,2 1-10,0 0-3,3 0 5,0 1 7,0-1 9,0 1 5,0 0 2,0 0 6,0 0 2,0 0-8,6 0-2,5 0-6,-1 1-11,5 5-3,0 0-2,3 0-4,-3 0 0,1 1 0,2 0-1,-10 0 0,-1 4-1,-3-2 0,-2 1 0,-2 0 1,0 0 0,0-2 0,-5 2 1,-6-4 2,0 1-1,-1-2 1,-6-2 4,-3 1 0,-1-3 1,-2 0-4,-1-1 3,-1 0-1,-1-2-1,6-4-1,3 1-2,7-2-2,7 1-8,4 2-21,0 1-26,0 2-65,-3 0-187</inkml:trace>
  <inkml:trace contextRef="#ctx0" brushRef="#br0" timeOffset="-170876.31">17704 11854 0,'18'-4'4,"2"0"3,-2-4-7,6 0 62,-2-1-18,7-3-25,-1-1 8,5-2 14,-1 0-9,5 1-4,1-1-2,1 1 32,2 0-3,-3 0-44,1 0 0,-2 0 14,1 1 2,1 2-4,0-2-10,8 1 2,-3 0-8,8 0-2,-1-1-3,5 0 2,1-1-2,4 0-1,-4-1 1,0 0 2,-3-2-4,3 2 3,-3-2 3,-1 2 2,-2-2 1,-1 5-3,-3-1-4,-1 2-1,5 1-1,-3 0-1,0 1 0,-2-1 0,3-1 1,1 2-3,2-1 0,3 1 3,2-2-2,-3 1 0,1 0 1,0-1 1,2 2 0,-5 0 0,5 1 0,0 1 1,2-2 0,-2 2-1,0 0 0,-2 0 0,-2 1-1,-3 1-2,-3-1-2,-3 2 4,0-3-1,-3 1 0,1 0 1,2 1 1,-1-1 0,2-1 0,0 2 1,-1-2 0,2 2-1,5-1 0,-4 1 0,2 2 0,-2-1 0,-3 2-1,-5-1 1,-1 2-1,-3 0 1,-6 1-2,-3-2 2,-1 0 0,3 0 0,0 1 0,2-1 0,2-1 1,2 0-1,0-1 0,6-1-1,-1 0 2,0-1 0,3 1-1,-5-1 1,-2 1 0,-4 0 0,-2 0-1,-5 2 1,-1 0-1,-1 1 0,1 0 0,-1 0 0,1 2-1,4 0 1,3 0 0,4 0 0,0 0 1,5 0-1,3-1 0,0 0 0,2-4 1,2 3-2,-11-4 3,-1 2 2,-3 1-2,-5-1-2,-2 2 0,-2 0-1,-7 1 1,1 1-1,-4 0 0,5 0-1,-6 0 1,1 0-1,1 1 3,1 0-1,4-1-1,-6 0 2,4 0-2,-4 0 1,5-1 2,-7-2 0,1 1-2,0-1 1,-3 2 0,2 1-2,-4 0 0,0 0 1,-1 0-1,-1 0 0,-2 0 0,3 0 0,-1 1 1,-2 2 1,3-1-2,-5-1 1,0 0 0,0-1-1,0 0 2,0 1-1,-5 0 0,-6-1 1,5 1-3,-3-1-3,1 2-11,1-1-18,3 3-17,-2-2-29,5 0-40,-3-1-113</inkml:trace>
  <inkml:trace contextRef="#ctx0" brushRef="#br0" timeOffset="-170468.29">22581 10997 14,'-3'2'6,"2"-2"136,1 0-59,0 0-40,0 0-7,0 0-10,0 1 0,5 1 0,2 1-9,3 2-4,-3 1-3,1 0-3,-2 1-1,3-1-2,0 1-3,-2-2 2,1 1-2,-1-1 1,0-2 4,-3 0 2,-2-2-4,2 0-3,-4-1-1,2 0 1,-2 0 0,0 0-1,0 0 1,0 0 0,0 0-1,0 0 1,2 0 1,1 0 3,1 0 2,-2 0 2,3-1 1,-5-2 1,0 0-2,-5-2-3,-10 0-5,-4-1 0,-3 0-1,-6-2 1,-6-2-1,1 0 3,-4-2-5,5 0 4,-3 4-2,3 2-3,4 2 4,5 4-1,2 0-4,4 4-5,3 5-12,9 1-25,-1 0-63,5-1-196</inkml:trace>
  <inkml:trace contextRef="#ctx0" brushRef="#br0" timeOffset="-168844.2">15379 12177 10,'0'-3'78,"6"-4"176,2-2-232,5-1-10,6 0 27,2-1-13,-2 2-20,1 1-3,2-1 3,-3 1-2,1 1 2,-1 0 2,4-1 5,3-2-3,2 1 0,9-4 4,8 2 20,0-3-8,10-1-20,6-1-3,7-3 2,11 0 2,6-2 0,5 1 1,6 1-2,-6 1-2,-9 2-4,-13 1 0,-11 2 0,-7 0 0,-7 1 1,-1-1 1,-2 0-1,-4 0 1,4 0-1,2 1-1,1-1 1,5-1-1,7 0 2,6 1 0,3-2 4,5 1 0,2-1 1,3 1-5,-2 1-1,-3-1-1,-1 0 0,-5 4 0,-12-1-1,-5 3-1,-4-2 0,-6 2 2,-4-2 0,4 1 0,-3 0 1,12-1-1,-4-1 0,5 1 0,3-2 0,5 1 1,-1-1-1,4-1 0,-1 1 2,1 1-1,5 0-1,-8 2 1,-1-1 0,-3 3 0,-6-1 1,-2 0-2,-3 0 0,0 0 1,-6 1-1,4-1-1,1 0 1,1 0 0,0 0-1,2 0 0,1-1 0,0 1 0,2 2 1,-5-1-1,0 1 1,-2 0 0,1 0 0,-6 2 0,-3-1 0,-1 1 0,-3-1 0,-2-1-1,5 0 1,4 2 0,-3-2 0,5 1-3,0-1 0,4 0 2,2 1-1,-1-2 1,-3 2 0,2 1 1,-9 0 0,1 0 0,-8 2 0,-2 2 0,-1-3 0,-3 2 0,2 0 0,-2 0 0,7 0 0,-1-1 0,0 1 0,2-1 0,2-1 0,2 2 0,1 0 0,1 0 0,-2 1 0,3-1 0,-5-1 0,-4 2 1,-5 0-2,-7 0 1,-6 0 0,-1 0 0,-3 0 0,0 0 0,0 0 0,0 0 0,0 2 0,0-2 0,0 0-1,0 0 0,4 0 2,2 0-1,7-4 1,-4 2 0,-2-1-1,-3 2-1,-4 0 1,0 1 0,0 0 0,0 0-1,-9 0-6,-4 0-10,-3 3-13,5 1-20,3-2-35,-6-2-77</inkml:trace>
  <inkml:trace contextRef="#ctx0" brushRef="#br0" timeOffset="-168476.17">19913 11073 3,'-7'0'-2,"0"0"318,3 0-244,4 0-48,0 0 16,11 0-4,11-1-17,6 1-5,7 0-1,5 0-3,5 0-6,3 2-3,0 6-2,-6 0-1,-3 0 0,-6 0-1,-2 1 1,-5-1 3,-6 0-1,-9 0 0,-10-1-1,-1-3 1,0 1 3,-11-1 0,-3 0-2,-5-1 1,-6 1 0,-3-2 2,-4 0-3,0 0 4,-3 0-1,5 0-2,1 1-2,12 1 0,6 2-17,7-3-45,-2-1-93</inkml:trace>
  <inkml:trace contextRef="#ctx0" brushRef="#br0" timeOffset="-155332.41">17718 11909 115,'0'-1'50,"0"-2"-50,0 0 1,-1-1 1,-5-1 1,-1 1-2,2 0 3,-6-2 12,4 5 14,-4 0 5,-2 0-1,5 1-5,-6 0 0,7 1-2,-1 5-13,1 1-7,3 2-5,-1 3 0,5-2-2,0 1 0,0-3 0,9-2 0,2-2-3,7-3 2,0-1 1,-1-4 2,-2-5 2,-3-2-2,1-1-1,-9-1 1,-4 2-1,0-1 1,0 4-2,-11-4 1,-7 5 0,-4 1-1,1 1 1,-2 5 3,0 0-4,2 6 5,2 4 2,2 1-1,6 0-2,0 3-1,11-2-1,0-1-1,0 0-1,12-5 0,10-2-1,12-4 1,-2 0 1,5-4 1,1-4 1,-8-2-2,-3-1 2,-11 3-3,-4-1 1,-8 1 1,-4 1-1,0 0-1,-10-1 1,-8 2 1,-4 1-2,1 2 2,-4 3 0,-2 0-1,4 4 3,5 4 1,3 2-1,3-2-2,8 3-2,4-3 0,0-1-1,14 0 0,7-3 0,5-3 1,9-1 0,-2-1 0,2-5-1,-4-2-1,-9 1-2,-4-1-2,-11 1 2,-7 1 1,0 0 3,-7 0 0,-15 1 0,-2 0 1,-2-1-2,-8 3 2,5 3 3,1 0 4,5 5 5,3 5-5,7-1-4,7 3-2,0 2-5,6-1 0,3 2-28,10-6-50,0-4-145</inkml:trace>
  <inkml:trace contextRef="#ctx0" brushRef="#br0" timeOffset="-153924.32">15564 12010 15</inkml:trace>
  <inkml:trace contextRef="#ctx0" brushRef="#br0" timeOffset="-153512.28">15564 12010 61,'0'1'140,"0"-1"-123,0 0-14,0 0 13,0 0 1,0 0-7,0 0 5,0 0 19,0-1 1,0-1 1,0-1-1,0 1-5,0 1-1,0 0-5,-4 0-8,-3 1-6,-4 0-10,-3 4 0,1 4 0,1 1 0,5 1 1,-3-1-1,9 0-1,1 0 2,0-2-1,0-1 0,1 0-1,10-4 1,5-1 0,-3-1 1,4 0 2,4-3-1,0-3 0,-3-3 0,0 1 0,-8 0-2,1 0 1,-9 3-1,-2-1 0,0 1 0,0 1-1,-2 1 0,-7-1 0,-3 2 0,-5 2 0,2 0-1,-4 0 0,-1 4-1,5 3 2,-2 0 1,6 0 0,1 0-2,9 0 1,1-1-2,0 0 2,0-3 0,1 0 0,13-3 0,3 0 0,2 0 1,4-4 0,-1-3 1,-4-2-1,-7 2 0,-7 1-5,-4 1-6,0 0 9,0 0 2,-14 1-1,-1-2-1,-5 2 1,1 3 2,-3 1-1,5 0 0,2 3-2,8 5 0,3 3-3,4 3-2,0 1-38,8 0-90</inkml:trace>
  <inkml:trace contextRef="#ctx0" brushRef="#br0" timeOffset="-152000.22">16412 10791 16,'2'0'3,"1"0"163,-3 0-110,0 0-52,0 0 8,0-1 15,0-1-9,-3 1-3,-1 0 3,0-1 5,-1-1 3,3 1 1,-2 1 3,-3 0-4,1 1-4,-5 0-4,0 0-7,0 0-1,0 4-9,-5 2 4,1 3-3,0 0 1,-2 2-1,6-1-1,0 0 4,1 3-1,2-1 0,1-1 0,3-2-2,2 0 0,2-3 0,0 1-1,0-1 0,0-1 0,6 2-2,3-1 2,3 2 0,-1 3 0,4 1 1,2 1-2,1 2 1,3 2 0,1-2 5,3-1-6,3-3 0,-2-2 1,5-5-1,2-1 2,-1-3 1,1 0 1,-2-5 0,-3-3 0,-5-1-1,2-1 1,-3-2-2,-2-1 2,-2-1-1,-1 1-1,-2 0-6,-1 3 7,-2-1 0,-3 0-2,2 2 0,-7-2 0,0-1-2,-1 1 1,-3 1 1,0-1 0,0-1-1,-11 1 0,-5 1 0,0-2-2,-7 2 2,1 1-5,-1 4 3,-2 1-4,-3 4-5,1 2-11,-3 8-12,-5 4-26,-2 2-34,-9 1-82</inkml:trace>
  <inkml:trace contextRef="#ctx0" brushRef="#br0" timeOffset="-151536.19">16558 11148 39,'5'-9'149,"-3"1"-38,-2 1-108,3 1 9,-1 3 33,-2-1-28,0 3-8,0 1-3,0 0-1,0 0 1,0 0-4,0 2 5,0 4 1,-2 0 5,-1 5 6,3 2 1,0 4-2,0 3-4,0 1-4,5 0-1,-1 2-5,0-2-2,-1 0-2,-3-2 0,0-3-9,0-3-18,0-5-23,0-3-19,0-5-45,0 0-77</inkml:trace>
  <inkml:trace contextRef="#ctx0" brushRef="#br0" timeOffset="-150925.15">16535 11484 17,'7'-5'-3,"-3"-1"254,-3 1-221,5 2-28,-2 0 6,-4 3 7,0 0-7,0 0 8,0 1 11,-4 6-1,-10 2-4,0 2 1,-3 2 0,1 2-1,-2 1-4,-5 2-6,7 1-4,-2-2-5,-2 1-2,5-3 0,0-3 1,8-3-3,3-4 1,1-5-3,3 0-11,0-4-5,7-8 4,11-4-2,-1-3 5,5-3 2,-3 1-1,1-1 0,-2 1 7,0 2 3,-2 3 2,0 3 2,-4 5-3,-1 3 3,-1 2 0,-4 3-1,-4 0 2,3 0 4,1 0 2,3 6 1,5 0-3,1 1 1,6 0 2,8 0 3,-1 1-1,12 2 1,6 2-2,1-1 1,3 2-1,1 0-6,-7 0-2,-4 0-2,-6 2-2,-6-4 1,-1 0-1,-9-3-2,0 0-13,-10-3-29,-2-1-32,-6-4-65,0-3-159</inkml:trace>
  <inkml:trace contextRef="#ctx0" brushRef="#br0" timeOffset="-150468.12">16603 11324 30,'-11'1'-1,"0"0"151,-2-1-50,-1 0-93,3-1 28,-1-3 17,-2 0-23,-3-1-6,-5 1 3,-7-2-5,-6 0-9,-4 2-5,-5 2 2,-2 2 2,3 0-6,4 0-2,5 4-2,11 0-2,6 0 0,12-2 0,5 2-2,0-1-31,15-1-41,2 0-71,2-2-111</inkml:trace>
  <inkml:trace contextRef="#ctx0" brushRef="#br0" timeOffset="-150132.12">16661 11316 0,'0'2'10,"0"1"3,0-3 232,-7 0-207,3 0-20,3 0 42,1 0-7,0 0-23,0-5-5,5-3-4,13-4-2,9-3 1,6-4 2,2-1-2,6 1-9,1 4-9,-3 2-1,-2 3-14,-3 3-27,-13 2-56,-6 1-144</inkml:trace>
  <inkml:trace contextRef="#ctx0" brushRef="#br0" timeOffset="172713.08">3758 3406 17,'1'0'-5,"-1"2"73,3-2-10,-3 0-22,0 0-5,2 0-4,-2 0-8,0 0-6,0 0 13,0 0 8,2 0-20,-2 0 1,0 0 3,0 0 2,0-2-4,0 2-1,0-1-3,0 1 0,-2-1-5,-4 1 0,2 0-5,-3 0 1,0 1-1,3 2 3,-3 1-4,3-1 2,4 2-2,0-3 0,0 2-2,0-2 0,7 1-1,1-1 1,6-2 1,-4 0 0,5 0 1,-1-2 2,1-4-1,-7 0 0,-3-1 0,-1 1-2,-4 0 0,0 1-1,0-1 0,0 2 0,0 1 1,0 2 1,-10-2 0,0 3 1,-2 0-2,2 0 0,-5 6-1,5-1-1,3 1 1,-1 2 0,5-3 1,-1 1 0,4-4-1,0 0-3,0-1 3,4-1-3,4 0 2,-1 0 2,2 0 1,-2-4 0,-3 1 1,-2-3-1,-2 2-1,0-1 0,0 5 1,-4-2 0,-5 2 2,-1 0-4,3 0-4,4 2-10,3 1-33,0-1-63,0-2-173</inkml:trace>
  <inkml:trace contextRef="#ctx0" brushRef="#br0" timeOffset="173323.08">3436 3702 292,'0'-2'25,"0"1"-23,1 1 42,5 0-3,-2 9-21,7 5-5,2 3-3,-2 3-5,-3 1-3,2-1-1,-6 0-2,0-2 1,-1-3-2,-2-3 2,-1-1-2,0-1-1,0-3-12,0-3-23,0-1-20,0-3-22,-7-1-55</inkml:trace>
  <inkml:trace contextRef="#ctx0" brushRef="#br0" timeOffset="173563.08">3279 3734 276,'-7'-2'57,"3"-1"-62,4 0 25,0-1 28,11-1-40,17-3-6,9-1 10,9 0-9,7 0-1,-3 3-2,0 1 1,0 4-1,-10 0-2,-9 1-1,-9 0-5,-11 5-6,-11 4 3,0 3 7,-18 3 6,-15 3-2,-2 0 0,-7-2 1,-5-1 0,0-2 1,1-2-1,4-2 1,12-3-3,9-2 1,11-2 0,10-2-3,0 0-42,15 0-28,8-2 9,6-4-78</inkml:trace>
  <inkml:trace contextRef="#ctx0" brushRef="#br0" timeOffset="173843.08">3703 3811 109,'0'3'14,"0"1"-17,4-2 23,7-1 7,-3-1 0,6 0 10,0-4-6,0-5-2,4-2-8,-3-2-7,0 1-6,-1-4-3,-1 2-3,-2 1-1,0 3 0,-3 3 0,-1 3 0,-7 2 3,0 2 10,0 0 13,0 6-4,0 5-4,2 6 2,-2 2-2,7 2-7,-3-1-8,3-2-1,1-1-2,2-3-2,-2-4-6,-1-1-18,3-4-30,-5-3-43,-3-2-120</inkml:trace>
  <inkml:trace contextRef="#ctx0" brushRef="#br0" timeOffset="175843.08">3790 3412 33,'0'2'-33,"0"-2"153,0 0-3,0 0-96,0 0 5,0 0 16,0 0-20,-4-2-10,0-1 2,-3 2 2,5-1-3,-3-2 2,1 1 6,-2-1-2,-5 0-5,0 0 1,0 0-1,-2-1-1,-2 0 1,-2-1-6,-2 1-2,-2-1 0,0-3-2,0 1-1,-1-1-2,-3-1-1,2-1 0,-4 1 1,1-1-1,-2-1 0,2 2 1,-2 0 2,1 1-3,-2 0 4,6-1-1,-8 3 0,2-1 0,1-1-5,-3 1 4,5-1-1,-3-1-1,1-1 0,2-2 0,-2 0 0,3 1-1,-1-1 1,2 0 0,-2 0 0,5 2 1,-2-2 0,1 3 0,-4 0 0,0-1 0,-2 2-1,-3 0 1,2 0-2,3-1 1,-1 2 1,4 0 0,-1 0 2,-1 1 0,0-1-2,3 0 1,-7-1 2,5 0-4,-1-1 0,4 1 1,-1 0 1,4 1 1,4 2-2,0-1 2,-1 2 0,4-1-3,0 0 2,-2 2-1,2-2 2,0 3-2,0-3 0,2 3 1,1 0 1,-1 1-3,3 1 1,-1-1 1,3 0 2,1 2-4,-1-1 0,4 0 1,0 1-1,0 0 0,-3 0-1,3-1 1,0 1-5,-1 0 3,1 0-12,0 0-19,0 0-20,0 0-41,0 0-76</inkml:trace>
  <inkml:trace contextRef="#ctx0" brushRef="#br0" timeOffset="176493.08">2252 2828 4,'0'2'84,"0"1"-98,0 0 8,0 0 17,3 1-5,1-1-2,0 0 1,1-1 3,-1-1 2,-1-1 8,1 0 14,3 0 1,1-2 3,-1-3-5,1-1-7,-1-2-8,-3 2-6,1-2-5,-5 3-1,0-1-4,0 1 3,0 2 1,-9 2 0,-6 1-2,-3 0 3,0 0-6,-1 1 2,2 5 5,-1 3 0,5-2 3,2 1-3,3 0 0,1-1-2,7 0-4,0-2 1,0-2-2,0-1-1,11-2 1,4 0 1,2-2 3,1-4 1,0-3 0,-4 0-3,-4 0 0,-6 1-7,-4 3 0,0 1 2,-4 1 2,-14 3 2,1 0 1,-1 7-6,0 3 0,-2 7-8,8 4-32,1 2-24,1-1-86</inkml:trace>
  <inkml:trace contextRef="#ctx0" brushRef="#br0" timeOffset="176913.08">1780 3102 318,'0'6'40,"4"4"-125,5 3 82,-1 5 25,-1 3-17,3 2-5,-9 0-7,2-1-14,-3-2-3,0-3 7,0-3 4,-3-4 5,3-3 7,0-6-3,0-1-21,0-1-43,0-11 7</inkml:trace>
  <inkml:trace contextRef="#ctx0" brushRef="#br0" timeOffset="177123.08">1797 3050 192,'4'-10'40,"6"1"-40,2 4 30,4 1 18,6 2-32,4 2-7,2 0 0,1 4-4,-1 5 2,-6 0-6,-4 2 1,-5 0 0,-9 3 0,-4-1 1,0 2 2,-10 0 1,-11-1-4,-1 0 4,1-3-3,-5-1 0,4-5-3,2-2 2,1-3-2,5 0-3,5-6-27,5-3-33,4-1-57</inkml:trace>
  <inkml:trace contextRef="#ctx0" brushRef="#br0" timeOffset="177633.08">2126 3135 62,'6'-4'87,"3"-1"-94,4 1 16,1 1 31,-2 0-30,6 3-7,-5-1 1,2 1-3,-1 0 5,-8 0 2,0 0 13,-3 0 4,-1 3 3,-2 1 3,0 4-10,-6 1-2,-5 5-5,0 3 3,-5 3 0,3 2 3,-3 0 1,5 0 2,6-2-8,2-1-4,3-5-1,0-3-5,0-4-3,14-3 1,2-1-1,7 0-2,5-3 0,2-3 0,1-4 0,5-4-6,-4 1-21,1-2-43,-9 3-76</inkml:trace>
  <inkml:trace contextRef="#ctx0" brushRef="#br0" timeOffset="179543.08">2287 2821 118,'0'0'-12,"0"0"13,-1 0 29,1 0-21,0 0-7,-3 0 3,3 0 12,0 0 6,0 0 5,0 0 6,0 0-3,0 0-3,0 0-6,0-1-3,0-2-8,0 0-1,0-2-2,7 1-1,0-1-1,3-1 2,5-3-4,0 1-1,6-4 3,3-2-3,6 0 3,1-3 0,4 0 4,-2-1-3,6 1 0,-2-1-5,1 0-2,-1 1 3,-2 3-3,0 0 0,-2-1 0,2 1 2,-3 1-3,-3-2 2,1 2 0,-3 0-1,1 0 0,-2 0 0,-1 1 1,3 0-1,1 0 0,-4-1 0,7 0 1,-3 0-1,0 1 0,-1 2 0,-3 1-1,-1 2 1,-9 1 0,0 1 1,-4 0-1,-4 3 0,-5 1 1,-2 0 0,2 0 2,-2 1-2,0 0 3,2-1-2,-2-1-1,7-4-2,4 2 1,0-3-1,4 0 1,3 2-1,-5 1-2,-2 0 2,0 1 1,-4 3 0,-6-4-1,2 4 1,-3 0 0,4 0 0,-4 0 1,0 0-1,0 0 0,0 0-1,0 0-6,0 0-20,0 0-23,0 0-35,0 0-101</inkml:trace>
  <inkml:trace contextRef="#ctx0" brushRef="#br0" timeOffset="180273.08">2983 2040 193,'0'-2'8,"0"1"-11,0 1 46,0 0-3,0 1-40,0 6 21,7 5 1,1 1-16,1 3-2,-4-1-2,-1-1 0,-2-3 0,5-1-1,-3-3 0,-4-3-1,4 0-1,-1-1-2,-2-2-21,5-1-33,-5 0-38,-1-8-56</inkml:trace>
  <inkml:trace contextRef="#ctx0" brushRef="#br0" timeOffset="180543.08">2822 2014 284,'-18'0'19,"11"0"-29,7-2 29,0-2 25,7-3-44,19-4-2,5-1 3,4 0 0,2-1 1,-2 3-1,0 3 1,2 0-2,-4 6 0,-5-1 0,-2 2 0,-6 0 0,-6 4-1,-10 3 0,-4 4 1,0 2 2,-18 2 0,-8 1-1,-2-1 1,-1 1 1,1-1-1,1-1 0,4-1 0,5-3 0,5-4-3,6-2 2,7-4-3,0 0-23,2 0-51,13-6 2,3-1-80</inkml:trace>
  <inkml:trace contextRef="#ctx0" brushRef="#br0" timeOffset="181353.08">3204 1907 223,'-11'0'8,"0"0"-4,9 0 50,-2 0-12,4 0-24,0-4-4,0 0-12,6-3 3,12 0 1,-3-1-5,4 1 1,4-1 0,-1 3-1,-5 1-1,2 2 2,-5 2-2,-3 0 0,0 0 0,-7 0 0,0 2 0,-1 4 3,-3 2 0,0 2 1,0 1-2,-7 0-1,-1 1 1,-2-1 1,2 1-1,4-3-1,-2 1-2,5-4 2,1 1-2,0-2 1,4 0-1,10-1 0,1 0 2,2-1 1,8-1-1,-4 1 3,-2 0-2,-1-1-2,-4 2 0,-8 1 1,-6 1-1,0 2 3,-6 3 0,-15 0-2,-2 1-1,-4-1 2,-1-1-1,-1-3 1,6-2 0,-4-3 2,8-2-3,1 0-4,5-6-12,10-1-13,3-5-47,0 0-78</inkml:trace>
  <inkml:trace contextRef="#ctx0" brushRef="#br0" timeOffset="182273.08">3451 2307 211,'0'0'9,"0"0"-12,0 0 35,0 0-10,0 0-28,0 0 1,0 0 3,0 0 4,0 0 2,0 0 6,0 0 9,0 0 5,0 0-5,0 0-1,0 0-7,0-3-6,0 0-5,3-1 0,1 2 0,0-2 0,0 1 0,-1 2 0,-1-1 0,-2 1 1,0 1 2,0 0 2,0 0 4,-6-1-8,-5 1-1,-3 0-2,-1 0 0,2 0 2,-2 0 1,4 1-2,4 3 3,0 0-1,3 1-2,2 1-2,2 0 3,0-1-2,0-3-1,6 0 1,5-2 0,7 0 1,0-2 2,-1-5 1,2-2 1,-3-1-6,-5 1-11,-3 0-15,-8 2-1,0-1-1,0 2 3,-10 2 4,-5 2-4,1 2-10,3 0-23,3 3-17</inkml:trace>
  <inkml:trace contextRef="#ctx0" brushRef="#br0" timeOffset="191383.08">3465 2359 3,'-3'0'17,"3"0"5,0-2-19,0-1-2,0 1 19,0-1-24,0 1 65,0 2-36,0 0-7,0 0 8,0 0 8,0 0 14,0 0-3,0 0-14,0 0-2,0 0-6,0 0-13,0 0-3,0 0 3,-1 0-5,1 0 1,-3 0 0,3 0-2,0 0-2,0 0-1,0 0-2,0 4-4,0 4 5,0 1 1,7 2 0,1 2-1,1 2 2,2-1-1,-3 2-1,2-2 1,2-1 1,-1 1-2,2-3 1,-2 3 1,3-1 0,-2 0 0,4 3 1,-4-1 0,2 3 0,1 0 0,-1-1 3,-1-2-2,2 0-1,-1-1 0,3-3 0,-2 1-1,0-2-2,-1 0 1,1-1 2,-2 0-2,2-3 2,-1 1-2,-6 0 2,3 1-2,-1-1 1,4 0 0,-3 1-1,0 1 2,-2 2 1,-5 0-1,3 2 0,-6-3-1,5 2-2,-6-1 1,1-3 0,2 1-1,1-2-1,3-2 0,0 2 1,3-1 0,-3 3 0,1-3 0,3 2 1,-1 1 1,1 0 0,-6-2-1,0 2 1,-1-4 1,1 1 0,-5-2 2,0 1-3,0-3 1,0 3-2,0-1 1,0 2-1,0 1 0,0 1-1,-3 2 1,1 0-1,-2 2 1,-2-1-1,6 2 2,-3-1-2,2 0 2,1-2 1,0-1-1,-3-3-3,3-1 2,0-2-1,0 0 1,-3-1 0,2-1 1,1 2 0,-3 1-1,2 0 1,-2 3 0,-1 0-2,-2 5 0,2-1 0,3 2 0,-4 0-1,3-1 1,2 0 0,0-1 0,0-2 1,0-1-2,0-1 1,0-2 0,0 0 0,0 1 1,0-2 0,0 1 0,-2 0-2,0 1 1,-1-1 0,-1 3 0,4 1 1,0-1-2,0 2 0,0 0 1,0 1-1,0 0 1,0-3-1,2 0 1,3-2 0,-3-1 0,-2-2 0,2-2 1,-2 0-1,0-1 1,0 0 0,0 0 0,0 1-2,0 1 2,0 4-2,0 0 1,0 1 1,0 3-3,0-2-1,0 3-1,0-1-1,-2-3-6,0-1 1,-3-4-4,3-2-17,0-1-24,-6-11-79</inkml:trace>
  <inkml:trace contextRef="#ctx0" brushRef="#br0" timeOffset="195413.08">3490 2372 24,'0'0'16,"0"0"-5,0 0-7,0 0 1,0 0 37,0 0 36,0 0-55,0 0-7,0 0-4,-1 0 3,-4-2 1,-2 0 0,1 0-2,-3-1 6,1 2-2,-2-2 0,2 1 3,1 1-11,1-1 1,-1 0-7,3 0 0,0 0 3,4 1-1,-3 0 3,2 0-2,1 1-3,0-2 4,0 0-4,0 2 0,0 0 2,0 0 1,0 0-5,0 0 2,0 0-2,0 0 1,0 0-2,0 0 1,0 0 2,0 0-2,0 0-2,0 4 0,0 2 3,0 2 1,1 1 1,6 1-2,0 2 2,-1 1-4,5 3 2,4-1 0,-1 1 0,1-2 1,-2 0-4,-2 3 3,0-3 0,0-1-1,-3 3 4,1-2-6,2 0 4,-4 2-1,4-1 0,-4 1-1,3-1 0,1 1 1,-3-2-2,2 0 0,1 2-1,-3-2 1,1 0 0,-5 1 0,3-2 0,0-1 0,-3-1 0,4 0-1,-4 0 2,6 0-4,-6-2 4,0 1 0,-1-2 0,-1 0 0,-2-1-1,0 1 1,0-3-1,2-1 0,0 0-1,3-1 0,-3 1-1,0-2 0,-2 1 1,2 1 1,-2 0-1,4 1 1,-1 1 0,1 0 0,-4 2-2,0-1 2,0 0 1,0-1 0,0-1-1,0 0 0,0-2-1,0-1 1,0-1 0,0 0-1,0-1 0,0 2 0,0-2-1,0 4 1,-3 1 0,3 1 0,-1 2 0,1-1 1,0 2-1,0-1 0,0 1 0,-3-2 0,1-1 1,0 0-1,2-2 0,0 0 1,0-3-1,0 2-1,0 0 0,0-1 1,0 1-1,0 2 0,0 1 1,0 1 1,2 0-1,3 1 0,2 1-1,-3-2 2,0 1 0,-1 1-2,-2-3 2,-1 1 1,0-3-1,0 2-1,0 0 0,0 0 0,0 1 0,0 1 0,3 0-1,1 1 1,3 1-1,3 2 1,1 0 2,0-1 3,-4 0-6,0-1 1,0-4 1,-3 3 1,0-3-1,-2 0-1,-2-1 2,0 3 1,0 0-1,2 3-2,0 0 0,0 0 1,3 1-1,-3 1 0,3 0-1,-1 0 1,-4-2 0,7 2 0,-6-6 1,2-2-2,-2 0 2,-1-4-2,0-1-13,0 0-24,0-10-40,0-8-101</inkml:trace>
  <inkml:trace contextRef="#ctx0" brushRef="#br0" timeOffset="198163.08">4722 1496 293,'0'0'60,"0"0"-50,3 0 2,-3 3 9,4 5-7,-3 5 5,5 1 0,0 3-2,-1-2-1,-1 1-4,-2-2 0,-2-1-4,2 0-3,-2-2-3,2 1-2,-2-1 0,0 3-7,0-2-32,-9-1-38,-3-3-69,-2-5-105</inkml:trace>
  <inkml:trace contextRef="#ctx0" brushRef="#br0" timeOffset="198443.08">4532 1537 279,'-17'-1'59,"7"-4"-58,10 0 3,0-1 18,18-2-12,10-1-10,10 0-1,6 1 0,2 0 0,4 2 1,-4 4 0,-3 0 0,-3 2-2,-5 0 4,-6 1 1,-10 3-1,-6 1 0,-9 3 0,-4 1 5,-8 2 4,-19 3-4,-3 0-2,-9-1 0,-3 0-2,-2-2 0,5-1-1,0-1 0,10-4 1,5-3-1,13-2-1,4 0-6,6-2-15,1-1-40,0-4-102</inkml:trace>
  <inkml:trace contextRef="#ctx0" brushRef="#br0" timeOffset="198763.08">5162 1465 80,'-8'1'226,"5"-1"-225,0 2-1,3 0 31,0 6-13,-1 1-11,1 4 0,-4 1-1,-2 0-2,1 0 3,-2 0-1,0-1 4,0-3-1,3-2 0,4-3-1,0-2-6,0-1-2,4-1-1,14-1 0,7 0 3,4-3-2,7-4-20,0-3-18,4-2-21,-6 1-34,-2-1-56</inkml:trace>
  <inkml:trace contextRef="#ctx0" brushRef="#br0" timeOffset="198873.08">5396 1489 62,'-20'5'132,"1"4"-107,1 2 24,1 3 16,2 3-35,3 2-16,6 2-5,1-1-3,5 1-5,0-2-4,2-1-29,5-1-76</inkml:trace>
  <inkml:trace contextRef="#ctx0" brushRef="#br0" timeOffset="199973.08">4972 2108 236,'0'0'25,"0"0"-24,0 0 54,0 0-14,0 0-29,0 0-9,0 0 0,0 0-1,0 0 4,0 0-3,0 0 0,0 0 5,0 0 1,0 0-2,0 0-3,0 0-4,0 0 1,0 0-4,0 0 5,11 0 0,2 0 1,2 0 0,3 0 0,-3-2-1,0-3 1,-5-1 2,0 1-4,-3 1 1,-7-2 0,0 2-1,0-2 2,-6 2 0,-6 0 1,-8 3 0,1 1-3,-6 0-1,0 0-2,4 4 2,-1 1 1,5 1 2,2-1-2,5 0-2,6-1 1,4 1-2,0-2 2,0 1-3,4-3-1,10 2 4,1-3 0,3 0 2,2 0-1,-2-2 3,-1-4-2,-2-1 0,-4 1 0,-4-1-2,-3-1 0,-4 2 0,0 0 1,-8-1 0,-10 1 2,-5 3-1,4 3-1,-7 0-2,4 3-2,2 6-7,-2 3-10,8 3-34,-4 0-119</inkml:trace>
  <inkml:trace contextRef="#ctx0" brushRef="#br0" timeOffset="202293.08">3397 2303 107,'0'0'19,"0"0"-19,0 0 32,0 0 6,0 0-26,0 0-10,0 0 5,0 0 12,0 0 0,0 0-2,0 0 1,0 0 1,0 0 0,0 0-1,0 0-1,0 0 2,0 0-4,0 0-4,0 0 0,0 0 0,0 0-3,0 0-4,0 0-1,0 0-2,0 0 4,0 0-1,0 0 1,0 0-2,0 0 0,0 0-1,0 0-1,0 0-1,0 0 0,0 0 1,0 0-1,0 0 3,4 0-2,-1 0 5,1 0-4,-4 0 1,1 0-1,2 0-2,-1 0 2,3 0 0,1-2 0,1 2 0,1-4 0,0 4 2,5-1-5,-3-2 3,1 1 1,-3 0-1,2 0-2,-5 0 0,1 1 1,-2 1-1,3 0 0,-6 0 0,6-1 0,0 1 0,-1 0 0,5-1 0,-3 0 1,9-1-1,-3-1 2,1 0-2,3 0 2,0-2-2,-3 0 1,1 2-1,-5 2 0,0-1 0,-5 1 0,-2 1 0,1 0 0,-3 0-1,0 0 1,2 0 0,1 0 0,3 0 1,3 0-1,3 0 0,-1-1 1,-1-2 0,2 0 1,4-1 0,-6 1-1,1 0 0,-2-1-1,-4 2-1,1 0 1,-1 2 1,2-2-1,-4 2 0,-3 0 1,2 0-2,-4 0 0,7 0 1,-3 0 0,3 0 0,4 0 0,-4 0 1,1-1 0,-2-2-1,3 1 2,1 0-1,0 0 1,-3 1-2,-3-1 0,0 1 0,0 1-2,-1 0 2,1 0 0,-2-1-1,3-1 1,-3 2 0,6 0 0,-1 0 0,4 0 0,0-2 0,-2 1 1,4-1-1,0 0 2,1 1-2,-3-1 0,-1 1-2,-3 1 2,-3-1 0,0 0 0,0 0-1,3 1 1,-4 0 0,5 0 0,2 0 0,-2 0 0,3-1 0,3-1 1,3 1-1,0-2 2,-2 2-4,-1-1 2,-6 0 0,-1 1-1,0 0 1,-3 1-2,2 0 2,1 0-1,-3 0 2,3 0-2,1-2 1,3 1 0,3 1 1,1-3-2,5 0 2,-1-1-1,5 0 0,-2 1 0,-3-1-1,1 1 0,-6 2 0,-2-1-5,-1 2 1,-4 0 0,0 0 1,-1 0 1,-2 0 1,-1 0 0,4 0 2,-2 0-1,5 0 1,1 0 0,-1-1 1,4-2 1,-2 1-2,2 1 0,-3-1-2,0 1 2,-2 1 0,-1-1-1,3 1 2,0-1-2,0 0 2,2 0-1,1 0 0,1-1 0,0 0 0,-2 1 0,1-1 0,1 1 0,-4-1 0,-1-1 0,4 2 0,-3-1-1,0 2 1,4-1 0,-2-1 0,2 2 0,-1 0-1,-2-1 1,1 0 1,1 0-1,-3-1 0,0 1 0,0 0 1,-1 0-1,-3 0 0,0 0 0,-3 1 0,-3-1 0,5 1 0,2-2 0,-1 2 0,0 0 0,-1-1 0,-2 1-1,3 0 1,-3 0-10,-4 0-22,0 0-4,0 0-3,-4 0-13,-12 0-97</inkml:trace>
  <inkml:trace contextRef="#ctx0" brushRef="#br0" timeOffset="204093.08">5057 2083 63,'0'0'0,"0"0"17,0 0 14,0 0-19,0 0-7,0-1 4,0 1 5,0 0 1,2-1-2,0-1 1,1 1-1,-3 1-1,0 0 1,1-2 2,-1 2-3,0 0-5,0 0 0,0 0-1,0 0 2,0 0 3,0 0 1,0 0 0,0 2 1,-4 1-3,-3 0 0,1 0 1,-1-1 1,-1 2-7,0 1-1,-5 0-1,3 1-1,-3 2-3,3-1 2,-7 2-1,2 0 1,0 0 0,0 1 0,-2-1-1,-1 0 2,2 1-2,1-2 1,0-1-1,0 0 2,2-2 0,2-1 0,0 2-1,4-3-1,-4 2 0,2 0 4,1-2 0,-1 2-2,0 0 2,1 0-4,-3 1 1,-3 1 1,1-1-1,-5 1 0,6 0 1,-4-1-2,4-1 0,1 0 1,1-1-1,2-2 0,1 1 1,0 0-1,1-1 0,2 0 0,-3 1 0,-1 0 0,1 1 0,-3 1 0,2-1 0,-3 2 0,-2 1 0,5-2 0,-3 1 2,4-1-2,-2 0 0,3-2 0,-1 0 0,5 0 0,-2-2 0,0 2 0,-2-2 0,2 2 0,-4 2 0,1-1 0,-4 1 2,0 0-2,1 0 1,-1 2-1,0-1-1,1-1 2,2 1 3,1 0-2,1-2-1,2-1-1,0 1 0,-2-1 0,5 1-1,-3-1 2,1 1-2,-1 0 2,-2-1-1,1 1 0,-2 2 0,-2-1 1,1 0-1,-3 1 1,0 2-2,1-2 1,2 2 0,-3-2 0,7 0 1,-2-2-1,3 1-1,-4 1 1,3-2 0,0 1-1,0 1 1,1-2-1,-1 4 1,1 0 1,-1 1-1,-2 1 0,-3 3 0,0-3 1,1 1 0,-2 0 0,2-1-2,1-2 2,1 0-1,-3 0 0,3-1 0,2 1 0,-3 0 0,3 3-1,-3-2 2,-3 5-1,2-1 0,-1 1 1,3 1-2,-3-1 1,1 0 1,-3 2-1,-3-2 1,-1 0 1,2-1-3,-2-3 2,5 0-1,2-2 1,4 0 0,-3 0-2,5-1 1,-5 2 0,0 0 0,3 1 0,-4 0 2,4 2-1,-3 0-1,0 2 2,3-2 2,-5 1-1,1-2-2,-3-1-1,1-1 2,-1 1 1,3-1-3,1-2 1,-3 4-1,-1-1-1,4 0 1,-4 4-1,7 0 1,-3 2 0,3-1 1,-3 0-2,2-1 0,4-1 2,1-2 2,0-1-4,-4 0 1,4-1 0,-6-3 0,5 4 0,-2 0-1,-1 2 2,1 1 0,2 0-1,1-1-1,-3 1 1,3-2 0,0 0 0,0-1 0,0-3 1,-1 0-2,-2-3 1,-1 1 0,4-2 0,-5 1-6,3 1-2,-2-2 2,-3 3 2,3 0-2,2 0-1,-1 1-8,2-2-15,1-4-26,0-1-58</inkml:trace>
  <inkml:trace contextRef="#ctx0" brushRef="#br0" timeOffset="209073.08">5967 2218 58,'5'-1'327,"-5"1"-326,0 0-15,0 5 15,1 9 10,-1 6 1,0 3-1,0 2-7,0-1 0,0 3-3,0-3 2,0-1-3,0-5 0,0-4 1,0-4-1,0-3-9,0-4-12,5-3-33,-1 0-54,5-9-54</inkml:trace>
  <inkml:trace contextRef="#ctx0" brushRef="#br0" timeOffset="209323.08">5786 2194 39,'-10'2'337,"6"-2"-343,4 0-1,0 0 19,14 0-10,14 0-4,16-1 5,2 0 3,5 1-4,-2 0-2,-6 2-1,-5 4 2,-8 1-1,-8 0 1,-11 2-1,-11 1 1,0 2 2,-18 1 3,-9 1-2,-8-1 0,-5 0-3,-2-3 2,6-4-1,-2 0 2,8-4-1,10-2-3,5 0-8,15-4-25,0-2-58,15-3-29,13 0-36</inkml:trace>
  <inkml:trace contextRef="#ctx0" brushRef="#br0" timeOffset="209643.08">6350 2246 2,'11'-7'-2,"1"0"2,2 3 3,-8-2 27,-2 5 131,-4-1-104,0 2-16,0-1 27,-1 1-19,-10 0-24,-6 0 1,-4 0-6,0 2-8,-8 4 1,3 2-5,-1-1-1,5 2 3,5-1-3,6 1-3,7 2-3,4 0 1,0 1 0,15-1 2,5 2-6,6-3 3,1 1 0,-5 0 2,0 0-3,-12-1 2,-1 1-1,-9 0 1,0-1-2,-15 1-2,-11 1 1,-3-2-2,-5-2-2,5-3 2,3-2-6,1-3-7,4-5-18,3-8-32,3-8-93</inkml:trace>
  <inkml:trace contextRef="#ctx0" brushRef="#br0" timeOffset="209803.08">6279 2245 53,'3'3'420,"-3"-3"-427,7 0-7,5 0 29,13 0-6,10-5-2,11-1-3,8 0-3,3 0-3,0 1-12,0 2-16,-3 2-15,-1 1-20,-7 0-30,-13 4-50</inkml:trace>
  <inkml:trace contextRef="#ctx0" brushRef="#br0" timeOffset="210443.08">5348 2729 66,'0'2'-39,"0"1"233,0 0-174,0 0-25,0 1 15,0-1 4,0 2-10,6-2-4,1 0 1,4-1 2,-4-2 1,4 0 2,-1 0 4,-1-6 2,0-1 2,2 1-4,-7-2-3,-1 1-2,-3 0 1,0 1-1,0 1-3,-3 3 5,-8-1 0,-4 3 6,2 0-1,-2 4-3,1 3-5,3-1-2,3 1-1,5-1-2,3 0-4,0-1-9,0-2-35,9-3-54,0-2-129</inkml:trace>
  <inkml:trace contextRef="#ctx0" brushRef="#br0" timeOffset="211013.08">4858 2200 38,'0'-4'2,"0"1"4,0 0 101,0 1-37,0 1-52,3-1-3,-2 2 7,2 0-8,-3 0-6,6-1-2,-6 1 2,2 0 3,0-1 3,-2 1 2,5 0-1,-3 0-1,2 0-2,0 0-5,3 0-1,0 2 3,0 3 2,1 2 1,5 4-2,-2 2 4,0 3-1,3 3 8,1 2-3,6 2-6,8-1-4,-1 6 2,5 2 2,-2 4-5,-1 0 0,-2 3-6,-1-1 1,-1-1 1,-1-2-2,-4-2 0,1-6-1,0-3 0,-5-4 0,-3-3 1,-3-4 0,-3-2-1,-5-5-2,-2-1-11,-1-3-16,0 0-43,-11-11-83</inkml:trace>
  <inkml:trace contextRef="#ctx0" brushRef="#br0" timeOffset="211903.08">5383 2739 4,'-7'5'2,"-1"1"0,-3 2-3,-3 0-2,-3 1 37,-5 0 104,-2 2-125,-2 2 8,1 0 33,0 1-21,-2 1-24,-3 1-4,-3-1-2,-6 1-2,-3 1-1,-8 0 1,-1 2-1,1 0 1,-7 0 2,0-1-2,3 2 10,-2-2 7,6 0-2,3 0-5,1-1-2,2 2-1,2 2-4,3-2-1,-3 2-2,5-1 0,-1-2 0,1 1 1,-2-1-2,0-2-1,-1-1 1,4-2 1,1-1 0,-1-1 1,8-2 0,-1-2-1,5 1 1,5-1 0,-3-1 1,5 2-4,-1-1 3,0 0 0,1-1 1,2-1 2,1 1-2,1-1 5,4 0-2,3-2-4,-2-2 0,5-1-1,3 0-2,0 1-2,0 1-4,0-2-11,7 0-4,8 2-14,-1-2-32,-4 0-107</inkml:trace>
  <inkml:trace contextRef="#ctx0" brushRef="#br0" timeOffset="212853.08">6243 3249 19,'0'0'-18,"0"0"240,0 0-115,0 1-89,-6 5 10,2 4 15,3 2-19,-4 3-7,3 2 1,-2 1-4,-1 1-3,3-2-5,-2 0-2,2 0 1,-3 0-2,3-1-1,-2-3 0,0-1-6,4-4-12,0 0-30,-3-5-26,0-3-43,-2 0-74</inkml:trace>
  <inkml:trace contextRef="#ctx0" brushRef="#br0" timeOffset="213093.08">6114 3272 20,'0'-2'164,"0"-3"-42,0-1-121,11 0 10,11 0 30,6-2-23,9 2-11,1 1-3,2-1-2,0 4 0,-2 1-2,-6 1 0,-7 0 0,-4 0-1,-10 1 2,-7 3-1,-4 3 2,-4 0 8,-18 2-5,-9 2-3,-4-2-1,-2 0 3,-5 0-1,2-2-2,-2 0 0,5 0 2,8-2-3,12-2-1,7 1-3,10-2-21,0 0-48,14-2-43,1 0-89</inkml:trace>
  <inkml:trace contextRef="#ctx0" brushRef="#br0" timeOffset="213293.08">6669 3218 1</inkml:trace>
  <inkml:trace contextRef="#ctx0" brushRef="#br0" timeOffset="213513.08">6678 3226 0,'0'1'15,"2"0"-6,0-1-6,-2 0 18,0 2 10,0-2 19,0 0 36,0 1-6,-6 0-31,-5 2-13,-4 1 4,-3 4-1,-2-1-12,1 4-9,-3 5-5,-2 3 3,6 1-8,3 3-1,4-1 0,6 2 0,5-4-6,0-2 0,9-3 1,9-4-6,8-2 4,0-3-1,5-4-2,0-2 2,-3 0 2,-2-4-6,-8-3-2,-6-3-1,-2-1-1,-10-1 1,0 1 0,-5 2 5,-15 3-7,-2 3-13,-6 3-21,-2 0-35,-5 8-66,0 1-50</inkml:trace>
  <inkml:trace contextRef="#ctx0" brushRef="#br0" timeOffset="214273.08">5508 3547 91,'2'2'63,"-2"-1"-52,2 0 11,-2-1 6,0 0-12,2 0-1,-2 0 7,0 0 8,0 0 0,0 0 1,0-2 1,0-2-18,0 0-9,0 3 4,0 0 4,0 1 2,-4 0-3,-2 2-9,-1 5-6,0 4-1,3 2 4,1 1 2,3-3-3,0-2 1,7-3-3,4-2 2,6-4 1,5 0 0,0-3 0,2-8-15,-6-7-59,-11-2-190</inkml:trace>
  <inkml:trace contextRef="#ctx0" brushRef="#br0" timeOffset="-214713.65">5361 2818 0,'0'-9'4,"7"4"51,1 1 93,-5 1-134,3 3-6,-1 0 31,1 0-20,2 0-11,-1 5-2,0 5 4,0 3 3,-7 5 2,0 3-3,0 3 7,0 4 2,0 5-7,0 3 0,0 5-4,0 4-5,-3 4 0,-1 3-2,1-3-2,2 1 1,-4-3 2,3-5-3,-1-1 0,3-4 1,0-5-2,0-4 2,0-4-1,7-5-2,4-2 1,-3-5-9,6-6-26,-5-5-49,-9-1-130</inkml:trace>
  <inkml:trace contextRef="#ctx0" brushRef="#br0" timeOffset="-213983.65">5521 3593 2,'-7'3'178,"5"-2"-158,2-1-14,-2 0 32,2 0-18,-2-2-12,-2-3-9,-3-1 2,-4 1 1,-7-1 3,-3 2 11,-4 0 3,-3 1-1,-5 3 6,5-3-2,-5 3 8,5 0-9,-4 0-3,4 0-3,-1 0-8,0 0-2,-5 0 2,4 0-1,-3 0 0,-2-3 2,0-1-3,-5-1-5,1-1 2,-3 1 4,-1 1-4,-4 3-1,0 0 0,1 1-1,-3 0 0,4 1 1,-1 2 1,3 2 2,-2-1-3,4 0 1,2-1-2,0-1 2,3-1 1,4 0-2,-2-1 3,4 0 0,-1 0-1,1-3 2,-1-1 0,1 2-2,-1 0 2,-2 0 2,2 1-3,1 1-1,-1 0-1,2 0-1,4 0-1,-4 1 1,7 3-1,-2-2 0,0-1 0,5 1 0,-2-2 0,4 0 1,2 0 0,0 0 1,1 0 0,-1 0 0,4-1 1,2-1 0,-2 0-2,0 1 1,0-2 0,-4 3 0,5 0-1,-7-1 0,5 1-1,3 0 1,2 0-2,3 0 0,4 0 0,0 0-1,0 0-11,0 1-28,0 3-39,0-2-82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9-24T19:39:19.4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10597 4008,'0'0,"-27"-13,-13 13,1 0,-27-13,-14 0,1 0,-40-1,0 14,-27-13,40 13,-52 0,52 0,-40 27,40-1,14-13,-67 14,40-14,13 13,0-12,1 12,25 1,-26 12,40 1,-13 0,-14 12,27 1,-13 0,26 0,-27 27,27-27,-13 26,53-39,-13 26,-14 0,13 0,14 13,13-26,-13 40,0-53,0 52,13-39,0 0,0 13,0-26,0 26,13 0,0 0,0 0,0-13,1-13,-1 26,13-26,1 0,-14-1,14 14,12 0,-26-13,27-14,-13 14,-1 0,1-14,-1 1,-13 12,0-26,14 27,-14-13,27-14,-14 13,1 1,12-14,1 27,13-1,0 1,13 0,-13-1,26-12,40 13,-66-14,40 14,-27-14,27-13,-27-13,-26 14,52-1,-12 0,12 0,-13-13,14 0,-14 0,27 0,-40 0,14 0,12-26,-25 13,38-1,-25 1,12-27,1 1,39-14,-66 26,1-12,38-1,-12 14,0-41,-27 15,13-1,-13 0,-26 13,26-13,-39 13,12 1,-12-14,-27 13,26 0,1-12,-14-1,0 13,0-13,-13 13,27-13,-27 14,13-14,-13 26,0-12,13 12,-13-13,0 1,0 12,0-26,0 27,0-27,0 13,-13 1,13-1,0 14,-26-14,12 13,1 1,0-14,0 14,-14-1,14 1,0-1,-1 14,1-13,0-1,-13-12,-1 25,14-25,0 25,-1-12,-12 13,13-14,-14 1,14 13,-13-14,-1 1,14-1,0 14,-14-13,14-1,0 14,0-14,-1 14,1-13,0 12,0 1,-1-13,1 13,0-14,-14 14,27 0,-26-14,13 14,0-14,-1 14,-12 0,13-13,-1 12,1 1,0-13,-14 12,14 1,0 0,-27 13,40-26,-26 26,-1-14,14 1,0 0,13 0,-26 13,26-14,-14 14,1 0,0 0,0 0</inkml:trace>
  <inkml:trace contextRef="#ctx0" brushRef="#br0" timeOffset="5633.53">9710 3638,'-13'0,"0"0,13 13,0 0,0 1,0-1,0 0,0 0,13-13,0 0,0 0,1 0,-1 0,-13-13,0 0,0 0,0-1,0 1,0 0,0 0,-13 13,-1 0,1-13,0 13,0 0,0 0,-1 26,14-13,-13 14,0-1,13 1,0-1</inkml:trace>
  <inkml:trace contextRef="#ctx0" brushRef="#br0" timeOffset="6720.65">9697 3744,'0'13,"0"0,0 1,0-1,-13-13,0 0,-1 0,1 0,0 0,0 0,-1 13,1 0,0 0,13 1,-13-14,13 13,0 0,26-13,14 0,-14-13,-12 13</inkml:trace>
  <inkml:trace contextRef="#ctx0" brushRef="#br0" timeOffset="7063.58">9723 3823,'0'0,"14"0,-14 13,13-13,0 0,-13 14,13-14,1 13</inkml:trace>
  <inkml:trace contextRef="#ctx0" brushRef="#br0" timeOffset="7943.56">9671 3784,'-14'0,"1"0,13-14,-13 1,0 13,13-13</inkml:trace>
  <inkml:trace contextRef="#ctx0" brushRef="#br0" timeOffset="8519.63">9710 3810,'13'0,"14"0,-14-13,14 0,-14 13,0 0,0-14</inkml:trace>
  <inkml:trace contextRef="#ctx0" brushRef="#br0" timeOffset="14263.47">9671 1667,'0'-13,"-14"13,1 0,0 0,0 0,13 13,-14 0,14 0,0 14,0-14,0 0,0 0,0 14,0-14,0 0,27-13,-27 14,13-1,0-13,1 13,12 0,-13-13,14 14,-14-1,0-13,0 0,1 0,-1 0,0 0,0 0,14 0,-14 0,0 0,0 0,1 0,-1 0,0 0,0-13,1-1,-1-12,-13 13,0-1,0 1,0 0,0 0,0-1,0 1,-13 13,13-13,-14 0,1 0,0 13,0-14,-1 1,1 13,0-13,0 0,0 13,-1 0,1 0,0 0,-14 0</inkml:trace>
  <inkml:trace contextRef="#ctx0" brushRef="#br0" timeOffset="14703.97">9856 1588,'13'-14,"-13"1,13-13,-13 12,0 1,0 0,27-14,-27 14,0 0,13-13,0 12,0 1,1 13,-14-13,13 0,-13-1</inkml:trace>
  <inkml:trace contextRef="#ctx0" brushRef="#br0" timeOffset="15111.7">10014 1720,'14'-13,"-1"13,0 0,-13-14,13 14,14-13,-14 0,0 13,1 0,-14-13</inkml:trace>
  <inkml:trace contextRef="#ctx0" brushRef="#br0" timeOffset="15495.72">10081 1839,'0'13,"13"0,0-13,40 14,-40-1,0 13,1-26,-1 27,0-14</inkml:trace>
  <inkml:trace contextRef="#ctx0" brushRef="#br0" timeOffset="15919.7">9975 1918,'0'13,"0"14,0-14,0 14,13-1,0 1,0 12,-13-26,0 1,0-1</inkml:trace>
  <inkml:trace contextRef="#ctx0" brushRef="#br0" timeOffset="16295.71">9763 1958,'-13'13,"0"14,-14-14,14 13,-13-12,12-1,-12-13,26 13,-13-13</inkml:trace>
  <inkml:trace contextRef="#ctx0" brushRef="#br0" timeOffset="16687.48">9631 1905,'-27'0,"-12"0,-1 0,0 13,-13-13,27 0,-1 0,1 13,0-13</inkml:trace>
  <inkml:trace contextRef="#ctx0" brushRef="#br0" timeOffset="17095.47">9538 1746,'0'-13,"-26"13,13-13,-27 13,27 0,-1 0</inkml:trace>
  <inkml:trace contextRef="#ctx0" brushRef="#br0" timeOffset="17655.58">9657 1627,'0'-13,"-13"0,13-14,-13 14,0 0,-1-14,1 14,0 0,13 0,-13-1,13 1,-14-13,14 13,-13-1,13-12,0 13,-13 13</inkml:trace>
  <inkml:trace contextRef="#ctx0" brushRef="#br0" timeOffset="18743.59">9843 1786,'13'0,"13"0,1 0,-1 0,27 0,-40 0,0 0,1 0,-1 0</inkml:trace>
  <inkml:trace contextRef="#ctx0" brushRef="#br0" timeOffset="19115.09">10213 1799,'13'13,"0"-13,1 0,-1 0,0 0,0 0,14 0,-1 0,-13 0,1 0,12 14,-13-14,1 13,-1-13</inkml:trace>
  <inkml:trace contextRef="#ctx0" brushRef="#br0" timeOffset="19415.06">10663 1918,'13'0,"0"13,0-13,14 14,-14-14,0 0,1 0,-1 0,0 13,13-13,-12 13,-1-13,0 0,-13 13,13-13</inkml:trace>
  <inkml:trace contextRef="#ctx0" brushRef="#br0" timeOffset="19688.56">11377 2156,'0'0,"0"14,13-14,1 13,-1-13,0 13,0-13,0 13,1 1,-14-1,26 0,-26 0</inkml:trace>
  <inkml:trace contextRef="#ctx0" brushRef="#br0" timeOffset="20024.57">11853 2672,'0'0,"14"14,-1-1,-13 0,26-13,-13 13,1 0,-1-13,-13 14,26-14,-26 13,14-13,-1 13,0 0,-13 14,13-14,1 0,-1 14,-13-14,13 13</inkml:trace>
  <inkml:trace contextRef="#ctx0" brushRef="#br0" timeOffset="20288.57">12211 3201,'13'27,"0"-14,-13 0,0 1,0-1,0 0,0 0,13-13,-13 27,13-14,1 13,-14 1</inkml:trace>
  <inkml:trace contextRef="#ctx0" brushRef="#br0" timeOffset="21000.5">12779 4180,'0'0,"14"14,-14-1,13 0,-13 0,13-13,0 14,-13-1,0 0</inkml:trace>
  <inkml:trace contextRef="#ctx0" brushRef="#br0" timeOffset="21379.03">13057 4789,'0'0,"13"26,-13-12,0 12,14-13,-14 1,0 25,0-26,0 1,13-1,-13 13,0-12,13 12</inkml:trace>
  <inkml:trace contextRef="#ctx0" brushRef="#br0" timeOffset="21722.04">13176 5358,'0'0,"0"26,0-12,0 12,0-13,0 27,0 0,0-27,0 13,0 1,0-1,0 1,0-14,0 0,0 0,0 1</inkml:trace>
  <inkml:trace contextRef="#ctx0" brushRef="#br0" timeOffset="22039.54">13057 6125,'0'0,"-13"27,0-1,13-13,-13 0,-1 1,14-1,0 0</inkml:trace>
  <inkml:trace contextRef="#ctx0" brushRef="#br0" timeOffset="23183.72">12872 6760,'0'13,"0"14,0 12,-13-12,-14 26,14-13,13 26,0-27,0 1,0-13,0-1,0-13,0 0,13 1</inkml:trace>
  <inkml:trace contextRef="#ctx0" brushRef="#br0" timeOffset="23600.24">12621 7488,'-14'13,"1"13,-13-12,-1-1,1 13,13-26,-27 27,27-1,-1-26,1 13</inkml:trace>
  <inkml:trace contextRef="#ctx0" brushRef="#br0" timeOffset="24031.67">12158 7938,'-27'13,"14"0,0-13,-1 0,1 0,13 13,-13-13,0 0</inkml:trace>
  <inkml:trace contextRef="#ctx0" brushRef="#br0" timeOffset="25167.66">11708 8215,'-13'14,"-14"-14,27 26,-26-13,-1 0,1 1,-1-1,-12 0,-41 14,54-14,-40 13,26-12,0-1,1 0,12-13,-13 13,14-13,-14 13,27-13</inkml:trace>
  <inkml:trace contextRef="#ctx0" brushRef="#br0" timeOffset="25655.62">10636 8665,'-13'0,"0"0,-14 0,1 0,-1 13,-12-13,12 0,1 0,13 0,-1 0</inkml:trace>
  <inkml:trace contextRef="#ctx0" brushRef="#br0" timeOffset="26184.62">9909 8718,'0'0,"-40"0,27 0,0 13,-1-13,1 0,0 0,0 0,-1 0,1 0,-13 0,-1 0,-12 0,12 0,14 0,0 0,-14 0,14 0,-14 0,14 0,-13 0</inkml:trace>
  <inkml:trace contextRef="#ctx0" brushRef="#br0" timeOffset="26781.12">8969 8639,'0'0,"-13"0,13-14,-13 14,-14 0,14 0,-13 0,-1 0,-12-13,-1 0,-13 0,13-14,-13 1,1-1,-1 27,26-13,-13-13,14 26,13-14,-27 14</inkml:trace>
  <inkml:trace contextRef="#ctx0" brushRef="#br0" timeOffset="27336.52">7858 8361,'-13'0,"0"0,-1 0,1 0,-26-13,12 13,-13-14,14 1,-14 13,14-13,-1 0,-26-1,40 14,-13-13,12 0,1 0,0 0,-13 13</inkml:trace>
  <inkml:trace contextRef="#ctx0" brushRef="#br0" timeOffset="27800.52">6800 8229,'-13'0,"13"-14,-27 1,1 13,-1-26,1 12,-1 1,1-13</inkml:trace>
  <inkml:trace contextRef="#ctx0" brushRef="#br0" timeOffset="28295.52">6191 7594,'-13'-14,"0"-12,-14-14,14 27,-13-14,-1 1,1-27,-1 27,14 12,0-12,0 13,13 0,-14-1</inkml:trace>
  <inkml:trace contextRef="#ctx0" brushRef="#br0" timeOffset="28768.51">5794 6800,'0'0,"0"-13,-13-27,13 13,-13 14,0-26,-1-1</inkml:trace>
  <inkml:trace contextRef="#ctx0" brushRef="#br0" timeOffset="29839.57">5675 6072,'14'-26,"-14"-1,0 1,0-1,0-26,-14 14,-12-1,13-26,13 26,0 14,0 13,0-1,0 1,0 0</inkml:trace>
  <inkml:trace contextRef="#ctx0" brushRef="#br0" timeOffset="30264.6">5715 5331,'13'-26,"0"-14,14-13</inkml:trace>
  <inkml:trace contextRef="#ctx0" brushRef="#br0" timeOffset="30999.31">6099 4643,'0'-13,"0"0,0-13,0-1,0 1,26-14,-26 0,40-26,-27 26,13 14,-26-1,27 14,-14-13,0 13,-13-1</inkml:trace>
  <inkml:trace contextRef="#ctx0" brushRef="#br0" timeOffset="31416.31">6535 3982,'0'-13,"0"-14,13 1,1 13,-1-1,0 1,27-13,-14-1,-12 14,12-13,0-14,-12 13,-1 14,13-13,-26 12,0 1</inkml:trace>
  <inkml:trace contextRef="#ctx0" brushRef="#br0" timeOffset="31903.8">7025 3479,'0'-13,"13"13,13 0,-12 0,12-13,1 0,12 13,-12-14,26-12,-40 13,0-14,14 27,-27-13</inkml:trace>
  <inkml:trace contextRef="#ctx0" brushRef="#br0" timeOffset="32328.31">7527 3082,'14'-13,"-1"13,0-13,0 13,14-27,-14 14,0-13,14 13,-14-14,13 1,-12-1,-14 14,13-27,0 27,-13 0,0 0</inkml:trace>
  <inkml:trace contextRef="#ctx0" brushRef="#br0" timeOffset="32780.14">7792 2566,'0'-13,"13"13,-13-13,13 0,-13 0,14-14,-1 1,0-1,0 1,-13 12,14 1,-14 0,13 0</inkml:trace>
  <inkml:trace contextRef="#ctx0" brushRef="#br0" timeOffset="33248.64">7990 2170,'27'0,"-14"-27,40 14,-27 13,1-13,-1-1,1 1,-14 0,0 13,1-13</inkml:trace>
  <inkml:trace contextRef="#ctx0" brushRef="#br0" timeOffset="33783.61">8480 1931,'0'0,"26"0,-12-13,12 13,1 0,-14-13,0 13,0 0,0 0,1 0,-1-13,0 13,0 0</inkml:trace>
  <inkml:trace contextRef="#ctx0" brushRef="#br0" timeOffset="34207.82">9062 1865,'26'0,"14"0,0-13,52 13,-39-13,13 0,-26-1,0 14,-27 0</inkml:trace>
  <inkml:trace contextRef="#ctx0" brushRef="#br0" timeOffset="40705.33">9551 5583,'0'13,"0"0,0 0,0 1,14-14,-14 13,26-13,-13 0,1 0,-1 0,-13-13,13-14,-13 14,0 0,0-1,0 1,0 0,0 0,-40 0,27 13,0-14,-14 14,1 0</inkml:trace>
  <inkml:trace contextRef="#ctx0" brushRef="#br0" timeOffset="45432.1">9790 807,'0'13,"0"0,0 14,0-14,0 14,0-1,0-13,0 14,0-14,0 0,0 0,0 1,0-1,0 0,0 0,0 1,0-1,0 0,0 0,0 0,0 1,0-1,0 0,0 0,0 1,0 12,0-13,0 1,0-1,0 13,0-13,0 1,0-1,0 0,0 0,0 1,0-1,0 13,0-12,0 12,0-13,0 14,0-14,0 13,0-12,-14-1,14 0,0 0,-13 1,13-1,0 13,0-13,0 14,0-1,-13-12,13-1,0 13,0-13,0 1,0 12,0-13,-13 1,13 12,0-13,0 1,0-1,-14 13,14-13,0 1,0 12,0-13,0 1,0-1,0 13,0-12,-13-1,13 13,0-13,0 14,0-14,0 14,0-1,0-13,0 14,0-14,0 27,0-27,0 13,0-12,0 12,0 14,0-14,0 1,0-14,0 13,0 1,0 12,0-12,0-1,0 27,0-26,0 26,0-14,0 1,0 0,0 13,0-27,0 14,0-1,0-12,0 13,0-14,0 14,0-14,0 1,0-1,0-13,0 27,0-27,0 27,0-14,0 1,0-1,0-12,0 12,0 1,0-1,0-13,0 14,0 12,0-12,0-1,0 1,0-14,0 13,0 1,0-1,0 1,0-14,0 27,0-14,0 1,0 12,0-25,0 25,0-12,0-1,0-13,0 1,0 25,0-25,0-1,0 13,0 1,0-14,0 13,0-12,0-1,0 0,0 0,0 0,0 1,0-1,0 13,0-12,-13-1,13 13,0 1,0-1,0 1,-13-14,13 0,0 14,0-14,0 0,0 0,-13 14,13-1,0 1,-14-1,14 1,0-14,0 27,0-27,0 0,-13 13,13-12,-26 25,26-12,-14 26,14-14,0 1,0 0,-13-1,13-25,-13 25,13-25,0-1,0 13,-13 1,13-14,-14 0,14 0,0 1,0-1,0 0,0 0,0 1,0-1,0 0,0 0,0 1,0-1,0 0,0 0,0 0,0 1,0-1,0 0,0 0,0 1,0-41</inkml:trace>
  <inkml:trace contextRef="#ctx0" brushRef="#br0" timeOffset="46415.09">10028 595,'0'27,"0"-1,0 14,-14-14,14 14,0-13,0 12,0-26,14 1,-1-1,0 0,0-13,1 0,-1 0,0 0,0-13,14-14,-27 1,13-14,-13 14,0-1,0 1,0-14,-26 1,12 25,-12 1,13 0,-14 13,14 0,0 0,13 13,-14 0,14 14,0 12,14 1</inkml:trace>
  <inkml:trace contextRef="#ctx0" brushRef="#br0" timeOffset="47943.6">9697 5622,'13'0,"40"0,-13 0,26 0,79 0,-39 0,80 0,-28 0,54 0,-27 0,80 0,-107-26,14 13,40 13,-53-14,39 14,-52 0,-14 0,-26 0,53 0,-53 0,26 0,0 0,-26 0,39 0,-78 0,38 0,-25 0,39-13,-40 13,1 0,12 0,-39 0,40 0,-40 0,-14 0,-25 0,-1 0,0 0,0 13,14-13,-14 0,13 0,-12 0,-14 14,13-14,0 0</inkml:trace>
  <inkml:trace contextRef="#ctx0" brushRef="#br0" timeOffset="49520.6">14010 5913,'0'0,"-14"0,1 0,0-13,0 13,0 0,-14 0,14 0,0 0,13 27,0-14,0 0,0 0,13-13,0 0,0 0,-13-13,14 40,12-1,-26 1,13-1,0 14,-13-27,14 0,-14 0,13 1,-13-1,13-13</inkml:trace>
  <inkml:trace contextRef="#ctx0" brushRef="#br0" timeOffset="49905.1">14195 5993,'0'13,"0"27,0-14,13 1,-13-14,0 0,27-13,-14 0,13 0,-26-26,0-1,14-12,-14-1,0 0,-27 0,1 27,-1 0,-13 13,14 13,0 27,26 0,0 39,0-26,26 13</inkml:trace>
  <inkml:trace contextRef="#ctx0" brushRef="#br0" timeOffset="51279.57">9644 5596,'0'40,"13"13,-13 39,14 54,-1-1,-13 40,0-39,0 66,0-40,0 92,0-65,0-14,0 66,0-39,0 79,0-119,0 0,0-40,0-26,0 13,0-53,0 27,0-40,0 26,0-39,0 13,0-27,0 1,0-1,0-13,0 14,-13-14,13 0,0 0,0 27,0-13,0-14,0 0,0 0</inkml:trace>
  <inkml:trace contextRef="#ctx0" brushRef="#br0" timeOffset="52503.42">9499 5596,'-14'0,"-12"0,-27 0,-53 0,14 0,-67 13,26-13,-78 0,26 0,-106 0,105 0,1 0,-79 0,92 0,-67 0,81 0,-14 0,39 0,-39 0,67 0,-14 0,-27 0,40 0,-66 0,53 0,-40 0,14 0,-1 13,54 14,52-27,-13 13,40 0,0-13,-1 0,-12 0,13 0,-40 0,13 0,-39-13,39 13,27 0</inkml:trace>
  <inkml:trace contextRef="#ctx0" brushRef="#br0" timeOffset="60087.64">9895 2196,'0'13,"0"14,0 12,0 1,0 0,0-14,0 14,0 0,0-14,0 14,0-14,0 14,-13 0,0-14,13 14,0-14,0 1,0-1,0 14,0-27,0 14,0-14,0 0,0 0,0 0,0 1</inkml:trace>
  <inkml:trace contextRef="#ctx0" brushRef="#br0" timeOffset="60799.64">9816 2699,'0'13,"0"13,27 14,-1 0,0 26,-26-40,27 14,-14-27,-13 14,13-27,-13-13,0-1,14-12,-1-1,-13 1,13 0,0-1,0 1,-13-1,14 1,-1 12,-13 1,0 0</inkml:trace>
  <inkml:trace contextRef="#ctx0" brushRef="#br0" timeOffset="61511.62">10054 2738,'-13'0,"0"0,-1-13,-12 13,-14-13,14 13,13 0</inkml:trace>
  <inkml:trace contextRef="#ctx0" brushRef="#br0" timeOffset="81671.67">9869 3850,'0'26,"0"-13,0 1,0-1,0 0,0 14,0-14,0 13,0-13,0 1,0-1</inkml:trace>
  <inkml:trace contextRef="#ctx0" brushRef="#br0" timeOffset="82999.27">9829 4194,'0'13,"0"0,0 0,0 1,14-1,-1-13,-13 13,13 0,0 0,0-13,1 0,-14 14,26-14,-13 0,-13-14,0 1,0 0,0-13,0 12,0 1,0 0,0 0,0-1,-13 14,0 0,0 0</inkml:trace>
  <inkml:trace contextRef="#ctx0" brushRef="#br0" timeOffset="90823.65">9816 6866,'0'13,"0"14,0 12,0-25,0-1,0 0,0 13,0-12,0-1,0 0,0 0,0 1</inkml:trace>
  <inkml:trace contextRef="#ctx0" brushRef="#br0" timeOffset="91807.64">9829 7263,'14'0,"-1"0,0 0,0 0,0 13,-13 0,0 1,0-1,0 0,0 0,0 0,-13 14,13-14,-26 0,26 1,-13-1,-1-13,14 13,0 0,14-13,-1 0,40 13,-27-13,14 0,-27 0,13 0,-12 0</inkml:trace>
  <inkml:trace contextRef="#ctx0" brushRef="#br0" timeOffset="92671.65">10028 7342,'-14'0,"14"13,0 1,0-1,0 0,0 0,14 1,-1-14,0 0,0 0,1 0,-1 0,-13-14,0 1,0 0,13 0,-13-1</inkml:trace>
  <inkml:trace contextRef="#ctx0" brushRef="#br0" timeOffset="93303.62">10186 7276,'0'13,"0"1,0 12,0-13,0 14,0-14,0 0,0 14,14-27,12 0,-13 13,14-13,-14 0,0 0,1-13,-14-1,13 14,-13-13</inkml:trace>
  <inkml:trace contextRef="#ctx0" brushRef="#br0" timeOffset="93624.64">10292 7316,'0'13,"0"0,0 0,0 1,0 25,0-25,0-1,0 13,0 1,0-14,0 0,14-13,-14-13</inkml:trace>
  <inkml:trace contextRef="#ctx0" brushRef="#br0" timeOffset="94264.14">10438 7408,'0'0,"13"14,-13-1,0 0,0 0,0 0,0 1,0-1,-13-13,0 0,-1 0,-12 0,13-13,13-1,0-12,13 13,-13 0,13-1,0 1,1 0,-14 0,0-1,13 1,-13 0,0 0,0 0,-13 13,-1 0,1 0,13 13,13-13,-13 13</inkml:trace>
  <inkml:trace contextRef="#ctx0" brushRef="#br0" timeOffset="96481.86">11615 5437,'13'-26,"1"26,-14-27,13 14,0 13,-13-13,13 0,-13-1,0 1,14 13,-14-13,13 13,0 26,-13 1,13-14,1 14,-14-1,0-13,0 0,0 1,0-28</inkml:trace>
  <inkml:trace contextRef="#ctx0" brushRef="#br0" timeOffset="97064.36">11814 5411,'0'13,"0"0,0 0,13-13,-13 14,13-14,0 0,1 0,-1 0,0 0,0 0,-13-14,0 1,0 0,0 0,0-14,-13 27,0 0,0 0,-1 0,1 0,13 14</inkml:trace>
  <inkml:trace contextRef="#ctx0" brushRef="#br0" timeOffset="98056.11">11999 5331,'0'-13,"13"0,14 13,-14 0,13 0,-13 0,1 0,-1 0,0 0,-13 13,13 0,1 1,-14-1,0 0,0 0,0 1,-14-1,1-13,13 13,-13-13,0 0,13 13,-14 0,1 1,40-14,-14 0,0 0,0 0,27 0,-27 0,1 0,-1 0</inkml:trace>
  <inkml:trace contextRef="#ctx0" brushRef="#br0" timeOffset="98600.61">12237 5292,'0'13,"0"0,0 0,13 14,0-14,14 0,-27 14,26-27,-12 0,-14 13,26-13,-13 0,-13-13,14 13,-14-13,13 13,-13-14</inkml:trace>
  <inkml:trace contextRef="#ctx0" brushRef="#br0" timeOffset="99050.62">12383 5331,'0'40,"0"-13,0-1,0-13,0 14,0-14,0 0,13-13,-13 13,0 1</inkml:trace>
  <inkml:trace contextRef="#ctx0" brushRef="#br0" timeOffset="117864.13">11721 2143,'0'13,"-26"27,12-27,-12 27,13-14,-27 1,27-1,-14 1,-12-14,39 0,-14 0,1-13,0 0</inkml:trace>
  <inkml:trace contextRef="#ctx0" brushRef="#br0" timeOffset="118791.62">11814 1773,'0'-14,"26"14,-13-13,14 13,-1 0,-13 0,27 0,-27 0,1 0,-1 13,0 1,-13 12,27-13,-14 1,-13 25,13-39,-13 14,0-1,-13 0,-14-13,14 0,-27 13,14-13,13 0,-1 0,14 13,27-13,-14 0,14 0,-1 0,14 0,-27 0,0 0,-13 14,0-1,0 0,-26 0,-1 14,14-27,0 0,0 0,-1 0,1 0</inkml:trace>
  <inkml:trace contextRef="#ctx0" brushRef="#br0" timeOffset="119400.12">12290 1945,'0'13,"0"0,13 0,0 1,1-14,-1 0,0 0,0 0,1 0,-1 0,-13-14,13 1,-13 0,0 0,0-14,0 14,0 0,0 0,0-1,-26 14,12 0,1 0,-13 0,-14 14,27-1,-14 26,1-12,13 13,13-14,0-13</inkml:trace>
  <inkml:trace contextRef="#ctx0" brushRef="#br0" timeOffset="123031.62">11298 2606,'0'13,"-14"-13,14 14,-13-14,0 13,0-13,0 26,-1-26,1 14,0-1,-14 0,27 0,-13-13,0 13,0-13,13 27,-13-27,13 13,-40 0,40 1,-13-14,-1 13,1-13,13 13,-13 0,13 1,-13-14,13 13,-14 0,1 0,13 0,-13-13,13 14,-13-14,13 13,-13 0,-1 0,1-13,0 27,0-14,13 0,-14 0,14 1,-26-1,13 0,13 14,-14-27,1 26,0-26,0 13,13 1,-13-1,-1-13,1 13,0-13,0 13,-1 0,1 1,-13-1,12 0,1 0,-13-13,13 14,-1-14,-12 13,13-13,13 13,0 0</inkml:trace>
  <inkml:trace contextRef="#ctx0" brushRef="#br0" timeOffset="123655.64">10570 3149,'0'13,"0"0,0 0,-13 14,0-14,-14 13,27 1,-26-14,26 0,-13 1,-1-1,14 0,14-13,12 0,0 0,1 0,13 0,-1 0,14-13,-13 0,-14-1,-12 1,-1 0</inkml:trace>
  <inkml:trace contextRef="#ctx0" brushRef="#br0" timeOffset="140639.61">9697 3241,'13'0,"14"0,-1-13,14 13,13-13,-14 13,41 0,-41 0,1 0,-13 0,-1 13,-13-13,1 13,-1 0,0 1,13 12,1 1,-1-1,41 0,-41-12,14-14,-27 13,0 0</inkml:trace>
  <inkml:trace contextRef="#ctx0" brushRef="#br0" timeOffset="141535.14">10107 3466,'0'27,"-26"-27,12 26,1-26,0 26,0-26,-14 14,27-1,-26-13,13 0,-1 0,1 0,0 0,0 0,-1 0,14-13,-13-1,13-12,0 13,0 0,0-1,0 1,27 13,-14 0,0 0,0 0,1 0,-1 0,0 0,13 53,-12-27,25 14,-12-13,-14-1,0-13,-13-39</inkml:trace>
  <inkml:trace contextRef="#ctx0" brushRef="#br0" timeOffset="145727.64">9737 2289,'13'0,"0"0,0 0,14 0,-14 0,14 0,-14 0,13 0,-13 0,1 0,-1 0,0 0,0 0,1 0,-1 0,0 0,0 0,0 0,14 0,-14 0,14 0,-14 0,0 0,0 0,14 0,-1 0,-13 0,1 0,12 13,-13-13,14 0,-14 0,14 0,-1 0,-13 0,14 0,-14 0,0 0,0 0,14 0,-14 0,0 0,14 0,-14 0,0 0,0 0,1 0,-1 0,0 0,14 0,-14 0,0 0,13 0,-12 0,12 0,-13 0,1 0,-1 0,0 0,0 0,14 0,-1 0,-13 0,1 0,-1 0,27 0,-27 0,13 0,-12 0,12 0,-13 0,0 0,1 0,12 0,-13 0,1 0,12 0,-13 0,14 0,-1 0,-13 0,1 0,-1 0,0 0,0 0,1 0,-1 0,0 0,0 0,0 0,14 0,-14 0,0 0,1 0,-1 0,0 0,0 0,1 0,-1 0,0 0,13 0,-12 0,-1 0,-13-13</inkml:trace>
  <inkml:trace contextRef="#ctx0" brushRef="#br0" timeOffset="147007.79">9922 2183,'-40'0,"14"0,-1 0,1 0,-1 0,1 13,-1-13,14 13,-13 1,13-14,13 13,-14 0,-12-13,26 13,-13-13,-1 0,1 13,26-13,14 0,-14 14,27-14,-14 0,1 13,12-13,-12 0,-1 13,-12-13,-1 0,0 13,0-13,0 14,27-14,-13 0,-1 0,-26 13,13-13</inkml:trace>
  <inkml:trace contextRef="#ctx0" brushRef="#br0" timeOffset="150448.35">11549 2394,'0'14,"0"-1,0 0,0 14,0-1,0-13,0 1,0 12,13-13,-13 0,0 1,0-1,0 0,0 0,0 14,0-14,0 0,0 1,0 12,0-13,0 0,0 1,0 12,0-13,0 1,0-1,0 0,0 0,0 1,0-1,0 0,0 0,0 0,0 1,0-1,0 0,0 0,0 1,0-1,0 13,0-13,0 1,0-1,-13-13,13 13,0 14,0-14,0 13,0-12,0-1,0 0,0 0,0 0,-13 1,13-1,0 0,0 0,0 1,0 12,-13 1,13-14,0 0,0 0,0 0,0 14,-14-1,14-12,0-1,0 0,0 14,0-14,0 0,-13 0,13 0,0 1,-13-1,13 13,-13-26,13 14,0 12,0-13,0 0,0 1,-14 12,14-13,-13-13,13 14,-13 12,13 1,0-14,0 0,0 0,0 0,-13-13,0 0</inkml:trace>
  <inkml:trace contextRef="#ctx0" brushRef="#br0" timeOffset="150807.64">11351 3770,'0'0,"13"0,0 14,0 25,14-26,-1 14,-13-1,-13 1,27-14,-27 0,13 1,14-14,-27 13,13-13,0-27,-13 1,0-14,0 14,13 12,-13-12,0 0</inkml:trace>
  <inkml:trace contextRef="#ctx0" brushRef="#br0" timeOffset="157559.66">16880 4961,'27'0,"13"0,12 0,54 0,-13 0,26 0,-13 0,0 13,66 14,-53-14,53 13,-40-12,0-14,14 0,26 0,-40 0,-26 0,53 0,-80 0,67 0,-54 0,14 0,-40 0,13 0,-12 0,-14 0,13 0,-27 0,14 0,-13 0,13 0,-13 0,13 0,-14 0,14 0,26 0,-26-14,40 1,-53 13,52-26,-26 12,14 14,-1 0,-26 0,13 0,-26 0,26 0,-26-13,-1 0,-12 13,-1 0,14 0,-13-13,12 13,1 0,0 0,-14 0,1 0,12 0,-26 0,1 0,12-14,-13 1,14 13,-14 0,13 0,-12 0,-1 0,27 0,-14 0,14 0,-1 0,1 0,-13 0,-1 0,-13-13,14 13,-14 0,0 0,0 0,1-13,-1 13,0 0,14 0,-1 0,-13 0,14 0,-1 0</inkml:trace>
  <inkml:trace contextRef="#ctx0" brushRef="#br0" timeOffset="158496.01">16854 4882,'13'0,"0"39,1 14,-14-13,0 13,0-40,0 0,0 14,0-41,0 1,0 0,0 0,0 0</inkml:trace>
  <inkml:trace contextRef="#ctx0" brushRef="#br0" timeOffset="164935.15">21987 4829,'-13'26,"13"1,-14-1,14 0,0 1,0-1,-13 1,13-1,-13-12,13-1,0 0,-13 0</inkml:trace>
  <inkml:trace contextRef="#ctx0" brushRef="#br0" timeOffset="171519.58">16536 5001,'-13'0,"0"0,0 0,13 13,-13-13,13 13,0 0,-14-13,14 14,0-1,0 0,0 0,0 0,0 1,14-1,-1 0,13-13,-13 0,1 0,-1 0,0 0,0 0,1 0,-1 0,-13-13,0 0,0-1,0 1,0 0,0 0,-13 13,-1-27,1 27,-13-13,26 0,-14 13</inkml:trace>
  <inkml:trace contextRef="#ctx0" brushRef="#br0" timeOffset="174823.68">22106 4961,'0'13,"0"0,0 1,0-1,0 0,13 0,0 1,1-1,-1-13,0 0,14 0,-14 0,0 0,0 0,0 0,1 0</inkml:trace>
  <inkml:trace contextRef="#ctx0" brushRef="#br0" timeOffset="175288.11">22238 4987,'0'14,"0"12,0 1,0-14,0 0,0 13,0 1,0-1,0 1,0-14,13-13</inkml:trace>
  <inkml:trace contextRef="#ctx0" brushRef="#br0" timeOffset="176012.62">22371 5067,'0'26,"0"-13,-14 1,14-1,0 0,0 0,0 1,0-1,0 0,0 0,14-13,-1 0,0 0,0 0,14 0,-27-13,13 0,-13 0,0-14,0 14,0 0,0-1,0 1,-13 13,-1 0,1 0,-13 0</inkml:trace>
  <inkml:trace contextRef="#ctx0" brushRef="#br0" timeOffset="179056.63">22728 5040,'0'-13,"13"13,-13-13,0 0,-13-14,-1 1,-12 26,13-14,0 14,-1 0,1 0,0 0,13 27,0-14,0 14,-13-14,13 13,0-12,0-1,0 0,0 0,13-13,0 0,0 0,1 0,-1 0,0 0,0 0,0-13,-13 0,14 26,-14 27,13-14,-13 14,0-14,0 1,0-14,0 0,0 14,0-41</inkml:trace>
  <inkml:trace contextRef="#ctx0" brushRef="#br0" timeOffset="179505.15">22939 5014,'0'13,"-13"27,0-1,13 1,-27-27,27 14,0-1,0 14,0-27,0 0,27 1,-14-1,0-13,1 0,-1-13,0 13,-13-14,13 1,-13 0,0 0,0 0,-13 13,0 0,-27 0,14 0,-14 0,14 13,-14 26,13-25</inkml:trace>
  <inkml:trace contextRef="#ctx0" brushRef="#br0" timeOffset="181320.16">19487 1786,'-27'0,"14"0,-14 13,27 0,-13-13,13 14,-13-1,0 0,13 0,-13 14,13-14,-14 0,14 14,0-1,0-13,0 1,0 12,14 1,-1-14,0 13,0-13,27 14,-14-27,1 13,-1-13,1 0,-1 13,14-13,-27 0,0 0,14 0,-1 0,1-26,-1-1,-13 14,1-13,12-1,-26 14,0 0,0-14,0 14,0-13,0-1,0 14,-13-13,-14-27,-12 26,12 1,1-14,-14 40,0-13,14 13,-1 0,14 0,0 0,0 0</inkml:trace>
  <inkml:trace contextRef="#ctx0" brushRef="#br0" timeOffset="181823.17">19711 1786,'-13'0,"13"-27,0-12,13 12,1-26,12 27,-13-14,1 14,12-14,-13 14,1 26,-14-14</inkml:trace>
  <inkml:trace contextRef="#ctx0" brushRef="#br0" timeOffset="182207.45">19778 1852,'26'0,"-13"-13,14 0,-14 13,13-14,1 14,13-13,-27 13,13-13,-12 13,-1 0,0 0,-13-13</inkml:trace>
  <inkml:trace contextRef="#ctx0" brushRef="#br0" timeOffset="182615.5">19936 2037,'14'14,"25"-1,14 13,0 1,13-1,-13-26,-13 27,-27-14,0-13</inkml:trace>
  <inkml:trace contextRef="#ctx0" brushRef="#br0" timeOffset="183049.23">19817 2196,'40'27,"-27"12,27 14,-27-26,0-1,14 14,-27-14,-13-26,-27-26,27 12</inkml:trace>
  <inkml:trace contextRef="#ctx0" brushRef="#br0" timeOffset="183407.73">19434 2183,'0'13,"0"0,0 1,13-1,-13 0,0 0,-13 27,-1-27,1 0,-13 14,-1-14,14 13,-13-12,12-1</inkml:trace>
  <inkml:trace contextRef="#ctx0" brushRef="#br0" timeOffset="183815.73">19328 2103,'-13'-13,"-1"13,-12 0,-14 0,-13 0,14 0,-1 0,0 0,14 0,13 0,13-13</inkml:trace>
  <inkml:trace contextRef="#ctx0" brushRef="#br0" timeOffset="184223.63">19275 1865,'0'-13,"-13"-13,-14-1,14 1,-40-27,13 13,-13 0,40 1,-13 12</inkml:trace>
  <inkml:trace contextRef="#ctx0" brushRef="#br0" timeOffset="184735.12">19394 1707,'0'-14,"0"-12,0-14,0 27,0-40,-13 27,0-14,13 0,0 1,0-1</inkml:trace>
  <inkml:trace contextRef="#ctx0" brushRef="#br0" timeOffset="206975.64">11562 2394,'0'14,"0"-1,-13-13,13 26,-13-26,0 14,13-1,-14-13,14 13,-13 0,13 1,-13-14,0 26,-1-13,14 0,-13-13,13 14,-13-1,0 0,13 0,0 1,-13-14,13 13,-14 0,1-13,13 13,0 1,-13-14,13 13,0 0,-13-13,13 13,-14 0,1 1,13-1,-13-13,13 13,0 0,-13-13,13 14,0-1,-14-13,14 13,-13-13,13 13,0 1,-13-14,13 13,0 0,-13-13,13 13,0 0,-13 1,13-1,-14-13,14 13,0 0,0 1,-13-1,13 0,0 0,-13-13,13 13,0 1,-27-14,27 13,0 0,0 0,-13 14,0-14,13 0,-13 1,0-1,13 13,-27-26,27 13,0 1,-26-1,26 0,0 0,-27-13,27 27,-13-27,0 13,13 14,-27-14,27 13,-13-13,13 14,-13-14,0 14,13-1,-14-13,14 1,-13-1,13 0,0 0,-26 14,12-14,14 0,-13 0,0 1,13-1,-13-13,13 13,-14 0,14 0,-13-13,13 14,-13-1,0-13,13 13,-13-13,13 13,0 1,-14-14,14 13,-13 0,13 0,-13-13,13 14,0-1,-13-13,13 13,-14 0,14 0,-13-13,0 14,13 12,-13-13,-1 1,14-1,-13-13,13 13,-13-13,13 13,-13 1,13-1,-13 0,-1-13,14 13,-13 0,13 1,-13-14,13 13,0 0,-13 0,13 1,-14-14,14 13,-13-13,13 13,-13-13,13 13,0 1,-13-14,0 13,13 0,-14 0,1 14,0-14,0 0,-1 14,1-1,13 0,-13 1,0-14,-1 14,1-14,0 0,0 14,0-1,13-13,-14 27,1-27,13 0,-13 1,0-1,13 0,-14 0,1 14,0-1,0-13,-1 1,1-1,13 0,-13 0,0 1,0-1,13 0,-14 0,14 1,-13-1,13 0,-13-13,0 26,-1 1,1-27,13 13,0 14,-13-27,0 26,-1-13,1 0,0 1,13-1,-13 0,13 0,-13 1,-1-1,1 0,13 0,-13 1,13-1,0 13,-13-26,13 13,0 1,-14-14,14 13,0 0,0 0,-13 1,0-1,0 13,0-12,-1-1,1 0,0 0,13 0,-13 1,13-1,-14-13,14 13,0 0,-13 1,0-14,13 13,-13 0,13 0,0 1,0-1,-14-13,14 13,-13 0,0 0,0 1,0-1,13 13,-27-12,27-1,-26 13,26-13,-14 1,1-14,13 13</inkml:trace>
  <inkml:trace contextRef="#ctx0" brushRef="#br0" timeOffset="-174888.88">19566 2236,'13'39,"-13"-12,13-1,-13 14,0-14,0 14,0-27,0 27,0-13,0-14,0 0,0 0,0 0,0 1,0 12,0 1,-13-1,13 1,0-14,0 0,0 13,-13 1,13-1,-13-12,13-1,0 0,0 0,0 14,0-14,0 13,-14 1,14-14,0 0,0 14,-13-14,13 13,0-12,0-1,-13 0,13 27,0-27,-13 14,13-14,0 13,0 14,0-14,0 1,0-14,0 14,-13-1,13-13,0 0,0 14,0-1,0-12,0 25,0-12,0-1,0 1,0 12,0 1,0-27,0 14,0-1,0 1,0-1,0 1,0-14,0 13,-14 1,14 12,0-12,-13-1,13 1,0-14,0 27,0-14,-13 1,13-1,0-13,0 27,0-14,0 14,0 0,0-1,0-12,0-1,0 14,0-13,0 12,0-12,0-1,0 1,0 12,0-12,0-1,0 14,13-27,0 27,-13-14,14 14,-14-14,13-12,0 12,-13 1,0-14,0 0,13 0,0 0,-13 1,0-1,0 0,0 0</inkml:trace>
  <inkml:trace contextRef="#ctx0" brushRef="#br0" timeOffset="-173720.12">19487 5001,'0'13,"0"0,0 0,0 1,13 12,-13-13,0 0,0 1,0 12,0-13,0 1,26-28,-13-12,14-14,-14 14,0 13,1-14,-14 1,0 12,0-12,-27 26,1 0,12 0,1 0,0 0,0 0,0 13,-1 0,14 1,0-1,0 13,0-12,0-1,0 0,0 0,14 0,-1-13,0 0,13 0,-12 0,-1-13,13 0,-26 0,14 0,-1-1,-13 1,0-13,0 12,0 1,-13 0,-1 13,1 0,0 0,-14 0,14 13,0 14,-13-1,12-13,1 14,13-1,0-13,0 1,13-14,27 0,0 0,-14-27,-13-12,14 12,-14 1,-13-1,0 1,0-1,-13 14,-14 13,-12 0,25 0</inkml:trace>
  <inkml:trace contextRef="#ctx0" brushRef="#br0" timeOffset="-168783.88">19209 5331,'39'0,"-12"-13,13 13,-1 0,1 0,-14 0,-12 0,-1 0,-13 13,0 14,-13-1,-1 14,-12 0,0-14,-1 1,14-1,-14 14,27-27,-13 0,0-13,26 0,0 0,1 0,-1 0,13 0</inkml:trace>
  <inkml:trace contextRef="#ctx0" brushRef="#br0" timeOffset="-168280.38">19487 5477,'0'13,"0"14,0-14,0 0,0 0,0 14,13-27,-13 13,13-13,0 0,0 0,1 0,-1-27,-13 14,0-13,13-1,-13 1,0 13,0-1,-26-12,-1 13,14 13,0 0,0 0,-1 26,1 1,13-1,0 1,0-1</inkml:trace>
  <inkml:trace contextRef="#ctx0" brushRef="#br0" timeOffset="-165377.37">17026 4696,'-13'0,"-27"0,14-13,-41 0,1 0,0 13,26-14,-52 1,65 13,-26-13,40 13</inkml:trace>
  <inkml:trace contextRef="#ctx0" brushRef="#br0" timeOffset="-165014.37">16563 4511,'-27'0,"14"0,-13 0,13 27,-1-27,14 13,0 0,0 0,0 1,27 12,-27-13,53 14,-27-14,1 0,-1-13,1 13,12 1,-26-1,14-13</inkml:trace>
  <inkml:trace contextRef="#ctx0" brushRef="#br0" timeOffset="-164286.37">22556 4551,'0'0,"-27"0,-26 0,14 0,-54 0,27 0,-27 0,-65 0,52 0,-13 13,39 0,-12 1,39-1,26-13,14 0,40 0</inkml:trace>
  <inkml:trace contextRef="#ctx0" brushRef="#br0" timeOffset="-163944.36">21696 4485,'-13'0,"-27"26,0 1,14-1,-1 1,-12-14,39 13,0-13,0 14,13-14,40 0,-14 1,14-14,14 13,-1-13,40 26,-54-26,1 0,-26 0,12 14</inkml:trace>
  <inkml:trace contextRef="#ctx0" brushRef="#br0" timeOffset="-157944.31">19645 5318,'0'13,"0"1,14 12,-14 1,13-14,-13 0,13 0,0-13,14 27,-14-27,13 13,-12-13,25 0,-25 0,-14-13,-14 13</inkml:trace>
  <inkml:trace contextRef="#ctx0" brushRef="#br0" timeOffset="-157614.6">19751 5384,'0'14,"0"-1,0 26,0-25,0 25,0-12,-13-1,13-13,0-26,0-13,13-1,0 1</inkml:trace>
  <inkml:trace contextRef="#ctx0" brushRef="#br0" timeOffset="-157200.1">19883 5450,'0'0,"14"14,12 12,-13-26,1 27,-1-27,-13 26,0-13,0 0,-13 1,-1-14,-12 13,-1-13,14 0,-13 0,-1-13,14-1,0 1,13 0,0 0,26 0,1-27,12 27,1-27,-27 27,1-14,-1 14,-13 0,-13 0,-1 13,-12 0,13 0,-1 0,14 13,0 0</inkml:trace>
  <inkml:trace contextRef="#ctx0" brushRef="#br0" timeOffset="-153831.82">19354 2223,'40'0,"0"0,13 0,-1 0,15 0,-28 0,-12-14,-14 14,-39 0</inkml:trace>
  <inkml:trace contextRef="#ctx0" brushRef="#br0" timeOffset="-152914.83">19315 4961,'13'0,"27"0,-14 0,27 13,0-13,39 13,-39-13,13 0,-26 0,-13 0,-1 0,-39 0,-14 0</inkml:trace>
  <inkml:trace contextRef="#ctx0" brushRef="#br0" timeOffset="-149144.55">17648 4247,'0'13,"0"0,0 0,13 0,0 1,0-1,1-13,-1 0,13 0,1 0,-14-13,0-1,0 14,-13-13,0 0,0 0,0-14,0 14,0 0,-13-14,0 14,-13 13,12 0,-12 0,13 0,-14 0,14 13,0 14,-1-14,1 0</inkml:trace>
  <inkml:trace contextRef="#ctx0" brushRef="#br0" timeOffset="-148600.62">17740 4366,'0'26,"0"14,0-1,0-12,0-1,-13 14,0-27,13 1,-13-14,13-14,0 1</inkml:trace>
  <inkml:trace contextRef="#ctx0" brushRef="#br0" timeOffset="-148104.6">17661 4617,'0'0,"-13"0,-1 0,14 13,0 0,0 14,0-14,0 0,0 1,14-1,-1-13,-13-27</inkml:trace>
  <inkml:trace contextRef="#ctx0" brushRef="#br0" timeOffset="-147680.62">17727 4591,'13'0,"1"0,-1 13,13 26,1-25,-1-1,-13 13,27-12,-27-1,-26-13,0 0,-14 0,-12 0</inkml:trace>
  <inkml:trace contextRef="#ctx0" brushRef="#br0" timeOffset="-146785.09">17714 4471,'-13'-13,"-14"0,14 13,0-13,13 0</inkml:trace>
  <inkml:trace contextRef="#ctx0" brushRef="#br0" timeOffset="-146504.19">17780 4498,'13'-13,"0"-1,1 1,12-13,-26-1,0 14</inkml:trace>
  <inkml:trace contextRef="#ctx0" brushRef="#br0" timeOffset="-144905.65">19460 2143,'-26'40,"12"-14,-12 1,0-1,12 1,-12 12,13-12,-27 12,13-12,1 13,13-14,-27 14,27-1,-14-25,1 39,-1-27,-12 1,26 12,-27 1,27-14,-27 14,13 0,-12-14,26 27,-14-26,1-14,12 26,-12-12,13-1,0-12,-27 39,27-27,-14 0,1 1,12-1,-12 1,13-1,-14-12,27-1,-26 26,13-12,-14-1,14 1,-27-1,27 1,-13-1,-14 1,27-14,-40 40,26-27,1 1,13-1,-14 1,14 12,-14-12,14-1,-13 1,-1-1,1 1,-1-1,14-13,-13 14,12-14,1 0,0 0,13 1</inkml:trace>
  <inkml:trace contextRef="#ctx0" brushRef="#br0" timeOffset="-144545.15">18058 3704,'0'27,"0"26,0-27,-13 27,-1-13,-12 13,13-14,-1 1,-12-14,26 1,0-1,40-39,13-27,26-26,14 13,12-13,-65 26</inkml:trace>
  <inkml:trace contextRef="#ctx0" brushRef="#br0" timeOffset="27094.55">5781 9869,'0'13,"0"27,0 26,0 13,0 54,0-1,0 27,-13-53,0-1,-40 41,40-53,-1 26,1-14,-13 28,12-41,-12 27,13-26,-1 0,1 12,0-25,-27 12,14-12,-1-1,14-26,0-13,-13 52,-1-39,14 13,0-26,13 0,0-1,-14 1,1-27,13 1,0-1,0 0,-13 0</inkml:trace>
  <inkml:trace contextRef="#ctx0" brushRef="#br0" timeOffset="28614.4">5755 9816,'13'0,"27"0,13 0,13 0,53 0,-13 0,79 0,-40 0,80 0,-93 0,14 0,26 0,-53 0,27-13,-41 13,41-13,-53-1,-1 14,14-26,-13 26,39-13,-26-1,13-12,-13 13,39-14,-79 14,67 0,-28 13,-12 0,26-13,-26 13,12-27,-12 27,26-13,-39 13,-1 0,0 0,-13 0,27 0,-40 0,53 0,-27 0,27 0,-40 13,14-13,25 0,1 0,-13 13,13 1,-1 12,-12-13,26 1,-40 12,14-13,26-13,-26 0,13 0,-14 0,1 13,-27-13,13 0,1 0,-54 14,54-14,-41 13,14 0,-26-13,-14 0,27 0,-14 13,14-13,-14 0,14 0,-14 14,27-14,-26 0,12 0,1 0,-27 0,27 0,-27 0,0 0,14 0,-14 0,0 0,14 0,-1 0,14 0,-14-14,1 14,-1 0,-12-13,-1 13,0 0,-13-13,0 0,13 13</inkml:trace>
  <inkml:trace contextRef="#ctx0" brushRef="#br0" timeOffset="29254.44">13084 9723,'13'14,"-13"12,13 27,0 0,14-13,-1 39,-13 0,40 14,-39-14,25 1,-25-14,-1 13,0 27,0-53,0 40,1-40,-1 26,13 27,-26-14,0-25,0-1,0 39,0-38,0 25,0-39,0 40,0-40,0 0,0 0,0-14,0 14,0-13,0-1,0-12,0-1,0 1,0 13,0-1,-13 1,13 0,-13 13,0 13,-1 0,1 0,0 0,13-13,-13 0,13-13,0 13,-13-1,-1-12,14-27,0 1,0-1</inkml:trace>
  <inkml:trace contextRef="#ctx0" brushRef="#br0" timeOffset="30870.4">5464 12938,'26'0,"27"0,53-13,-14 13,80 0,-13 0,132 0,-119 0,93 0,-67 0,-13 0,67 26,-67-26,40 27,-80-1,67 27,-53-26,-14-1,14-13,-40 1,27-1,-40-13,52 0,-39 0,-13 0,40 0,-27 0,26 0,-39 0,13 0,-53 0,40 0,-26 0,-28 0,41 0,-53 13,13 0,13 0,0 1,-13-1,13-13,-13 13,40-13,-27 0,-13 0,52 0,-25 0,-14 0,40 0,-27-13,14 0,-27-14,53 14,-53 0,27-14,-14 27,14-26,-40 13,0 13,39-14,-52 1,39 0,-39 0,26 0,-13 13,0 0,-27-14,27 1,-13 13,-14-13,27 13,-13 0,0-13,-14 13,1-14,-14 14,0 0,27 0,-27 0</inkml:trace>
  <inkml:trace contextRef="#ctx0" brushRef="#br0" timeOffset="33046.68">5689 11404,'26'0,"0"0,14 0,0 13,0-13,-14 0,14 0,-27 0</inkml:trace>
  <inkml:trace contextRef="#ctx0" brushRef="#br0" timeOffset="33351.18">6231 11417,'0'0,"13"0,0 0,1 0,-1 0,0 0,27 0,13 0,-14 0,-12 0,-1 0,1 0,-1 0,1 0</inkml:trace>
  <inkml:trace contextRef="#ctx0" brushRef="#br0" timeOffset="33639.75">6945 11417,'0'0,"27"-13,-14 13,0-14,0 14,1 0,-1 0,13 0,14 0,-27 0,14 0,-1 0</inkml:trace>
  <inkml:trace contextRef="#ctx0" brushRef="#br0" timeOffset="33887.25">7686 11404,'0'0,"13"0,14 0,-14 0,0 0,1 0,-1 0,0 0,0 0,14 0,-1 0,-13 0,1 13</inkml:trace>
  <inkml:trace contextRef="#ctx0" brushRef="#br0" timeOffset="34167.25">8401 11443,'0'0,"13"0,0 0,13 0,-12 0,12 0,14 0,0 0,-1-13,-12 13,-14 0,0 0,14-13,-14 13,0 0</inkml:trace>
  <inkml:trace contextRef="#ctx0" brushRef="#br0" timeOffset="34407.25">9353 11404,'0'0,"13"0,14 0,12 0,-12 0,13 0,-1 0,-12 0,-1 0,-26-14</inkml:trace>
  <inkml:trace contextRef="#ctx0" brushRef="#br0" timeOffset="34638.75">10067 11404,'0'0,"27"0,-1 0,-12 0,12 0,-13 0,0 0,14 0,-14 0,0 0,1 0,-1 0</inkml:trace>
  <inkml:trace contextRef="#ctx0" brushRef="#br0" timeOffset="34863.38">10636 11430,'0'0,"40"0,-14 0,-12 0,25 0,-12 0,-1 0,-13 0,1 0,-1 0,13 0,-12 0,-1 0,13 0,1 0,12 0</inkml:trace>
  <inkml:trace contextRef="#ctx0" brushRef="#br0" timeOffset="35063.37">11351 11443,'0'0,"13"0,13 0,-12 0,12 0,0 0,1 0,-14 0,27-13,-14 13,-12 0,-1 0,0 0,27-13</inkml:trace>
  <inkml:trace contextRef="#ctx0" brushRef="#br0" timeOffset="35223.37">11986 11404,'0'0,"39"0,-25 0,12 0,0-14,-12 14,-1-13,0 13,0 0,1-13</inkml:trace>
  <inkml:trace contextRef="#ctx0" brushRef="#br0" timeOffset="35422.89">12541 11390,'0'0,"27"0,-1 0,14 0,-27 0,27 0,-14 0,14 0,-14-13,1 13,-1 0</inkml:trace>
  <inkml:trace contextRef="#ctx0" brushRef="#br0" timeOffset="35566.37">13084 11417,'0'0,"26"0,1 0,-14 0</inkml:trace>
  <inkml:trace contextRef="#ctx0" brushRef="#br0" timeOffset="37651.94">5464 9538,'0'0,"-14"0,1 13,13 1,0-1,0 13,0 1,0-14,13-13,14 0,-1 0,-26-13,14 13,-14-27,0 1</inkml:trace>
  <inkml:trace contextRef="#ctx0" brushRef="#br0" timeOffset="38380.17">5649 9485,'0'14,"0"12,0 0,-13 14,-14 26,14-26,-27 0,27-1,-13-25,26-1,-14-13,14-13,14 13,-1-27,0 14</inkml:trace>
  <inkml:trace contextRef="#ctx0" brushRef="#br0" timeOffset="38823.86">5675 9644,'0'13,"0"1,14-1,-1-13,0 0,0 0,0 0,1-27,-1 14,-13 0,0 0,0-1,0 1,-13 13,-1 0,14 27,-13 12,13-12</inkml:trace>
  <inkml:trace contextRef="#ctx0" brushRef="#br0" timeOffset="40519.25">13361 12951,'0'14,"0"-1,0 0,14-13,-1 13,-13 1,13-1,14-13,-1 26,1-26,-1 0,0 0,14 0,-27 0,-26-13</inkml:trace>
  <inkml:trace contextRef="#ctx0" brushRef="#br0" timeOffset="40807.25">13507 13018,'13'0,"-13"26,0 0,0-12,0-1,0 27,0-27,0 0,0 0,0 0,13-13,1 0</inkml:trace>
  <inkml:trace contextRef="#ctx0" brushRef="#br0" timeOffset="41103.78">13639 13084,'0'13,"0"0,0 0,0 1,0-1,0 13,14-26,-14-26,0 13,0-1</inkml:trace>
  <inkml:trace contextRef="#ctx0" brushRef="#br0" timeOffset="41518.75">13785 13097,'0'13,"-13"14,13-14,0 0,0 0,0-26,13 0</inkml:trace>
  <inkml:trace contextRef="#ctx0" brushRef="#br0" timeOffset="42023.88">13877 13150,'0'13,"-13"0,13 0,0 1,13-28,1 1,-14-13,0 13,0-1,0-12,-14 13,1 13,13 13</inkml:trace>
  <inkml:trace contextRef="#ctx0" brushRef="#br0" timeOffset="42463.55">14182 12898,'0'53,"0"14,0-1,-14 26,1 1,-26-14,12-26,1 13,-1-26,27-14,-13-12,13-28,0-12,0-14,13 14,-13-14</inkml:trace>
  <inkml:trace contextRef="#ctx0" brushRef="#br0" timeOffset="42894.56">14168 13123,'0'14,"27"-1,-27 26,13-25,0-14,1 13,-1 0,0-13,0 0,1 0,-1 0,-13-13,0 0</inkml:trace>
  <inkml:trace contextRef="#ctx0" brushRef="#br0" timeOffset="43135.55">14314 13150,'0'0,"0"13,0 27,0-27,0 27,0-14,0 14,0-27,0 0,0-26</inkml:trace>
  <inkml:trace contextRef="#ctx0" brushRef="#br0" timeOffset="43479.88">14473 13203,'0'13,"-14"0,14 0,0 1,0 25,0-25,0-1,14-13,-1 0,-13-13,0-1,13-12,-13 13,0-1,0 1</inkml:trace>
  <inkml:trace contextRef="#ctx0" brushRef="#br0" timeOffset="44080.16">14605 13229,'0'13,"-13"1,0-14,13 13,0 0,0 0,0 1,0-1,13-13,0 0,0 0,0-13,-13-1,14 1,-14 0,0 0,0-1,0-12,0 13</inkml:trace>
  <inkml:trace contextRef="#ctx0" brushRef="#br0" timeOffset="44575.63">14711 13216,'-13'0,"13"13,0 0,0 1,0-1,0 0,13-13,-13-13,0-14,13 27,-13-13,0 0,0 0,0-1,-13 14</inkml:trace>
  <inkml:trace contextRef="#ctx0" brushRef="#br0" timeOffset="52018.51">9657 9565,'0'13,"0"0,0 0,0 1,14-14,-14 13,13 0,0-13,0 0,14 0,-14 0,0-13,-13 0,0-1,0 1,-13 0,0 13,-1-13,1 13,0 0,-27 13,27-13,0 26,0 1,-1-27,14 26,0 1,0-14,0 0,14 0,12-13,-13 0,1 0,25 0,-26-13,14-13,-27 13,0-14,13 14,-13 0,0-1,-13 1,0 13,-1-13,1 13,0 0,-13 0,12 0,14 13,-13 0,13 14,0-14,0 0,0 1,27-14,-14 0,13 13,1-13,-14-13,13-14,-12 1,-1-1,-13 1,0 12,0 1,-27 0,1 0,13 13,-14 0,14 0,-13 13,12 0,1 27,13 13,0-40,0 27,0-27,13 27,14-40,12 0,1 0</inkml:trace>
  <inkml:trace contextRef="#ctx0" brushRef="#br0" timeOffset="53255.14">9419 13018,'0'0,"-13"0,13 26,0-13,0 0,0 1,0-1,0 0,0 14,13-14,-13 0,13 0,-13 0,14-13,-1 14,0-1,0 0,14 0,-1-13,1 0,-1 0,-13 0,27-13,-40-13,13 12,-13-25,0 12,-13-26,0 27,-27 0,-26-1,26 14,-39 0,26 13,13 0,14 0,-1 13,1 27,26-27,0 26,0-25,40 39,-14-40,40 26,14-25</inkml:trace>
  <inkml:trace contextRef="#ctx0" brushRef="#br0" timeOffset="62750.38">9644 10544,'13'0,"1"0,-1 0,-13-14,0 1,-13 0,-1 13,1 0,0 0</inkml:trace>
  <inkml:trace contextRef="#ctx0" brushRef="#br0" timeOffset="66651.48">9472 12224,'0'13,"0"0,13-13,1 0,-1 0,-13-13,0 0,-13 13</inkml:trace>
  <inkml:trace contextRef="#ctx0" brushRef="#br0" timeOffset="174158.96">16828 6641,'0'-13,"0"0,13-1,0 1,-13 0,0 0,13-1,-13 1,13 0,-13 0,14-14,-14 1,13 13,0-1,-13 1,0 0,13 0,-13-1,14 1,-1 0,-13 0,0 0,13-1,0 1,-13 0,0-14,13 14,-13 0,14 0,-14-1,13 1,-13 0,0 0,13 13,-13-13,0-1,13 1,1 0,-14 0,0-1,13 14,-13-13,13 0,-13 0,13 0,1-1,-1 1,0 0,-13 0,26-14,-12 14,-1-14,0 27,0-13,1 0,12 0,-13-14,1 14,12 0,-13 0,14-1,-14 1,0 0,14 0,-14-1,0 1,14 0,-27 0,13 13,13-27,-13 27,14-26,-14 13,14-1,-1 1,-13 0,14-14,-1 27,-13-26,14 26,-1-13,-12 0,12-1,0 14,14-13,-27 0,1 13,25-13,-25-1,-1 14,13 0,1-13,-1-13,-13 26,27-13,-40-1,27 14,-1-13,0 0,-12 13,12-13,1-1,-1 1,-13 13,14 0,-1-26,-13 26,1-14,25 1,-25 13,12 0,0-13,-12 0,-1 0,13 13,-12-14,12 1,1 13,-14-13,0 0,13 13,14 0,-13 0,-1 0,1-14,-1 1,0 13,27-13,-39 13,-1 0,0 0,13 0,1 0,-14-13,14 13,-1 0,1-14,-1 14,-13 0,14 0,12-13,-12 13,-14 0,14-13,-1 13,0 0,1 0,-1 0,1 0,-14 0,14-13,-14 13,0 0,13 0,-12 0,-1 0,0 0,14 0,-1 0,-13 0,14 0,-1 0,1 0,-1 0,1 0,-14 0,13 13,14-13,-14 13,1-13,-1 0,-12 0,25 13,1-13,-14 14,14-14,-13 13,-1-13,-13 0,27 13,-14 0,1-13,12 27,-12-14,13 0,-14 1,1-1,12 0,-12 0,12 0,-12-13,13 27,-27-14,26-13,-12 13,-14 1,14-1,12 0,-12 0,-1 1,14-1,-14 0,27 13,-26-26,-1 14,1-1,-1 0,1 0,-1 1,0 12,-12-26,12 13,14 0,-27 1,14-1,12 0,-12-13,-14 13,13 14,1-27,-1 13,-12-13,-1 13,13 1,-13-1,14 0,-14 13,0-26,1 14,-1-1,13 0,-13 0,1-13,-1 14,-13-1,26 0,-12 0,-14 1,13-1,0 0,-13 0,13 14,1-14,-1 0,13 14,-13-1,1 1,12-14,-13 0,1 13,-1-12,0-1,0 13,1-12,-1 12,13 0,-13-12,14-1,-27 0,13-13,0 13,14 1,-27-1,13 13,0 1,1-27,-14 13,13 0,-13 0,0 1,0-1,13 13,0-26,-13 27,0-14,13 0,1 1,-14 12,13-13,-13 0,13 14,-13-14,0 0,0 14,0-14,0 14,0-1,0-13,0 0,13 1,-13-1,0 0,0-26,0 0</inkml:trace>
  <inkml:trace contextRef="#ctx0" brushRef="#br0" timeOffset="175818.86">16775 5900,'13'13,"13"1,1-1,12 0,-12 0,13 1,-1-1,-12-13,-1 26,1-12,-14-14,-13 13,13-13,-26 0,0 0,-27-13</inkml:trace>
  <inkml:trace contextRef="#ctx0" brushRef="#br0" timeOffset="176419.36">16669 5821,'0'0,"-13"0,13 13,0 0,0 1,0 12,13-13,13 0,-26 1,27-1,-1-13,14 0,-27 0,27 0,-14 0,1-13,-14-14,0 14,-13-13,0 12,-13-12,0-1,-1 14,-25 0,12 13,14 0,-13 0,-1 0,14 13,0 0,-1 14</inkml:trace>
  <inkml:trace contextRef="#ctx0" brushRef="#br0" timeOffset="177313.36">17026 6099,'0'0,"0"13,0 13,-13 1,-1-14,14 0,0 0,-13-13,13-13</inkml:trace>
  <inkml:trace contextRef="#ctx0" brushRef="#br0" timeOffset="177535.37">16986 6019,'27'0,"-1"0,1-26,12 13,-12-1,-1-12,-13 13,1-14,-14 14</inkml:trace>
  <inkml:trace contextRef="#ctx0" brushRef="#br0" timeOffset="179727.26">19500 2223,'0'26,"0"0,-27 1,27-14,-39 27,12-14,-39 40,40-26,-41 13,28 0,-14 0,26 0,-12-14,-1 28,14-14,-1-1,1-25,12 13,-12-1,-1 1,1-27,26 27,-26-14,12 1,-12-1,13 14,-14-14,14 14,13-27,-40 40,27-26,-27 12,40-25,-13 39,0-27,0 14,-1-14,1 1,0 12,0 1,-14 13,14-27,0 27,-27 0,27-13,-14 0,14-1,-13 27,13-39,-1 39,-12-26,13 13,-14-27,14 0,0 14,-27-13,27-1,-14 1,14-1,0 0,0-12,-27 39,27-40,0 13,-27 14,27-14,-14 1,1 13,-1-1,14-25,-13 12,12 14,-12-1,13-25,-14 12,14 0,-14-12,27 25,-13-39,-13 27,26-14,-27 27,14-14,-13-13,12 14,-12-1,26-12,-27-1,14 13,0-12,0 12,0-13,-14 27,14-27,0 14,-14-14,27 0,-26 14,13-27,-14 26,1 0,12-12,1-1,0 13,0-12,-1 12,-12-13,13 0,0 14,-14-14,14 14,-14-1,27-13,-26 14,13-1,-14-13,1 27,-1-27,27 14,-26-14,26 0,-13 14,-1-27,14 13,-13-13,13-26,0-1,0 14</inkml:trace>
  <inkml:trace contextRef="#ctx0" brushRef="#br0" timeOffset="180113.43">17079 5596,'13'26,"-13"1,0 13,0-1,-13 1,0-14,-14 14,27-13,-13-1,0-13,13 0,0 1,13-14,0 13,14-13,12 0,14-13,13-14,1-26,-1-13,-27 13</inkml:trace>
  <inkml:trace contextRef="#ctx0" brushRef="#br0" timeOffset="211798.41">19513 5067,'-26'0,"-14"0,-13 0,0 0,-26 0,26 0,-13 0,26 0,-13 0,13 0,14 0,13 0,-1 0,1 0,0 0,0 0,-1 13,-12-13,13 13,0-13,-14 0,1 13,12-13,1 0,-13 0,26 14,-13-14,-1 0,1 13,0-13,-14 13,1 0,13-13,-1 0,1 0,0 0,0 14,0-1,-1-13,1 13,0-13,0 13,-14-13,1 14,26-1,-27-13,14 13,0 0,0-13,-14 0,27 13,-13-13,0 0,-1 14,-12-14,26 13,-27-13,14 0,0 13,0-13,0 0,-1 0,1 13,0 1,0-14,-1 0,1 13,0-13,0 0,0 13,-1 0,1-13,-13 0,26 14,-14-14,1 0,0 13,0 0,-1 0,1 0,0 1,0-14,0 13,-1-13,1 26,0-26,0 14,-1-1,1-13,0 26,-14-26,27 13,-13-13,13 14,-26-1,13 0,-1-13,14 13,-13-13,0 0,-14 27,14-27,-13 13,12-13,1 13,0-13,0 14,0-14,13 13,-14 0,1-13,13 13,-26-13,12 0,1 13,0 1,-13-14,12 0,1 13,0-13,0 26,-1-26,1 14,0 12,0-13,-1 1,1-1,0 13,0-26,13 27,-27-14,27 0,-13 0,13 1,0-1,-26-13,26 26,-14 1,14-14,-13-13,13 26,-13-12,13-1,-13 0,-1 0,14 1,-13-14,13 13,0 0,-13 0,0-13,13 13,0 1,-13-1,13 0,0 0,-14 14,1-1,13-12,-13-1,0 0,13 0,-14 0,1 14,0-14,13 0,0 14,-13-27,13 13,-14 14,14-14,0 0,-13 0,13 0,-13 1,13 12,-13-13,13 1,0 12,0-13,0 1,-13-1,13 0,0 0,-14 14,14-14,0 13,-13-12,13-1,0 13,0-13,-13-13,13 27,0-14,-13 0,13 1,0-1,0 0,-14 0,1 1,13-1,0 0,-13 0,13 0,0 1,0 12,-13-13,13 1,0-1,0 0,0 0,0 1,0-1,0 0,0 0,0 0,0 1,0-1,0 0,0 0,0 1,0-1,0 0,-13-13</inkml:trace>
  <inkml:trace contextRef="#ctx0" brushRef="#br0" timeOffset="212986.4">16708 7289,'27'0,"13"0,-14 0,27 0,0 0,0 0,-14 0,-25 0,-1 0,-26 0,-1 0,-38 40</inkml:trace>
  <inkml:trace contextRef="#ctx0" brushRef="#br0" timeOffset="213546.9">16325 7131,'0'26,"0"27,0-27,0 14,0-13,26-1,-13-13,27 27,-13-27,-1 0,27-13,-13 0,-1 0,-12-13,-1 0,-26 0,0-27,0 0,-13 27,-27-13,14-1,-53 1,26-1,-14 27</inkml:trace>
  <inkml:trace contextRef="#ctx0" brushRef="#br0" timeOffset="-212274.3">22000 6720,'0'14,"0"12,0 1,0-1,0 0,0 1,0-14,0 0,0 1,0 12,0 1,0-1,0-13,0 14,0-1,0 1,-13-14,13 0,0 14,0-14</inkml:trace>
  <inkml:trace contextRef="#ctx0" brushRef="#br0" timeOffset="-211850.3">21855 7289,'13'0,"0"-13,27 0,-1 13,14 0,-13-13,0 13,-1 0,-25-14,12 14,-13 0</inkml:trace>
  <inkml:trace contextRef="#ctx0" brushRef="#br0" timeOffset="-127746.38">22410 7197,'-13'0,"13"13,0 13,0 14,0-13,0-1,-13 0,13 1,0-14,0 14,0-14,13 0,0 0,14 0,-14-13,0 0,27 0,-27 0,0 0,1 0,-14-13</inkml:trace>
  <inkml:trace contextRef="#ctx0" brushRef="#br0" timeOffset="-127402.38">22503 7369,'0'26,"0"14,0-1,0-12,0-14,0 14,0-14,0 13</inkml:trace>
  <inkml:trace contextRef="#ctx0" brushRef="#br0" timeOffset="-126865.88">22582 7448,'0'13,"0"0,0 1,0-1,13 13,-13-12,0-1,27 0,-14-13,0 0,1 0,-1 0,-13-13,13 0,13-14,-26 14,0 0,0-14,0 1,-13 13,0-14,-27 14,27 0,-13 13,12 0,1 0,0 13,13 27,0-14,0 14,0-1,0-12,13 13,14-27,-27 0</inkml:trace>
  <inkml:trace contextRef="#ctx0" brushRef="#br0" timeOffset="-125826.34">22953 7342,'0'0,"0"-13,0 0,-14 13,14-13,-13 13,-13 0,12 0,-12 0,13 0,-27 13,14 0,12-13,-12 26,39-26,0 0,-13-13,27 0,-27 0,13 13,-13-13,13 26,-13 26,0-12,0 13,0-1,0-12,0 12,0-12,0-1,0-12,0-1,0-26,0-1</inkml:trace>
  <inkml:trace contextRef="#ctx0" brushRef="#br0" timeOffset="-124946.02">23045 7342,'0'13,"-13"14,0 13,-14-1,14 27,13-39,0 13,0-14,0 0,0-12,13-14,1 13,-1-13,13-13,-26-1,0-12,0 0,0-1,0 1,-26 26,13-14,-1 14,-25 0,25 0,1 0,0 27,0-1,13 1</inkml:trace>
  <inkml:trace contextRef="#ctx0" brushRef="#br0" timeOffset="-40978.82">18098 5411,'-14'0,"14"-13</inkml:trace>
  <inkml:trace contextRef="#ctx0" brushRef="#br0" timeOffset="-39402.59">18045 5358,'0'-13,"0"-1,0 1,-14 0,14 0,0-1,-13-12,13 13,-13-14,13 14,-13-13,-1-1,14 14,-13-14,0 14,13 0,-13-13,13-1,-13 1,13 12,-14-12,1-1,0 14,13 0,0-13,-13 12,-1 1,14 0,0 0,-13-1,13 1,0 0,-13 0,13-14,-13 27,13-26,-27 13,27-1,0-12,-13 26,13-13,-13-14,0 14,13 0,0-14,-14 14,14 0,-13-14,0 14,13-13,-13-1,-1 1,1 13,0-27,0 13,-14 14,27-13,-13 12,-13 1,26-13,-27-1,27 14,-13-27,-14 14,27 0,-13-1,0 1,0-14,0 13,-1 1,1 0,13-14,-13 13,0 1,-1-14,1 14,0-1,0 1,-1-14,14 27,-26-27,26 14,-13-1,0 1,13 13,-14-27,1 27,0-14,13 1,-13-14,-1 27,14-14,-26 1,-1 0,27-1,-26 1,26 12,-13-12,0-1,-1 1,1 0,0 12,0-12,-1 13,1-1,13 1,0 0,-13 13,13-13,0-1,-13 14,13-13,0 0,-14 0,1 0</inkml:trace>
  <inkml:trace contextRef="#ctx0" brushRef="#br0" timeOffset="-38777.59">16735 2368,'0'0,"-40"13,27 14,-13-1,12-26,1 27,13-14,0 0,0 14,0-1,0-13,0 14,0-14,13 27,1-14,-1-13,13 27,-26-27,27 0,-14 1,13-1,1 0,-14-13,14 13,-1-13,0 14,14-14,-27 0,14 0,-1 0,1 0,-27-14,13 14,0-13,0 13,1-26</inkml:trace>
  <inkml:trace contextRef="#ctx0" brushRef="#br0" timeOffset="-189160.19">22410 7501,'13'0,"27"0,0 0,13 0,13 0,-13 0,53 0,-27 0,-26 0,-13 0,-27 0,0 0,0 0</inkml:trace>
  <inkml:trace contextRef="#ctx0" brushRef="#br0" timeOffset="-187810.19">22344 6773,'27'0,"-14"0,13 0,1 0,-1 0,1 0,-1 0,-26 14,0-1,0 13,0 1,0-1,-13-13,13 1,-13-1,13 0,13 0,0-13,14 14,-14-1,0-13,13 0,1 0,-27-13,13-1,0 1,-13 0</inkml:trace>
  <inkml:trace contextRef="#ctx0" brushRef="#br0" timeOffset="-187310.19">22688 6826,'0'0,"-13"0,13 13,0 1,0 12,0-13,13 1,-13-1,13 0,0 0,1-13,-1 0,0 0,14 0,-14 0,-13-13,0 0,13 0,-13-14,0 14,0 0,-13-1,-14 1,1 0,13 13,-1 0,-12 0,13 0,0 0,13 13,0 14</inkml:trace>
  <inkml:trace contextRef="#ctx0" brushRef="#br0" timeOffset="-186830.19">22953 6853,'0'0,"-14"0,1 0,13 26,0-13,0 14,0-14,0 0,0 14,0-14,13-13,1 0,-1 0,0 0,0 0,1-13,-1-14,0 27,-13-26,13 13,-13-1,0-12,0 13</inkml:trace>
  <inkml:trace contextRef="#ctx0" brushRef="#br0" timeOffset="-186270.19">23191 6853,'0'0,"-13"0,-1 0,1 13,0 0,13 14,0-14,0 13,0-12,13-14,0 0,1 0,-1 0,13 0,1 0,-27-27,0 14,13 0,-13-1,0-12,0 13,-13-14,-1 14,-12 0,0 13,-1 0,1 0,-27 53,26-14,1 14</inkml:trace>
  <inkml:trace contextRef="#ctx0" brushRef="#br0" timeOffset="-184170.19">21974 7408,'0'14,"0"25,0-12,0-1,0 14,0-14,0 27,13-13,-13 13,0-27,0 27,0-26,0 12,0 1,0 0,0 13,-13-27,13 14,-14-1,14 1,0-13,-13 12,0 27,13-39,-13 26,0-13,-1 12,14-25,-13 13,-13-1,26-12,-27 12,14-12,0 26,-14-40,1 40,-1-13,14-14,-27 14,14-14,-1 14,-25-14,25 1,1-14,-27 27,26-27,-12 27,-1-27,-13 13,0 1,0-14,13 0,1 14,-41-14,41-13,-1 13,-26 0,26-13,-39 14,39-14,-39 13,39 0,-26 0,26 1,-13-14,14 0,-1 0,0 0,1 0,-28 0,14 0,-13 0,-26 0,39 0,-40 0,40 0,-26 0,52 0,-25 0,-1 0,13 0,-53-14,27 1,-40-13,40 12,-40 1,27 0,39-13,-39-14,13 13,0 14,13-13,0-1,-13 1,0-1,13 14,-27-13,41-1,-14 1,-27-1,54 1,-27-14,13 14,-13-14,14 27,-28-40,28 13,-14 14,13-14,-26-13,0 13,26 14,-13-27,0 0,14 13,-14 1,26 12,-39-26,40 27,-14-27,14 13,-27 1,39 25,-25-25,39 12,-27 14,14-13,0-1,0 1,13 12,-14-25,-12 12,26 14,0-40,-13 27,-1-14,1 13,13 14,0 0,0 0,0 0,0-1,0 1,0 0,0 0,-13 13</inkml:trace>
  <inkml:trace contextRef="#ctx0" brushRef="#br0" timeOffset="-183380.19">17198 7289,'13'0,"0"14,-13 12,14 0,-14 1,0-1,26 1,-13-14,1 0,-1-13,13 13,-13-13,14 0,-14 0,0 0,1 0</inkml:trace>
  <inkml:trace contextRef="#ctx0" brushRef="#br0" timeOffset="-183030.19">17383 7342,'-13'0,"13"13,0 14,0-14,0 27,0-14,0 1,0 12,0-25,0 25,0-25,0-1,0 0,0 0,13-13,14 0</inkml:trace>
  <inkml:trace contextRef="#ctx0" brushRef="#br0" timeOffset="-182610.19">17515 7448,'-13'0,"13"26,0 1,0-1,0-12,0 12,0-13,13 1,1-14,-1 0,0 0,0 0,1-14,-1 1,0-27,-13 14,0-1,0 1,0 0,0-1,-26 27,12-13,1 13,0 0,13 13,-13 14,13-14,0 26</inkml:trace>
  <inkml:trace contextRef="#ctx0" brushRef="#br0" timeOffset="-182150.19">17793 7527,'-13'0,"0"0,13 14,0 12,0-13,0 14,0-14,0 0,0 27,13-27,0-13,0 0,1 0,12-13,1 0,-14-27,-13 0,0 14,0-14,0 0,0 1,-13 26,-1-1,1 14,-13 0,-14 14,27 38,-27-25,27 13</inkml:trace>
  <inkml:trace contextRef="#ctx0" brushRef="#br0" timeOffset="-180910.19">18071 7514,'-13'0,"13"27,0-1,0-13,0 1,0 12,0-13,13-13,0 13,1-13,12 0,-13 0,0 0,14 0,-1 0,-26-26,14 0</inkml:trace>
  <inkml:trace contextRef="#ctx0" brushRef="#br0" timeOffset="-179070.19">18071 7488,'0'0,"13"0,1 0,-1 0,13 26,-13-26,14 27,-14-14,0 0,1-13,-1 13,0 14,-13-14,0 0,0 0,-13-13,-27 14,27-1,-14-13,14 0</inkml:trace>
  <inkml:trace contextRef="#ctx0" brushRef="#br0" timeOffset="180719.81">12978 6615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9-10T19:01:04.288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3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9-10T19:09:15.780"/>
    </inkml:context>
  </inkml:definitions>
  <inkml:trace contextRef="#ctx0" brushRef="#br0">5086 2216 94,'0'12'263,"-7"12"-284,3 24 32,1 32 12,-1 31 15,1 23 14,-1 4-15,-3-11-22,-1-23-9,8-30-3,0-32-10,0-38-76,0-36-256</inkml:trace>
  <inkml:trace contextRef="#ctx0" brushRef="#br0" timeOffset="1199.93">5147 2223 4,'1'-10'4,"6"-1"1,2 3 2,0 4 112,0 1-89,10 1 46,9 2-6,15-1-9,7 0-19,13-1-19,9-1-17,11 2-1,13 1 0,12 0-4,12 0 0,16 0 0,8-2 4,6-9 13,-3-5-4,-6 4-3,-16 3-3,-14 8 2,-8 1-8,-3 3-2,8 0 0,10-3 0,6-6 2,1-8 1,-7 0-1,-11 1 6,-10 4 2,-1 3-5,-6 3-4,2 1-2,-3-2-4,1-3 2,2-3 2,-1-3 2,-1 0 0,-6 5 3,-6 3-4,1 3 1,1 2-2,4-2-3,-1-2 1,2 0 2,-2-2 1,-4 2 0,-5-1 0,-8 5 0,-3 0 1,4 0-2,-2 0 0,10 5 2,3-4-1,8-1 2,-4 0 0,4 0 2,-7 0-3,-1 5-2,-6 3 1,-4-2 0,-3-2 1,2-4 0,-4 0 0,5 0 2,-5-1-3,-4-1 0,-5 2 5,2 0 9,0 0-4,10 1-6,9-1-1,1 0-1,-2 0-1,-8 1 0,-11 2 9,-5 0 0,-6-1 3,-2-2-4,-3 0 0,0 0 4,1 0-9,0 0-4,-2 1-1,-2 5-1,-8 0-3,-13-4 2,-8-2-17,-12-17-51,-24-9-453</inkml:trace>
  <inkml:trace contextRef="#ctx0" brushRef="#br0" timeOffset="1912.43">11636 2095 388,'14'0'-4,"4"4"78,6 18-55,2 21-11,-7 18-3,-10 17-2,-13 14 1,-20 2-1,-11-4-3,5-13 2,5-17-3,8-16 2,-5-18-30,-7-19-268</inkml:trace>
  <inkml:trace contextRef="#ctx0" brushRef="#br0" timeOffset="3136.97">5200 3071 33,'15'6'27,"6"-2"105,8-1-46,14 0-3,24-2-40,22 0 0,25 3-4,20 0-10,18 2-16,12 0-10,13-6 0,18-1 1,13-12-1,9-1-3,4 3 9,-9 8 3,-6 3-8,-12 0-3,-13 2 0,-10-2 1,-6 0-2,-8-5 1,0 0 0,-6 1 1,-9 4-2,-17 0 0,-18 9-1,-9 1 1,-3-1 0,1-3-1,2-2-3,1-4 4,-1 0 0,-3 1 0,-2 2 0,-5 5 1,-5 1-2,3-1 0,-1-2-1,-1-2-2,0-4 4,-5 0-2,0 0 2,-5 0 2,-2 5-2,-4 1 0,-10 0 0,-1-3 0,-4-3 2,-3 0 0,3-7 1,8 0-2,11 0 2,5 2-1,-9 2 0,-18 2-4,-21-1 2,-25-6-9,-22-10-49</inkml:trace>
  <inkml:trace contextRef="#ctx0" brushRef="#br0" timeOffset="4667.82">7622 2175 15,'14'-20'86,"-6"3"2,2 4 65,-6 5-77,-4 5-13,2 2-21,-2 5-26,0 30-27,0 24 5,0 34 16,2 23 0,-2 4-6,0-5-2,0-18-2,0-19-6,7-18-22,-1-18-101,-2-18-190</inkml:trace>
  <inkml:trace contextRef="#ctx0" brushRef="#br0" timeOffset="5148.81">8903 1995 29,'-3'-20'235,"-18"20"-139,0 28 1,6 32-84,9 25 30,6 19-9,13 4-11,1 2-13,-10-4-4,-4-6-3,-18-7-9,-6-12-32,-6-16-47,-1-22-367</inkml:trace>
  <inkml:trace contextRef="#ctx0" brushRef="#br0" timeOffset="5847.92">6739 2140 42,'-6'22'316,"6"25"-333,0 31 75,6 30-10,5 19-29,-9 7-9,-4-5-7,-20-14-8,-10-20-20,1-23-35,0-31-140</inkml:trace>
  <inkml:trace contextRef="#ctx0" brushRef="#br0" timeOffset="6419.92">5890 2229 23,'7'-14'10,"-3"5"114,-4 5-74,0 3 16,0 6-34,0 26-6,3 35 31,1 51 19,3 47-29,-7 30-38,0-1-3,0-31-27,-5-43-28,3-49-46,2-51-256</inkml:trace>
  <inkml:trace contextRef="#ctx0" brushRef="#br0" timeOffset="7379.74">9862 2081 16,'7'-14'357,"-2"4"-342,-1 7 56,-2 8-60,3 26-18,-3 26 29,-2 32-1,-2 26-10,-15 17-3,-1 9-5,3-3-3,12-16-5,3-17-1,11-23-26,0-35-97</inkml:trace>
  <inkml:trace contextRef="#ctx0" brushRef="#br0" timeOffset="7904.24">10865 2115 363,'13'32'-7,"-5"24"41,-1 31-12,-7 30-7,-11 19-3,-4 9-5,4-8-4,1-18-1,3-24 3,0-22-3,4-28-13,3-32-285</inkml:trace>
  <inkml:trace contextRef="#ctx0" brushRef="#br0" timeOffset="10379.53">11624 2866 19,'11'-5'8,"0"-3"172,-10-3-127,-1 3 19,0 1-3,0 2-24,0 5-13,0 0-29,0 0-6,-1 6-13,-6 9 10,3 11 7,-3 11 1,7 10 7,0 7-4,0 0 0,0-9-4,2-11 0,0-13-2,-2-12 10,-4-9 6,-11-13-1,-9-5-27,-7 0 16,-2 9-1,-3 11 1,-11 21-14,-3 9 7,1-3 11,17-8-7,12-15 3,20-12 5,12-26-32</inkml:trace>
  <inkml:trace contextRef="#ctx0" brushRef="#br0" timeOffset="20668.62">8187 3367 9,'0'-15'272,"-2"9"-218,2 10 12,0 27-83,0 21 23,4 19 1,-4 11 0,0-3-2,-10-11-3,-1-18 2,4-22-15,3-26-103</inkml:trace>
  <inkml:trace contextRef="#ctx0" brushRef="#br0" timeOffset="20995.62">8203 3296 48,'-3'7'259,"-12"10"-278,9 2 23,-4 0-9,5-3-4,2-6 4,-1-3 8,1-3 5,3-6 0,4-17-19,10-10-29,-1-5 2,-2 8 0,-4 12 64,-3 18 83,-4 35-67,0 19 48,-7 13-49,3-5-14,4-17-13,15-21-14,7-25-5,-2-16-239</inkml:trace>
  <inkml:trace contextRef="#ctx0" brushRef="#br0" timeOffset="25223.82">11674 2083 204,'-6'3'27,"3"-3"70,3 0-52,0 0-25,11 0 11,9 0 14,19 0-10,14 1 1,15 9-28,15 3-5,7 1-1,2-2 1,-3-8-2,-3-2-2,-13-2-2,-11 0-4,-17 0 4,-11 0-12,-11 5-16,-5-1-18,-5 0-6,-6-2-2,0-1 16,1-1 10,-1 0-4,0-2-92</inkml:trace>
  <inkml:trace contextRef="#ctx0" brushRef="#br0" timeOffset="25923.99">12692 2126 157,'4'-1'51,"-4"1"-11,0 0-40,0 6 2,0 4 7,0 3-3,0 3 2,1 3 12,5 9 5,-2 12 20,-4 17-4,0 19-13,-4 17-14,-3 8-4,4 0-6,3-9-2,0-16-1,3-11 1,-2-8 1,-1-9 8,0-3 3,-1-5-5,1-8-5,0-6-6,0-11-1,0-7-3,0-5 4,0 2 4,0 4 3,0 4-4,-10 4-28,2-2-8,4-6-7,2-5 20,2-4 22,0-5-12,0-1 9,0 2-3,0 4-14,0 2-64,-5 7 4,1 2 47,2-4 28,-1-4 10,3-3 30,0-6 43,0-3-29,0 1-14,-8 6-20,-6 2-1,-10 6-11,-10 5-3,-15 5 3,-15-3 2,-18-5 11,-26-6 20,-20-3-4,-12-7 15,4 1-5,25 5 6,30 3-48,24 7-37,20-6-504</inkml:trace>
  <inkml:trace contextRef="#ctx0" brushRef="#br0" timeOffset="27719.95">5326 1821 88,'0'-2'282,"-4"2"-270,-3 7 45,0 18-69,6 7 10,1 5 9,0-9 7,15-14 0,6-14-15,4-14 13,-3-18 6,-16-12-6,-6-6-9,-20 9-7,-13 13 7,-2 22 8,3 20-10,6 28-15,15 13 5,11-2-75,12-18-200</inkml:trace>
  <inkml:trace contextRef="#ctx0" brushRef="#br0" timeOffset="27988.95">5482 1936 20,'0'1'242,"11"-15"-218,1-17 46,6-14-44,-4-2-12,-4 13-11,-7 16 1,-3 23-3,0 31-15,0 18 12,0 12 4,4-8-4,11-16-31,-2-23-111</inkml:trace>
  <inkml:trace contextRef="#ctx0" brushRef="#br0" timeOffset="29392.34">5536 1830 180,'0'-10'35,"0"7"52,0 1-31,0 2-39,0 13-18,0 10 7,0 7 1,0 3-3,4-8 3,7-10 0,3-10-6,0-10 12,0-17 13,-10-11-8,-4-7-8,-15 3-3,-2 10-7,3 13 6,6 16-5,1 27-37,7 16-7,-7 10-207</inkml:trace>
  <inkml:trace contextRef="#ctx0" brushRef="#br0" timeOffset="30172.43">6171 1763 9,'0'-4'286,"0"1"-253,0 3 44,0 0-58,0 3-4,-10 11-7,2 11-3,2 9 9,6 1 6,14-3-5,11-11-7,5-13-4,1-13 6,-5-21 13,-13-14-4,-13-10-10,-17 4-4,-9 11-10,1 23-3,4 25-30,6 23-125,8 12-149</inkml:trace>
  <inkml:trace contextRef="#ctx0" brushRef="#br0" timeOffset="30432.15">6418 1832 9,'-11'11'222,"0"-4"-193,8-7 67,3-7-55,7-17-34,4-8-7,3 0 1,-4 9-2,-5 17 1,1 17 0,-2 24 18,0 13 9,6 4-24,-2-10-7,-5-19-96</inkml:trace>
  <inkml:trace contextRef="#ctx0" brushRef="#br0" timeOffset="31156.17">6939 1945 3,'0'-16'372,"4"-12"-357,13-9 4,2-3-19,2 8-13,-9 15-13,-1 17 21,-2 16 9,-2 19 35,1 9-8,-1-3 0,0-7-15,1-10-10,-1-15-8,-5-13-100</inkml:trace>
  <inkml:trace contextRef="#ctx0" brushRef="#br0" timeOffset="31464.45">7243 1787 260,'0'8'109,"0"22"-75,0 9-19,8 3 17,12-9-16,2-15-11,1-16-4,1-11 14,-7-23 19,-17-13-20,-7-1-8,-20 14-18,-7 22-54,-7 21-78</inkml:trace>
  <inkml:trace contextRef="#ctx0" brushRef="#br0" timeOffset="33259.83">5105 1858 3,'4'-17'5,"1"4"278,-5 5-254,0 5 47,0 7-33,-9 18-23,-2 13-20,0 6 3,8-4-1,3-13-2,17-14-4,6-13 9,4-21 14,-6-14-2,-12-10-11,-9 2 1,-15 11-8,-11 21-5,-5 21-9,5 35-83,4 17-20</inkml:trace>
  <inkml:trace contextRef="#ctx0" brushRef="#br0" timeOffset="34028.85">6090 1757 292,'-11'0'14,"-3"5"70,-1 11-81,0 7-2,-2 6 3,3 2 8,7 0 10,7-3-6,3-3-4,16-11-12,8-8 5,2-8 2,-8-16 7,-10-13-1,-11-5-5,-7 5-1,-14 12-7,-6 19-3,3 19-60,3 16-178</inkml:trace>
  <inkml:trace contextRef="#ctx0" brushRef="#br0" timeOffset="34700.4">6901 1834 11,'2'-12'242,"0"5"-203,1 7 47,-3 5-60,-7 19-12,-4 10 0,0 7-4,7-3 0,4-8 1,4-11-3,15-15-1,8-10 11,2-17 14,-8-10-19,-17-6-13,-12 7-21,-24 8-6,-10 22-6,0 15-19,6 20-109</inkml:trace>
  <inkml:trace contextRef="#ctx0" brushRef="#br0" timeOffset="36544.38">8047 1770 26,'0'-15'327,"0"4"-249,-4 4-9,-6 7-50,2 14-15,-7 16-20,-1 10 15,8 1 3,8-8 4,7-15-2,14-15-2,5-11 10,-1-22 4,-12-11-7,-13-5-9,-7 8-19,-17 18-15,-2 20-22,2 28-124,6 14-55</inkml:trace>
  <inkml:trace contextRef="#ctx0" brushRef="#br0" timeOffset="36957.38">8225 1836 24,'0'-9'355,"0"-12"-336,11-7 14,8-1-34,1 6-14,-9 9-19,0 14 25,-7 22 5,0 17 40,3 12-4,2 2-15,-1-10-10,3-14-7,3-19-29,-10-16-202</inkml:trace>
  <inkml:trace contextRef="#ctx0" brushRef="#br0" timeOffset="37203.91">8411 1812 177,'0'19'102,"1"-3"-38,2-7-37,5-9-23,8-14 2,10-18 15,2-8-16,1 3-3,-9 13-1,-9 19-6,-3 15 3,-5 21 38,1 10-1,0-1-18,3-8-12,0-14-8,-6-18-88</inkml:trace>
  <inkml:trace contextRef="#ctx0" brushRef="#br0" timeOffset="38315.88">9093 1895 11,'-4'0'289,"4"-7"-217,4-14-4,15-10-60,8-7-4,-1 2-4,-6 7-1,-9 12-5,-7 15 3,-3 14-1,5 17 3,1 6 16,1 0-1,5-9-8,-2-15-5,-4-13-140</inkml:trace>
  <inkml:trace contextRef="#ctx0" brushRef="#br0" timeOffset="38616.43">9347 1761 132,'0'-5'149,"0"-2"-118,0 3-8,0 9 32,-4 18-22,4 7-17,0 4 19,10-9-19,9-11-3,6-14-2,-5-12 15,-4-18-5,-9-11-18,-7-3-23,-19 9-35,-8 18-94,-3 17-131</inkml:trace>
  <inkml:trace contextRef="#ctx0" brushRef="#br0" timeOffset="38919.93">9557 1726 250,'0'23'68,"-3"6"-2,2-1-31,1-6-21,8-8-7,6-12-4,5-7 6,-2-15 20,-9-9-17,-8-2-4,-12 3-14,-20 11-15,-8 17 7,1 24-30,10 13-80</inkml:trace>
  <inkml:trace contextRef="#ctx0" brushRef="#br0" timeOffset="39547.95">9994 1890 446,'0'-2'42,"4"-15"19,20-10-53,7-10-8,5-3-4,-11 6-21,-10 11-14,-8 13 39,-7 10 20,0 22 3,-4 11-23,4 7 10,0-1-3,4-11-4,3-12-15,-3-16-217</inkml:trace>
  <inkml:trace contextRef="#ctx0" brushRef="#br0" timeOffset="39828.42">10285 1772 0,'2'0'293,"-2"0"-255,2 0 33,1 9-62,1 13 9,4 5 3,6 0-14,-1-10-5,4-13 6,0-11 28,-3-19 14,-7-13-36,-7-5-11,-11 10-18,-11 18-81,-6 16-57</inkml:trace>
  <inkml:trace contextRef="#ctx0" brushRef="#br0" timeOffset="40131.92">10478 1864 319,'0'1'63,"8"-6"-13,17-19-51,7-9 9,-1-7-16,-9 6 2,-10 13 2,-6 16 3,-6 13 0,0 25 7,0 9 12,0 4-15,0-7-4,1-15-20</inkml:trace>
  <inkml:trace contextRef="#ctx0" brushRef="#br0" timeOffset="40800">10930 1884 476,'-4'0'16,"4"-5"65,17-12-72,9-9 1,5-7-5,0-2-3,-14 1-3,-4 8 2,-10 12 2,-2 10 3,2 11-7,-3 24-7,3 9 16,-3 7-1,0-5-2,0-14-5,0-13-32,0-15-146</inkml:trace>
  <inkml:trace contextRef="#ctx0" brushRef="#br0" timeOffset="41364.18">11221 1828 419,'0'-2'76,"7"-13"-32,11-10-53,3-8-2,1 3-21,-8 10 16,-6 9 19,-8 13 18,0 20-6,-4 13-7,0 6-4,4-1-3,0-8-1,0-14-18,0-12-161</inkml:trace>
  <inkml:trace contextRef="#ctx0" brushRef="#br0" timeOffset="41672.38">11436 1767 229,'0'-4'64,"0"8"-21,-10 18 5,9 8-35,1 2 19,1-6-14,20-12-6,3-14 9,4-10 12,-2-20-6,-8-9-20,-11-4-5,-7 8-6,-18 16-31,-10 19-98,-10 26-173</inkml:trace>
  <inkml:trace contextRef="#ctx0" brushRef="#br0" timeOffset="42191.93">11915 2016 484,'0'-10'17,"9"-12"41,13-14-56,4-9-1,-2-5 4,-2 0 5,-5 13-10,-2 17-7,-8 20-4,-7 26-8,0 19 21,1 10 2,5-1-4,2-11 0,-1-19-49,-3-20-250</inkml:trace>
  <inkml:trace contextRef="#ctx0" brushRef="#br0" timeOffset="42476.42">12138 1909 411,'0'13'21,"0"-6"67,4-7-69,11-9-3,11-19 4,8-10-24,-4-2-42,-3 10-20,-12 15 45,-7 15 21,-8 26 32,0 11-2,-7 4-17,2-3-7,-1-12-5,5-10-1,-2-9-14,3-7-108,3-13-217</inkml:trace>
  <inkml:trace contextRef="#ctx0" brushRef="#br0" timeOffset="42824.4">12330 1892 38,'5'0'193,"-5"0"-94,1-1-35,5-2-33,-2-1-10,4 1-15,-1 3-8,0 0-10,-6 11-10,-1 3-28,0-3 34,0-5 11,0-6 16,0 0 40,5-3 15,-1-6-5,5-2-29,7-2-24,2-4 3,3-5-2,1 6 1,-10 4-5,-6 12-7,-6 19-18,-7 16 22,3 11-4,-2-2-2,6-11-5,10-10-28,3-22-180</inkml:trace>
  <inkml:trace contextRef="#ctx0" brushRef="#br0" timeOffset="60572.89">8185 3161 152,'4'0'284,"-4"0"-235,0 0-34,0 0-18,0 0 13,0 0 16,0 0 22,-14 11-2,-11 15-43,-7 15-13,-2 9 10,7-4-4,10-12 3,10-15 0,7-19-6,18-24-18,7-21 30,0-15-25,0 4 4,-12 19 10,-1 21 8,5 25-6,-2 29 6,5 10 8,2 6-1,-7-9-5,-2-14-3,2-15-3,-7-16-13,-8-21-486</inkml:trace>
  <inkml:trace contextRef="#ctx0" brushRef="#br0" timeOffset="100271.82">3296 8242 33,'0'-10'48,"0"-3"107,2-1-117,0 1 12,3 5-36,-3 6 9,-2 5-4,0 23-17,-2 14 12,-3 18-11,3 13 3,2 10-7,0 7 3,2 0 0,7-7 0,0-15-2,-1-18-8,-5-19-23,-3-21-51,-14-15-146</inkml:trace>
  <inkml:trace contextRef="#ctx0" brushRef="#br0" timeOffset="101812.24">3298 8212 66,'0'-5'145,"9"-4"-133,9 2 22,5 4-27,11 1-3,7 2 0,11-4 2,10-4 6,12-9-3,18-8-1,9-2-1,-1 2-1,-4 12 8,-13 12-4,-12 3-7,-9 8-2,1-4 0,4-6 0,5-15 3,7-7-2,0 0-1,-7 6 1,-13 9 2,-5 7-1,-6 0 1,8 0-1,11 0 0,23-11-3,31-8 14,22-2 104,18 6-106,4 7-2,-2 8-6,-2 0-2,10 0 0,11-4-1,5-13 1,9-9-2,4-2 0,6-1 3,2 4-1,0 4 3,-2 6 0,-10 1-2,-10 1-1,-9-3-2,-8-1 0,-5-1 0,1 1 0,-11 3 0,-3 5 0,-6 8-4,-3 1 8,2 8-4,3 0 0,6 1 0,4-4 1,-3-1 0,-4-2 0,-10 0-1,-4 2-1,-5 2 2,-2 1 0,7 2-1,2-1 1,6 0 0,-2-2-1,-2 0 1,-4 1-1,-5 2 1,-10 0 0,-6 2-1,2-3 1,6-8 0,13 0 1,12-2-2,-2-2 0,-9 4 1,-12 0-2,-15 14 1,-10 2 0,-6-1 0,1-4 1,0-2-1,4-4 1,1 0 0,-1-2 0,-6 5 1,-4 4 0,-3 3 10,0 3-7,-3-1-3,-10-3-2,-11-6 0,-22-3 0,-13-2 0,-14-1 0,-8-1 0,-5 4 2,-14 4-5,-7 3-30,-4-1-27,6-4-23,7-7 20,12-4 2,10-6 12,3 0 53,-2 6 36,-6 4 9,1 4-28,-6 14 6,4 13-9,3 17-12,4 23 3,1 27-4,0 18-2,-8 5 3,-4-13 1,0-20 7,0-25-1,-4-20-7,-3-19-5,-10-23-42</inkml:trace>
  <inkml:trace contextRef="#ctx0" brushRef="#br0" timeOffset="103296.04">3394 9003 122,'-12'2'216,"2"-2"-198,10-6-3,0-2-17,11 1-2,10-2 9,7 5 1,9 1 8,16 1-3,18-2-3,19-2-3,20-3 0,12 0 0,10 3-5,7 4 3,8-4 14,10 0 1,14-2-8,12-4-6,14-1-4,9 0 4,4 2-5,2 4 7,5-1 4,4 2 2,13 0-1,0-1-8,2 3 1,0-2-4,-1-3 1,-3-2 1,5-2-2,-9 2 0,-4 1 0,-6 7 0,-2 0 0,8 3 1,1 0 4,-1 0-5,1 0 3,-9 0-5,-6-2 5,-6 1-3,-5 1 2,-6 0-1,-1 3-2,-2 5 3,0-1-3,0 0 3,1-4-1,-3-3-1,-11 0 2,-15-2-1,-13 2 0,-13 0 2,-4 0 3,4 5-1,9-2-3,6-3 0,9 0 0,-5-2-2,-6-4-1,-18 4 1,-18 2 2,-7 0-1,-9 0 1,0 4-1,2 0 0,-3-2-1,0 1 0,-3-1 1,-7-1 0,-4 2-1,-10-1 1,-15-2 0,-21 3 0,-15 0-2,-20 0 1,-6 2 1,-33-1-18,-26-4-182</inkml:trace>
  <inkml:trace contextRef="#ctx0" brushRef="#br0" timeOffset="106620.08">8172 3337 441,'0'-10'40,"0"5"1,0 3 14,0 2-51,0 11-8,3 20-5,7 21 31,-1 24 9,-7 11-4,-2 0-15,-11-12-8,1-21-1,-1-24-2,4-22-7,0-21-18,0-33-56,1-29-29,-1-21-75</inkml:trace>
  <inkml:trace contextRef="#ctx0" brushRef="#br0" timeOffset="106980.08">8150 3331 235,'0'0'95,"0"-1"-20,0-4-3,0-6-50,0-1-22,0-1-6,0 3 2,0 6 6,-3 4 9,-9 3-8,-8 7-7,1 1 11,-1 0 11,5-3-2,4-6 0,4-2 0,7-14-12,1 0-18,12 3 3,1 6 4,4 6 1,0 12 3,8 9 6,-2 3 2,2-1 6,-2 0-2,2 3-5,-2 1 1,-6 0-14,-11-12-349</inkml:trace>
  <inkml:trace contextRef="#ctx0" brushRef="#br0" timeOffset="109153.06">5008 3316 3,'3'0'74,"-2"-10"-11,2-3 33,0-1-58,-2 5-2,-1 3-19,0 6 7,3 18-21,4 16-8,4 15 19,1 11-6,0-6-5,-1-12-11,-7-19-16,-4-23-35,-4-27-101</inkml:trace>
  <inkml:trace contextRef="#ctx0" brushRef="#br0" timeOffset="110515.9">12772 3372 52,'0'12'177,"0"12"-152,0 14 63,0 10-58,0 3-26,-1-7-21,-6-17-131</inkml:trace>
  <inkml:trace contextRef="#ctx0" brushRef="#br0" timeOffset="114723.88">5215 8080 43,'1'-8'232,"-1"4"-188,3 4-20,3 14-18,5 16 5,3 19 20,5 20-2,-6 22-18,-2 18-10,-7 3-60,-4-11-191</inkml:trace>
  <inkml:trace contextRef="#ctx0" brushRef="#br0" timeOffset="115224.93">5925 8030 181,'-10'23'7,"5"15"13,5 19-7,5 18 61,5 12-9,1 11-34,-4 5-26,-6-3-4,-1-13-44,-12-23-167</inkml:trace>
  <inkml:trace contextRef="#ctx0" brushRef="#br0" timeOffset="117579.96">4950 3742 29,'-11'31'37,"0"10"-24,-2 7 10,-2 9 25,1 4-13,-3 5 4,2 2-22,1 1-14,-1-2-2,4-2 1,-6-3-2,-5-2 1,-6-2 0,-1-2 1,2 1-2,4 0 0,3 2-1,5 0 1,-6-3-1,2-5-5,-1-8 6,-2-5 2,3 0-1,-2 1 3,-3 5-3,3 3-1,2 2 0,-3 0 0,4-6 0,1-5-2,2-4 1,1 1 1,-3-1 0,-1 6 2,0 4-1,3 1 2,1-1-1,0-2 0,0-3-2,2-3 1,-1-1 4,-2 0 3,-3 2-5,0 0 0,4 2 4,-4-3-3,7-1-4,0 1 0,2 1 1,-2 6 7,-3 3 0,-1 0 6,0-2 7,-2-3-16,-1-5-5,-4-4 0,5 1-15,-4 3 8,5 7 4,-1 7 7,6 2 5,0-3-4,1-2-3,0-7-1,-1-5 3,-4-2-1,-3 0-1,0 3 2,4 3-3,0-1 3,7-1-3,0-3 1,3-2-2,-4-2 3,-5-1 3,-1 1-3,-1 2-2,2 1 0,0-1-3,1-1 2,1 0 0,0 2 1,-1 0 5,-1 1 3,-2 3-8,-3 1-2,0-1-1,1 1-5,-1 1 5,3-2 6,4 0-4,1-3 0,-1-3 0,1-3 0,-2 0 0,-2 0 1,1-1-1,-1 0 1,9-1 0,-1 0 3,5 0-4,1 2 0,-4 2 2,-5 4 3,-6 3-2,0 3-2,-3-2 0,5-4 1,4-5-4,4-10 0,4-17-22</inkml:trace>
  <inkml:trace contextRef="#ctx0" brushRef="#br0" timeOffset="119124.26">9196 7568 193,'4'29'20,"0"-2"-9,0-2 1,-1-3-7,-3-3-4,0-6-6,0-10-28,-3-8-23,-5-17-18,-1-10 62,3 1 49,1 9 56,3 13 12,2 15-71,9 23-16,1 14 3,0 13-15,-3 3-8,-7-5-16,-7-7-82</inkml:trace>
  <inkml:trace contextRef="#ctx0" brushRef="#br0" timeOffset="120816.43">9254 7607 36,'10'-9'40,"1"-5"-33,4-7 3,2-4-9,1-9 1,4-3 15,-1 0 31,1 4 5,0 2-16,-2 1-35,4-1-4,-2-7-20,4-4-6,0-2 12,1 0 14,-4 3 12,0 6 13,-1 2-17,-1 2-7,5-3 1,5-4 1,5-5-1,3-1-1,0-1 6,-5 3 23,0 4-21,-5 5-4,-1 2-3,-1-2 0,7-4 0,0-4-2,7-1 2,-7 3 2,0 6-1,-9 3 6,-3 5 11,3-6-11,4-5-5,9-5-2,2-7 1,3 2-1,-1 2 30,-9 4-22,-1 7-4,-1 2-1,-2 0-2,8-7-1,5-8 1,1-3 0,3 2-1,-6 6 2,-12 9-1,-6 4 2,-3 2 0,1-4 3,9-8 4,6-5-5,4-1 3,5 0 16,-2 6-21,-8 5-3,-6 1 0,-4-3 0,1-2 2,-1-6-1,9-4-1,6-2 3,0 0 0,1 3 2,-5 3 7,-2 3-5,-1 2-6,1-6-1,5-1 0,5-7-2,7-1 2,-2 2-1,-2 5 3,-8 5 1,-6 4 0,-7 1-2,-2-1 1,4-3-5,2-5 3,3-1-2,5 0 2,-2 7 2,-4 0 4,-2 0-6,-10 0 1,-2 0-2,1-2 2,0 0 0,1-2-2,2 1 4,6 0 7,-3 2-3,4 0 3,-1 4-7,-9 1-2,-1 3-2,-6 0-5,0 0 4,7-3 2,3-4-2,5-3 1,5 3 2,-8 5 2,-5 9-1,-8 5 0,-4 3 1,-2-2 0,5-6-3,7-4-4,6-5 1,7-1 2,9-2 0,-5 5 2,-5 4 15,-6 8-17,-14 6 8,-5 8-4,-6 6-15,-25 0-128</inkml:trace>
  <inkml:trace contextRef="#ctx0" brushRef="#br0" timeOffset="124752.47">9225 3421 23,'0'-2'436,"1"6"-415,2 26 12,1 19-24,-4 17 16,0 6-19,-4-7 2,-3-15-5,0-22 0,3-20-22,-3-21-63,-1-31-143</inkml:trace>
  <inkml:trace contextRef="#ctx0" brushRef="#br0" timeOffset="125084.97">9161 3285 45,'7'-14'227,"-6"8"-200,-1 6 58,3 6-72,-1 9-9,-2 8 13,-2 11-4,-20 4 2,-11 6-6,-6-5-2,4-9-3,13-15 3,11-17 3,13-26-21,22-14-24,11-6 20,13 6 6,5 17 10,-3 14 23,-7 14 2,-5 22-16,-12 11 9,-6 7 16,-1 3-13,3 0-13,0 2-20,-2 6-333</inkml:trace>
  <inkml:trace contextRef="#ctx0" brushRef="#br0" timeOffset="129816.47">5518 2464 10,'0'4'86,"-8"12"24,-9 10-88,-12 10-10,-2 5 2,-2-3 11,2-5-12,12-10-15,6-13-137</inkml:trace>
  <inkml:trace contextRef="#ctx0" brushRef="#br0" timeOffset="130200.97">5584 2588 11,'0'3'173,"-6"15"-130,-12 12-34,-6 13-2,0 4-6,-2-6-1,8-14 1,16-18-1,6-10-30,23-20-4,1-6-63,2 1 33,-10 9 55,-13 15 50,-7 10 4,-7 16 54,-8 7-58,-5 2-6,3-6-5,8-9-18,5-9-12,6-9-14,13 0-4,1-5-9,-4 5-2,-5 11-3,-7 12 27,-18 4-136</inkml:trace>
  <inkml:trace contextRef="#ctx0" brushRef="#br0" timeOffset="132296.94">13118 2332 104,'3'-1'325,"-3"1"-307,-14 15 0,-8 14-21,-6 10 3,-3 4 0,6-5 1,9-12-2,10-14-29,6-13-142</inkml:trace>
  <inkml:trace contextRef="#ctx0" brushRef="#br0" timeOffset="132424.96">13210 2446 389,'-28'20'-1,"-8"13"7,-7 8-66,-3 4-136</inkml:trace>
  <inkml:trace contextRef="#ctx0" brushRef="#br0" timeOffset="132623.94">13271 2495 397,'-27'23'62,"-18"12"-48,-4 8 8,-4 4-22,10 0-6,8-8-26,23-13-16,16-21-34,31-18-171</inkml:trace>
  <inkml:trace contextRef="#ctx0" brushRef="#br0" timeOffset="132756.94">13321 2597 246,'-4'5'97,"-27"21"-44,-16 15-52,-10 12-1,-4 5-38,9-3-78,18-11-57</inkml:trace>
  <inkml:trace contextRef="#ctx0" brushRef="#br0" timeOffset="132856.44">13279 2804 391,'-58'46'-35</inkml:trace>
  <inkml:trace contextRef="#ctx0" brushRef="#br0" timeOffset="135140.49">10118 7672 1,'5'-5'218,"-3"1"-122,2 4-76,3 10-6,0 14-5,0 9 2,-3 2-3,-4-3-1,0-7-1,-4-9 1,4-12-10,0-14-43,1-23-58,9-11 27,-2-4 48,1 12 33,-7 14 90,0 17-18,-2 16-42,0 20-9,-4 13-18,-5 4-3,1-5-2,1-13-2,-1-18-36,-2-19-206</inkml:trace>
  <inkml:trace contextRef="#ctx0" brushRef="#br0" timeOffset="139348.6">5044 3376 68,'0'0'70,"0"0"-17,2 0-37,-2 4 6,4 0 6,-2 3 7,3-1 8,-1 5-14,3 2-21,0 3-5,-3 0-10,3 3-6,1-2 3,3 0 0,6 5-67</inkml:trace>
  <inkml:trace contextRef="#ctx0" brushRef="#br0" timeOffset="139636.93">5429 3896 191,'7'4'22,"1"3"24,7 9-27,5 11-10,-2 6-5,-3 0-2,-2-7-2,-1-10-1,2-9-5,-5-3-105</inkml:trace>
  <inkml:trace contextRef="#ctx0" brushRef="#br0" timeOffset="139857.91">5868 4423 26,'19'4'73,"-2"4"-78,-6 5-81</inkml:trace>
  <inkml:trace contextRef="#ctx0" brushRef="#br0" timeOffset="139968.91">6079 4642 112,'21'17'14,"-2"2"-16,2 4-112</inkml:trace>
  <inkml:trace contextRef="#ctx0" brushRef="#br0" timeOffset="140068.43">6282 4847 3,'22'17'7,"2"8"-17</inkml:trace>
  <inkml:trace contextRef="#ctx0" brushRef="#br0" timeOffset="140168.41">6404 4980 19,'7'6'226,"0"-5"-144,1 3-55,7 5-22,5 5-18,-1 7-190</inkml:trace>
  <inkml:trace contextRef="#ctx0" brushRef="#br0" timeOffset="140448.57">7028 5583 36,'15'11'118,"3"6"-136,6 4-111</inkml:trace>
  <inkml:trace contextRef="#ctx0" brushRef="#br0" timeOffset="140720.57">7485 6033 38,'13'19'42,"7"3"-36,-2-2-7,1-1 1,-2-3 0,4-1 0,-4-1-8,2 7-61</inkml:trace>
  <inkml:trace contextRef="#ctx0" brushRef="#br0" timeOffset="140908.43">7892 6408 15,'26'28'68,"3"-1"-59,-4-2-7,3-2-3,0-2-2,1-1 0,-4-1-14,4 4-40</inkml:trace>
  <inkml:trace contextRef="#ctx0" brushRef="#br0" timeOffset="141432.43">8350 6878 20,'21'22'42,"1"-2"-8,0 2-36,2 3-16,-2 2-10,-1-1 19,-3-2 16,0-2 56,1-3 29,2-1-6,7 3-45,0 3-9,1 0-29,0 2-6,0-5-14,-5-1-75,-2-1-36,-4 0 111,1 2 74,8 3 59,-1 1-71,1 0-30,-4-2-14,-3-2-3,-5-2-3,3 0 7,-1 1 19,5-1 12,2 3-4,5-1-25,-6-2-8,4 2-36,-5-1 12,-1 2 26,0 1 3,-6-1 13,0 1-4,-6-8-13,-9-5-37,-17-12-260</inkml:trace>
  <inkml:trace contextRef="#ctx0" brushRef="#br0" timeOffset="143104.65">12643 3276 54,'0'0'45,"3"6"-24,1 9-52,3 10 26,-1 7 7,7 8 30,8 9 29,10 14-45,5 12-18,-4 2-53</inkml:trace>
  <inkml:trace contextRef="#ctx0" brushRef="#br0" timeOffset="143437.16">13142 4483 227,'0'8'74,"2"-4"-27,8 1-52,7 6 7,2 7-22,-4 5-144</inkml:trace>
  <inkml:trace contextRef="#ctx0" brushRef="#br0" timeOffset="143564.65">13260 4783 19,'11'43'225,"7"-2"-212,3 0 20,4-4-35,-6 1-72,-4-1-110</inkml:trace>
  <inkml:trace contextRef="#ctx0" brushRef="#br0" timeOffset="143645.15">13408 5188 10,'18'33'23,"-2"1"-33,2-2-2</inkml:trace>
  <inkml:trace contextRef="#ctx0" brushRef="#br0" timeOffset="143718.15">13496 5394 46,'14'35'17,"3"-5"-8,-2 0-9,-4-3-59</inkml:trace>
  <inkml:trace contextRef="#ctx0" brushRef="#br0" timeOffset="143836.65">13593 5701 0,'17'26'118,"1"-1"-75,4 1-24,-5 4-19,1 6-24,-7 2-115</inkml:trace>
  <inkml:trace contextRef="#ctx0" brushRef="#br0" timeOffset="143944.65">13757 6156 8,'11'38'128,"-1"0"-120,4 3-3,1 1-44</inkml:trace>
  <inkml:trace contextRef="#ctx0" brushRef="#br0" timeOffset="144524.15">13842 6514 3,'11'31'63,"0"-1"15,4-2-66,0 4-12,1 2-19,-5 4 0,0 5 17,0-1 12,-1-3 44,5-1 17,6-5-35,2 1-32,4-1-9,-3 5-52,-2 1-42,-3 2 54,-3-1 50,-5-3 29,0-6 7,0-4 31,4-2-24,-2 2-42,5 4-9,-3 7-42,3 5-79,-8-2 30,1-5 115,-7-11 35,-1-8 22,-3-9 0,1 2-32,5 3-29,2 1-14,-1 4-3,4 2-7,-5-1-10,1 4-40,-1-2 35,-1-1 38,-4-5 44,3-4-11,6-2-19,1 3-31,2 6-24,0 6-37,-4 3-6,-2 2 25,-3-2 45,-4-7 23,0-8 15,1-7 23,5-5-86,-6 0-237</inkml:trace>
  <inkml:trace contextRef="#ctx0" brushRef="#br0" timeOffset="146568.43">10156 7797 15,'0'3'344,"0"3"-340,0 9-7,0 13-4,0 17 9,0 23 19,0 22 28,-6 24-21,-8 17-17,-4 2-9,-1-12-2,9-22 2,3-33-3,4-31-20,2-31-72</inkml:trace>
  <inkml:trace contextRef="#ctx0" brushRef="#br0" timeOffset="147212.44">9287 7738 53,'3'-1'349,"-3"2"-354,0 26 46,0 27-48,0 34 10,-7 29 1,-8 16-1,-9 8-1,-2-13 1,4-17-2,6-26 1,16-30-3,5-25-15,10-29-86,-1-17-181</inkml:trace>
  <inkml:trace contextRef="#ctx0" brushRef="#br0" timeOffset="147461.43">9193 8741 307,'22'0'42,"21"0"71,25-5-47,23-7-6,14-1-34,4 3-21,-1 3-44,-11 4-171</inkml:trace>
  <inkml:trace contextRef="#ctx0" brushRef="#br0" timeOffset="149984.88">9732 7849 16,'0'0'433,"-3"15"-422,-14 15-7,-9 17-5,-3 14-21,-3 1-64,10-10-5,8-23-66</inkml:trace>
  <inkml:trace contextRef="#ctx0" brushRef="#br0" timeOffset="150136.38">9778 8018 330,'1'7'50,"-1"22"-5,-12 13-37,-12 12-66,-5 6-48,1-7-44,6-13 59,18-21 89</inkml:trace>
  <inkml:trace contextRef="#ctx0" brushRef="#br0" timeOffset="150264.38">9885 8199 124,'-16'32'98,"-21"19"-98,-6 10-5,1 6-4,5-6 3,20-15-111</inkml:trace>
  <inkml:trace contextRef="#ctx0" brushRef="#br0" timeOffset="150388.88">9878 8484 53,'-6'35'219,"-23"15"-205,-3 7 32,-1-6-46,9-12-219</inkml:trace>
  <inkml:trace contextRef="#ctx0" brushRef="#br0" timeOffset="162152.97">9125 3331 130,'0'-3'185,"0"-2"-127,3 0-9,4-2-38,1-1 16,-1 4 0,0 0 14,-3 2-13,0-1-18,-1 2-9,1 0 3,-4 1-2,0 0 2,0 2-1,-7 14 4,-12 6 9,-8 10-6,-6 2-6,1-5 0,-1-3-2,9-5 0,3-4-5,13-7-11,5-5-39,9-5-20,13-15 7,7-15-7,2-5 17,-1 0 47,-9 6 12,-10 10 20,-1 8 19,-4 5-3,1 4-4,-3 0-23,8-3 1,2-2 1,4-2-3,0-1 1,1 0-7,-7 4 3,-5 3-2,-2 2 18,-2 1-3,3 0-15,9 5 3,13 20 10,10 23 22,11 15-1,4 9-24,-4-8-9,-9-14-5,-6-17-3,-19-21-63,-9-17-377</inkml:trace>
  <inkml:trace contextRef="#ctx0" brushRef="#br0" timeOffset="204892.93">6260 9123 316,'6'0'7,"-1"2"-12,-5 15 0,0 10 8,-6 13 2,-5 8 21,-7 7 15,3 6-26,-3 2-14,1-7-9,3-13-58,3-18-80</inkml:trace>
  <inkml:trace contextRef="#ctx0" brushRef="#br0" timeOffset="205304.43">6227 9154 223,'5'-6'56,"-1"4"9,-4 1-61,0 1-4,0 3-5,-7 10 4,-10 8 3,-9 2-1,1 0-1,8-10 3,13-10-3,4-9-6,21-16-8,8-6 6,6 5 3,0 13 8,-2 12 12,2 19-5,-6 11 3,-8 3 7,-2 0 0,-5-4-13,-14-10-28</inkml:trace>
  <inkml:trace contextRef="#ctx0" brushRef="#br0" timeOffset="209523.46">6297 11540 0</inkml:trace>
  <inkml:trace contextRef="#ctx0" brushRef="#br0" timeOffset="209607.96">6297 11540 0,'15'0'0,"-10"-11"0,1 11 0,3-9 0,-5-5 0,-4-2 0,0 4 0,-17 12 0</inkml:trace>
  <inkml:trace contextRef="#ctx0" brushRef="#br1" timeOffset="-199340.3">6260 9188 23,'-6'-10'39,"3"-2"45,-4-3-43,6 2 15,1 3-7,0 4 8,0 4 5,-3 5-6,3 20-32,-4 22-20,0 20 1,-7 17-4,-7 3 0,-3-8-2,3-17 2,5-23 0,9-26-1,4-23-22,10-34-36,5-25-24,-1-18-65,-3 0 63,-3 17 73,3 18 30,-2 23 24,-2 15-21,-6 7 3,2 6-2,-3-1 6,0 3 11,0 0-23,7-2-15,0-1 4,1 0 10,-1 2 8,-3 0-7,-4 2-10,0 0 22,-15 0-8,-3 4-19,-6 5 2,-2 7 1,-5 1-3,5 2-2,6-7 4,11-10-2,12-10-5,23-17-6,11-10 3,7 1-7,1 8 4,-7 13 7,-12 13-1,-9 10-4,-10 15 12,-3 8 10,3 4-4,7 4-9,5 2-2,9 4-7,-3 4-156</inkml:trace>
  <inkml:trace contextRef="#ctx0" brushRef="#br1" timeOffset="-196768.48">3983 8140 33,'0'-7'9,"0"2"37,0 0-32,0 1-6,0 4 6,-4-1-8,4-2 20,-3-2 21,3-1-5,-1-1-14,-2 1 8,3 2-13,-3 3 5,2 1-6,1 7-20,0 10-7,0 8 8,0 3-1,8 7-1,-1 5 1,-3 8 1,-4 6-1,0 5 2,0 3-2,0 3 5,0-1-5,0-5 0,0-5 0,0-9 1,0-7-1,0-7 1,0-10-2,0-4-2,0-4 0,0-1-1,0 5-17,-4 2-73,-7-3-99</inkml:trace>
  <inkml:trace contextRef="#ctx0" brushRef="#br1" timeOffset="-194924.05">10182 7696 12,'0'0'66,"-4"1"34,-1 1-16,5-2-27,0 3-28,0 5-6,0 9 26,0 17-11,-6 20-4,-5 28-8,-6 20-10,-1 17-7,-2 0-5,1-9-2,1-13 4,7-12 0,1-14 12,-1-14-17,8-16 2,-1-17-3,4-16-2,-3-13-92</inkml:trace>
  <inkml:trace contextRef="#ctx0" brushRef="#br1" timeOffset="-191939.76">3979 8105 33,'0'0'-16,"0"0"143,0 0-94,0 1-33,0 0-6,1 0 13,6 0 25,2-1 27,6 0 5,7 0-20,4 0-20,8 0-15,2 0-6,4 0-1,2 4 1,-3 2 1,0-1 5,5-1 4,3-4-5,13 0 11,5-6-7,3 1-9,-2 1-2,-7 4-2,-10 0 4,-3 5-3,-3-1 3,3-3-2,4-1 2,7-1 3,2-4 5,-4 1-6,-4 3-3,-11 1-2,0 0 2,2 0-1,4 0 2,7-6-1,8-3 0,0-2-2,-4 0 2,0 5-3,-7 3 2,0 0-2,3 1 2,1 1-3,5-4 0,3 0-7,-1-1 6,-4 1 2,0-2 5,-3 1 5,-6-1-1,1 0-7,-2 0-1,2-1-9,1 1-12,0 3 7,0-1 10,5 0 4,4 1 2,2-4 0,3-1 7,4 1-5,-4-1-3,8 5-1,2 0-2,9 2 2,2-1 1,2 0-2,-3-1 2,-10-1-1,-8 2 1,-2-1 1,-3-1 0,-4 1-3,4-1 0,-4-1-4,1 0 2,-2-1 2,-2 0 4,-1-2 0,5 1 3,-1-1 10,3 1-2,1 3-9,-4 2-4,-5 2-3,-4 1 2,-4 0-1,-2 0 3,4 1 1,8-1 8,7-3-5,3-6-3,0 2-2,-13 1 2,-2 4-1,-9 2-1,-1 1-3,7 3 2,4-1 1,2-3 1,3 0-1,0-1 0,-7-5 2,-7 0 10,-6 3-3,-6 2-8,-1 1-3,-2 0 0,3 0 0,3 0 3,6-2-1,8-2-2,0 2 2,-2-3 0,-5 4-1,-9-1 5,-3 0-5,-9 1 1,1 0-1,1 0 2,6-3-2,2 2 2,4-4-1,-7 4-1,0-2 2,-3 1 11,-3 1 8,2 0-10,6 0-7,9 0-2,3 1-1,0 1-1,-13 0-6,-19-1-45,-14-6-209</inkml:trace>
  <inkml:trace contextRef="#ctx0" brushRef="#br1" timeOffset="-189855.98">4022 8963 301,'3'3'108,"-2"2"-125,2-1 2,8 1 12,6-3 2,12-2 24,14 0 20,10-1-2,12 0-13,7 1-14,7 6-10,5 0-2,3 1-2,5-5 5,0-2-2,6-9 4,1-4 2,-1 4 1,-3 6-3,-9 3-5,0 7-3,-3 3 3,-2-2-4,-6-2 4,-3-6-1,-5-1 0,-3-8 3,-1 0 1,-1 4-5,-1 5-1,-3 5-1,6 3 0,-3-1-4,7-4 1,3-3 5,-4-4 0,1-3 0,-4 0 6,-7 3 1,-3 4-5,-1 0-3,5 9 1,6-2-15,4-4-4,8-3 11,3-3 6,2-8 3,-2-1 3,-5 2-2,-6 3-1,-4 1-4,-3 4-11,-4 0-32,4 1 23,0-2 13,3 1 11,0 1 5,1 1 6,0 0-2,1 2-9,-1 5-1,-1-1-2,-6-5-5,-1-1-3,-1-1 9,0-7 4,1 1 8,-2 3 9,-7 2-18,-2 2-1,0 0-2,4 2-4,7 0-1,1-2 1,6 0-1,0-6 7,-7-2 3,-4 1 5,-10 0-3,-3 5-6,-8 0 0,3 2 0,5-1 0,3-2 2,10-5-2,1 0 6,2-3-4,-9 4 17,-3 3 1,-6 3-12,-4 1-9,4 0 1,-2 2-2,4-2-4,-2 0 5,-6-2 1,-3 0 15,-10-2 11,1 4-24,-2 0-2,-1 0-2,6 0 3,6-2 0,5-3 3,0-1 3,4 0 27,1 1-1,-4 2-6,-6 3-18,-3 0-6,-5 0-4,0 1 1,-5 2 1,7-2 1,5-1 1,1 0 0,-3-5-18,-13-2-82,-9-5-452</inkml:trace>
  <inkml:trace contextRef="#ctx0" brushRef="#br1" timeOffset="-179855.78">4230 8641 67,'-2'2'184,"2"-2"-138,0-9 18,4-8-53,7-11 14,7-10 7,4-8 1,2-3-10,-2 7-20,-5 14-2,-6 14-3,-7 16-3,-1 23-4,-3 17 24,0 10-7,0 4-7,4-7-5,-4-17-50,0-19-248</inkml:trace>
  <inkml:trace contextRef="#ctx0" brushRef="#br1" timeOffset="-177811.93">4307 9162 248,'0'-2'-11,"0"1"59,-3 1-33,1 1 11,2 13-22,0 12 8,0 18 23,5 19 0,-4 15-18,2 9-16,-3 3-7,0-5-27,-9-16-16,0-22-35,-1-25-70</inkml:trace>
  <inkml:trace contextRef="#ctx0" brushRef="#br1" timeOffset="-177572.81">4211 9591 208,'-6'12'-26,"6"9"37,11 11-11,9 11 22,5 1 7,-7-2 13,-4-12 18,-3-14-16,-4-12-15,4-16-8,4-23 34,7-15-36,5-4-25,-12 11-160</inkml:trace>
  <inkml:trace contextRef="#ctx0" brushRef="#br1" timeOffset="-173462.66">3790 10303 47,'0'0'337,"-11"0"-328,-2 8-4,1 7-13,-2 4 8,3 7 9,4 7 31,3 10 4,4 1-20,4-6-14,11-13-10,7-19-5,5-11 1,-2-21 14,-11-12 0,-9-10-1,-14 1-8,-15 7-16,-7 15 6,1 25 10,10 26-27,7 26-94</inkml:trace>
  <inkml:trace contextRef="#ctx0" brushRef="#br1" timeOffset="-173115.79">3979 10340 350,'-4'33'13,"-3"12"0,7 0-11,8-4 1,6-15 1,3-16-2,2-14 13,-1-21 16,-9-13 8,-9-8-25,-9 4-5,-13 17-1,-9 20 3,5 28-21,2 29-51,5 18-51</inkml:trace>
  <inkml:trace contextRef="#ctx0" brushRef="#br1" timeOffset="-172664.78">4254 10354 381,'0'0'89,"-3"6"-66,-5 9-36,1 7 5,1 2 8,2-2 1,4 0 11,0-5 3,6-3-1,7-6-14,0-4 3,1-4-3,-7-4 3,-3-9 5,-4-10 1,-14-2 3,-5 0-2,1 4-5,5 9 3,2 5 14,0 7-13,-4 6-10,-2 16-21,-1 13-51,3 2-162</inkml:trace>
  <inkml:trace contextRef="#ctx0" brushRef="#br1" timeOffset="-172251.89">4493 10485 401,'11'-29'28,"6"-17"10,6-6-31,5 4 0,-11 17-6,-2 22-3,-4 27 0,-4 35 20,0 18-5,-3 11-11,0-10-9,-4-22-138</inkml:trace>
  <inkml:trace contextRef="#ctx0" brushRef="#br1" timeOffset="-171240.28">3908 10618 39,'-1'0'29,"-6"4"174,0 8-203,3 8 1,2 4 5,2 1 30,0 1 13,2-5-7,9-3-16,0-5-9,1-3-10,4-5-5,6-1-3,4-2 2,-4 0 0,-1 1 0,0 1-2,-4 3 2,5 1 0,11-1-1,6-5-4,7-1 5,7-1-1,4 0 2,8 4-3,6-1 3,5 1-3,-2-4-47,-10-3-40,-7-7-9,-16-2 26,-14 6-14</inkml:trace>
  <inkml:trace contextRef="#ctx0" brushRef="#br1" timeOffset="-170871.78">4840 10599 9,'3'-3'-9,"-3"3"13,0 8 99,-6 16 21,1 11-20,5 7-15,0-1-32,0-9-38,0-16-33,0-16-444</inkml:trace>
  <inkml:trace contextRef="#ctx0" brushRef="#br1" timeOffset="-167604.25">6286 2697 71,'-11'11'171,"5"-5"-38,2-1-65,4-4-11,0-2-20,10-17-12,12-13-2,9-17-9,2-4-12,-7 2-1,-6 15-4,-9 16-1,-4 25 1,-6 44-36,-1 30 45,3 25-1,3 0-8,7-23-91,-4-37-320</inkml:trace>
  <inkml:trace contextRef="#ctx0" brushRef="#br1" timeOffset="-159832.31">6197 3596 350,'-11'9'28,"8"-8"90,3-1-95,0 0 1,3 0 17,8-17 8,6-14-18,6-10-23,9-4-9,-8 10-9,-2 15-3,-5 21-1,-10 34 1,-5 21 19,-2 16-2,-2-3-3,-1-13-14,-1-22-66,-2-24-230</inkml:trace>
  <inkml:trace contextRef="#ctx0" brushRef="#br1" timeOffset="-152959.82">9382 8380 52,'-14'11'344,"-1"-3"-310,6-2 47,8-5-58,1-2 6,10-20-11,9-14 9,13-14-5,0-4-14,-1 3-8,-5 12-10,-12 15-10,-3 16 11,-11 13-3,0 19 3,0 12 12,-3 8-3,-4-1-1,3-4-15,0-12-57,4-17-217</inkml:trace>
  <inkml:trace contextRef="#ctx0" brushRef="#br1" timeOffset="-152608.33">9594 8255 182,'0'0'32,"0"0"23,0 3-18,0 11 13,0 4 5,0 5-22,0-3-24,0-5-2,2-9-7,6-6-5,7-11 7,3-10 3,-2-2-3,-5 1-10,-11 7 3,0 8 11,-16 7 2,-3 6-10,-6 12-3,6 4 0,6 3 1,6-7-20,7-8-167</inkml:trace>
  <inkml:trace contextRef="#ctx0" brushRef="#br1" timeOffset="-152280.33">9675 8299 229,'4'6'43,"0"-1"-51,3 3 8,0 5 3,-1 5 5,-2 3 10,3-4 22,1-5-18,6-12-14,-3-7 4,2-13 21,-6-11-18,-3-1-20,-4 8-12,-13 11 6,-6 13 22,-4 20-14,4 12 1,8 4-3,7-5-2,4-13-31,11-14-105</inkml:trace>
  <inkml:trace contextRef="#ctx0" brushRef="#br1" timeOffset="-151912.33">9854 8279 42,'0'7'381,"-4"3"-347,1 4-25,3-2-9,0-4 0,0-5 0,7-3-7,1-10 11,2-6 13,-4-1-4,-6 1 0,0 7-3,-13 5-1,-5 9-11,-1 19-18,-3 12-57,5 5-141</inkml:trace>
  <inkml:trace contextRef="#ctx0" brushRef="#br1" timeOffset="-150988.83">9575 9230 38,'0'0'332,"0"9"-297,0 12-44,0 13 10,0 13-1,-7 9 5,-4 5-1,0-2 0,0-6-4,0-16 3,2-19-5,5-18-12,-3-19-99,3-16-48,-3-6 126,3 10 43,0 17 25,1 16 85,3 30-17,7 16-76,11 10 3,1-5-19,1-17-4,-2-17 33,1-20 10,12-32-8,3-25-17,1-13-68,-4 6-359</inkml:trace>
  <inkml:trace contextRef="#ctx0" brushRef="#br1" timeOffset="-148500.3">9653 8105 64,'8'-13'350,"2"1"-302,-6 1 26,0 5-51,3 6-24,10 13-9,8 15 9,5 6 7,-2 7 7,-8-2-4,-9-2-2,-11 1 0,-23-2 2,-4-8-8,-11-10-5,8-13 3,10-8 6,13-17-7,14-8-5,24-11 4,14-9 8,0-2-2,-10 0 10,-16 5-10,-19 9-7,-29 18-14,-21 18-3,-11 18-6,4 21-21,8 2-89</inkml:trace>
  <inkml:trace contextRef="#ctx0" brushRef="#br1" timeOffset="-146175.8">8914 10478 20,'-7'7'-11,"4"-1"319,-1-3-264,4-1 34,0-2-57,0-2-1,14-13 9,4-9 17,7-9-22,1-4-21,1 6-2,-8 8-4,-8 15-2,-1 11-3,-10 22-2,0 13 14,0 8 2,-7 2-6,3-7-6,4-10-36,0-14-70,4-17-257</inkml:trace>
  <inkml:trace contextRef="#ctx0" brushRef="#br1" timeOffset="-145796.29">9233 10402 10,'0'0'333,"2"1"-300,-2 8-19,4 6-8,3 4-4,1 5 5,6 1 2,1-2-1,2-6-1,-2-9-3,3-8 2,-2-3 1,-5-16 11,-11-11-9,0-5-9,-23 1-10,-3 9 10,1 17 3,0 17-10,10 23-33,8 14 1,7-1-121</inkml:trace>
  <inkml:trace contextRef="#ctx0" brushRef="#br1" timeOffset="-145436.3">9524 10401 12,'2'0'291,"-2"5"-219,0 11-34,0 8-28,0 4 3,0 0 4,0-9 3,9-11-12,2-6-3,0-5 1,4-14 12,-2-4-9,-11-3-13,-2 4-10,-12 9 3,-10 11 6,-5 8-21,8 16-22,2 6-31,12-5-90</inkml:trace>
  <inkml:trace contextRef="#ctx0" brushRef="#br1" timeOffset="-145084.29">9725 10416 3,'3'2'1,"5"1"6,-1 5 76,-3 10-27,3 7 10,-3 5-32,-2-4-3,2-6-6,-1-8 17,5-9-8,3-3-13,4-6 7,5-8 1,-2-4-17,-7-3 3,-4 1-6,-7-3 1,-7 5 0,-13 4 8,-6 11 3,-7 6-21,1 22-39,-4 9-81</inkml:trace>
  <inkml:trace contextRef="#ctx0" brushRef="#br1" timeOffset="-144296.4">9174 10580 6,'0'0'194,"4"0"-53,-2 5-135,5 6 25,-3 3 0,-2 7-1,-2 3-10,0 2 1,-6-5 6,4-7-13,2-7-10,0-3-4,11-4 3,12 0 16,12 2 8,14 1 0,10 3-14,11-1-7,9-2-3,6-3-1,5-11-3,-9-5-9,-13 1 3,-14 5 3,-14 9-11,-5 4-20,-9 8-35,-2 0-78,-6-5-35</inkml:trace>
  <inkml:trace contextRef="#ctx0" brushRef="#br1" timeOffset="-143963.42">10089 10593 25,'-18'0'266,"9"-1"-215,2 2-11,5 20-40,2 11 6,0 8 40,0 0-3,7-11-17,-7-24-29,-11-26-497</inkml:trace>
  <inkml:trace contextRef="#ctx0" brushRef="#br1" timeOffset="-140779.92">5451 2608 42,'2'-1'8,"-2"0"75,0-1 114,2-2-102,-2-2-34,0 1-24,0 3-9,0 2-11,-2 19-16,-4 20-29,1 12 28,5 6 1,5-11 0,14-15 0,12-14 0,8-15 3,4-13 4,1-23 2,-10-14 0,-22-11-5,-13-3-5,-33 9-8,-18 18-2,-9 35-11,-3 32-22,7 38-69,19 15-102</inkml:trace>
  <inkml:trace contextRef="#ctx0" brushRef="#br1" timeOffset="-138696.3">5501 3497 63,'0'-7'42,"-4"0"55,-6 2-17,2 2 1,-5 0-26,4 3-14,-1 0-13,7 0-14,3 9-12,9 10-24,17 7 18,9 7 9,9 4 2,-8 1-4,-11 3-6,-18-7-22,-7-5 2,-14-12 19,-8-16 11,-3-5 1,-7-22-7,7-9 9,10-5 7,15-4-12,12-1-4,19 1 5,-5 4 7,-6 7-11,-18 10-3,-15 9-15,-26 14-60,-21 23-74,-5 18 121,10 1-82</inkml:trace>
  <inkml:trace contextRef="#ctx1" brushRef="#br1">14354 8017,'0'13,"0"53,0-26,0 13,0 0,0 13,0 13,0-26,0-13,0 13,0-13,0 12,0-25,0-1,0 1,0-1,13-26,-13 13,0 1</inkml:trace>
  <inkml:trace contextRef="#ctx1" brushRef="#br1" timeOffset="959.58">14407 8004,'13'0,"26"0,1 0,13 0,13-14,14 14,-14 0,26 0,-39 0,27 0,-54 14,14-14,-27 13,13-13,-12 0,-1 0,0 0</inkml:trace>
  <inkml:trace contextRef="#ctx1" brushRef="#br1" timeOffset="1904.59">15147 8017,'14'53,"-14"-27,0 27,0 0,0-13,0-1,0 14,13 14,0-28,0 14,-13-26,14 26,-14-27,0 14,0-27,0 0,0 0,0 1,0-1,0 0,-14-13,1 13,13 0,0 1,0-1,-13-13,-14 0,14 0,-13 0,-1 0,-26-13,14 13,-41-14,41 14,-41 0,27 0,0 0,-39 0,39-13,0 13,13 0,-13 0,27 0,-1 0,1 13,0-13</inkml:trace>
  <inkml:trace contextRef="#ctx1" brushRef="#br1" timeOffset="28693.2">14579 8083,'0'26,"-14"-12,-12 12,-1 14,1-14,-1-12,1 38,0-38,26 12,-14-13,14 1,14-14,25-14</inkml:trace>
  <inkml:trace contextRef="#ctx1" brushRef="#br1" timeOffset="29017.07">14803 8070,'-13'26,"-26"1,-1-1,-40 14,54 0,-40-1,26 1,0-14,14 14,13-27,0 1,13-1,26-13</inkml:trace>
  <inkml:trace contextRef="#ctx1" brushRef="#br1" timeOffset="29344.07">14949 8043,'0'27,"-13"-1,-27 40,-26 1,-13-1,12 0,1 0,0-26,13 13,13-14,14-12,26-14,13-13,40 0</inkml:trace>
  <inkml:trace contextRef="#ctx1" brushRef="#br1" timeOffset="29626.57">15002 8189,'0'0,"-13"40,-1-1,-38 1,25-14,-26 41,0-41,14 0,-1 14,13-27,1 14,13-14,39-13,1 0</inkml:trace>
  <inkml:trace contextRef="#ctx1" brushRef="#br1" timeOffset="29839.57">15028 8321,'0'13,"0"14,-26-1,-1 1,14-1,-40 14,27-14,-1 1,1-1,13-12,13-1</inkml:trace>
  <inkml:trace contextRef="#ctx1" brushRef="#br1" timeOffset="30048.59">15055 8520,'0'13,"-13"13,-1-12,-12 12,13-13,-14 0,27 14,0-1,0-12</inkml:trace>
  <inkml:trace contextRef="#ctx1" brushRef="#br1" timeOffset="30226.07">15094 8718,'-13'26,"0"-12,0-1,13 0</inkml:trace>
  <inkml:trace contextRef="#ctx1" brushRef="#br1" timeOffset="148888.13">4008 7792,'0'13,"0"27,0 26,14 66,-14-66,0 67,0-54,0 27,0-27,0-26,0 53,-14-53,1 40,0-27,13 0,0-13,0 26,0-39,0-27,0 0,0 1</inkml:trace>
  <inkml:trace contextRef="#ctx1" brushRef="#br1" timeOffset="150184.6">10186 7408,'14'27,"-1"92,0 0,-13 13,0 67,0-41,40 67,-27-66,-13 26,0-79,0 0,27 39,-14-65,0-27,-13-27,0 1</inkml:trace>
  <inkml:trace contextRef="#ctx1" brushRef="#br1" timeOffset="151759.6">6310 9895,'0'14,"-13"-1,-27 13,14-26,-14 14,14-1,-14 13,14-26,-14 0</inkml:trace>
  <inkml:trace contextRef="#ctx1" brushRef="#br1" timeOffset="152072.1">6072 9882,'13'0,"27"40,0-14,-14 1,14-14,0 27,-1-27,1 13,-27-12,0-14</inkml:trace>
  <inkml:trace contextRef="#ctx1" brushRef="#br1" timeOffset="152481.1">6482 9829,'0'14,"0"12,0 0,0 1,0-1,0 1,-13 26,0-40,13 13,-13-12,-1 12,14-13,0 1,0-1</inkml:trace>
  <inkml:trace contextRef="#ctx1" brushRef="#br1" timeOffset="153720.4">6654 9909,'0'26,"0"1,14 12,-14-12,0-1,0-13,13 1,0-14,0 0,0-27,14 1,-1-1,-12 1,-1 13,0-1,-13 1,0 26,-13 14,-14 12,27-12,-26 13,-1-1,27 1,-13 0,13-27,0 13,0-12,-13-14</inkml:trace>
  <inkml:trace contextRef="#ctx1" brushRef="#br1">3307 8215,'0'27,"0"26,0 0,0-14,0 1,0 0,0 13,0-27,0 1,0-14,0 13,0 1,0-1,0-13,0 1,0-1,0 0,-13-13</inkml:trace>
  <inkml:trace contextRef="#ctx1" brushRef="#br1">9221 7633,'0'13,"13"14,-13-1,13 1,-13 13,0-27,13 0,-13 13,0-12</inkml:trace>
  <inkml:trace contextRef="#ctx1" brushRef="#br1">14433 7739,'0'13,"0"14,0 26,0-14,0 14,0 0,0-26,0-1,0-13,0-26,0 0</inkml:trace>
  <inkml:trace contextRef="#ctx1" brushRef="#br1">5014 979,'0'13,"0"14,0-14,0 13,0 1,0 12,0-12,0-1,0 1,0-1,0-12,0 12,0-13,-13 14,-1-27</inkml:trace>
  <inkml:trace contextRef="#ctx1" brushRef="#br1">12700 900,'13'0,"-13"13,0 13,13-12,-13 12,0 0,0 14,0 0,0-1,-13 14,13-13,0-13,0-14,0 0</inkml:trace>
  <inkml:trace contextRef="#ctx1" brushRef="#br1">8004 754,'0'27,"26"-1,-26-13,27 14,-14-14,0 0,0 14,0-1,14-13,-14-13,0 0,1 0</inkml:trace>
  <inkml:trace contextRef="#ctx1" brushRef="#br1">8229 794,'0'26,"-14"14,1 0,-27 13,27-14,-13-12,-1-1,14 14,0-14,0-13,13 1,0-28</inkml:trace>
  <inkml:trace contextRef="#ctx1" brushRef="#br1">8467 847,'13'0,"13"0,1 0,26 0,-14 0,41 0,-14 0,27 0,-54 0,-12 0,-1 0,-39 13,0-13,-14 0,1 13</inkml:trace>
  <inkml:trace contextRef="#ctx1" brushRef="#br1">8678 913,'14'26,"12"-12,14-1,26-13,-40 13,14-13,-27 0,0 0</inkml:trace>
  <inkml:trace contextRef="#ctx1" brushRef="#br1">9088 913,'0'13,"0"14,0-14,-13 13,13-13,0 14,0-14,0 0,13 1,-13 12,40-26,-27 13,14 0,-1-13,14 0,-27 0,0 0,1-26,-14 0,0-1,0 14,-14-14,1 1,0 13,0-14,0 27,-1-13,1 13,0 0</inkml:trace>
  <inkml:trace contextRef="#ctx1" brushRef="#br1">12938 2117,'13'0,"1"0,25 0,-12 0,39 0,13 0,1 0,12 0,14 0,-13 0,13 0,39 0,-26 0,27 13,-41-13,28 0,-54 0,-13 0,40 0,-53 0,40 0,-54 0,27 0,14 0,-14 13,13-13,-13 0,14 0,-14 0,27 0,-40 0,-1 0,1 0,14 0,-28 0,14 0,13 13,-13-13,13 0,-13 0,53 0,-66 0,66 0,-40 0,-13 0,39 0,-39 0,27 0,-28 0,15 0,-14 0,-1 0,15-13,-14 13,39-13,-39 0,53-1,-53 14,39 0,-39 0,27 0,-14 0,-13 0,26 0,-39 0,26 0,-26 0,-1 0,27-13,-13 0,14 0,-15 13,15-13,-14-1,13 14,-27 0,1 0,13 0,-13 0,13 0,-27 0,14 0,-1 0,14 0,-26 0,12 0,14 0,-26 14,26-14,-27 0,14 0,-27 0</inkml:trace>
  <inkml:trace contextRef="#ctx1" brushRef="#br1">18825 2064,'0'26,"0"14,13 0,-13-1,0 14,0 0,0 40,0-1,0-12,0-1,14 14,-14-14,13 14,0-1,13-12,-12 12,-1-26,0 27,-13-53,0-1,13 28,-13-28,0-12,0-1,0-13,0 1</inkml:trace>
  <inkml:trace contextRef="#ctx1" brushRef="#br1">12660 3281,'27'0,"26"13,92 14,-12-1,78-26,1 0,224 0,-78 0,-67 0,145 0,-118 0,118 0,-145 0,106 0,-212 13,173 0,-107-13,0 0,40 0,-119 0,80-13,-94-13,41-14,-67 40,-26-26,13 12,-40 14,40 0,-66 0,27 0,-54 0,14 0,-27 0,0 0,14 0,-14-13,-26 13,-67 0</inkml:trace>
  <inkml:trace contextRef="#ctx1" brushRef="#br1">15650 794,'27'13,"12"40,-12-40,-1 0,14 1,-14-1,1-13,-14 13,13-13,14 0,-27 0,1 0</inkml:trace>
  <inkml:trace contextRef="#ctx1" brushRef="#br1">16047 807,'0'26,"-26"41,-1-41,-13 14,-13 39,14-26,-1-13,0 13,27-14,-13-12,12 12,14-25,0-1,0 0</inkml:trace>
  <inkml:trace contextRef="#ctx1" brushRef="#br1">16166 1085,'27'0,"12"0,-26 0,40 0,-26 0,-1 0,-13-13,1 13,-28 13</inkml:trace>
  <inkml:trace contextRef="#ctx1" brushRef="#br1">16140 1191,'13'0,"27"0,-14 0,27 0,0 0,0 0,-27 0,1-14,-14 14</inkml:trace>
  <inkml:trace contextRef="#ctx1" brushRef="#br1">16682 1124,'0'-13,"13"-26,27 12,-27 14,14-40,26 27,-14-14,-12 27,-14-1,0 14,0 80,-13-27,27 39,-27-52,0 0,39-1,-25-12,-14-14,13-13</inkml:trace>
  <inkml:trace contextRef="#ctx1" brushRef="#br1">18680 781,'13'13,"13"53,1-13,-1 26,-13-26,1 13,-14 0,0-13,13 27,-13-41,0 1,0-27,0 14,0-14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9-25T09:04:38.3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2506 1823 118,'0'-6'-69,"-2"2"185,2-3-94,0 3-6,0-3 5,0 1 15,2-1 5,3 1-16,2-1-9,-3 2-1,0 0 3,0 3 3,-1 1-3,-3 1-1,0 0-3,0 0-2,0 0-1,0 0-1,0 3-6,0 5-6,0 6 13,0 7 7,4 5-5,-2 5-6,3 7-2,-1 5 6,-2 8 6,2 6-4,-1 5-3,-3 4 0,1 1-4,-1 0-2,0 1-2,0 0-1,0 2 1,0 1-1,0-1 1,0-2-2,0-2 3,0-1 0,0-4 1,-1-1 2,-2-2 1,-1-2-2,0 0 3,-3-3-2,2-6 0,1-1 0,0-5-6,1 2 1,2-1 0,1 0-1,0-3 0,0-1 1,0-6-2,0-5-1,0-4-2,-3-3 1,2-1-5,1-6-10,-6-2-18,5-6-18,-6-4-22,3-2-13,-5-15-98</inkml:trace>
  <inkml:trace contextRef="#ctx0" brushRef="#br0" timeOffset="1156.5">2594 1688 1,'-4'-2'25,"4"2"-18,-3 0-7,3 0 0,-1 0 143,-5 0-100,5 0-39,-5 0 7,5 0 16,-2 0 4,2 0-10,-2 0-3,3 0 0,0 0 2,0 0-1,0 0-1,0 0-3,0 0-6,0 0-6,0 0 1,7 0-2,1 0 4,6 0 8,3 0-5,2 0-1,6 0 3,1 0-3,5-2-3,0 1 1,3-2 2,1 1-4,3 0 0,-1 0 0,-2 1-2,2 1-2,1 0 2,-4 0-3,6 0 2,1 0 1,5 0 0,4 0-1,7-3 1,3-1 2,5-2-3,-1 0 0,1 2 1,-4-1 0,-4 3-2,-4 1 0,-7 1 0,-5 0 0,-2 3 1,-4 0-2,1 2 1,-4-1 0,-1 0 0,2-1 0,2-2 1,0-1 0,5 0 0,-6 0 0,4 0-1,-3 0 0,-3 0 1,-2 0-1,1 0 0,-6 0 0,1 1 1,-2 0-1,2 1-1,-4-1 2,-1 1-1,0 0-1,3 1 1,-2-2 0,1 2 3,4-1-3,1-2 0,1 0 2,-1 0-1,1-1 2,-3-1-3,-2 0 0,-5 1 0,1 0 0,-2 0 0,-3 1 0,-1 0 0,0 0 0,0 0 0,-2 0 0,2 0 0,-1 0-2,5 0 4,-6 0-2,4 0 0,-1 0 0,-4 0 0,0 0 1,-4 0-1,-3 0-1,-4 0-4,0 0-6,0 0-4,0 0-7,-4 0-20,-3 2-34,0 3-65,-1-3-92</inkml:trace>
  <inkml:trace contextRef="#ctx0" brushRef="#br0" timeOffset="2072.5">5037 1697 39,'0'0'57,"0"0"-44,0 0 17,0 0 18,0 0-8,0 4-30,-1 4-11,1 3 8,0 3 0,0 3 4,0 4 5,0 3 4,0 2-3,0 3 7,0 2 2,0 2 3,-6 1-2,5 3-5,-3-1 0,-2 3-4,5 0-5,-5 1-2,2 1-3,3 0 0,1 0-2,0-3 0,0 2 0,0-2-3,0 2-1,0-1 1,0-1 0,0 0 1,-3-2 2,-1 0-5,0-3 4,-1 0 4,3-2-4,0-3-1,2-2-2,0 0-1,0-1 5,2 1-8,5-2 4,-3 1-2,-2 0 2,0 1-2,-2-1 2,0 4 0,0-1-1,-4 3 0,-3-1-1,1-1 2,-1 0-1,3-2-2,0-2 3,4-2-1,0-2 2,0-3-6,0-1 4,4-1-2,-1 1 1,-2 0 0,2 0 3,-3 2 0,0 0-2,0 1-1,0-1 1,0 3 2,-4-1-1,-3-1-2,0 2 2,0-2 1,-1 0 2,3 0 0,3-2 1,-2 0-1,4 0-3,0 0 0,0-1 0,0-2 2,4-2-4,-2-3 0,3-1 1,-5-3-1,1-2-6,2 0-17,-3-4-25,0 0-52,-4-2-115</inkml:trace>
  <inkml:trace contextRef="#ctx0" brushRef="#br0" timeOffset="2924">2668 3752 124,'-4'-3'69,"-1"0"44,1 1-115,2 1 5,2 1 30,-2-1 14,2 1-26,0 0-3,0 0-6,0 0-7,0 0-1,0 0 1,0 0 1,2 0-5,4 0 8,7 0 10,5 0 5,6 0-7,5 0-5,5-1 3,8 0-1,4-1 2,4-1 1,7-1-4,0 1-3,8 0-1,6 0 1,3 1-5,6 0-1,5-1-3,0 0 1,-2-3 2,2-1-4,-2-1 2,-2 1 0,-7 1 0,-7-1-1,-7 3-3,-7 1 1,-10 3 0,-6 0-2,-2 0 3,-3 0 0,-4 0 0,1 0 0,-4 1 0,4-1 0,2 0 0,-1 0 3,2 0-2,1-1 2,1-1-1,-2-1-2,-3 2-1,-1 1 1,-6 0 0,-4 0 0,-3 0-1,-2 0 1,-5 0 0,2 1 0,-3 1 0,-3 0 0,3-1 0,-3 0 0,2 1 0,-2 0 0,1-1 0,-3 1 0,-2-2-3,0 2-3,0-1-21,-2 2-23,-9 1-30,-4-4-121</inkml:trace>
  <inkml:trace contextRef="#ctx0" brushRef="#br0" timeOffset="4384">2208 1503 23,'0'-4'6,"0"0"107,0 0-18,-1 0-81,-2 1 7,1 1 26,0 0-2,2 1-15,0 1-6,-2 0-12,-1 0 1,3 0 3,-4 1-7,0 6-6,-4 7-6,-3 5 3,4 3 4,0 1-3,3 1 5,4-2-3,0-4-1,0-1 0,4-3-2,3-2 1,4-2 0,0-4 0,4-2 0,2-4 2,-2-1 3,3-8 1,-1-6-1,-2 0-1,2-6-1,-9 1 0,-1-2-1,-5-1-2,-2 1 1,-7 1-4,-3 4 3,-4 1-3,-1 8 2,-5 2-6,2 6-3,1 0-9,-1 13-20,2 8-48,-2 5-74</inkml:trace>
  <inkml:trace contextRef="#ctx0" brushRef="#br0" timeOffset="6960.5">4709 3669 66,'-2'2'268,"0"-2"-224,-3 1-51,5-1 5,0 0 17,0 0 22,0 0-18,0 0-12,0 0-2,0 0-1,2 0-5,3 0-1,-1 0 8,3 2 0,0-1 2,1 0-3,1 0 1,2 2-2,4 0 4,0 2-3,6 0 1,0-1-1,4-1-4,-4 0 1,1-1 0,0-2 0,-1 0-4,0 1-6,-5 1-19,0 2-39,-9 0-46,-7 1-175</inkml:trace>
  <inkml:trace contextRef="#ctx0" brushRef="#br0" timeOffset="8024.5">2541 3721 23,'0'0'4,"0"0"5,0 0-7,0 0-2,3 0 2,-1 1 9,0-1-4,-2 0 40,0 0-20,0 0-10,0 0 15,0 0 11,0 0-3,0 0-12,0 0-4,0 0-5,0 0-7,0 1-10,0-1-2,2 2 0,0 0 0,0-1 4,2 2-1,-1-1 0,-1-1 1,3 0-2,-4-1 1,2 0 0,1 0 0,-1 0-1,-3 0 0,0 0 0,0 0 0,0 1 2,0-1 0,0 0-2,0 0 2,0 1 3,0-1-2,0 2 0,-6-1 1,1 2-7,-5 0 2,2 0-2,-1 0 4,1-2 0,1 2-2,-1-2 0,1 0-1,2 0-1,3 1 1,2 0-7,0 0-15,0 5-23,0-1-5,4 0-56,0-3-86</inkml:trace>
  <inkml:trace contextRef="#ctx0" brushRef="#br0" timeOffset="14024.5">4947 3920 9,'0'0'110,"3"0"-49,-3 0-54,0 0-7,0 0 11,0 0 2,0 0-11,0 5 2,0 2 10,0 0 3,-7 3-1,5-1-2,-3 4 5,1-1-2,2 0-4,0 1 2,2 1-3,0-3-6,0 2-3,2-2-2,2-2 4,5-1-4,-1-2-3,2-2 3,5-1 0,-2-3 0,2 0 2,3 0-1,-3 0-1,2-4-8,-3 1-15,-3 0-12,0 2-15,0-1-18,-5-1-22,-2 1-20</inkml:trace>
  <inkml:trace contextRef="#ctx0" brushRef="#br0" timeOffset="14268.01">5107 3934 0,'-2'0'42,"-2"0"-8,1 0-34,2 3-2,1-1 2,0 3 5,0 1-4,-3 5 8,3 2 15,0 4 8,0 6 2,0 2-2,0 2-6,0 2-15,-2-2 0,2 0-6,0-2 1,0-4-4,0-4-2,2-4 0,1-2 0,1-4-14,-2-3-30,2-4-63</inkml:trace>
  <inkml:trace contextRef="#ctx0" brushRef="#br0" timeOffset="14699.01">5229 4039 11,'0'0'2,"-8"0"183,-3 5-177,2 3-13,1 1 9,2 4 17,1 0-10,5 1-8,0 1 1,0-1 1,0-3-1,5 0-2,5-3-1,-2-1 3,3-2 0,0-1-1,1-3 4,-1-1 1,0 0 1,1-6 1,-1-6-2,-2 2-1,2-3-3,-4-2-1,-3 1-2,-4-1-2,0-1 1,0 2-2,-8 2 6,-4 2-1,-1 6 1,3 1-1,-7 3-5,5 0 0,-6 9-5,5 6-1,1 3-1,-1 4 3,8-3-59,-2-2-104</inkml:trace>
  <inkml:trace contextRef="#ctx0" brushRef="#br0" timeOffset="15948">5565 4003 94,'0'1'-73,"0"0"303,0-1-204,0 0-25,0 0 5,0 0 22,0 0-15,4-2-18,0-2 5,1-1 1,-1-2 3,0 0 1,-1-2-1,-2 2 1,2-1-2,-3-1 0,0 1 0,0 0 3,-7 1-4,3 1 1,-3 1-2,1 1 2,-3 3-3,3 1 1,-4 0 7,2 0-5,-3 5-1,2 2-2,1 3 0,1 0-1,0 0-1,6-2 0,-2-2 0,3-1-2,0-2 1,3-1-4,5-1 2,1-1 2,2 0 2,0-3-2,1-3 0,-2 1-6,-4 0-2,3 1-3,-7 1 4,-2 3 3,2 0 0,-2 1 3,0 7 4,0 6 7,0 4 0,0 5 3,0 1 0,0 1-4,0 2-2,0 0-3,0 0 1,0-1-3,0-3 2,0-2-2,0-4-1,5-4-7,-4-5-14,6-2-32,0-5-53</inkml:trace>
  <inkml:trace contextRef="#ctx0" brushRef="#br0" timeOffset="16448.5">5719 3958 3,'-4'0'16,"-3"3"90,-1 1-53,-1 5-52,1 1 2,-2 5 26,5 3-4,2 3-10,-1 1 3,4 1 1,0 0-7,0-2-2,0-4-1,7-2-2,4-2-2,-1-3-2,1-3-1,4-1 7,-1-4-3,-2 0-1,1-2 0,-3-2-2,-2-4 3,-1-2-3,0-1-6,-7-2-2,0 1 3,-3 1 2,-8 2 1,-4 2-1,-1 5 4,0 0-1,-5 7 2,2 7-1,2 5-4,0 1-2,9 2 0,6-3-11,2-5-43,6-5-85</inkml:trace>
  <inkml:trace contextRef="#ctx0" brushRef="#br0" timeOffset="29844.01">4087 5421 4,'-4'-1'63,"-3"0"-7,1 1-49,0-2 8,4 0 19,-3 1 8,-4 1-21,5-1-13,-4 0 1,1 1 4,-4 0-4,0 0 0,0 0 4,-2 0 3,-2 2-3,1 1 4,-1 0-3,-2 0 2,-1 1-3,1 1-7,-1-1 0,0 2-2,-1 0 1,-1-2-6,2 4 4,-1-1-4,2 0 2,-5 0-1,4 1 0,-3 0 1,3 2 2,0-2-4,1 3 1,-1-1 0,-1 2 1,1 0-1,1-1-1,-1 4 2,-2-1 0,1-1-1,1 4 1,-4-2-1,1 2 2,0 0-3,0-1 2,2 1 0,-2 0-1,2 0-1,2 1 1,-1 0 1,0 0-1,1 0 0,2 0 0,-1-1 1,3 1-1,3 0 0,-1 0 0,-3 0 0,7-1 0,1-1 0,2 3 0,-1-2 0,3 1 1,0 2-2,-3 0 2,4 1 0,-2 0 1,0 2-2,2-2 1,-2-2 1,2-1-2,1-4 1,-6 1 2,5 0-2,1-1 0,0 2 0,0-1-1,0 2 0,0 0 0,0 0 0,0 1 0,0 1 0,1-2 0,5 1 1,-1-1-1,1-1 1,2 0 0,-1-1 0,1-2 0,1 2 0,2-2 0,-3 0 0,2 1 0,1-2-1,2 1 1,-2 3 0,0-1 0,-3-2 4,3 1-4,-2 0-1,2-3 1,0 0 1,1 0-2,2-3 0,-1 2 3,-2-2 1,3 0-2,-3 1-2,1-1 1,-1-1 0,2 3 0,-5-1 0,6 2-1,-3-3 3,-2 2-1,2-2-2,-3-1 1,3 2 0,-1-1 1,0 0-2,1-2 0,4 1 2,0-2 0,3-1-2,2 1 1,-2-1-1,-1 1 0,1 2 1,1-1 1,-4 0 1,1 1-3,2-1 0,-3 0 0,0 0 3,2-2 1,-2-1-3,3 0-1,0-2 2,-1 1 0,5-2 0,-2 0 1,-1 1 0,-1 2-2,2-2 1,-1 1 0,-1 0 0,1-1-1,1 0 0,-2-1 0,-1 0-2,1 0 1,4 0 1,-1-3-1,-2 1 2,5 0-1,-3-2-2,-2 4 2,2-3 1,-4 1-2,2-1 0,-1-1 0,-1 2 1,1-3 1,1-1 0,1 1 1,-1-1 2,2-1 1,-2 0 0,1 0 0,-1 1-3,1-2 0,-1 3-1,2-2-1,-4 2-1,1 1 3,0 0-3,-6 0 1,1 1 0,1-1-1,-3-1 0,0 0 1,1 1 2,2-2-1,-1 0 0,1-2 4,-2-1 1,3 0-6,1-1 2,-1 2-1,0-3-1,1 2 1,-1 0-1,0 1 0,-1-1 1,-4 0-1,4 1-1,-3-3 0,0 1 0,1 0 1,4-2 0,-4 1 0,2-3 0,0 3 0,-4 0-2,1 0 2,0 2 0,0-2-1,-3 1 0,2-1 0,-2 0 2,1-1 0,-5 1-1,3 0 1,-3-2-2,3 0 1,0-2 0,1 0 0,1-1 0,-1 0-1,2 0-1,-5 1 1,2 2 3,3 0-5,-6 2 2,0 0 2,0 3-2,-1-1 1,-1 0 0,-2-1 2,0 1-1,0-2-2,0 0 0,0 1 0,0-4 0,2 0 0,0 1-1,-2-1 1,2 1 1,0-1-1,1-2 0,-1 1-1,0 0 2,-2 1-2,0 2 2,0-2-2,0 1 3,0 1-1,0-3-1,0 1 1,0 0-1,0 1-1,-2 0 1,0 0 1,-3-1 0,3 0-2,-4 2 1,2-2 1,-1 2 0,-1 0 0,3 0-1,-4 2 1,3-1 2,-3-1-2,1 3-2,1-2 3,-1 0-2,-2-1 0,4-1-1,-3 2 2,0-3-1,0 2-1,0 0 1,1 0 0,0 2 2,-1-2-3,1 1 1,-1 0 2,-1 3-3,1 0 2,0-2 0,0 4 0,-1-2 1,1 1-1,1 0-1,-3 1 0,3-2 1,-1 1-1,-3 1 0,5-1 1,-7 1 0,4 0-1,-3 0 1,0 0 0,0-1 1,2 2-2,0-2 0,0 1 0,1-1 0,0 1 0,-2-1 0,2 1 0,-3 0 0,2-1 1,1 2-1,1-2-1,-4 4 2,4-1-1,-4-1 0,0 1 2,2 0-1,-2 0-1,3 1 0,-3 0 2,0 1-2,0 0 0,1-1 0,-1 0 1,-3 0-2,3 1 1,-4 0-1,2-1 1,-2 2 0,-3-1 0,2-1-1,1 2 1,0-1 2,2-2-3,-1 3 2,2 0-1,1-2 1,0 2-1,0-1 0,0-1 1,2 1-1,-2 0 0,-3-1-1,2 2 0,-5 1 0,2 0-3,-3 0-6,-5 4-3,4 0-5,-7 3-15,-1 1-26,-3 0-70,-1-6-155</inkml:trace>
  <inkml:trace contextRef="#ctx0" brushRef="#br0" timeOffset="32300.5">4629 5037 10,'0'0'6,"0"0"-5,0-1 32,0-1-2,0 1-15,1-2-13,2 0 6,-3 3 8,1-2 7,-1 2-2,3-1 4,-3 1-2,0 0 5,0 0-3,0 0-8,0 7-8,-7 7 2,-1 8 6,-3 6 3,-3 4-6,1 3 8,1-3-4,2 1-3,-1 1-6,3-1 0,-3-1-2,2-1-5,1-3 0,1-1-2,0-3 0,3-3-1,1-4-9,3-5-31,0-9-56,3-4-138</inkml:trace>
  <inkml:trace contextRef="#ctx0" brushRef="#br0" timeOffset="33600">3782 6902 3,'0'0'-3,"0"0"3,0 0 67,0 0-8,0 0-2,0 0-37,1-1-10,2 0-1,-3-2 1,4-1 0,-1 1-1,1 1 0,-4 0-1,4 1 3,-1-1-2,-3 2 0,0 0-4,0 0-2,0 0-1,0 0 5,0 0-1,0 0-2,0 0-1,0 0 0,0 0 1,0 2 0,0-1 0,0 1 1,0-2 1,0 0 4,0 0-2,0 0 6,0 1 4,0 2-5,0 0-3,-3 2 0,-1 0-1,0 1-3,-2 2 2,1 3-3,-2 3 2,-4 3 1,1 2-1,-1 4-1,-6 2-2,5 2 0,-5 0-3,3 2-1,-1-5 0,4-4-1,6-6-25,3-7-43,2-7-120</inkml:trace>
  <inkml:trace contextRef="#ctx0" brushRef="#br0" timeOffset="51533">8367 5892 36</inkml:trace>
  <inkml:trace contextRef="#ctx0" brushRef="#br0" timeOffset="51534">8367 5892 41</inkml:trace>
  <inkml:trace contextRef="#ctx0" brushRef="#br0" timeOffset="52032.5">8367 5892 41,'0'0'55,"0"0"14,-7 0-24,5 0-24,-5 0 15,-1 0 2,4 0-8,-6 0-7,2 1 0,-3 2 1,-2 3-9,2 0 1,-4 3-4,1 1-3,-1 1-4,2 2 0,-2 3 0,-1 0 3,3 3-2,-3 0 1,8 1 1,-3-1-5,2 1 1,5-3 1,0 2 3,-1-2-3,3-1-3,2-2-1,0-2 0,0 0 0,7 1-2,-1 0 3,5 0-1,-4-1 0,4 1-1,-3-1 2,1 0 0,2-1-1,-4 1 1,4-2 0,0 1 1,0-3-2,1-2 1,4 1 1,-1-3 0,-1 1 0,3-2 1,2-1 2,-1-2-2,2 0 1,-1 0-1,2 0 2,0 0 1,-2-4-6,2 0 0,0 2 3,1-4-3,0 1-1,-2 1 1,-1-2 2,-1-1-1,-1-1-1,1 1-1,0 0 3,-4-1 0,0 1-1,1-1 2,-4 0 3,2 1-4,-2-1 0,0-1 2,0 0 0,0 0-1,0-1-4,-5-1 5,3-1 0,0 0-2,-2-1-2,-2-3-1,1 0 5,-6-2-1,0-1 0,-3 0-3,-8 0 4,-4 1 0,-2 2-4,-5 0 4,-3-1-3,-3 3-2,-1 0 0,-3-2 1,1 2-2,-2 0-2,2-1-13,1 1-19,4 0-24,2-2-52,0 2-93</inkml:trace>
  <inkml:trace contextRef="#ctx0" brushRef="#br0" timeOffset="52501">8458 5600 66,'0'-6'25,"0"0"243,0 4-264,0-1 3,0 3 27,0 0-7,0 3-18,-1 5-8,1 9 3,-3 3 1,-1 3 0,4 0-2,0-2-3,0-1 1,0-2-1,4-1 0,3-3-10,0-3-25,-3-3-53,0-5-115</inkml:trace>
  <inkml:trace contextRef="#ctx0" brushRef="#br0" timeOffset="52856.5">8761 5681 68,'0'2'-30,"0"0"322,0 1-283,0 3-16,-10 2 25,-1 4 26,0 0-18,-1 3-15,-1-2-8,-2 0 1,1 0-2,-1-1-1,8-3-2,3 0-5,2-3-17,2-3-37,0-1-50,6-2-110</inkml:trace>
  <inkml:trace contextRef="#ctx0" brushRef="#br0" timeOffset="53180">8999 5846 7,'2'0'7,"-2"0"303,0 0-248,0 0-45,-2 2 22,-7 3 0,-2 4-17,-4 1-5,-3 4-3,1 0-8,-4 3-1,2-3 0,2 0-2,-1-1-1,3-2-2,4 0 0,7-2-2,-2-1-11,3 0-35,3-2-53,0-6-116</inkml:trace>
  <inkml:trace contextRef="#ctx0" brushRef="#br0" timeOffset="53576.51">8879 6220 33,'0'3'100,"0"-3"133,0 2-249,6 0-2,1 1 21,4 3 9,4 1-4,3 0-2,-1 1-4,1 1-1,-2-1-1,0 0-10,-5 1-42,0 0-71,-10-3-56</inkml:trace>
  <inkml:trace contextRef="#ctx0" brushRef="#br0" timeOffset="53884.01">8717 6352 261,'4'6'40,"3"3"-39,-2 4 13,5 1 12,-3 3-12,0 2-2,1 0-5,-2 1-6,1-2-1,-3 0 0,0 0-2,-4-2-18,3 0-27,-3-3-41,0-4-52</inkml:trace>
  <inkml:trace contextRef="#ctx0" brushRef="#br0" timeOffset="54176.51">8451 6433 67,'0'2'38,"3"1"270,-3 1-305,0 1-11,0 6 30,0 3 11,0 5-6,0 3-11,3 1-7,-3-1-6,-3 1-1,-5-1 0,-2 0-1,0-3-6,-4-1-13,2-4-10,1-2-18,0-2-31,0-4-50,2-6-57</inkml:trace>
  <inkml:trace contextRef="#ctx0" brushRef="#br0" timeOffset="54480.51">8172 6425 4,'0'0'20,"3"0"316,-3 0-267,0 0-73,0 0 10,0 2 16,0 7-6,-3 4-5,-5 3-3,-5 4-1,1 0-5,-8 1 1,1-3-2,-5 0-5,-1-1-5,6-4-6,1-3-3,4-1-14,3-7-23,4-2-56,0-5-133</inkml:trace>
  <inkml:trace contextRef="#ctx0" brushRef="#br0" timeOffset="54752.5">8089 6267 19,'0'-3'294,"0"2"-210,-3 0-77,-1 0 13,-2 1 22,-5 0-21,-4 0-15,-3 0-6,-4 6-2,1 2 0,-4-1 1,-2 0 0,4-2-7,1-2-9,5-2-9,0-1-22,9-2-41,4-6-88</inkml:trace>
  <inkml:trace contextRef="#ctx0" brushRef="#br0" timeOffset="55080.5">8143 5966 30,'0'-1'0,"0"-1"304,0 0-257,-4-2-38,-5-2 31,1 2-1,-7-1-19,1-2-7,-3 2-7,-1 0-2,0 0-4,1 2-1,2 0-2,1 2-2,6 1-21,4-2-33,1-1-40,3 0-97</inkml:trace>
  <inkml:trace contextRef="#ctx0" brushRef="#br0" timeOffset="55344">8219 5763 78,'-5'-6'347,"-2"1"-327,3-1-9,-1 1 26,1 0-18,-1 0-18,3-1-5,0 0-21,-4-2-106</inkml:trace>
  <inkml:trace contextRef="#ctx0" brushRef="#br0" timeOffset="57156.01">7660 6168 13,'0'0'1,"0"0"2,0 0 3,0 0 47,0 0 106,-2 0-146,-1 0-11,2 0 5,-6-1 1,3 1-2,1-1 1,-1 0 1,0 1-1,-1-1 1,-1 0 0,-1 1 0,1 0-5,-5 0-2,-3 0-3,2 0 1,-2 0 1,-1 0-2,2 0 1,-2 0 0,1 0-10,-3 1 1,2-1 3,1 0 7,1 0 1,0 0 1,3 0 0,-4 0-1,-1 0 0,2 0-2,-2 0 1,1 0 0,-1 0-2,-2 0 2,2 2-2,1 1 3,-4-3-3,3 1 2,2 1 0,-2-2 2,4 0 0,2 0 0,-2 0 0,3 0 4,-3 0 0,0 0-4,1 0-1,2 0-2,-3 0-1,1 0 1,-1 0 2,-3 2-2,-1 0-2,2 1 2,-2-2 2,-3 0 1,2 0-1,4-1 6,-5 0 1,5 0-1,1 0 3,0 0-6,2-1-2,1-3 1,-2 3-2,-1-1-1,3 0-1,-5 0 1,-1 2 0,2 0-4,-6 0 3,1 0 1,-1 2 0,0 0 0,1-1 2,5 0 0,1 0 1,1-1 1,2 0-1,1 0-2,3 0 1,-3 0-3,5 0 1,-5 0 0,0 0 2,2 0-3,-6 0 0,-3-1 1,-1 1 0,2-1-1,-5-1 1,3 1 1,-2-1 0,-1 1 1,7 1-3,0-2 2,0-1 1,5 2-2,-5-1 0,4 0 0,3 0 0,-3 1 0,0 0 0,3-1 0,-6 1 0,0 1 0,-2 0-2,-4 0 2,1 0-1,0 0 1,-3 0 0,3 0 1,2 0-1,2 0 2,0 0-2,4 0 0,0 0 0,1 0 0,1 0 1,-3-2 1,2 0 0,-1-2-1,0 2 0,0-1-1,-1 0 2,-1 1-4,0 0 2,-1-1 0,-4 1 0,3 0 0,-2 0 0,0-2-1,2 4 2,1-2-1,-1 0 0,0 1 0,-1 0 2,1 1-1,3 0 0,1 0 1,-1 0-2,1 0 0,0 0-1,0 0 2,-1 0 0,-3-1-1,1 0-1,-4 1 2,-1 0-2,4-3 2,-2 3 0,2 0 3,0-1 3,-3 1-4,4 0 1,-1 0-1,0 0 1,0 0-4,-3 0 1,4 0-2,-1 0 1,0 0 1,1 0 0,0 0-2,1 0 3,1 0-2,-4 0 1,4-1 2,-3-1-2,0-1 0,0 2-1,1-1 1,0 0 1,2 1-3,-2 0 1,2 1 1,0 0-1,-5 0-1,2 0-1,0 0 2,0 0 2,-3 0-3,1 0 1,1 0 1,-2 0 0,-1 0 0,4 1-1,-2 0 0,2 1 2,0-1-2,0 0 0,7 0 1,-3-1-2,5 0 2,-1 0-1,2 0 0,-4 0 0,0 1-4,0 1 2,-5-1 0,2 0-1,-3 0-1,0-1-3,-1 0 0,4 0-11,1 0-19,3-5-47,0 0-74</inkml:trace>
  <inkml:trace contextRef="#ctx0" brushRef="#br0" timeOffset="57700.5">5654 6019 102,'0'-2'40,"0"1"-88,-3 1 42,2-1 40,-6 1-18,3 0-11,1 0 3,-5 2-1,2 0-4,-4 2 2,2 0 12,-3 2 7,-3 1-8,0 2 3,-1-1 4,-3 2 1,-2 1-7,-2 0-2,0 1-1,2 0 0,1 2 0,4-3-3,-3 0 0,7-3-2,5-1-1,3-2-7,3 1-2,0-2-5,0 0 0,9 1 7,6-1-3,4-2 2,9 3 1,7-2-1,-3 0 0,4 0-24,-4 2-50,-9 1-96</inkml:trace>
  <inkml:trace contextRef="#ctx0" brushRef="#br0" timeOffset="69744">5018 5430 10,'-3'1'0,"0"0"2,2-1 5,-2 1-6,2-1 1,1 0 10,-3 0 37,1 0-13,0 2-11,0-1-3,2 0 12,-2 1 2,-1 3-16,-1 1-9,4 2 1,-2 1-6,-1 0-1,3 0-3,0 0-1,0-2 1,0-1 0,0-2-2,5-2 0,4 0 3,-3-1 3,5-1 0,3 0 2,-3-5 2,3-2-2,0-2-2,1 1-1,-4 1 1,-2-3-5,-1 3 2,-1-1 1,-3 1-3,-1 0 5,-3 2-1,0-2-2,0-1 5,0 3-3,-7 0 0,-2 0 1,-2 4-5,-1-2-2,-2 3-5,1 0 0,0 4-10,4 1-11,1 4-19,1 2-54,-3 0-77</inkml:trace>
  <inkml:trace contextRef="#ctx0" brushRef="#br0" timeOffset="70204.5">5025 5491 24,'0'-1'17,"0"1"9,0 0 17,0 0 9,0 0-5,0 0-10,-3 2-6,-4 6-15,-4 0-6,-2 3 1,-2 2 5,-3-1-2,1-1-2,2-1-2,4-3-1,4-2-8,3-2 1,4-2-3,0-1-7,0 0-63,7-5-55</inkml:trace>
  <inkml:trace contextRef="#ctx0" brushRef="#br0" timeOffset="72264">4715 7000 73,'0'0'67,"0"0"-67,0 0 2,0 0 22,0 0-1,0 0-14,0 0-5,0 0 1,0 0 1,0 0 0,0 0-1,0 1 3,0 3 1,0-1-1,-1 1 4,1 2-4,0 0-5,0 1-1,0 0 0,4 2-1,0-2-1,0-1 2,3 0-2,0-3 0,0 1-1,-1-2 1,2-2 5,3 0 0,0 0 9,0-4 3,3-4-3,-4 1-3,-1-2-2,0 0-3,-2 0-2,0 0-2,-3 1 2,-4 0-3,0 0 1,0 0 2,0 3-4,-7-1 5,-4 3-2,0 1 0,0 1-3,1 1-2,-4 0-2,3 3 1,-2 3-1,4 0 2,-1 2-12,0 0-23,3 2-44,3-1-108</inkml:trace>
  <inkml:trace contextRef="#ctx0" brushRef="#br0" timeOffset="72916.5">4650 6848 39,'-2'-3'64,"2"1"-30,0-1-20,0 1 0,0 0 5,0 0 4,0-1-8,0 2-1,0 0-2,0-2 4,0 2-2,0 0-1,0 1 2,0 0 0,0 0-4,0 0-3,0 0-5,2 5-4,2 4 4,3 5 9,1 7-5,2 0-1,1 3 0,-3-3-6,1 1 0,2-3 2,-4-3-1,1-4-2,-1-1 1,0-4-1,-3-2-17,0-5-40,0-3-59</inkml:trace>
  <inkml:trace contextRef="#ctx0" brushRef="#br0" timeOffset="74733.5">3187 6094 10</inkml:trace>
  <inkml:trace contextRef="#ctx0" brushRef="#br0" timeOffset="74787">3187 6094 118</inkml:trace>
  <inkml:trace contextRef="#ctx0" brushRef="#br0" timeOffset="74872">3187 6094 118,'0'0'104,"0"0"-98,0 0-5,0 0 13,0-2 8,-5 0-9,5 0-4,-4 1-1,-2 0-2,-1 1-1,-4-2 6,0 1 6,-2 1 4,2 0 1,-3 0 0,2 0 4,1 0-8,-2 0-9,2 0-6,0 3-1,4-2-3,0 0-4,3 0-12,4 0-24,0-1-43,0 0-107</inkml:trace>
  <inkml:trace contextRef="#ctx0" brushRef="#br0" timeOffset="75699.02">2965 6026 127,'-4'1'80,"0"2"-80,-1-1 0,1 2 13,-3-1 4,3 2-6,0 1 3,0 1 0,-3 0-3,7 2 1,-4-2 3,4 0-2,0 0-6,0-2-5,0 1 3,4 0 0,3-1-2,1 0 2,1-1-1,2-2-1,0-2-1,1 0 4,2 0-1,-1-4-1,0-3-1,-2-1 1,-2-1 0,-2 0-3,0-1 0,-6-1-2,-1 3-5,0-1 1,0 1-1,-8 5 1,-3 0-2,0 3-33,-5 4-60,-3 4-72</inkml:trace>
  <inkml:trace contextRef="#ctx0" brushRef="#br0" timeOffset="85068.51">4197 5427 0,'0'0'3,"0"0"2,0 0-4,0 0 0,0 0 1,0 0 0,0 0 1,0 0-3,0 0 2,0 0 0,0 0 0,0 0-1,0 0 2,0 0 0,0 0 2,0 0-1,0 0 2,0 0-6,0 0-3,0 0 3,0 0-1,0 0 2,0 0 5,0 0-5,0 2-3,0 1 2,0 1 2,3-1-1,-3 2-1,0 1 1,0 1 0,0-1 0,0 1 2,0 0 0,0 1 1,0 1-3,-3-2 1,3 0-2,0 0 0,0 2 1,0-1-1,0-1 1,4 3 3,-1-2-2,4 1 0,-3 0 2,0-1 0,0 2 0,-1-2-5,-1 2 17,0-1-1,-2 1-6,0-2-1,0 0 0,0 2 7,0-2-3,0 2-2,2-1-1,-2 0-3,2 0-3,0-1-1,1 1 1,-3-2 1,0 0-2,0-1 2,0 0-2,0 0 0,0 0 1,0-1-2,0 1 4,0 0 0,-3-2-4,3 1 1,0 0-1,0 1-2,0-2 2,0 1-2,0 1 1,0 0 1,0-1 0,0 1-1,0 0 0,0-1 1,0 3-2,0-3 1,0 1 1,0-1 2,0-1-2,-2 1-1,0 0 1,2 0 0,-2-1-1,2 0-1,0 2 1,0-1 0,-2-1-1,2 2 0,0-1-1,0 1 2,0 0 0,0-1-1,0 0 1,0 1 1,0-1-1,0 1 0,0 0 0,0 0 2,0 1-2,-2-1 0,-2 0 0,4-1 0,-3 1 0,3 1-3,-3-2 3,2 0 0,1 1-2,0-1-1,0 0 2,0 1-1,0-1 4,0 1-4,0 2 2,0-2 0,0 0 0,-3 3 0,3-2 0,-1 2 0,-2-1-1,-1 0-5,4 0 4,-3-2-1,2 0 1,-2 1 0,3-3-1,0 2 1,0-2 1,0 1-2,0-1 1,-3 2 2,3-2-1,0 2 1,0 0 0,0 3 0,0-2 0,0 2 0,0 0 0,0-1 1,0 0-2,0 1 1,0-2 0,0 0-1,-1 0-3,1 0 1,0 0 4,0-1-2,0 0 1,0 0 0,0 1 1,0 0-2,0 1 1,-3 0 0,3 0 0,0 2 0,0 1 0,-1-2 1,1 1-2,0-1 2,0-2-2,0 1 1,0-1-1,0-1 2,0 0-1,0-1-2,0 1 1,0 0 2,0 3-1,0-1-1,0-1 2,0 1 0,0 1-1,0-2 1,0 1-2,0-1 0,0-1-2,0 0-6,0-1 2,-3 1 1,1 0 2,0 1 0,2 0 4,-2 2 0,2-1 0,0 2-1,-3-2 0,3 1 1,-2 1-1,2-3-1,-2 1 1,0-2 0,2 0 0,0-1-1,0-1 0,0-1 0,-2 2 1,2-1-2,0-1 3,0 2-1,0 0 2,-3-1-2,3 0 1,-1 0 1,1-1-2,0 3 1,0-2 0,-3 1 1,3 0-2,0 0 1,-1 1 0,1 0 1,-3 0-1,3-1 0,-3 1 0,3 1 1,-1 0-2,1 0 1,-3 1 0,3-1 0,-1 1-1,1-2 1,0 0 0,0 0 0,0 0 0,0-2-1,0 2 2,-3-1-1,3 1 0,0 1 0,-3 1 0,2 0 0,1-1 1,-3 1-2,3-2 2,0 1-1,-3 2 1,3-2-2,0-2 2,0 0-1,0-1-1,0-2-1,0 1 2,0-2 0,0 1-5,0 2-19,-1 1-13,1 0-6</inkml:trace>
  <inkml:trace contextRef="#ctx0" brushRef="#br0" timeOffset="94516.37">4414 5668 0,'-3'9'1,"-1"-1"-2,0 0 1,-1 0 0,1-1 17,1 2-14,2-3-4,1 1-1,0-1 0,-3 2-5</inkml:trace>
  <inkml:trace contextRef="#ctx0" brushRef="#br0" timeOffset="95944.37">4193 6032 24,'0'0'15,"0"0"-8,0 0-3,0 0 5,0 0-5,0 0-11,0 0 54,0 1-7,0 3-24,-4 3-4,-1 1-1,1 3 0,-3-1-4,0 0-3,3 2-1,-4 1-3,4 2 2,-6-2-3,2 0 0,1-1 0,0-4-15,1-1-23,2 0-8,1-2-5</inkml:trace>
  <inkml:trace contextRef="#ctx0" brushRef="#br0" timeOffset="96364.37">4047 6373 74,'0'1'48,"0"1"-48,0 0 2,0 2 4,-3 1 2,0 1-4,2-2 6,-3 3-3,1 0-1,-1 1-1,1 0-1,-1 1-2,0 0-1,-3 3-2,1 0-1,-3 1-5,3 1-10,-5-2-23,1-1-24</inkml:trace>
  <inkml:trace contextRef="#ctx0" brushRef="#br0" timeOffset="96739.37">3934 6686 9,'0'2'10,"0"4"-7,0 0 3,0 1 5,-4 3-5,0 0-3,0 2 0,-3 4 1,-1 1 0,-2-1-3,2 2 0,-1 0-2,1-1 3,1-1-6,-4-3-15</inkml:trace>
  <inkml:trace contextRef="#ctx0" brushRef="#br0" timeOffset="97411.88">3640 7250 114,'0'0'101,"0"0"-79,0 0-11,0 0 10,0 0-5,0 0-8,0 1-1,0 5-2,-3 3-4,-4 1 0,-1 1-1,1 1 3,0 0-4,-1 1 2,1-2 0,1-2-2,-1 2-4,3-3-21,0-2-45,1-1-57</inkml:trace>
  <inkml:trace contextRef="#ctx0" brushRef="#br0" timeOffset="98516.37">4805 4758 33,'0'0'-33,"0"0"36,0 0 8,0 0 41,0 0-38,0 0 8,0 5-18,0 3-3,-1 3 6,-5 2 11,1 1-7,-2 4-3,0 2-4,-4 3-1,0 2-4,-6 2-44</inkml:trace>
  <inkml:trace contextRef="#ctx0" brushRef="#br0" timeOffset="107020.38">5497 9372 11,'0'-2'160,"0"0"-70,0 1-84,0 0 0,0 1 31,0 0 11,0 0-10,-4 0-16,1 0-10,-1 6-9,-3 2 2,0 3-1,1 5 2,1 1 3,-1 0 0,4 2 1,2-3-3,0 0-2,0-1-1,6-1-1,5-1-3,5-2 0,2-1 2,3-3 1,4-3-2,0-2-1,0-2 4,3 0-2,-2-8 1,-1-3 1,-4-3-2,1-3 2,-4-1-1,-8 0-1,-1-2-1,-4-1-4,-5 3 0,0-2 2,-11 2 1,-7 6 1,-2 1 0,-4 6 0,-2 4-2,-3 1-7,1 7-5,-1 6-15,5 5-32,1 2-78,1-1-112</inkml:trace>
  <inkml:trace contextRef="#ctx0" brushRef="#br0" timeOffset="107556.88">5685 9143 60,'0'-2'131,"2"2"62,-2-3-197,2 2-11,0 1 9,0 0 3,1 0-5,3 1 6,0 5-1,4 3-14,-2-1-42,-1-1-39,0 0-11</inkml:trace>
  <inkml:trace contextRef="#ctx0" brushRef="#br0" timeOffset="107656.38">5840 9270 73,'4'5'1,"0"0"-1,2 0-1,-5-3-12,2-1-36</inkml:trace>
  <inkml:trace contextRef="#ctx0" brushRef="#br0" timeOffset="107824.38">5916 9342 14,'9'18'-14,"-5"-2"149,-1 1-95,-1 0-38,3 0-1,-5-2 5,1 0 4,-1-3-4,0 2-1,0 0-3,-6-2-1,0 1-4,-6-2-30,1 1-28,0 1 1,0 1 32,0-1 22,1 1 6,-1 0 2,3-2-2,-2 0-2,-1 0-15</inkml:trace>
  <inkml:trace contextRef="#ctx0" brushRef="#br0" timeOffset="107952.88">5754 9693 7,'-14'4'4,"3"-4"-4,-7 0-1,5 0 1,0 0-2,0 0 15,3 0 58,5 0-5,-5 3-34,2 1-19,1 2-9,-2 0-2,1 2-2,-2 0 0,5 1-1,-5-3-5,4-2-34,0-1-26,-3-2-7</inkml:trace>
  <inkml:trace contextRef="#ctx0" brushRef="#br0" timeOffset="111208.38">6514 8457 0,'0'0'0,"0"0"0,0-1 3,0 1-2,0-1 33,-3-1 7,1 0 26,0 0-55,0 0-9,-2-1 2,0 1 4,-3-1-5,0 0 5,-1 0-4,1 0 0,0-1 1,0 0-1,-3-2 2,1 1-1,-1-1 3,0 0-3,-1 1 4,0 1 1,-2-1-2,1 0-4,-2 1 1,-1 1 0,-2-1-3,-1 1 3,0 0 0,1 0 0,-1-1-1,0 0-2,-1 0-4,2-1 2,-1 3 0,0-3-1,1 1 0,-2 2 1,1-2-1,-4 0 0,2-1 2,-4 1-2,1-2 3,-2 1 0,-1 0-1,-2-1 3,-1 0-7,2 0 1,-2 0 1,1 1 0,3 0 1,-1 2 5,1-1-8,1 3 3,2 0 0,-2 0-1,2-1 0,0 2 0,1 0 0,-1 0 1,0 0-1,-2 0-1,0 0 1,2 3 1,-4-2-4,4 0 3,-2 2-2,-1-1 4,4 0-6,-1-1 6,-2 2-4,2-2 4,-4 3-5,4-1 4,-2 2-1,-4 0 0,3 0 0,-1 1-3,-2 1 3,-1 0-1,2-1 1,1 1 0,2 0-1,1-3 3,3 0-4,1 1 3,1-1 0,4-2 0,0 3-2,-4-2 0,4 3-2,-1 1 2,-2 1 2,-1 1-2,1 1 0,-2 1 0,-2 3-1,-3-1 1,1 2 1,-2 1 1,4-2-1,-4 0 0,3 0 0,1 0 1,3-4-1,-2 1 1,5 0 0,-3-2-1,6 1-1,-4 0 0,4 1 1,1-1 1,-3-1-3,3 2 1,0 0 0,-2 2 2,-2 0-2,4 1 1,-3 2 0,0-2 0,3 3 0,-3-1 0,3 1 0,0 1-1,1 0-1,0-3 3,-1 1 1,3-2-2,-3-1 0,2 2 0,-2-1 0,3 0 1,-3 0-2,1 2 1,2-1 1,1 2 0,1 2 2,-2 0-1,1 1 4,0 3-3,3-3-3,0 1 1,4 0-1,-3-4 1,3 1-3,0-1 2,0 2 1,0 0 0,0 1-1,3-1 0,-2 2 1,-1-2 1,0 1-3,0 1 5,0 1 0,0 0 1,0 1-2,0 0-2,0-2 1,0 1-1,0-1 0,0 1-2,0-1 1,3 0 2,-3 1-2,1-1 0,2 2 0,0-1 0,-2 1 0,3 0 0,2-2 2,-2 0-3,0-4 0,0 2 2,1-2-1,1 1 1,-1 1-2,-1-4 1,0 3 2,-1-1-3,4 1 2,-3-3-1,0 2 2,0-2-2,0 1 2,1-2-2,2-1 0,-3 1 0,4 2-2,-1-2 4,3 3-2,-2-1 0,-1 1 0,3 0 0,-1 0 0,0-1 0,2 1 0,0-3 0,0 2 0,-1-2 1,1-2-2,0 2 1,3-1 0,-3-2 0,4 1 0,2 0 1,-2 1 1,1-1-2,2 1 2,-3 0-1,3-2-1,-1 1 1,-2-3-1,3 2 0,-1-3 1,1 2 0,4-3-1,-1 1 2,1 0 0,0 0 2,2 0-3,1 0 2,0 2-1,-3-2-3,3 2 2,-1-3 1,-1 0 0,1 0-2,1 0 0,1-3 1,-2 2-2,1-2 1,0 1 1,4-1-1,-3 1 1,2-2 0,1 2-2,-2 1 1,-4 0 1,1-3-2,1 3 0,-2-2 1,1 2 0,-2-5 1,2 0-2,-2-1 2,2 0 0,1 0 0,-4-2-1,4-2 0,-3 2 2,-1-3-2,1 1 0,-3 0 0,1 4 0,-1-4 0,2 4-4,-4-2 1,1 2-2,-3-1-1,-2 0 4,5-3 3,-6 2-2,4-2 3,2-1 0,-3-1 4,3 1 1,1-2 1,-2 1-6,4 1-1,-2 1-1,-2-2-1,1 4-1,0-2-2,-4 2 3,4-3-1,0 1 0,-3 1 1,5-3 0,-2 1 2,1-2-1,1 1 2,2-2 1,-3 2-2,1-2-1,-2 2 0,-1 1 0,1 0 0,-3 1-1,0-1 1,-2 2 0,0-3-2,3 1 1,-4-3 1,4 1 1,-1-4-1,-1 1 2,3-1-2,0 0 1,0 1-1,1 2 1,0-1 0,-1 2 1,-2-1-4,1 1 1,-3 1 0,0 0 1,-2 1-1,0-1 1,0 0 0,2-1 1,-2-2-1,0-2 0,3 2 1,-4-2 0,8-1 1,-6 1-2,5 2 3,-2-2-2,-1 2 0,4-1-2,-4 0 1,1 1-1,-5 1-1,4-3-4,-3 1 0,0-1 2,-3-2 2,3 2 2,0-1 1,2 0 0,-2 0 0,0 0 0,2-1 0,1 0 1,-3 1-2,0-1 1,-1 0-1,1-1 0,-3 0 0,2 0 0,-3 0 1,-3-2 0,3 2-1,-3-2 2,0 0-2,-2-2 1,0 1 0,3-1-1,-1-2 1,0 1-1,-1-1 0,1 1-1,3-1 1,-3 2 1,0 0-2,-1 2 0,-2 2 2,2-2 0,0 1 1,-3 0 0,0-2-1,0 0 5,0-1-2,0-1 1,0 0 1,-3-1-4,3 0 2,-3 0-3,3-1 1,0 2-2,0 0 2,-1 0-4,1 2 5,-3 0-1,3 4 2,-1-2 1,-2 1 7,-1 0 0,1 1 2,-1 0 1,0 0-2,1-1-2,-1-1-4,0 1-1,-3-2-3,1 0 4,2-2-3,-2 0-3,2-1 3,3 0-2,-2 0 0,-1 2-2,1 3 0,-1-3 1,0 3 1,-3-1-2,1-1 2,-3 1 0,-3 0-2,0-2 2,-2-1-1,0-2 1,-1-1-3,-3-4 0,-2 2 0,2-1 1,-1 2-1,1 0 2,1 2-1,-5 3-1,0 2-1,2-2 2,-2 0-6,1 0-13,-1-1-23,-3 0-57,0-3-95</inkml:trace>
  <inkml:trace contextRef="#ctx0" brushRef="#br0" timeOffset="112135.88">4161 9361 17,'-3'1'24,"-1"-1"76,0 0 8,-3 0-101,4 1 1,0-1 27,3 0-11,0 0-17,0 0-9,0 0-1,0 2-1,0-1 4,6 1 7,2 2 4,3-2 1,2 0 0,6 0 2,2 0 2,3-2-4,-2 0-6,-3 2-4,1-2 0,-8 0 1,1 0-1,-5 0-2,-5 1-5,-3 1-19,0-1-35,-11 1-81</inkml:trace>
  <inkml:trace contextRef="#ctx0" brushRef="#br0" timeOffset="113440.38">3747 9010 39,'0'-1'6,"1"0"-3,-1 0 8,0 1 115,0 0-84,0 0-32,0 0-11,0 3 0,0 3-5,-4 4 6,-4 5 3,1 1 1,-2 3 3,1 4-1,-6 2 3,2 4 5,-2 1-4,-1 5-4,2 2-5,-2 2 0,-3 2 0,0-1 0,1-1 0,-2 0-1,1-3-1,1-2 1,0-1 0,2-4 0,2-1 1,1-3-2,2-1 2,2-5-5,1-3-6,3-6-5,1-7-26,3-3-44,0-3-37</inkml:trace>
  <inkml:trace contextRef="#ctx0" brushRef="#br0" timeOffset="114179.88">3668 9237 8,'-3'-2'48,"2"-1"6,-4 1-15,3 1-8,-3-2-10,1 1-3,-3 1-2,3 0-7,-4 0-2,-2 1 1,2 0-3,-3 0 4,0 1-3,1 3 4,-1 2-4,-3 0 5,3 0-3,-2 2-1,-1 0 2,2 0-5,1 1 4,0 1-2,0 0-6,1 1 2,0 0 3,-1 2-2,3-1 2,-1 1 0,2 3 1,3-1-1,0 1 0,4 1-1,0-1 0,4 0 0,7-2-3,2-1-1,5-1 4,-1-1-3,2-2 0,2-2 0,0 0 0,1 0-1,0-2 1,0-1-1,-1-1 3,1-1-2,1-2 0,-4 0-1,3 0 0,-2-4 4,2-5 0,-1-5-4,4-1 1,-6-2 0,-1 1-1,-1-1-1,-3 0 3,-3 1 0,-5 0-1,-4 1 1,0-1 2,-2 0-2,0-1 1,-4 2-1,-8-1 1,-3 1-3,-6 1-7,-1 0-2,-4 3-5,-5 1-15,-2 1-36,1 3-91</inkml:trace>
  <inkml:trace contextRef="#ctx0" brushRef="#br0" timeOffset="115966.39">7671 9035 0,'0'0'0,"0"2"9,0 3-8,0 1 25,-7 0 30,3 3-30,-5 1-5,1 2 19,-3 2 19,0 3-23,-2 2-5,-2 3-4,-3 4-6,0 2-11,-2 2-2,1 3 0,-5 1 3,-1 0-4,2 2 1,-1-2-4,2 1-1,0-4 1,1-4-2,3-2 1,2-6 1,3-1-2,7-3-2,-4-4-1,6 0-1,4-5-9,0-1-14,0-3-18,0-1-26,0-1-12,4-1-13,2-9-7</inkml:trace>
  <inkml:trace contextRef="#ctx0" brushRef="#br0" timeOffset="116632.38">7564 9224 48,'0'-2'18,"-5"0"28,-3-1-15,-1 1-7,-1-1-1,-4 0-6,-1 0-8,1 2-5,0 0 0,-3 1 8,2 0-4,-2 1-2,-2 5 5,-4 1 14,0 4 7,-2 1 0,1 4 7,2 3-6,0 2-10,5 1-9,2 1-3,4 0 1,0-2 1,6-2-2,3-1-1,2-1-4,7-3-3,5-2-3,5-1 1,0-2 1,5-1-2,1-3 0,4-1 1,-1-1 2,2-2-3,1 0 0,2-1 0,-2 0-2,-1-4 0,1-2-10,-4-1 3,4-3-3,-5-2-3,2-2 5,-2-1 7,-2-2 3,-7-2 1,-1 1 0,-8 1 1,-2 1-1,-4-1 0,0 0 0,-6 1 4,-9-2-4,-3 1-3,-4 2-4,-5 3 0,2 1-5,-4 3-12,-4 2-17,1 3-22,-3 3-55</inkml:trace>
  <inkml:trace contextRef="#ctx0" brushRef="#br0" timeOffset="121400.38">4097 9510 10,'0'0'15,"0"0"-13,1 0-4,-1 0 4,3 0 4,-3 0 65,0 0-16,0 0-31,0 0 21,0 0-1,0 0-26,0 0-8,0 0 3,0 0-2,0 0-4,-3 0-2,-1 0 1,-3 0-4,2 0-2,-5 3 1,0 0 3,-1-2 0,-4 3 0,4-3 2,-7 0 3,1 1-3,2-1-2,-6 2 0,0-2 0,0 3-1,2-1 0,4 0-3,2-1 0,2 0 0,7-1-3,1-1-1,3 0-20,0 0-91,4 0-89</inkml:trace>
  <inkml:trace contextRef="#ctx0" brushRef="#br0" timeOffset="121868.38">3922 9462 9,'0'1'116,"0"2"-97,0-1-21,-3 0 4,2 2 20,-2 0 5,-1 0-11,1 2-3,-4 0 1,1 2-4,0 0 2,-3-1 2,1 2 1,-3 0-2,4-1-7,0-2 8,3 0-1,4-1-5,0 1-8,0-1-3,0-1-1,8 1 5,6 0-4,1-3 3,5 2-2,2-4-5,2 0-9,-2 0-26,1 0-22,0-1-28,-8-2-17</inkml:trace>
  <inkml:trace contextRef="#ctx0" brushRef="#br0" timeOffset="124220.88">6989 9460 67,'0'0'81,"0"0"-6,0 0-20,0 0-41,0 0 9,0 0 4,0 0-4,0 0-6,0 0-5,0 0-2,0 0-2,0 0 1,4 0 1,0 0 5,3 0-2,4 0 0,2 2-3,2 2-5,3-2 1,4 2-3,-3 0-2,4-1 1,-2-1-8,-3-2-19,-3 0-23,0 0-19,-4 0-11,-5-1-25,-3-2-22</inkml:trace>
  <inkml:trace contextRef="#ctx0" brushRef="#br0" timeOffset="124583.88">7051 9412 27,'0'2'102,"6"0"-33,-2-2-66,7 2 16,2 1 22,-1-1-24,5 1-14,-2 1-2,0 2 0,-2-1-1,-2 3-2,0-2-1,-4 3-2,-6-1-3,-1-2 0,0 1 4,-7 0 5,-1 0 1,-7 0-2,4 0-1,-5 0 1,1-1 1,2-2 0,0 0-2,7-2-1,1-1-25,3-1-57,2 0-56</inkml:trace>
  <inkml:trace contextRef="#ctx0" brushRef="#br0" timeOffset="145676.43">5208 5565 0,'2'0'0,"-2"0"0,2 0 75,1 0-18,-2 0-48,4 0-2,-1 0 3,3 0 15,-3 0 15,3 0-17,0 0-11,-3 0-2,7 3-1,-4-2-1,3 1 2,3 2 2,0 0-4,1 0-4,-1 2 1,0 1-1,0-1-1,2 1 0,-1 1 2,3-4-2,-2 2-1,3-2 1,-1 1 3,1 0-2,-3-2-1,-1 2 0,3 0 2,-2-1-3,3 2-1,-3 1 3,-2-1-3,2 1 1,0 1-2,1-1 1,-3-1 0,3 0 0,-4-2-1,4 0 1,-3 1 1,1-2-2,3 2 1,-2-1 0,-2-2 2,2 1-3,-1 0 1,-3-1-1,3 1 0,0 0 1,-2-1-2,2 1 2,-1-1 0,2 0 0,-1 1-2,1 1 1,0 0 1,1 0-1,-4 0 0,6-2 1,-5 3 1,5-1-2,0-1 0,-8 0 1,5 0-1,-1-1 0,-6 1 0,6 0 0,-6-3 1,5 3-1,-2-2 0,3 0 0,-3 1 1,4-1 1,-2 1-2,-1-1 1,5-1-1,-5 2 0,4 1 2,-4-2-3,2 1 1,-1 1 0,0-2 0,0 1 0,1 0 1,-3-1-1,4 1-1,-2-2 2,5 1-1,-3 0 0,2-1 1,1 0 0,0 0 0,-2 0-2,2 0 1,-2 2 1,-1-2 0,-2 2-3,-1-1 2,-1 0 0,0 2 0,3 0 0,-3 0-1,2-1 3,-1 2-2,5-1 0,0 0 0,2-1 1,2-2 0,0 0 1,1 0-2,0 0 1,2 0-1,-5 0 0,2 0 0,-4 0 0,1 3 1,-3 0-1,-2 1-1,-1 0 1,2-1 1,0 0 0,1 1 0,2-3 2,1 1 0,1 1 1,5-2 0,1 1 0,-2-1 2,4 1-2,-3 0-3,-2 2 0,-3-1 0,-1 2-1,-3-1 0,1 1-1,-4 0 3,4 0-1,-5 1-2,7-3 2,-3 0 3,4-2-1,4 0 2,0-1 4,1 0 2,1 0-5,-2 0-2,0 2-1,-4 0-1,-2 0-1,-3 2-1,-3 0 1,1-1-1,2 3 0,-5 0-1,6-1 1,-1-2 0,-2 2 0,5 0-1,-2-2 1,2 1 0,0 1-2,-2-4 2,3 0-1,-1 2 2,-2-1-2,-1 0 1,-3 1 1,0 0-1,-1 1 0,1-1 0,0 0-1,3 0 2,1 1-2,2-3 1,-2 3 0,3-3 0,-1 0 0,-3-1-1,1 0 0,0 0 1,-2 0-4,-2 2-1,-4 1-5,0 1-11,-3 1-16,-3 2-13,-1 2-30,0-3-55</inkml:trace>
  <inkml:trace contextRef="#ctx0" brushRef="#br0" timeOffset="146975.91">5205 5564 1,'-1'-2'57,"1"1"86,-3-1-113,2 0-16,1 2 16,-3-1 9,3 0-12,0 1-5,0-2-3,0 2-3,-3 0-3,2 0-3,1 0 0,0 0 0,0 0-3,0 0-3,0 0-6,0 4-6,4 7 2,4 2 6,8 0 1,2 4 1,1-1 3,5-1-3,1-2 0,-3-3-1,-1 0 0,1-4 1,-9-1 1,0-2-3,-7-2 0,-3 1 3,-3-2-1,0 0 4,-3 0 9,-5-8-16,-5-1-13,-5-4 4,1 1 4,-5-1 3,3 1 1,1 0 2,1 2-2,-1 0 2,4 0 0,-1 2 0,5 2 0,3 0 2,0 0 1,6 5 0,1 0-1,0 1 1,0-2-4,0 1-4,0 1 0,0 0-6,8 0 9,5 3 4,6-1 3,6 0 1,3 0-1,5 0 1,-2-1-3,2 0-3,-4-1 3,0 0-3,-5 0-3,-3 2-26,-10 0-95</inkml:trace>
  <inkml:trace contextRef="#ctx0" brushRef="#br0" timeOffset="149188.91">5097 6161 0</inkml:trace>
  <inkml:trace contextRef="#ctx0" brushRef="#br0" timeOffset="149259.15">5097 6161 15</inkml:trace>
  <inkml:trace contextRef="#ctx0" brushRef="#br0" timeOffset="149468.41">5097 6161 15,'0'-9'100,"0"6"-20,0-1-67,0 3 10,0-1 13,0-1 4,0 3-6,0-1-3,0 1-10,0 0-10,0 0-4,0 0-6,0 0-2,0 0-2,4 0 3,2 0 3,7 0-1,3 0 1,3 0 0,1 0-1,5 0-1,-6 0 1,2-2 0,-3-2 1,0 0-3,-8 1 0,-1 2 0,-4-2-5,-5 3-1,0 0 0,0 0 6,-11 0-15,-5 0-8,-2 4 5,2-1 12,-4 1 6,1-1 0,1 0 1,-2-3 4,2 1-2,3 2 4,0-1 3,4 2-1,2-1-4,5-1-2,0 0-2,4 1-4,0 2-7,8 1 5,3 1 2,4 0 3,5-2-13,2 0-55,-1-4-62</inkml:trace>
  <inkml:trace contextRef="#ctx0" brushRef="#br0" timeOffset="150508.41">4714 6104 4,'0'0'2,"0"0"25,1-2 36,2-4-14,1-1-38,-1 0 5,1 2 6,0 0-2,-1 0-12,1-1-1,-4 2-1,0-1-3,0-3 2,0 3-3,-4-1 3,-6 2 0,2-1 4,-3 3 8,0 1 0,2 1-1,1 0-10,-3 6-3,-3 5-1,3 3 1,1 3 2,-1 1-2,7 1 5,-3-2-7,4-2 0,3-3-1,0-3-1,0-1-1,3-3 0,5-2 0,3-2 2,-2-1 0,4 0 0,0-2 2,-2-3-1,0-2-1,-2 2-1,-5 1-1,-2 3-3,1 1 2,-3 0-8,2 9 10,-2 3 5,4 3-2,-1 4-2,1 1 1,-3 1 0,2-1-1,0-2 0,-2 1-2,2-5-14,1-3-32,-1-4-30,1-3-19</inkml:trace>
  <inkml:trace contextRef="#ctx0" brushRef="#br0" timeOffset="150800.43">4814 6161 102,'-5'2'189,"0"3"-190,-2 1-8,3 2 13,-3 0 4,4 2-1,2 3-1,1 2 1,0-1-5,0-2 1,0-2-2,4-1-2,4-3 0,2-1 1,0-3 0,1-2 2,0 0-1,3-7 7,-6-3-2,0-1 0,1-3-5,-4 0 0,-5 1-1,0-2-4,-5 3 0,-5 1 2,-5 1-4,-3 3-1,-2 4 5,1 3-1,1 5-1,0 7-1,5 5 0,2 3 0,0 3-14,7 2-83</inkml:trace>
  <inkml:trace contextRef="#ctx0" brushRef="#br0" timeOffset="151204.41">4889 6060 88,'-9'1'214,"0"1"-205,3 2-22,2-1 15,-3 3 3,4-1-4,3 1-4,0 1 2,0-2-1,3-2-1,4 1-1,3-4 4,1 0 0,-3 0 0,2-6 2,-5 0 1,1-2-1,-2-1-2,-4 2-2,0 0-4,-7 3-9,-7 2 2,2 2 0,-5 4-1,2 10 3,-3 5-19,0 6-70</inkml:trace>
  <inkml:trace contextRef="#ctx0" brushRef="#br0" timeOffset="154067.91">4889 5625 1,'0'0'2,"0"0"5,0 0 6,0-1 14,0 1-2,0-1 2,0 1-11,0 0-2,0 0-1,0 0 3,0 0-1,0 0-2,0 0 0,0 0 5,0 0 2,0 0-1,0 0-4,0 0-5,0 0-5,0-2-3,1 1-1,6-2-1,1-1 5,4 2-4,1-2 0,0 1-1,2-1 1,0 0-1,1 1-1,-1 1 1,0 2 0,2 0-1,-3 0-2,0 7 0,-3 0 1,4 2-5,-4 3-4,-1-3-3,4 0-16,-2-2-5,5-2-3,0-4-15,2-1-15</inkml:trace>
  <inkml:trace contextRef="#ctx0" brushRef="#br0" timeOffset="155756.41">4768 5605 123,'-7'-3'19,"1"2"-17,-2 1 34,-2 0 6,2 0-10,-3 7-10,-2 3-7,-1 2-3,2 3-1,1 2 5,-3 2-1,6 1-2,-1-3-1,1 0 2,5-2-5,3-2 0,0-2-6,0-3-4,3 0 1,7-3 1,1 0-2,1-3 1,5-2 0,0 0 4,-2-3-3,-1-3 0,1-2-3,-8-1-5,1 1-3,-6 1 3,-2 3 0,0 0 4,0 3 5,-10 1-1,-1 0 1,-6 0-5,3 8 2,-4 2 0,3 3 1,4 1-3,0 1 1,7 0-6,4-4-36,0 1-115</inkml:trace>
  <inkml:trace contextRef="#ctx0" brushRef="#br0" timeOffset="156165.41">4816 5754 39,'0'-2'264,"0"-1"-278,-2 2-13,2-1 37,0 0 10,-2 2-14,2 0 3,0 0 1,-4 0 1,1 2 0,-4 4-7,-1 5 7,1 1 4,-1 1-2,3-1 1,3-1-3,2-3-3,0 2-4,4-3-3,6-1-1,1-3 2,1-2 1,4-1-1,-4 0 2,5-8 5,-5-3-3,1-3-2,-2-1-3,-8-1-3,-3 1-4,0 0 2,-14 1-2,1 3 4,-2 4 2,-5 6-15,1 1-10,1 3-17,-4 11-28,7 0-68</inkml:trace>
  <inkml:trace contextRef="#ctx0" brushRef="#br0" timeOffset="156496.91">4900 5738 314,'-7'0'10,"3"0"-42,1 0 30,3 0 21,0 0-16,0 0-9,0 3-1,0 0 3,0 3 2,3-3 2,1 0-1,-3-2 1,2 0 0,0 0 1,-2-1 3,2 0 2,1-2 10,-1-3 1,1-3-5,-2 1-12,-2 0 1,0-1-2,0 1 0,-6-1-16,-1 6-13,0 0-48,-4 2-106</inkml:trace>
  <inkml:trace contextRef="#ctx0" brushRef="#br0" timeOffset="157708.41">4565 6742 8,'0'0'205,"0"0"-114,2 0-79,0 0-10,1 0 5,3 0 2,2 0 7,3 0-2,3 0-1,4-3-4,1 2-5,1-1 2,2-1-4,2 1-2,-2 2 0,-3 0-5,-4 0-33,-3 0-74,-8 2-131</inkml:trace>
  <inkml:trace contextRef="#ctx0" brushRef="#br0" timeOffset="160568.91">5011 6531 8,'0'0'17,"0"0"195,0 0-198,0 0-17,0 0-2,1 0 6,5 0-1,-2 0 3,3 0 1,0 3-2,1 0-1,2 0-1,0 1 1,-2-1 0,-1 1-1,1 0 0,-1-2 1,-4 1 0,1-2-1,-4 1 0,2 0 1,-2 1 4,0 0 1,-2 1 3,-5 2 1,0 1-4,-1-1-1,1 1-1,0 0 2,1 1 1,1-4-3,3 1 5,0-2-4,2 1-6,0 0 1,0-1-3,4 4 2,3-1 2,4 3 2,0-1 2,0 3-1,0 0-3,-2-1 2,-5 0-2,3-1 1,-6-1 1,-1 0 0,0-2 4,-1 0 1,-10-1 2,0-1 0,-2 0 3,-2-2 2,1-2-5,-1 0-8,-1-2-1,4-4 1,5-1-5,0 1-7,5 0-8,2 1-8,0 2-17,5 1-19,3 1-95</inkml:trace>
  <inkml:trace contextRef="#ctx0" brushRef="#br0" timeOffset="160876.41">5210 6646 39,'5'0'182,"-5"0"-139,0 0-36,0 0 10,0 4 16,0 3-20,0 3-5,-3 0-3,3 1-3,0-1 0,0-1 2,0-4-4,3 0 0,3-2 0,-2-3 1,5 0 1,-3 0 3,1-4 2,0-5-1,-3-1 0,-1-1-4,-2-2-2,-1 1-4,0 1 1,-8 0-11,-2 5 5,0 4 5,-1 2 2,3 0-27,-3 6-32,0 6-7,0 2-25</inkml:trace>
  <inkml:trace contextRef="#ctx0" brushRef="#br0" timeOffset="161388.43">5329 6586 38,'-3'2'158,"-1"-2"-139,0 0-19,4 2 1,-3 2 7,0-3-1,2 4-7,1-2 5,0 1-3,0 1 1,0-1 0,4-1-1,0-3 1,3 1 2,2-1 5,-1 0 4,-1-2 0,4-5-4,-4 1-3,-3 0-2,-1-1-5,-3 1-3,0-1-11,-3 3 3,-8-1 1,0 3-22,-4 2-46,-1 1-22</inkml:trace>
  <inkml:trace contextRef="#ctx0" brushRef="#br0" timeOffset="163136.41">5083 6545 15,'0'0'294,"-4"0"-265,0 0-47,-3 0 18,3 5 13,-3 1-4,2 2-8,-1 3-1,0 2 2,2 2 0,-3 0-1,-3-1 7,6 0 5,-3 2 0,6-2-5,-2 0 3,3-1-3,0 0-1,0-3-3,7 2 0,4-2-3,-3-3-1,3-1 1,2-4-1,-2 2 3,-1-4-1,1 0-1,0 0 5,-1-6-1,-3-2-2,-1 1 2,-1 0-1,-4 1 0,-1 1-3,0 2 3,0-2-1,-4 2 2,-4 0-3,1 2 1,1 1 0,-3 0 1,0 0 0,1 6-5,1 0 0,-4 5-4,2 1 2,1 2-10,1 0-33,0-3-61,3-3-111</inkml:trace>
  <inkml:trace contextRef="#ctx0" brushRef="#br0" timeOffset="165164.41">5097 6500 0,'0'0'0,"0"0"0,0 0 0,0 0 54,0 0 137,0 0-158,0 0-29,0 0 11,0 0 19,0 0-8,0 0-9,-3 0-7,1 4-8,-4 3-3,-1 2 0,3 2 3,-6 2 1,2 1-1,1 2 0,-3-1 4,3 2 6,-1 0 0,1-1-4,0-1-2,3 0-3,-1-1 0,3 1-2,2-2 1,0 0-3,0-3 2,0 0-2,0-4 2,8 0-1,-1-1-1,3-3 0,1 2 2,-1-3 0,1-1-2,0 0 2,0 0 1,4-1 0,-4-3-1,2-1 0,-2 0-1,-4 2 1,1-3 1,-1 1-1,-4 2-1,1-2 2,-2-1-2,0 0 0,-2-1 0,0 1 0,0 0 1,0 1 0,0 3-1,-2-1 3,0 1-2,-2 2 0,-2 0 0,2 0-3,-3 0-2,3 4-5,-4 0-2,1 1-2,3 1-4,-3 0-8,1 1-15,-1 0-19,-1 1-55,-2-1-52</inkml:trace>
  <inkml:trace contextRef="#ctx0" brushRef="#br0" timeOffset="168972.42">4934 6691 62,'0'-3'417,"-4"-2"-413,2 2-25,2-2 18,0-3 7,11-3 4,8 0-3,6-1 4,10-2-1,8 2 0,3 2 2,5 1 5,-1 3-5,0 3-5,-4 2-5,-4 1 2,-5 0-1,-6 4-4,-5 2-4,-9 3-17,-10-1-27,-7 1-40,-3-4-48,-14 0-55</inkml:trace>
  <inkml:trace contextRef="#ctx0" brushRef="#br0" timeOffset="169156.92">4915 6755 36,'2'0'229,"4"0"-201,10 0-29,6-2 11,6-4 30,8-3-6,0 2-13,0-1-2,0 1-6,-3 2-11,-2 4-2,-5-2 1,-2 3-14,-4 0-30,-7 0-38,-4 4-73</inkml:trace>
  <inkml:trace contextRef="#ctx0" brushRef="#br0" timeOffset="169798.43">5326 6913 52,'-4'3'318,"1"-3"-311,2 0-21,1 0 14,0-1 5,8-6 0,5-2-2,2-4-2,6-3-2,-2-2 2,1 2-2,-4-1 0,1 1-2,-5 4-6,-3 3 1,-2 3 6,-7 5 3,0 1 0,0 0 7,0 10-2,-7 5 0,-2 2-2,3 4 3,-3 3 3,5 1-4,0-1-3,-3-3-3,7 0 0,0-5-1,0-4-2,0-2-14,7-7-14,1-3-38,-1 0-86</inkml:trace>
  <inkml:trace contextRef="#ctx0" brushRef="#br0" timeOffset="170247.93">5532 6817 37,'-3'-2'187,"-1"0"-168,4 1-36,0-2 22,0 0 13,0-2-10,0 2-4,7-2 5,-2 1-3,2 1-5,0-1 1,0 3 5,-5 0-2,3 1-3,1 0 2,-2 0-1,0 0 4,-1 2 3,-1 3 0,-2 1-1,0 1 3,0 3-5,0 1 1,-6 2-2,-6 1 1,4 1-2,-6 2 10,3 1 0,1-3 5,1 2-3,0-1 0,5-1-4,1-2-4,3-3-4,0-1-4,6-3 1,4 0 0,1-4 0,1 1 0,2-3-1,0 0 0,0-3-1,0-3-3,1-1-17,-4-1-42,-2 2-56,-3-1-88</inkml:trace>
  <inkml:trace contextRef="#ctx0" brushRef="#br0" timeOffset="170548.43">5711 6897 33,'0'-2'175,"0"2"-173,-4 0-2,-3 0 49,0 0-4,1 6-23,-2 0-4,1 4 1,-3 1-2,5 1 2,-1-1 1,5 1-8,1-1-4,0-3-1,7 1-5,-2-4 2,9-1 1,-3-3-2,2-1 0,5 0 2,-1-7-1,1-5-2,-3 0 1,-3-2-2,-2 0-6,-3 1-12,-7 0-12,0 1 4,-11 1 11,-7 1 3,-2 3 8,-3 4 1,-2 1 0,1 2 0,2 5-2,2 6 1,8 2-7,1 3-27,5-2-84,6-2-49</inkml:trace>
  <inkml:trace contextRef="#ctx0" brushRef="#br0" timeOffset="170884.42">5832 6799 38,'0'0'0,"0"0"245,0 0-165,0 0-80,-3 0 1,3 0 17,-3 0-3,2 1-15,1-1-1,0 1-2,0 2 2,0-3-1,0 1 2,0-1-1,4 0 2,-1 0 0,1 0 5,-4-4 2,4 2 1,-1-2-3,-3 1-1,0 0 0,0 2 1,0 1 3,0 0-3,-7 0-5,-3 0-2,2 7-5,-3 2 1,1 1-6,-1 2-28,4 0-52,-3-5-127</inkml:trace>
  <inkml:trace contextRef="#ctx0" brushRef="#br0" timeOffset="185798.92">2900 1592 6,'4'0'2,"0"0"0,-1 0 0,-1 0 22,-2 0 7,2 0-2,-2 2-7,0 0 8,3 1 13,-3 1 4,1 2-14,2 0-4,-3 1 1,1 0-1,2 1 5,-3 0-17,0-1-5,0 0-4,0 1-5,0 0 1,0 1-2,0 0-2,0 1-8,0-1-22,-4 2-60,0-3-96</inkml:trace>
  <inkml:trace contextRef="#ctx0" brushRef="#br0" timeOffset="186220.92">3169 1628 101,'3'-2'64,"-3"1"-48,0-1 18,0 2 15,1 0-24,-1 0-17,0 0-3,0 0 0,0 0 2,3 3-1,-1 3 13,0 1 1,0 2-2,3 1-3,-3 2-2,0 0-10,0-2 0,-2 1-2,0-2 0,0 1-10,2-1-31,-2-5-50,2-2-106</inkml:trace>
  <inkml:trace contextRef="#ctx0" brushRef="#br0" timeOffset="186587.92">3515 1609 158,'0'2'93,"0"-2"-97,0 0 4,0 0 32,1 0-13,2 1-24,0 3 9,-2 2-1,4 0 1,-3 5-1,0 0 1,-2 3-2,0 0-8,-2 3-42,-6-5-93</inkml:trace>
  <inkml:trace contextRef="#ctx0" brushRef="#br0" timeOffset="186920.42">3798 1602 215,'0'0'16,"0"0"-25,0 1 15,0 2 17,0 3-23,3 2 4,0 5 6,-2 0 2,2 0-8,1 1-2,-1-1 1,-3-2-2,1 2 0,2-2-1,-3-1 0,2 1-9,-2-3-68</inkml:trace>
  <inkml:trace contextRef="#ctx0" brushRef="#br0" timeOffset="187204.43">4093 1612 54,'0'0'279,"0"2"-267,0 1-29,0 2 10,0 5 29,0 1-9,0 3-10,0 0-2,0-1-2,0-2 3,0 0-4,0-3-7,0-1-29,1-3-116</inkml:trace>
  <inkml:trace contextRef="#ctx0" brushRef="#br0" timeOffset="187476.42">4348 1603 188,'2'0'76,"-2"0"-80,2 6 8,1 4 37,-3 3 3,0 3-23,2 2-7,-2 0-9,0-1-4,0-2 0,0 0-1,0-2-1,0-2-12,0-4-16,2-1-28,3-5-80</inkml:trace>
  <inkml:trace contextRef="#ctx0" brushRef="#br0" timeOffset="187739.93">4694 1652 105,'0'10'167,"0"4"-167,0 0 0,0 0 26,0-2-4,2 1-15,4 0-3,-1-2-2,2-1-2,-2-4-6,1-3-23,2-3-77</inkml:trace>
  <inkml:trace contextRef="#ctx0" brushRef="#br0" timeOffset="188584.92">5029 1939 80,'0'0'171,"0"0"-171,0 1-24,7-1 38,3 0 17,8 0-11,4 0-6,-1-1-6,5-1-4,1 0-3,-5 2-6,-4 0-48,-10 0-118</inkml:trace>
  <inkml:trace contextRef="#ctx0" brushRef="#br0" timeOffset="188984.44">4947 2279 168,'10'0'116,"2"-3"-122,6-1 4,2 1 33,-1 2-18,1 1-12,-2 0-1,-2 0-1,1 2-10,-3 2-16,-5 2-21,0-1-54</inkml:trace>
  <inkml:trace contextRef="#ctx0" brushRef="#br0" timeOffset="189364.92">4950 2495 167,'0'0'222,"0"0"-221,0 0-15,7 0 28,4 0 7,5 0-10,7 0-4,0 0-6,4 0-7,-4 1-28,0-1-30,-1 1-55,-7-1-66</inkml:trace>
  <inkml:trace contextRef="#ctx0" brushRef="#br0" timeOffset="189768.43">4961 2820 103,'0'0'217,"0"0"-193,0 0-2,0 0 28,4 0-6,-1 0-28,5 0-6,3 0 4,2 0-12,6 0 1,-1 0-5,2 0-11,-2 0-35,-3-2-82,-2 0-182</inkml:trace>
  <inkml:trace contextRef="#ctx0" brushRef="#br0" timeOffset="190204.42">4998 3184 9,'9'0'13,"2"-3"271,0 0-242,0-2-20,3 1 7,1-1-18,2 3-12,0 0-2,-2 1-4,0 1-35,-1 0-45,-7 0-68</inkml:trace>
  <inkml:trace contextRef="#ctx0" brushRef="#br0" timeOffset="190572.93">4943 3458 78,'7'5'105,"1"-2"78,3 1-170,3 0 2,3 0 18,1 1-15,0-4-13,3 2-3,-2-1-4,2-2-36,-11-4-124</inkml:trace>
  <inkml:trace contextRef="#ctx0" brushRef="#br0" timeOffset="198272.43">4928 1311 26,'0'-2'40,"0"1"-13,0-1 67,0 1-49,0-1-13,0 2-4,0 0 13,0 0-11,0 0-2,0 0-11,0 0-7,0 0-10,0-1 0,0 1-8,4 0-6,3 0 4,8 0 10,0 0-1,5 0 2,-2 0 0,1 3-2,-1 0 2,-1 0 0,-3 0-2,-3 0 1,-3-1 2,-5-1-3,-2 1 2,-1-2-1,0 1 5,0 2 2,-6 0-2,-3 2 0,-2 0-1,3 0 0,-4 0-1,6 0 2,0 0 0,2 1-5,4 0-2,0 0-4,0 1 5,1-1-4,8 1 3,-1-2 2,2 1-1,1-2 1,-6 0-1,2 0 5,-2-2-4,-5 0-2,0 0 2,0 0 3,-6 1 3,-4 1-2,-2 0-4,-4 1 0,1-1 1,-3 0-1,5-1-1,4-1-3,3-2-15,2 0-19,4 0-15,0 0-39,6-4-56</inkml:trace>
  <inkml:trace contextRef="#ctx0" brushRef="#br0" timeOffset="198724.42">5232 1308 163,'0'-2'102,"0"-1"-81,0 1 0,0 2 32,0-2-17,0 2-24,-3 0-1,-1 0 0,2 2 4,-5 4-13,-1 4 0,0 2 6,-5 3 3,5 1 8,2 2-1,1-1-3,3 2-1,2-2-5,2-1-5,7-2-2,4 0 0,1-4 0,1-2 0,2-3-1,1-2 1,4-2 2,-3-1 1,-2-1-1,0-4-1,-7-2 0,-1 0-3,-7 0-4,-2-1-2,0 2 3,-2 0 0,-7 2 1,-4 2-4,-5 2 2,-1 0-7,-1 7-7,1 3-3,5 2-12,-1 2-28,9 0-54,-1-5-100</inkml:trace>
  <inkml:trace contextRef="#ctx0" brushRef="#br0" timeOffset="199036.43">5419 1470 30,'-1'6'-30,"-3"-2"299,-6 0-224,6 2-40,-2 1 1,2-1 25,1 1-12,3 0-15,0-2-2,9 0-1,6-1 1,-1-2 1,5-2 6,1 0-2,-1-8 0,2-1-3,-7-3 0,0 1-6,-9-1-6,-2 1-4,-3 0 2,-4 2 4,-7 1 3,-9 3-5,-2 4-2,-4 1-14,-2 6-18,1 8-35,0 2-49</inkml:trace>
  <inkml:trace contextRef="#ctx0" brushRef="#br0" timeOffset="-200524.28">3386 1929 20,'1'1'14,"2"-1"84,-3 0-67,3 0 28,-3 0-2,0 0-8,1 0-16,-1-1-12,3 0-6,-3-2 0,0 0 3,0 0-1,0-2 1,4 0-4,-4 1-3,3-3-1,-3 1 0,4 1-3,-3-1-1,2-1-1,-1-1-3,0 0 0,1-2-1,-3 0 2,0 0 0,0-1-1,0-2-2,0 1 0,0-1 2,0-1-1,0 1 0,0-2 0,0 0 1,-3 0 1,1-1 1,2 0-1,-5 0 0,4 0-2,-3 1 0,1 1 2,-1-1-2,0 1 0,-2 0-1,2 1 2,3 2-2,-2 0 0,0 0 0,2 1 0,1-2 0,0 2-1,-3-1 2,3-1 0,0 1 0,0-3-2,-4 3 1,4-1 1,-4 1 1,2 1-2,-3 0 0,5 0 1,-4-1 0,-2 3 0,3-1 1,-5 2-1,2 0 2,2 1-2,-4 0 1,4-1-2,-3 2 2,0-1-1,-2 0-1,1 1 0,-2-1 0,2 2-1,0-1 2,-1 1 0,0 2 1,0 0-2,2 0 2,2 2-2,-2-1 0,2-1 1,0 2-2,-1-1 1,0 1-4,-1 0-1,-3 6 1,3 1 0,-4 1 1,1 0 2,2 2 0,-1-2 1,3 1 0,0-2-2,3 0 0,-1 0 2,0-1-1,1 0 1,-1 0 0,4 0 0,0-4 1,-3 0-2,3 0 2,0-2-2,0 0 2,0 0 0,0 0-1,0 0-2,0 0-1,0 0-4,0-3-4,-1 0-7,1 2-9,-3-1-2,3 2-21,-7 0-48,1 0-114</inkml:trace>
  <inkml:trace contextRef="#ctx0" brushRef="#br0" timeOffset="-200160.29">3029 1257 222,'0'-4'84,"-3"2"-69,2 2 6,1 0 33,-5 0-6,3 4-30,0 8-20,-2 6-9,-1 3 10,1 3 1,-1-1 5,4 0 1,1-1-3,0-3 0,0-2 0,0-4 1,0-2-2,0-4 1,4-3-1,2-3-3,1-1 3,4 0 4,1-11 9,9-6 1,4-5-5,3-3-11,-5 0 4,-2 2-2,-3 2-3,-2 6-15,-8 5-29,-5 4-41,-3 6-155</inkml:trace>
  <inkml:trace contextRef="#ctx0" brushRef="#br0" timeOffset="-198956.3">2946 3989 92,'0'0'162,"2"0"-119,-2 0-26,0 0 5,0 0 15,0 0-13,2 0-14,5 0-5,0 0 12,1 1 6,3 0-3,0 1-5,2-2 0,2 0-4,3 0 1,0-3-2,3-5 1,1-3-4,0-4-3,-1-4 0,1-3-1,-1-2-3,-4 0-8,-2 0-4,-1 1-1,-1 3-1,-5 1 7,-1 2 3,0 1 4,-6 1 1,2 2-2,1-1 2,-4 1 0,3-2 0,-3 1-2,0 0 1,0-2 0,0 2 0,0 0-1,-3 0-1,3 3 1,-4 0 1,4 5-2,0 0 2,0 2 0,0 3-1,0-1 0,0 2 2,0 0 0,0 0-1,0 0-2,0 0-1,0 2-10,-3 0-6,2 1 4,1-1-1,0 0-3,0-2 2,0 0 4,0 0-4,0-4-13,0-3 8,0 0 7,0-1-8,4 2-19,-4 1-9,0 2 10,0 2 19,0 0-6,0 1-15,-3 0-8</inkml:trace>
  <inkml:trace contextRef="#ctx0" brushRef="#br0" timeOffset="-198640.8">3261 3507 81,'0'-3'81,"0"1"-36,0 1-1,0 0 7,0 1-6,0 0-16,0 0-4,0 2-4,0 5-12,-3 1-8,-5 5 0,4 1 2,-5 0-1,1 0-2,1 2 1,-3-1 1,4-3 0,0-2-1,-1-4 1,5-2-2,2-2 1,0-2 0,0-2-4,0-6-12,0-5-2,9-4-2,-5-2-3,7 0-6,-3 4-3,-1-1 10,0 5 11,-5 3 3,-2 2-14,0 3 3,0 3 20,0 0 6,0 0 6,0 0 19,-2 2-6,-2 3-16,4 1-4,0 1-2,0 4 0,0 1 3,11 0-4,-3 1-3,5 1 1,-2 0-2,-1 1-57</inkml:trace>
  <inkml:trace contextRef="#ctx0" brushRef="#br0" timeOffset="-182596.3">5890 1504 70,'-8'4'35,"-2"1"171,0 2-208,-4 4-4,2 3 8,-4 3 18,1 5-4,2 1-2,1 1-3,8 1-1,4-3-1,0 0-2,4-2 4,8-4-5,3-2-2,0-3 1,6-2 2,0-3 0,1-1 1,0-5 0,-5 0 0,-3 0-2,-3-5 0,-3-2 2,-4-1-3,-4-2-3,0 0-4,0 1 1,-12 3-5,1 2-1,-7 3 0,-3 1-3,-2 7 3,0 6-6,2 3-7,2 2-8,8-2-14,0 0-61,5-6-133</inkml:trace>
  <inkml:trace contextRef="#ctx0" brushRef="#br0" timeOffset="-182252.29">6057 1710 33,'-10'7'165,"2"-1"-47,4-1-116,-1 0-7,3 0 6,2-1 9,0 2-7,11-1-3,0 0 3,4-2 2,5-3 2,-1 0 0,2 0 0,-4-8-3,-2 0-1,-1-3-5,-6 0 0,-4 0-3,-4 0-3,0 1-3,-11 2 3,-4 0-13,-6 5 2,-1 3-4,-1 0 7,4 10-6,-1 2-10,3 2-37,4-1-56</inkml:trace>
  <inkml:trace contextRef="#ctx0" brushRef="#br0" timeOffset="-181928.3">6275 1585 66,'0'4'-66,"-2"-3"297,0 1-200,2 0-35,0 0-4,0 3 16,2 0-2,7-2-1,2 2 0,7-3 0,-3-1 2,2-1-1,1-2 6,-3-4-4,-2-2-2,-2-1-3,0 0 1,-7 0-1,-4-1-3,0 2 0,0 0 0,-8 1-2,-3 3 1,-2 3-3,-2 1-6,-2 5-6,2 7-10,-2 3-58,-1 3-62</inkml:trace>
  <inkml:trace contextRef="#ctx0" brushRef="#br0" timeOffset="-177664.8">5612 3780 37,'0'1'-35,"0"-1"163,0 0-40,0 0-69,0 0-10,0 0 15,3-7 5,4-1-21,3-2-2,1-5-2,3 0-1,1-2 0,0 1-2,0-3-1,1 1 0,1-1-1,-2 2-2,-1 3-1,-3 3 2,-3 3-6,-4 4 3,-1 2 3,-3 2-4,0 4-1,0 9 9,0 7 17,0 4-3,-4 4-11,1 0 0,-1-1 2,0-2 1,1-3-2,-1-1-4,4-6-2,0-1 0,0-5-6,4-8-23,3-1-66,0-7-120</inkml:trace>
  <inkml:trace contextRef="#ctx0" brushRef="#br0" timeOffset="-177360.79">5836 3616 2,'4'2'90,"3"-2"-92,1 0 4,8 0 0,-1 0 13,3-3-12,1 2-4,-2 1-1,-3 1-11,-3 7 5,-7 3 1,-1 5 10,-3 0 3,0 4 17,-7 0 12,-4 1 11,0 0 2,0 0-12,0-1-3,5-3-11,-1-2-1,3-2-2,4-2-1,0-3-11,0-1-3,0-2-2,6 0-2,5-3-1,-3 2 0,6-3 2,1-1 1,3 0-2,-1 0-20,1 0-51,-1-4-35,-2-1-74</inkml:trace>
  <inkml:trace contextRef="#ctx0" brushRef="#br0" timeOffset="-177084.78">6122 3742 12,'-3'0'260,"-2"0"-253,-5 3-13,2 4 5,2 0 5,-1 4-2,3 1-2,4 1 0,0-1-2,0-1 2,1-1 3,4-2-4,6-3 5,0-1-1,0-4 4,1 0 11,5-4 6,-3-2-1,4-4-8,-4-1-9,-6-2-3,1-1-2,-7 1-9,-2 0-9,0-1-4,-11 2 6,-4 2-6,0 3 4,-3 3 12,-2 4 6,1 0-6,1 8-24,2 5 0,4 1-34,1-1-51</inkml:trace>
  <inkml:trace contextRef="#ctx0" brushRef="#br0" timeOffset="-176692.29">6300 3650 70,'4'0'-70,"-3"0"83,2 0 154,-3 0-128,0 0-37,0 0 6,0 0 14,0 0-2,0 1-13,0 1-7,0 2 0,3 0 0,-3-3 0,4 1 1,3-2-2,-1 0 5,2 0 4,2 0 5,1-3-1,-3-2-3,-1-1-3,-1 0-3,-1 1-2,-5-1 0,0 1-1,0 1-2,-10 2-1,2 2-6,-6 1-11,2 11-31,-5 5-25,-5 3-97</inkml:trace>
  <inkml:trace contextRef="#ctx0" brushRef="#br0" timeOffset="-119228.79">10878 1911 132,'-9'2'267,"2"-2"-227,3 0-43,2 0 4,2 0 25,0 0 11,0 0-23,0-2-14,9-2-2,4-6 2,6-1 1,6-3-1,-1-3 2,4-2 1,-2-2-3,3-2 2,-3 1 0,-2-1-1,0 0-1,-5 0 0,-1 2-1,-4 3 1,-6 4-1,-3 5 1,-1 4 5,-4 4-3,0 1 4,0 2-6,0 10-4,-3 8 6,-1 8 6,-2 6 2,2 1-7,1-3-1,3-3-4,0-3 1,5-4-10,6-1-21,0-6-28,0-2-54,-3-7-142</inkml:trace>
  <inkml:trace contextRef="#ctx0" brushRef="#br0" timeOffset="-118728.78">11162 1501 129,'-6'-9'92,"-1"2"-71,1 1 30,-5 2 12,0-1-14,-3 4-14,-3 1-9,-2 0-6,-4 0-7,-3 7-5,-3 2-1,0 3 1,-3 3-1,0 1 2,1 4 0,1 5 3,1 3-2,2 7-2,1 5-1,1 6 3,3 4-3,-1 4-1,8-2 5,8-2-5,7-4-3,6-5-2,15-4-1,8-5 2,-1-4-3,9-4 0,5-3 1,1-5 3,8-5-3,1-3-1,3-4 3,-2-4 0,-2 0-2,-1-10 2,2-5 0,-9-5 1,-2-5 2,-7-5-3,-6-4-2,-6-3 3,-11-7-1,-10-3-3,-2-8 0,-21-4-1,-12-2-6,-6 3-10,-9 6-1,-3 12 9,-5 12 0,0 13-23,2 9-58,3 6-131</inkml:trace>
  <inkml:trace contextRef="#ctx0" brushRef="#br0" timeOffset="-112180.29">13861 1654 24,'3'-1'-5,"-2"1"2,5-1 8,-2-2 29,-2 1 34,-2 0-26,5 2-27,-5-3-2,0 2 5,1 0 3,2 1-2,-1-1-1,-2 1-4,0 0 2,0 0 1,0 0 1,0 0-3,0 0-3,0 0-4,0 0-5,0 0-3,0 1 0,0 7 9,0 0 1,0 3-2,0 2 1,0 2 2,-5 1-5,4 1 0,-4 2 3,3 1-3,-2 0-1,1 3-3,-1 0 2,4 2-1,-4 1-4,-2 1 4,5 1-3,1-1 2,-4 1 0,4 1-2,-3-1 1,-1 0 1,4-1-2,-3 1 0,1 0 1,2 0 1,0 0-2,0-1 0,0-2 1,0-2-1,0-2-1,0 1 2,2 1 2,-2-1-3,0 0 1,0 1-1,0-1 1,-2 2 1,0-1-2,-2 0 0,4 0 1,-5 2 0,4-2-2,-2 1 0,2-2 2,1 1 0,0-1-2,0 1 0,0 1 3,0 0-1,1 0-1,2-2-1,-3-1 2,1 0 0,-1-1-2,5 1 1,-5 0 1,0 0 0,2 1-1,-2-1-1,2 2 1,-2 0 2,4 0-3,1 2 0,0 1 2,-1 3 0,-3 1 0,5 1-1,-5 0-1,2-3 8,-2-2-10,-1-2 2,0-3 1,0-2 1,0 0-2,0 0 0,0 0 2,0-1 0,0 3-1,0-1-2,6 2 4,-6 0 0,1 3-3,2-1 5,-1 1 2,-2 1-3,2 1-2,1 1 1,-3 0-2,4 0 1,-4-3-2,2-3 1,-2-2 2,0-1-1,0-2-1,0 3 1,0 0 2,0 0 0,-6 3 0,1-1 5,0 3-4,-2 0 0,6-1-1,-2 0-2,2-1 0,1-3-1,0-1-1,0-2 1,0-3 1,0-5-1,0-1 0,4-5-7,0-3-26,3-6-57,-5-12-62</inkml:trace>
  <inkml:trace contextRef="#ctx0" brushRef="#br0" timeOffset="-110896.29">13971 1597 28,'0'0'7,"0"0"-5,1 0 4,6 0 1,-1 0 80,-2 0-32,3 0-26,-2 0-6,6 0 21,5-1 4,-4 0-14,11 1-17,-4 0-10,6 0 4,-1 0-3,2 0-1,2 0-6,2 1 3,8 1-3,-1 1-1,8-1 0,-1-2 0,5 2 3,8-2-3,-4 0 0,3 0 0,3 0 1,-2 0 0,0-2 0,2 1-2,0 0 1,-4 0 1,2 1 1,0-1 3,0 1 1,0 0-5,-5 0-1,0 3 0,-2 0 2,0 0-3,2 0 1,-7 0 0,1 0 2,-1-1-2,-5 1-1,-2-2 2,-1-1 0,-2 0 1,0 0 5,-2 0 2,-3 0 1,1 0-1,-5 0-8,1 2 1,-5 1 0,2-2-1,-2 2-1,4 0 0,-2-1 2,4 0 0,1-1-3,4 0 4,-5 0-1,5-1-2,-2 0-1,1 0 3,-2 0 7,1 0 0,-2 0-1,-1 0-2,-3 0 1,1 0-4,-2 0-2,2 0 1,-2 0-2,1 0 0,0 0 0,0 3 1,3-3 0,1 2 1,3-2-2,-2 1 1,1-1 2,-1 0-5,-1 1 4,-1 0-4,-1-1 5,-5 1-3,-3-1-1,1 0 2,-2 0 1,-3 0-3,0 0 2,1 0-1,-1 0 3,3 0-3,-1 0 1,5 0 2,-3 0 0,3-3-4,1 2 1,-2-1 1,1 2 1,-3 0-1,1-2-1,-2 2 1,-7-1 2,3 1-2,-9 0 0,4 0 3,2 0 1,-4 0 1,5 0-3,5 0-2,-5-2 2,4 1-2,-4 1-1,5-2 0,-7 2 1,1-1-1,0-1 0,0 1 1,-3 0 1,2 1-1,-9 0 0,4-1 1,-5 1-1,0 0 2,0 0-1,0 0 1,0 0-1,0 0-3,0 0-4,0 0-9,0 0-11,0 1-1,0 3 0,0-1-12,4 1-34,-4-1-40,0-1-76</inkml:trace>
  <inkml:trace contextRef="#ctx0" brushRef="#br0" timeOffset="-110296.28">17364 1657 195,'0'0'15,"0"0"-22,0 0 10,0 0 8,0 0 13,0 0 12,0 0-18,0 2-15,0 3-2,0 3 12,0 4 6,0 4-3,0 2-13,0 5 1,-4 2-2,-2 2 1,5 2 1,1 2 1,0 1 0,0 0-1,0 1 8,1-2 4,5 0 2,-6 2 4,0-2 4,0 2-4,-6 1 1,1 1-2,-2 0-5,0 2-3,1-2-8,-3 2-2,-1 3 2,-1-1-4,-3 1-2,-1-3 1,4-3 1,2-5 0,1-1-2,2-4 7,1 0 6,2-2 3,-1 1-1,4-2 2,-5-1 5,5 2-7,-2-1-4,0-1 0,0 1-4,0 0 1,-3 1-4,1 0 2,2-1 2,-1 1-7,2-2 1,-3 1 1,4-2 1,0 1-2,0-2 1,0 1 5,0 0 2,0 0-1,0-1 0,0 2-1,0 0-1,0 0-5,0 1 1,0 0 1,0 1-1,0 0 6,0-2-11,1 1 3,2-3 1,1 3 0,2-1-1,1 0 3,-1 2-1,6-2-2,-7 1-1,2 1 4,0 1-1,0 1-3,-3 1 0,2-1 4,-1 1 0,-1-1-2,2-2-2,1 0 3,0 1 0,0-1-3,0 0 0,-2 0 2,7-2 2,-6 0-2,3-2-1,-1-3 1,-4-1 0,3 2-4,-1-2 1,-5 2-2,2-3 2,-3 0-10,0-2-9,0-1-18,0-1-32,0-7-62,-7-2-214</inkml:trace>
  <inkml:trace contextRef="#ctx0" brushRef="#br0" timeOffset="-110039.79">14058 4347 49,'9'-4'-49,"2"-1"116,-4-3-98</inkml:trace>
  <inkml:trace contextRef="#ctx0" brushRef="#br0" timeOffset="-109260.29">13925 4257 46,'-8'0'237,"2"0"-205,0 0-45,2 0 17,2 0 25,2 0 2,0 0-20,0 0-2,0 0-9,2 0-2,7 0 7,3 0 10,6 0 6,4 0-1,6-1 1,3-2 6,5 1 2,3 1-6,7-3-1,4 1 6,9-1 0,7 0-17,3 1-9,6-2 1,-1 1-2,1 0-2,-7-1-1,-6 0 1,-2 2 0,-6-1 0,-1 1 0,-5 1 1,3 0 1,-3-1-1,0 2 0,4-2 2,1 1 0,0-1-3,4 2 2,-2 0 1,2 1-1,-1 0-1,1 0-1,-5 0 4,-2 0-2,1 0-2,-6 0 2,0-3 0,-6 2 0,0 1-3,-2-1 3,1 0 0,-1 0 0,2-1-2,3 1 1,2-3 2,2 1-2,-3-2-1,-1 3 1,2-1 2,-9 1-1,-1 2-3,-6 0 2,-1 0 1,-2 3 0,-4 0-2,1 1 1,4-1 1,0 0 0,2 0-2,3 0 0,5-2 3,-4 1-2,3-1-1,1 0 0,-4 1 1,4-2 0,-4 0-1,-3 0 0,-6 0 2,0 1-2,-6-1 2,-2 1-1,-4-1 0,3 4 1,-3-2-2,3 2 1,4 0 2,0 1-2,-1-1-1,5-1 1,-4 1 1,3-1-1,1 1-2,-3 0 3,6 0 1,0 1-1,9 2 1,-4 2 8,8-2 21,-5 1-20,-5 1-13,1-1 4,-10-2-1,-3-1-1,-8-1-1,-4 1 1,-1-2 1,-3-1 0,-4 0 3,-7-2 3,-7 3 0,1-3-7,-4 0-2,4 0-6,2 0-18,4-4-50,-3-3-100</inkml:trace>
  <inkml:trace contextRef="#ctx0" brushRef="#br0" timeOffset="-108740.28">17386 3923 9,'6'-2'197,"-4"1"-162,3 1 8,-4 0 32,5 0-19,-6 0-27,4 8-5,-4 6 0,0 5-2,0 5-6,0 4-6,-4 3-4,-6 1-4,4 0-3,-1-2 2,3-3-1,2-3-6,-3-7-5,5-2-8,0-3-26,0-7-31,0-4-99</inkml:trace>
  <inkml:trace contextRef="#ctx0" brushRef="#br0" timeOffset="-101316.77">13635 1301 22,'0'0'265,"0"0"-182,0 0-66,0-3 2,0 2 25,0 1-7,0 0-16,0 0-11,0 0-6,-3 2-4,-1 6-4,-3 3 4,-2 5 2,3 2 6,-1 0-8,7-4 4,0-1 0,0-2-1,2-3-2,7 0 0,2-3-1,4-1 3,3-4 1,2 0 3,2-2-1,-1-8 0,1-1 1,-4-2-1,-3-3-1,-6-1-1,-5-1-6,-4 1 1,0 1-5,-16 4 0,-3 3-3,-7 4-11,-2 5-12,-6 7-37,4 8-1,-3 4-63</inkml:trace>
  <inkml:trace contextRef="#ctx0" brushRef="#br0" timeOffset="-99643.78">17586 4425 3,'-1'2'253,"-6"2"-141,0 4-125,3 4-9,-2 1 20,1 4 12,1 2 6,4 0-3,0 0-2,0 0 1,6-3-1,5-3-7,5-4 1,-1-2 3,0-2-3,5-5-2,-2 0-1,1-2 5,-2-8-7,-2 1-27,2-5-27,-9 0-20,-1-3-33,-5 1-3</inkml:trace>
  <inkml:trace contextRef="#ctx0" brushRef="#br0" timeOffset="-99530.79">17731 4485 76,'-4'0'101,"-2"9"-40,-5 5-16,0 5 2,1 5-5,2 2-10,1 2-11,1-2-10,2-1-3,4-2 0,0-3-4,0-3-4,0-5 0,10 0-10,1-5-23,0-4-47,-3-3-97</inkml:trace>
  <inkml:trace contextRef="#ctx0" brushRef="#br0" timeOffset="-98940.28">17892 4580 0</inkml:trace>
  <inkml:trace contextRef="#ctx0" brushRef="#br0" timeOffset="-98843.28">17892 4580 26</inkml:trace>
  <inkml:trace contextRef="#ctx0" brushRef="#br0" timeOffset="-98732.28">17892 4580 26,'0'0'175,"0"0"-140,0 0-28,0 0 15,-3 0 14,-1 1-17,-2 3-5,2 3-6,0 1-1,-3 3 2,1 0 3,2 4 2,-1 0-2,3 0-1,2-1 0,0-1-8,0-3-1,9 0-2,-1-3 2,6-1 0,0-2-3,-4-2 4,5-2 0,-4-2 4,3-6-3,-6-1-2,1-4 2,-5-1-4,-2-2-3,-2 1-3,0-2 0,-4 2-3,-4 2-7,-9 4 3,5 5 5,-6 4-11,-2 2-35,1 6-39,1 5-33</inkml:trace>
  <inkml:trace contextRef="#ctx0" brushRef="#br0" timeOffset="-98212.27">18224 4568 287,'0'-4'44,"0"-2"-42,0 1 11,1-1 18,-1-1-11,3 0-8,-3 1-9,0-2-4,0-1 2,0 1 1,-7-1 0,-1 2-5,-6 1-1,0 3 4,-4 1 1,-4 2-2,5 0 3,-4 2 6,4 7-4,-1 0-1,6 1 0,5-2 0,0-1-4,4-1-1,3-1-1,0-3-1,10 1 1,4-3 3,0 0-1,4-3 4,0-1-1,-1-2-5,-4 2-1,-3-1-3,-3 2-3,-4 3 2,-3 0 3,0 6-3,0 7 7,-7 6 13,-4 4 3,0 5-7,1-3-1,0 0 3,3 0-3,3-1-2,3-4-1,1-2-3,0-3-1,0-4-1,5-3-5,5-2-23,1-4-38,-5-2-102</inkml:trace>
  <inkml:trace contextRef="#ctx0" brushRef="#br0" timeOffset="-97904.27">18297 4664 191,'0'0'149,"0"0"-135,0 0-11,0 0 29,0 1-1,-1 4-24,1 5-9,-4 2 2,4 1 6,0-1-6,0-2 2,5 1-1,7-4 4,-1 0-5,0-3 0,1-3 3,2-1 4,-3-1 2,-2-7-3,2-1 1,-6-3-2,1-1-2,-6 0-3,0-1 0,-7 2 1,-4-1-8,0 3 3,1 6-3,-4 2-18,-1 2-87,-3 0-184</inkml:trace>
  <inkml:trace contextRef="#ctx0" brushRef="#br0" timeOffset="-95852.28">17333 1151 53,'-2'0'95,"2"-2"70,0 0-163,0 0-5,0 2 11,0-3 18,0 2-16,2-1-15,7 2-4,3 0 7,5 0 3,-2 0-3,-1 3-1,3 0 2,0 3 0,-4-1 1,-4-1-1,2 1 2,-4-2-1,-6-1-1,2 0-1,-3-1 4,0 2-1,0-2 0,-4 5 23,-3 0 1,0 3-15,-2 0-6,0 1 3,1 0-1,3 2-3,1 1-2,1 1-1,3 2 0,0-3-2,0 1 1,3-3 3,1 0 0,1-3-3,-5-2 0,2-2 0,-2-1 3,0-2-1,0-1-1,-4 1 2,-7 0 0,-3 0-7,1-1-6,0 0 11,0 0-5,5 0-10,-2 0-28,6 0-19,4 0-59</inkml:trace>
  <inkml:trace contextRef="#ctx0" brushRef="#br0" timeOffset="-95467.28">17636 1217 73,'7'0'-63,"0"0"95,3-3-8,-5 0-24,0 0 0,2 0 8,-7 1 12,4 2-2,-4 0 10,0 0 17,0 0 17,0 0 2,0 0-9,0 0-17,-7 0-17,-3 4-12,-1 4-2,0 3 4,-3 2 2,6 1-1,1 1-2,3-1-4,2-1-4,2-2-1,0-1 6,2 0-3,4-3-4,5-1 3,5-1 0,2-1 1,-1-1 0,-1-3 0,2 0-1,-4 0 0,-3-1 0,-5-2-6,-4-1-2,-2 0-1,0 0 1,-2-1 2,-13 2-2,-2 3-2,-5 0-3,-2 0 4,-4 5 2,9 2 2,2 1-3,6-1-4,7 1-44,4-3-52,1-2-81</inkml:trace>
  <inkml:trace contextRef="#ctx0" brushRef="#br0" timeOffset="-95152.28">17856 1329 6,'0'0'4,"0"0"155,0 0-77,0 0-50,0 0 3,0 0 10,0 1-10,0 0-17,0 2-13,0 2-3,-4 2 7,-1 0 3,5 2-7,-2-2-2,2-2-3,0-1 0,9 1 1,0-2 3,-1-3 1,0 0 2,5 0 0,-5-2 1,0-4 0,4-1-4,-8-2 0,-3 0 1,-1-3-2,0 1-6,-5 1-1,-9 4 2,1 3-2,-5 1-8,-1 2-5,-2 4-3,0 3 11,2 5-10,6-1-38,3-1-60,9-2-114</inkml:trace>
  <inkml:trace contextRef="#ctx0" brushRef="#br0" timeOffset="-94796.28">18046 1228 56,'-4'0'-48,"0"0"339,-3 0-272,7 0-19,0 0 14,0 0 17,0 0-28,0 4-13,0 0-5,0 3 10,0 1 5,4-2-2,4 1 8,2-2 2,1-2 4,0-1-2,2-2 6,-5 0 1,3 0-2,-1-6-3,-5-1-3,1-3-1,-5-2 1,-1 1-3,-1 0-4,-10 2-6,-6 4-7,-4 4-25,-5 1-63,-7 5-179</inkml:trace>
  <inkml:trace contextRef="#ctx0" brushRef="#br0" timeOffset="-91848.28">14272 1653 29,'0'0'-22,"0"0"48,0 0-22,0 0 1,3 0 1,-3 0-3,3 0-2,-3-2 0,0-1 7,1 0-2,2 0 10,-3 0 0,0 1-5,0 2 1,0-1-2,0 0 1,0 1-1,0 0-5,0 0 0,0 0-2,0-1-3,0 1 0,0 0 0,0 0 2,0-1 1,0 1 3,0-1 4,0 0-6,0 1-1,0 0 6,0 0-3,0 0 1,0 0-2,0 0-5,0 0 2,0 0-2,0 0-1,0 1-7,0 4 7,-3 3 3,2-2 4,1 0-5,0 1-2,0 0 4,0 3 2,0 0 3,0 2-1,0 0 7,0 2-2,-3 2-3,0 2 0,3 0 1,0 2-3,0 0-6,0-1 3,0-1-2,0-1-2,0-1 0,0-2 0,0 0 1,0 0 0,0-2-1,-1 3 0,1 0 1,-4 1 0,4 1-1,-3 0 0,3 0 0,-3 0 1,3 0-2,0-2 1,0 0 1,0 0 0,0 0 0,0-1-2,0-2 4,3 2-4,-3-2 1,0-1 1,0 1 1,0-2-1,0 0-2,0-1 2,3 2 0,-3-2 0,0 0-1,0 1 0,0 0 1,0 2 0,0 1-1,0 1 0,0-1 0,0 0 2,-3 1-4,3-2 4,-4-1-4,4 1 4,0-2-4,0-1 1,0 0 1,4-1 1,-1 0-2,1 3 2,3-2-1,-3 2 0,-3 0 0,-1 1 2,3 1-1,-3 1 0,0 0-2,0 1 2,-3 2 1,-1-2-2,0 2 0,0-1 0,4 0 0,-3-1 0,3-2-2,0 1 1,0 0 1,0 0 0,3 2-1,1-1 1,-1-1 1,1-1 0,-3 2-2,-1-1 2,0-1 1,0 0-1,0-2-1,0 1-1,0 0 2,0 1 0,0 1-2,0 0 0,-1 3 2,1-3-1,0 3 0,0-3 0,0 0-1,0 0 1,0-4 1,0 2 3,0-1-1,0 0 2,0-2-4,0 1 2,-3-3 0,2 1-1,1 1-2,0 1 0,-3 1 2,3 0-1,-3 1 0,3 0-2,-1 2 3,1 1 0,0 2-2,-3-2 0,2 1 0,1-3 6,-3-2-11,3-3 5,-3 0 1,3-2 0,-1 0-3,1 0 2,0 0 2,0-1-2,0 3 2,0-2 0,-3 3 1,3-1 0,-2 1-2,0 1-1,2 1 0,-2-1 1,0 1-1,-3-1 0,3 0 1,-2 0-1,2-1-1,-1 2 1,2-3 0,1 1 0,0 0-2,0 0 3,0 1-2,0-2 2,0 1-1,0 1 0,0-1 0,1 2-1,-1-2 2,3 1-2,-3-1 1,0 4-1,0-2-2,0 1 2,0-1 2,-4 1-1,4 0-2,-3 0 2,1 0 1,2-1 0,0 0-3,-2-2 2,2 1 1,0 0-1,0 0-1,0 1 1,0-2 0,0 1 0,0-1-2,2 2 2,-2 1 1,0 0 0,0 0-2,0 0 2,0-2 1,0 0-2,-2 1 0,-1-2 0,2 1 2,1-1-3,0 1-1,0 1 2,0-1 0,0 3 1,0 0-2,0 2 1,0 0 3,-6 1-3,5 1-1,1-1 2,-4-3 0,4 0 0,0-1-1,-3-2 3,3 0 5,0-2-2,0-1-3,0 1-1,0 0 2,0 0-3,0 1-2,0-2 1,0 3 2,0-3-4,0 0-10,0 2-22,0-1-33,-3-1-65</inkml:trace>
  <inkml:trace contextRef="#ctx0" brushRef="#br0" timeOffset="-90100.26">14643 1615 33,'2'-3'18,"-2"2"-8,0-2 0,2 1-15,0 1 76,-2-1-15,0 2-36,0-1-4,0 0 8,0 1-3,0-2-9,0 1-5,0 0-1,-2 0 0,2 0-1,0 1-1,0 0 0,0 0-2,0 0-1,0 0-1,0-1-1,0 1 4,0 0-2,0 0-2,0 0 2,-2 0 0,2 1 0,0 2 4,-2 2 3,2 5-4,-3 3-1,3 1-1,0 5 5,0 4 4,0 2-1,0 5-1,0 3-5,3 1-2,-3 2 4,2-1-1,0-1-3,0-3-1,0-1 0,0-3 2,-2 2 2,3-2 2,-3-1 2,1 1-3,2 1 2,-3 0 0,2 3-1,0 1-4,1-1 1,-3 1-2,0 0 1,0 0-2,0-1-1,0-3 0,0-2 1,4-3-1,-3-2 0,-1 0 3,6-2-2,-5-1-1,5 0 0,-6 2 2,4 0 1,-4 3-2,0-2 1,0 4 0,0-1-1,0 0 0,0 2 0,-4-2 0,4-1 0,0-2-2,0-2 1,0 0 1,0-3 0,0 1-2,0-1 0,0 1 2,0-1 0,0 1-1,0 0 2,0 1-2,0-1 2,-7 2-2,4-1 2,0-1-1,2-1-1,1-2-1,-3 0-2,3-1 4,0 2 1,0-1-4,0 1 1,0-1 2,0 3 1,0 1-4,3 0 2,-3 0 6,0-2-7,0 1-1,0 0 2,-4-2 1,4-3 0,-3 2-3,1-3 2,2-3 0,0 2 0,0-1 0,0 2-1,0 1 1,0 2 1,0 1-1,0 2-3,-2 1 2,-1-1 1,2-2 0,-2 1 0,-1-2 0,4-1 1,0 0-2,-2-2 0,2 1 1,0-1 1,0 0-2,0 2 1,-2 1 0,2 1 1,0 0-1,0-2-1,0 0 1,0-1 0,0 2 0,0-3-2,0 1 2,0 1 0,0-2 0,0 2-1,0-2 2,0 2 1,0 1-4,0 0 2,0 0 0,-2 0 2,-2 0-2,4-1 0,0 0 0,0-3 0,0 0 0,0 1-2,-3-1 4,3 1-2,0 1 0,0 1 0,0 0 1,-3 3 0,3-1-2,-1 1 2,-2-2 1,2 1-1,1 0-2,-3-2 1,0-1 2,2-2-2,1-1 0,0-2 0,0-2 1,-3-3-1,3 0-1,0-2-1,0 0-17,0-3-28,3-9-17,-2-6-121</inkml:trace>
  <inkml:trace contextRef="#ctx0" brushRef="#br0" timeOffset="-88556.25">15142 1623 53,'0'-3'0,"0"2"6,0 1-5,0-1 1,0 1 2,0 0 42,-3 0-35,0 0 4,2 0 13,1 0-4,-3 2-20,2 7-5,-2 5 13,-1 3 7,4 6 8,-5 2-6,5 4-7,0 3 4,0 2-5,0 1 5,0 1-3,5 1-2,2 1-2,-3-1-5,3-1-2,-3 0 0,3-3-1,-2 1 2,2-1-3,-2 1 4,-1-3-1,0 2 5,-1-2-4,1-2-2,-4 3-2,0 0 6,0 0-5,2-2-2,0-1 2,5-3-3,-3-2 0,6-2 0,-6-1 0,0-2-1,0 0 2,-1-1 1,-3-1-1,1 2 2,-1-2-2,0 3 2,-1 1-1,-4-2-1,0 1-1,1-1 0,0 2 1,0 0 1,1-2-4,0-1 1,3-1 1,0-2 1,0 2-2,0-3 0,0 2 2,0-1 0,0-1-1,0 2-1,-1-1 1,1 1 1,-4 0 1,-1-1-2,3 1 0,-2-1 1,1 1-2,1-1 1,2 1 0,-2 1 0,0 2 0,0 0 0,0 3 0,-3 0 0,3-2 4,-1 0-8,2-2 1,-2-2 4,2-1-1,-5 1-1,5-2 1,-3 0 0,4-1 1,0-1-3,0 0 2,0 1 1,0-2-2,0 1 0,0 0 1,0 0 2,0 0-3,0 2 1,0 0 1,0 2-1,0 0-1,-3 0-2,-4-1 4,6 0-1,-6-1-1,4 0-1,1-1 2,0-1 3,2 0-4,0 0-1,0-1 4,0 1-1,0 0-2,0-2-1,0 1 4,-4 2-1,4-2-1,-2 1-1,-1-3 2,3 2-1,-1-1 0,-2 1-1,1 0 3,0-1-1,-1 0-2,2 2 1,1 0 3,0 0 0,0 0 0,0 1-2,0-2 2,0 2 0,0-1-3,0-1 3,0-1 0,0 1 0,0-1-1,0 1 0,0 0 0,0 2 1,-6 1-1,5 0-2,1 2 3,-4-2 1,4 0-1,0-1-3,0-4 4,0 1-2,0-7-2,0 0 0,0-3 0,0 0-6,0-5-24,0-9-41,4-7-70</inkml:trace>
  <inkml:trace contextRef="#ctx0" brushRef="#br0" timeOffset="-87044.26">15679 1676 66,'0'0'-13,"0"0"22,0 0-10,0 0 20,3 0 88,-3-2-70,1 1-34,-1-1-4,3 1 4,-1 1 5,-2-1-2,0 1 1,0 0 10,0 0 1,0 0-5,0 0 0,0 0 1,0 0-4,0 1-4,0 4-3,0 4 2,0 4-3,-2 4 2,2 2 4,0 4 1,0 2-2,0 3-2,2 3 1,0 3-2,3 1 0,-5 1-1,2-3 0,0 4-2,-2 0 1,4 0-3,3 0 1,0-1 1,0-2 1,-2-2-4,2-3 2,0 1 3,0-3-2,-1 0 1,-2 2 3,-1-2-4,-3 1 2,0 3-2,0 0 1,0 1-2,-3 1 1,-1-2 0,4-2 1,-2-2-2,2-1 1,0 0-2,0-1 1,0-1 0,0 1 1,0-1-1,0 2 0,0 0 2,0-1-3,-4 2 2,-1-4-1,0 0 2,1 0 2,-3-2-6,6 1 2,-3-1 1,1 0-1,0-1 0,2 2 1,-2-2-2,-1 4 2,0-1-1,-1 2 0,1 1 1,-5-1-1,3-1 5,2 1-10,-7 0 4,4-3 0,0 2-3,0-1 3,3-3 0,2 0 0,0-1-2,2-1 2,-2 0 2,-1-1-1,1 2-2,2-3 3,-4 3 0,4-1 1,-5 0-4,4 0 2,-5-2 2,5 0-2,-3-1 0,1-1 0,0-1 0,2-1 0,1 0-2,-3-1 1,3 0 2,0 2-1,0-2-2,0 2 3,0-1-1,0 2 0,0-1-1,0 2 1,0-2 1,0 1 0,0-1-3,0-1 3,0 2 0,0-3 1,0 0-2,0 1-2,0-2 4,-1 0-1,1 1-2,0-1 2,0-1 1,0 0-3,0 2 2,0-1-2,0 0 4,0 2 0,0-1-2,0 1 1,0 0 2,0 2-3,0 0 1,0 3-2,0 1 2,0-2-1,0 2 0,0-1-1,0-3 1,0-2-1,0 0 0,0-5-1,1-2 2,2-3-1,-3-2-3,1 0-1,5-3-17,-6-10-40,1-6-87</inkml:trace>
  <inkml:trace contextRef="#ctx0" brushRef="#br0" timeOffset="-85672.75">16152 1660 26,'0'0'7,"0"0"-20,0 0 6,2 0 6,-2 0-1,0 0 3,0 3-1,0 1 0,0-1-1,0 2 5,0 1 3,0 2 12,0 4 7,-2 5-22,2 3-4,0 3 86,0 2-49,0 2-15,0 3 0,0 2 1,4 1-5,3-1-5,-3 3-3,-2 1 1,0-2-3,1 2-3,-3-1-2,1 0 0,2-1 1,-3 0 1,0-1 2,0-1 2,0-1 5,0 0-2,0 2 2,0 0-8,0 0 0,0 1-1,0 2-2,0 0-1,0 0 0,0-2 1,0-1-4,0 0 3,0-4-1,3 0 1,1-2 0,-3 0 1,2 0 2,0 0-1,-2 0 0,2 0-1,-3-1-1,0 0 0,0 2-1,-4-2 1,1 0 1,-1 0-2,0 0-2,1-2 2,-1 0 2,1-2-3,3-2 0,0 1-2,0-2 8,0-1-7,0-1-1,0-1 1,0 1 2,0 1 0,0 2-1,0 0 0,-4-2 2,2 1-2,-2 0 0,-1-1 0,3-1 0,0-2 1,2 4-2,0-2 1,0 1 1,0 0-1,0 1 2,0 1-3,0-2 2,0 2 0,0-2-2,0-1 1,0-1 2,0 1 0,-6-2-3,2 0 0,1 0 3,-1-1-3,1 1 1,0 0-2,3 2 3,-1 0 1,1 1-4,0 1 2,0 1 1,0 1 0,0-2-1,-3 2 0,2-2-1,1 1 2,0-2-2,0-1 1,-6 1 1,5-4 2,1 1-3,-4-1-2,1-1 4,1 1 0,-2 0-4,0-2 0,-1 0 1,0-1-3,4 3-6,-3 1 2,1-1 0,0 2-12,2-1-12,1 0-19,0-3-45,0-2-144</inkml:trace>
  <inkml:trace contextRef="#ctx0" brushRef="#br0" timeOffset="-82832.26">16762 1659 16,'0'-2'-16,"0"-1"40,0-2 143,0-2-126,0 1-30,2-1-1,-2 3 15,0-1-1,3 2-12,-3 0-6,0 1 1,0 1 0,0 1 10,0 0 5,0 0 1,0 0-1,0 0-7,0 0-2,0 2-13,-5 5-4,3 4 4,-2 5-1,1 3 5,1 2 1,2 3 4,-2 1-6,2 3 2,0 4 2,-4 3 1,-3 4-3,3 0-3,-2 5 4,-4 3 0,3 0-5,2 1 0,-1-2 3,6-2-3,0-3-2,0-4 1,3-3 0,0-3 1,1-1 1,-4-1-3,1 0 3,-1 1 1,0-1-3,0 0 0,-1 2 0,-3-2 2,1 0-1,-1 0-2,-1 0 3,3 0-1,-2-1-1,-3 1 0,5-2 1,0 0-1,2 2 0,-5-2 0,5 1 2,0-2-1,0 1-2,-1-1 2,1-1 1,-4 1-1,-3 0 1,1 0-2,1 1 0,-5-2 0,4 2 0,-1-3 0,1-1 0,4 0 1,-1-1 4,3-3-8,0 0 2,0 0 1,3 2-1,-1-1 0,0 2 1,0 2 0,-2-1-2,0 2-5,0-3 3,0 0 3,-2-1 0,0 0 1,2-3 1,-2-1 0,2 0-2,0-2 1,0 1 0,0 1-1,4-1 2,-2-1-2,5 1 2,-5 2-1,0 1-1,1 0 2,-3 3-1,0-1 0,0-1-1,0 1 1,0-2 2,0-1-1,0-3-1,1 0-1,-1 0 2,3-2 1,-3-1-2,1-1 1,5-2 0,-2 0 1,-4 1-2,1-2-2,5 3 4,-6 0 1,0 1-3,0 2 0,0 1 3,0 2-3,0 2 0,0 0 0,0-2 1,-3 0 2,0-2-4,3-2 3,0 0 1,0-1 1,-1-1 0,1 1-1,0-1 2,0-2-4,0-1 1,0-1-4,0-2 4,0-4-2,1-1-6,5-3-28,2-14-25,-4-10-78</inkml:trace>
  <inkml:trace contextRef="#ctx0" brushRef="#br0" timeOffset="-82000.26">17086 1414 85,'0'-2'41,"-2"2"-18,0 0 8,-2 0 2,-2 0 4,1 0-12,-5 5-9,-1 3-5,1 1-2,-4 2 4,9 2-2,-5-1 1,6 2-3,0-1 0,4-2-1,0 0 0,0-2 2,4 0 3,7-2-2,0-4-1,4 1-4,1-2 4,0-2-3,5 0 4,-4-6-3,-3-2-1,-2-3 2,-3 0-6,-5-3 4,-2 0-4,-2-3-6,-2 2 2,-8 2-5,-8 4 4,-4 5-10,1 4-4,-8 1-15,5 12-10,-1 3-20,1 5-42</inkml:trace>
  <inkml:trace contextRef="#ctx0" brushRef="#br0" timeOffset="-75616.76">14724 1553 119,'0'1'83,"0"-1"-69,0 0-8,0 0 22,4-1-10,3-5-11,5-4-4,4-1-3,-3 1 0,3-3 0,-4-1 4,-1 1-5,-2 0 1,2 0 1,-4 1-1,-2 2 0,1 2 1,-2 3 2,-1 2-3,-2 2 4,-1 1 3,0 0 0,3 0-5,-3 3-3,0 5 16,1 3 14,-1 0-10,5 1-10,-5-1-4,0 1 0,0-2-3,5 0-3,-5-3 1,4-2-10,0-2-12,1-3-32,3 0-52,-1-8-27</inkml:trace>
  <inkml:trace contextRef="#ctx0" brushRef="#br0" timeOffset="-75320.76">14938 1380 10,'0'3'133,"0"-2"-17,-2 1-103,-1-2-16,3 0 4,0 0 3,0 1-10,3 0-2,3 0 8,1-1 4,4 0-1,0 0-3,1-1 5,0-1-3,-4 2-2,-1 0-2,0 0-1,-3 2-2,-3 5 8,2 4 1,-3 2 4,-3 2 8,-2 1-1,-6 0-1,4-1 5,-4-1 1,2-1-6,2-1-3,3-4-5,3-2-3,1-3-4,0 0-5,4-1 6,7-2-1,6 0 2,5-8 3,2-3-2,6 0-21,-3-2-23,-1 3-38,-11-3-132</inkml:trace>
  <inkml:trace contextRef="#ctx0" brushRef="#br0" timeOffset="-73791.75">15790 1538 27,'0'0'97,"7"-4"-89,2-3-18,2-1 4,4-3 9,0 1 0,6-1-5,-4 0 2,-2-2 2,0 2-2,-1 0 0,-5 1 1,-3 1 0,-1 2 2,-1 3 14,-4 2 22,0 2 12,0 0-17,0 0-16,0 0-4,0 5 1,-4 4-3,1 1-8,1 2 4,2-4-5,0 1 0,0-1-2,0-2 0,0 0 0,5-1-5,-1-3-21,-3 0-52,-1-2-80</inkml:trace>
  <inkml:trace contextRef="#ctx0" brushRef="#br0" timeOffset="-73456.26">15999 1408 234,'0'3'44,"0"0"-53,0 1-5,0 2 10,0 1 4,4 2 7,4-1-1,9 3-3,-7-2-2,5-1 1,-1 0 0,-6-2-2,2 0 0,-6-2 0,-3-1-4,-1-2-2,0 1 2,0-1 3,-5 1-2,-6-1-7,-3-1-10,1 0 17,2 0 8,0-2 3,3-2 0,2 0 3,5-1 14,-2-1 6,3-3-17,0-1-11,10-1-9,2-1 7,4 0-1,-4-1 4,5 1-2,-6 0-1,-6 1 1,-5 2 1,0 0-2,0 0-2,-11 2-14,-1 5-3,-4 2-18,-3 0-7,-2 7-22,2 1-33</inkml:trace>
  <inkml:trace contextRef="#ctx0" brushRef="#br0" timeOffset="-71824.26">14107 1349 28,'0'0'-5,"0"-1"58,0 1 109,0 0-115,-4 0-41,-2 0 9,2 0 6,0 2-13,-5 3-9,3 4 2,-1 0 2,-3 4 0,5-1 0,-1 4 6,-1 1 4,3 1-4,4 0-3,0-2 5,0 0-6,1-3-1,9-2-2,1-1-2,-1-5-1,3-1 2,0-2 0,1-2 1,-1 0 1,-5-1-1,-3-4-2,-1 1-1,-4-2-5,0 2-5,0 0 2,-6 0-2,-5 3-5,-2 1 1,-2 0-7,-3 9-7,1 3-11,0 2-28,5-2-35</inkml:trace>
  <inkml:trace contextRef="#ctx0" brushRef="#br0" timeOffset="-66040.25">12872 2805 104,'-4'0'-44,"-3"0"284,1 3-227,-2 2-21,-3 3 7,0 2 10,0 3 2,0 1-3,2 2 1,2 1-5,5 1 0,0-1 2,2 1 2,0-3 5,9 1-5,2-2-4,4-2-1,3-1-1,-1-3 1,9-3 2,1-2-1,2-3 2,1 0-3,1-4 2,-5-4 1,-2-2 0,-2-1-1,-5-1 0,1-1 0,-7-1 1,0-3 1,-5-1-4,-6-1 2,0-2 0,0 1 0,-6-1-1,-8 2-1,-1 1 0,-7 3-1,1 3 2,-4 5-1,-2 2 1,0 5-2,-1 0-8,0 6-3,-1 7-21,0 4-22,-2 1-48,-2-2-145</inkml:trace>
  <inkml:trace contextRef="#ctx0" brushRef="#br0" timeOffset="-65567.25">12917 2512 29,'0'0'-15,"0"0"67,0 4 132,0 2-155,0 7-29,1 2 21,2 1 9,-3 1-12,1 1-6,5 1-4,1-4-4,-6-1 1,3-1-5,-1-3 3,1-3-5,-1-2-13,1-2-28,0-3-43,-2-2-88</inkml:trace>
  <inkml:trace contextRef="#ctx0" brushRef="#br0" timeOffset="-65271.76">13164 2594 11,'1'0'-8,"2"0"7,0 0 157,-3 0-22,0 0-93,0 0-25,0 1 5,0 5-14,-3 3 2,-1 3 1,0 3-4,-3 0-3,-2-2 0,0-1-2,3 0 0,-1-4 0,3-2-3,4-1-9,-3-1-22,3-3-35,0-1-72</inkml:trace>
  <inkml:trace contextRef="#ctx0" brushRef="#br0" timeOffset="-64984.26">13249 2745 11,'0'0'-11,"0"0"12,0 0 0,0 0 49,0 0 49,-6 0-60,2 1-29,-3 0-2,0 3 6,0 2-2,3 1-1,0 0 2,-3 2-11,3-1 2,4 1-4,0-2 0,0 1-3,0 0 3,0-1-8,0 0-44,0-4-97</inkml:trace>
  <inkml:trace contextRef="#ctx0" brushRef="#br0" timeOffset="-64648.25">13175 2927 11,'4'0'25,"0"0"90,3 0-92,-1 0-21,5 0 14,0 0-3,3 1-11,-2 5-1,4-1-1,-1 3 0,3-1 1,-5 1-2,2 2-3,-7-2-49,-2 0-81</inkml:trace>
  <inkml:trace contextRef="#ctx0" brushRef="#br0" timeOffset="-64332.25">13069 3057 152,'0'6'57,"0"3"-51,0 2-6,0 1 9,5 1 4,-5 1-10,4 1 0,-1-3-4,-3 2 1,4-2-2,-4 2-21,0-3-72</inkml:trace>
  <inkml:trace contextRef="#ctx0" brushRef="#br0" timeOffset="-63975.76">12842 3064 73,'5'-2'-53,"-3"-1"233,-2 2-91,0 1-76,0 0-3,0 0 9,0 0-5,0 1-10,0 8-11,-7 5 14,-6 4-2,-2 2-3,-3-1-11,-2-2-5,2-1 0,2-1 1,-2-5-2,5-1-21,5-5-54,1-4-65</inkml:trace>
  <inkml:trace contextRef="#ctx0" brushRef="#br0" timeOffset="-63634.25">12718 2972 39,'0'0'-13,"0"0"256,0 0-185,-3 0-51,-1 0 7,-3 0 14,-1 3-16,1 0-13,-4 2 1,2 0 0,-3-2 1,1-1-3,-6 0-7,5-1-7,-4-1-17,4 0-10,5 0-11,4-4-47</inkml:trace>
  <inkml:trace contextRef="#ctx0" brushRef="#br0" timeOffset="-63324.25">12757 2806 19,'0'-2'-5,"0"-1"222,-3 0-134,-4 0-56,3 1 5,-2 0 9,0 0-12,3 0-13,-6-1-11,5 0-7,0 0-5,0-1-30,4-3-82,-3 0-161</inkml:trace>
  <inkml:trace contextRef="#ctx0" brushRef="#br0" timeOffset="-58996.26">13165 2901 10,'0'0'0,"0"0"5,0 0 4,0 0-16,0 0 7,0 0 3,0 0 20,0 0 14,0 0-4,0 0-9,0 0-10,0 0 0,0 0-4,0 0 0,0 0-1,0 0-3,0 0-5,3 0 1,-3 0 1,3 0-1,-3 0-2,1 0-1,2 0 1,1 2 3,3-2 18,-1 0-1,1 0-10,4 0-1,-3 0-1,2 0-2,1 0 1,-1 0-3,1 0-2,0 0-2,-3 0 0,2 0 0,-3 0 0,-2 0 1,4 3-2,-4-2 3,1 1-1,1-1-1,0-1 2,4 0 0,-3 0-2,1 0 1,2 0 0,0 0 0,-3 0-2,3 0 1,0 0 1,-2 0-2,-2 0 1,1 0 1,-1 0-2,0 1 1,0 1 1,-3-1-2,3-1 1,-3 1 0,4 1 0,1-1 0,-2-1 0,4 0 3,0 0-3,0 0 2,-1 0-2,1 0 1,3 0 0,-3-2-1,0 0 1,-1 2-2,-1 0 0,0 0-1,-4 0 2,5 0-1,-3 0-1,0 3 2,1-1-1,0-1 4,4 1-5,-1-2 2,1 0 3,4 0-1,-3 0-3,3 0 1,-5 0 0,0 0 0,-1 0-1,-3 0-3,-1 0 5,0 3-3,-2 0-1,3-3 1,0 3 2,3 0 0,-2-2 0,2-1-2,5 0 3,2 0 0,0-1-1,-2-2-1,3 2 1,-3-1 1,-2 1-1,0 0-2,-3 1 2,3 0 0,-8 0-1,2 0-1,2 0 2,-3 0 2,3 0-2,-1 0-2,3 0 2,1 0 2,3 0-2,-2 0 0,3 0 1,2 0 1,-1-2-3,-2 0 0,-1 1 2,-2-1-2,-1 1 1,-2 1-1,-2 0 1,-2 0-2,2 0-1,-3 0 3,3 2-1,0 0 2,2 0-2,-3 1-1,3-2 5,5-1-3,-3 2 6,1-2-5,1 0 3,1 0 0,-3 0-1,-3 0 2,1 0 1,-4 0-1,3 0-3,-2 1 0,4-1-2,1 0 2,0 0-1,0 1 1,-1 0 1,3-1-2,3 1-2,-4-1 1,4 1 2,-3 0 0,0 0-4,1-1 3,-3 1 0,2 0-1,-2-1 0,-3 0 0,3 0 2,0 0 0,2 0-2,-2 0 0,3 0 3,-3 0-3,0 0 0,1 2 0,-1-2 0,-1 3-1,3-2 1,-3-1 0,1 2 0,0-2 0,0 0 1,0 0 1,4 0 2,0 0-3,1-2-1,-1 1 1,-1 0-1,0-1 0,0 2-1,-3 0 1,0 0 0,0 0 0,-3 0-3,3 0 4,2 0 0,1 0 0,1 0-1,0 0 0,1 0 2,0 0-1,0 0-1,2-2 0,0 2 1,-6 0 0,4 0-3,-4 0 1,2 0 1,-3 0 2,0 0 2,-3 0 3,4-1-1,0 1 1,2 0-4,1 0-1,2 0-1,-2 0 0,3-1-1,-2 0 0,-1 1 1,3 0-1,-6 0-1,1 0 0,1 0 3,-3 0-2,0 0 1,2 0 2,-2 0 3,4 0-1,0 0 4,5 0-4,-2 0 1,4 0-4,-3 0 0,1 0-2,2 0 0,-5 2 0,1-1 0,-3 1-1,-2 1 2,-2-2 0,2 1-2,-3 0 2,0-1 0,1 0-1,0-1 3,2 0 3,2 0-1,3 0 4,-1 0-6,5 0 1,-3 1-2,1-1-1,-2 1-1,1 1 0,-1-1 1,-2 2 0,-1 0-2,-4-1 1,2 0 2,-2 0-1,1-1 1,-1-1-1,5 0-1,-1 0 1,-1 0-1,1 0 2,-2 0-1,2 0 0,3 0-2,-3 1 0,-2-1 2,2 2 0,-1-2-3,-2 1 2,-1 1 1,3-1-1,-1 0 0,-1 0 0,2 0 2,1 0-2,1-1 0,2 0 1,-2 0-1,4 0 0,1 0 1,-2 0-1,1 0 1,-4-2-1,2 2-1,-2 0 1,-1 0 1,-1 0-2,1 0 0,-2 0 1,-2 0 0,4 0 0,3 0-1,-1 0 0,1 1-1,0-1 0,1 0 0,1 0 2,-5 0 0,0 0 1,0 0-1,1 0-1,-4 0 2,4 0-1,-1 0 0,3 0-1,0-1 1,-1 1 1,1-1-2,-2 0 1,2 1 0,-1 0 0,1-1-1,-3 1 1,3 0 1,-2 0-1,-1 0-1,-2 0 1,0 0 1,3 0-3,-1 0 2,0 0-1,5 1 2,2 1 0,1-2 0,4 0 4,1 0-4,-3 0-1,-6 0 0,-1 0 1,-4 0 0,3 0 1,-5 0 1,-1 0 7,0 0-1,-1 2-5,4 0-3,-3 1 0,2 0 1,0-2-1,0 2 0,1-1-1,3-2 2,-2 0 0,3 0-1,0 0 1,-1 0-1,-2 0-1,-1-2 0,-2 0 3,2 1 0,-6 1-3,4 0 0,-4 0 0,0 0 0,4 0-2,-4 0 1,3 0 1,3 1 0,-3 1-2,1 2 1,4-3 2,2 1 1,1 0-2,1-2 0,-2 0 1,4 0 1,-5 0-2,-2 0 0,0 0 0,-1 0 0,-4 0 0,-3 0 0,-3 0-2,0 0 2,3 0-1,-3 0-4,3 1 3,0 0 0,0 2 0,1-2 0,3 0 0,5 0-5,-4-1-1,4 0 1,1 0 4,0 0-1,0 0 0,-7 0 1,1 0 1,-4 0 3,1-1-2,-1 1 0,-3 0 0,6 0 0,-5 0-2,4 0-8,5 1-10,1 1 3,3-1 3,3 0-2,-2-1 4,2 1 3,0-1 3,-3 2 0,-3-2 3,-6 2 4,-1-1 1,-5 0 1,1-1 2,-4 0 3,0 0-4,3 0-3,1 2 3,4-2-3,2 0-2,-2 0-3,1 0-5,2 0-6,-5 0-2,-1 0 3,-1 0 3,-3 0-15,-1 1-14,0 1 15,0-1 0,-1 0-54</inkml:trace>
  <inkml:trace contextRef="#ctx0" brushRef="#br0" timeOffset="-58552.25">17974 2920 221,'7'2'30,"4"1"-31,0 2 21,4 1-2,0 3-15,1 0-2,-4 1 0,2 1-1,-1 0 2,-6-1 0,-2 0-2,1-2 0,-6 0 1,0 0 1,-7 1 9,-4-1 20,-6 1-8,-1-1-8,-2 0-9,5 1-2,1-2 2,3 0-5,3-3 0,4 0-2,4-3-4,0-1-45,4-1-118</inkml:trace>
  <inkml:trace contextRef="#ctx0" brushRef="#br0" timeOffset="-57016.75">18659 2856 19,'4'-3'-16,"-2"0"19,0 0 2,-2 0 245,0-1-172,-2 1-67,-2 0 14,-3 1 13,-1 1-12,-2 1-5,-1 0-4,-1 0-9,-5 3 0,0 4 2,1 5 0,-2-1-1,1 6 0,2-2 0,1 2-2,3 1-2,2 0-4,2 1 2,6 0 0,1 0-5,0-1 1,0 1 2,13-2 0,-2 0-2,7-1 5,-3-3-4,2-2 1,1-2 1,1-1-3,1-3 7,2-3-6,1-2 2,0 0 1,0-2-1,4-5 1,-5-2-4,2-2 2,0-3 0,-4 0 0,-1-1 0,-3-1-1,-1 0 1,-7-3-3,-2 1-3,-6 0 4,0 0 2,-14 1-6,-6-2 2,-3 5-3,-4 1-5,-3 3-6,-3 4-15,-2 4-31,2 2-59,-2 0-118</inkml:trace>
  <inkml:trace contextRef="#ctx0" brushRef="#br0" timeOffset="-56540.25">18621 2607 67,'0'7'170,"-1"1"-121,-4 2-61,3 3 6,-3 0 9,3-2-3,2 0 0,0-1-1,2 2-19,3-4-62</inkml:trace>
  <inkml:trace contextRef="#ctx0" brushRef="#br0" timeOffset="-56196.25">18885 2658 115,'1'0'266,"-1"0"-236,0 0-33,0 0 7,0 0 8,0 4-6,-1 4-4,-6 2 5,-4 2-3,1-1-1,2 2-2,-1-2 2,1-1-5,-2 0-14,5 1-60,-1-4-65</inkml:trace>
  <inkml:trace contextRef="#ctx0" brushRef="#br0" timeOffset="-55652.25">19054 2887 66,'0'0'247,"0"0"-212,0 0-10,0-2 15,0 1-15,0 1-17,-1 0-6,-3 0-3,-3 3-4,-3 2-1,2 0 2,-3 1 4,2-1-1,2 0-7,2-1-2,-1 0 1,2-1-5,3-1-4,1 0-1,-3-2 5,3 0 0,0 0-7,0 0 4,0 0 17,3 0 4,-2 0 2,3 0 3,2 0 8,-1-1 3,1-1 0,0-2-4,5 0-1,-5 0-2,0-1-4,5 0-2,-1 0-1,1 0-1,-1-1-1,1 2-3,3 0 0,-3 0 0,0 2-3,-5 2-3,-2 0-10,-4 0-66,0 0-163</inkml:trace>
  <inkml:trace contextRef="#ctx0" brushRef="#br0" timeOffset="-55376.25">18950 3108 84,'2'1'-31,"0"0"308,0 1-258,5 0-38,-5 0 27,7 4 12,2 2-12,4 2-4,0 3 0,1-2-15,-4-3-73,-2-3-162</inkml:trace>
  <inkml:trace contextRef="#ctx0" brushRef="#br0" timeOffset="-55024.25">18727 3231 11,'4'3'140,"-4"0"-34,2 1-92,-2 2 26,2 3 0,-2-1-15,0 1-9,0 1-2,0-2-9,0 2-3,0-2 0,-4 1-1,0-1-16,-5-1-58,1-5-129</inkml:trace>
  <inkml:trace contextRef="#ctx0" brushRef="#br0" timeOffset="-54732.75">18486 3183 90,'2'0'136,"0"1"20,-2-1-137,0 3-28,0 0 13,0 4 5,-6 4-1,-6 2-7,0 2-4,-2 0-15,-5-2-26,2-2-41,-1-1-77</inkml:trace>
  <inkml:trace contextRef="#ctx0" brushRef="#br0" timeOffset="-54260.24">18353 3019 94,'0'0'-61,"-3"1"299,2-1-192,-6 0-46,3 0 3,-3 0 10,-4 0-12,0 0-7,-5 2-39,-2-2-94</inkml:trace>
  <inkml:trace contextRef="#ctx0" brushRef="#br0" timeOffset="-53952.25">18431 2839 38,'0'0'2,"2"0"176,0-4-75,1 0-85,-3 1-6,0-3 25,0 4-10,-5-4-21,-6 1-3,-4 0-9,-4 1-23,-5 2-54,-5 1-111</inkml:trace>
  <inkml:trace contextRef="#ctx0" brushRef="#br0" timeOffset="-38452.38">19415 1883 1,'0'1'35,"0"0"122,0 0-79,0-1-56,0 0 1,0 0-3,3 0-2,-3 0-9,2 0-6,-2 0 3,0 0 4,2 0 12,-2-1 4,2-2 0,1-1-6,-3-1-5,1 0-4,-1-2-5,3-1-2,-3 0 0,0-1-2,0-1-1,0 1 0,-4 0 0,-3 3 1,1 1-2,-4 3-1,-1 2-1,-1 0-5,-4 2-2,-3 9 1,-2 5-1,0 4 7,-1 4-1,3 2 2,1-2 2,5-3-2,9-4 0,4-3-3,0-6-1,6 2 3,5-3-1,2-4 2,3-1 2,1-2 2,0-2-1,3-4 0,-5-2 4,3-1-5,-5 0-3,-2 1-2,-3 3 2,-2 0 2,-6 4-2,0 1 3,0 0-4,0 5-12,0 7-7,-3 4 21,0 5 0,3 1 1,0 0 0,0 0-2,0-2-15,3-1-32,4-3-19,-1-4-75</inkml:trace>
  <inkml:trace contextRef="#ctx0" brushRef="#br0" timeOffset="-38124.66">19511 1970 215,'-8'3'64,"0"2"-68,3 3 1,0 3 23,3 1-1,2 1-9,0 1 2,2 1 1,3-1-3,4-1-3,-2-2 0,4-3 1,0-2-1,-1-3-2,5-1 3,-1-2 2,1-1 3,0-6-3,1-4 2,-1 0-5,-2-5 2,0 0-2,-4-1-1,-2 0 4,-3 0-3,-4-1-1,0 0-1,0 0-1,-9 3 0,0 4-1,-4 3 1,1 3 1,-6 4-2,0 1-8,-2 0-2,1 8-2,-1 2-3,7 2-14,1 2-22,8-2-25,4-2-76</inkml:trace>
  <inkml:trace contextRef="#ctx0" brushRef="#br0" timeOffset="-37764.16">19772 1804 66,'-8'2'239,"-3"0"-218,1 0-24,5 2 7,2-1 15,0 4-7,3 2-11,0 0 0,0 2 2,10-3-1,-3-2 1,5 0-2,-1-1 3,2-4-1,1-1 1,-3 0 1,1-1 6,-3-6-2,-2-2-4,-5-2-3,-2-2-1,0 1-4,-11 2-10,-4 2-14,-6 6-16,-2 2-48,-5 4-67</inkml:trace>
  <inkml:trace contextRef="#ctx0" brushRef="#br0" timeOffset="-33427.82">19409 1885 21,'5'10'41,"1"1"1,-2 2-26,-1 3-12,1 2-3,-2-1-2,-2-3-88</inkml:trace>
  <inkml:trace contextRef="#ctx0" brushRef="#br0" timeOffset="-30956.13">16694 1882 3,'6'0'3,"4"0"15,-3 0 18,8 0-22,-2 0 19,4 0-1,3 0-6,-1-1-10,-2 1-6,1 0-8,-2 0-1,-5 0-1,-3 0 0,-1 0 1,-4 2-2,-3 0-4,0 1-14,0 1-7,-12-1 6,1 2-13,-1 0-7,-6 1 4</inkml:trace>
  <inkml:trace contextRef="#ctx0" brushRef="#br0" timeOffset="-29224.17">15279 3840 0,'0'0'55,"0"0"-35,0 0 9,0 0-16,0-1-6,0 0 1,0-1 1,0 0 2,0-1-1,0 0 0,3 2 1,-3-1-1,0 1 1,0 1-1,0-1-1,0 0 4,0 1-5,0 0-4,0 0-2,0 0 1,0 0-2,0 0-1,0 0 3,0 0 0,1-2 1,-1 0 2,0-2-4,0 1 0,0 0 2,3 1 3,-3 0 5,0 1 2,0 1-5,0 0 1,0-1-1,0 1 0,0 0 0,0 0-3,-3 0 3,3 0-3,-1 0-3,1 0-4,0 2-1,-3 2 0,3 2-2,0 1 2,0 0 2,0 1-1,0-3-2,4-1 0,1 0 3,1-2 0,3-1 0,-1-1 0,2 0 2,1 0 3,0-6-2,-1-1 1,-1-1 0,0-1-1,-2 1 0,-3 0 0,-1-1 0,-3 1 1,0-1 1,0-1-2,-3 2-2,-4 2 2,-1-1-1,-3 4-2,2 3-1,-5 0-6,3 5-24,-1 6-5,-4 4-8,4 3-28,-6 1-39</inkml:trace>
  <inkml:trace contextRef="#ctx0" brushRef="#br0" timeOffset="-28599.65">15328 3902 85,'0'-1'129,"0"-1"-116,0 0-29,0 1 19,0 1 6,0 0 3,0 0-12,0 0-8,0 0-5,-3 0 7,0 3 12,3 0-2,0 1-1,0-3-3,0 1-1,0 2 3,0-1-2,0 1-1,0 0 2,0-1-2,0 1 2,0-1 0,0 0 2,0 0-2,0-1 0,0 0-2,0 1-3,0 0 2,0-1 2,0 2-3,0-2 1,0 1 1,0-2 1,0 0-1,0 0 1,0-1 2,0 0 3,0 0 0,0 0 4,0 0 0,0 0 2,0 0-2,0 0 2,0 0-5,0 0-4,0-3 0,-1 0-1,1 2 4,-3 0-1,2-2 4,1 3 3,-3 0 2,-1-1-6,0 1-2,-1 0-1,-2 0 1,1 0-5,0 0 1,-4 4-3,-1-2-2,3 5-1,-3 0-1,-5 2 4,5-1-2,3-1-2,-2 0 0,5-2 6,5-5 0,0 0 0,0 0-10,4 0-22,10 0 27,2-7 11,7-1-4,0-1-1,-1 0 2,1 1-3,-7 3-2,2 1 1,-2 4 0,-1 0-2,-2 0-10,-2 4-10,-4 1-15,-1 2-21,-1 0-31</inkml:trace>
  <inkml:trace contextRef="#ctx0" brushRef="#br0" timeOffset="-17208.97">20160 1697 19,'0'-6'108,"0"1"14,0 2-98,0 2-12,0 0 17,0 1 0,0 0-16,0 3-20,0 10-6,0 8 21,-10 9 13,-2 8 5,-4 4 1,-3 5-9,-3 3-8,0-1-3,-6 0 0,-1 0-5,2-5 0,4-4 0,0-4-9,7-6-21,4-5-40,10-7-49,2-9-126</inkml:trace>
  <inkml:trace contextRef="#ctx0" brushRef="#br0" timeOffset="-16412.5">20568 1841 36,'-8'4'196,"-2"-2"-179,5 1-21,2 0 9,3-3 17,0 1-6,0-1-12,0 2-7,3-2 7,2 0 2,1 0 5,-2 0-2,0 0-3,-1-2 0,-3 1 1,1-1 3,-1-1 0,0 2-2,0 1 4,0 0 1,0 0-1,0 0-5,0 0-2,0 0 1,0 0-2,0 0 0,0 0-1,0 0 4,0 0 1,0 0 3,0-2-3,0 2 2,0 0-3,0 0-4,0-1 4,3 1 0,-3-1-4,0 0 0,2 0 0,-2 0 1,0 0-3,0-1-1,0 1 0,0-1 0,0 2-1,2-2 2,-2 1-1,2-2 0,-2 2 0,0-2-1,2 0 2,-2 2 1,0 0 0,0-1-1,0 2 5,0 0-1,0 0 2,-8 0-4,-6 3-4,-5 5-1,-3 7 2,-5 4-1,4 3 3,-1 3 0,2 3-1,4 2 1,2 1-2,11-1 2,-1-2-2,6-5-2,6-1 1,5-4 2,4-4-1,2-2-1,2-4 1,4-3 3,-1-3-1,-3-2-1,1-1 2,-8-5-1,2-4 1,-6 0-3,-2-3 3,-6-3-1,0 1-2,-11 1 0,-7 1 0,-2 5 1,-5 5-5,2 3-5,-4 1-4,4 8-4,1 2-11,5 3-14,7-1-27,9-2-28,1-4-118</inkml:trace>
  <inkml:trace contextRef="#ctx0" brushRef="#br0" timeOffset="-16124.18">20668 2059 24,'-5'3'15,"-6"1"238,0 0-250,4 2-7,1-1 6,2 3 8,-2-1-6,6 1 2,0 2-3,0-2-1,6-1-1,2 0 3,3-3 4,2-2 0,-1-1 1,5-1-1,0-4 1,-5-3 0,5-5-3,-2-1 0,-7-3-1,-3 1 1,-5-3 0,0 0-4,-13 3 2,-2 2-1,-7 5-2,-2 5-1,-5 3-7,1 0 0,-1 9-6,3 3-3,6 2-18,6 1-31,13-3-96</inkml:trace>
  <inkml:trace contextRef="#ctx0" brushRef="#br0" timeOffset="-15823.63">20849 1937 63,'-6'-1'-55,"2"0"167,0 0 16,0 0-108,0 1-7,4 0 18,-5 0-7,3 0-19,0 6-8,0 1 0,2 1 8,0 1-3,0-2 5,6 1-1,5-2 4,-1-2 1,7-2-3,-5-2-1,5 0 5,0-4-4,-5-4-1,2 0-2,-6-3 1,-3 0-3,-5-1-2,0-1 0,-9 3 1,-4 2-4,-7 3 0,-2 5-11,1 0-13,-4 9-8,6 7-18,-1 0-68</inkml:trace>
  <inkml:trace contextRef="#ctx0" brushRef="#br0" timeOffset="-14492.35">19892 2547 39,'3'-9'-26,"-3"1"240,0 4-169,0 0-22,0 4 27,0 0-8,-5 6-30,1 9-13,-3 8 9,3 5 7,-3 4-4,3-1-6,0 0-2,4-5-1,0-2 1,0-4-3,0-4 0,0-3 0,1-3 2,5-5-2,0-4-2,-2-1 3,1 0 6,3-8 3,1-4-6,5-4-3,-3-3-2,-3 0-6,-1 2-4,-1 1-5,1 5-1,-6 4-5,2 4 4,-3 3 2,0 0-10,0 9-2,0 3 23,0 2 5,0 2 0,0-1-6,2-3-1,4-1-9,4-4-6,-2-1-21,6-3-22,-4-2 13,4-1 1,-3-3 12</inkml:trace>
  <inkml:trace contextRef="#ctx0" brushRef="#br0" timeOffset="-13988.13">20076 2696 20,'-2'0'63,"-2"0"0,-3 1-13,-2 8-41,3 3-3,0 3 9,0 2 9,6-1-5,0-1-3,0-1-6,12-1-4,1-4-2,2-1 0,1-2 2,1-3 2,1-3-5,-7-2 5,1-7 2,-2-2-6,-4-3-5,-4-3-13,-2 0-9,-2-1-2,-7 0 12,-2 4 10,-2 3 6,0 3-1,-3 4 3,4 4 8,1 2-5,1 8-8,2 1-1,4 3-1,4-1-2,0-1 1,11-1 0,1-1-2,6-3 2,2-3 1,2-3-3,-3-1 1,-1 0 1,-1-5-1,-3-2-6,-3-3-18,-5 1 6,-4-1 1,-2-1 4,0 5 12,0 0 12,0 4 0,-2 1 24,-4 1 2,2 0-11,-2 3-23,5 4-5,1 1 6,0-2 0,0 1-2,7-3 1,3 1 1,1-4 2,2-1 3,-1 0-1,-1 0 1,-1-1 4,1-5-3,-3 0 1,-1 2-2,0-2-3,-3 2 2,-1 2-4,-2 0 0,-1 2 0,0 0-4,0 4-6,0 3 15,0 3 17,3 2-7,4-2-10,-1 0 3,3-3-4,4-1 1,-5-4-3,6-2 5,-1 0 0,-2 0-2,0-8-1,-3 0-3,2-2-25,-5-1-35,1-2-65</inkml:trace>
  <inkml:trace contextRef="#ctx0" brushRef="#br0" timeOffset="-13839.63">20516 2759 0,'22'0'0,"-3"0"0,3-4 0,5-6 24,-5-2 71,-1-2-84,1-2-9,-2-2 2,-2 0-4,-3-2-4,-7-2 4,2-2-2,-4-4-12,-6-2-21,0-1-9</inkml:trace>
  <inkml:trace contextRef="#ctx0" brushRef="#br0" timeOffset="-13499.68">20713 2434 63,'-18'0'63,"4"0"-12,-4 11-32,-2 7 14,5 8 0,0 7-3,8 9-8,2 6 4,5 2-3,2 2-8,12-1-2,1-1-2,5-4-7,-1-5 0,1-4-2,-7-6-2,-4-5 1,-5-4-1,-4-6-1,-3-3 1,-5-7 2,-3-3 0,-3-3 2,-3-5 1,0-9-5,2-4-15,0-6-4,-1-3 12,7-2 0,3-3-22,6 0-22,0 1 4,6 3-20,9 5-11,6 5 11,-2 5 50,5 3-4,-2 3 21,-1 0 0,1 2 0,-4 1 9,-2 1-5,-5-1 0,0 2 2,-7 2 4,-1 0 7,-3 0 14,0 0 7,0 1-6,0 7-13,0 2 14,0 2-9,0 1-7,0-2-10,0 0-2,1 0-2,2-4 0,-2-2-3,2-1-3,-1-3-7,-2-1-10,2 0-22,-2 0-17,0-6-19</inkml:trace>
  <inkml:trace contextRef="#ctx0" brushRef="#br0" timeOffset="-13375.52">20820 2694 17,'0'-3'201,"0"1"-100,0 2-78,0-1-10,0 1 1,0 0-9,2 0-10,3 3-1,1 3 6,4 3 0,3-1 0,1-1-32,0-1-27,1-2-55,3-4-33</inkml:trace>
  <inkml:trace contextRef="#ctx0" brushRef="#br0" timeOffset="-13075.65">21024 2703 15,'1'0'-4,"2"-1"207,-3 0-113,0-1-74,0-1 12,0-1 14,-4 1-17,-3 2-11,-3-2-4,-2 1-1,1 2-4,-6 0-3,3 0-4,1 6 1,2 2 1,5 4-2,4 1 0,2 3 0,0 1 2,11 0-1,2 2 1,5-1 2,-2-1-1,0-2-1,-4-3-2,-1 1 4,-4-3-2,-1-2-1,-6 2 0,0-1 1,-10 2 3,-5-1 0,0 0 3,-8 1-2,4-1 6,-1-1 3,2-1-8,3-2 1,4-1-1,5-3 1,4-1 0,2-1 10,0-1-1,0-9-7,7-7-11,5-6 0,9-7 0,0-5 0,5-7-9,-4-8-56,-6-4-156</inkml:trace>
  <inkml:trace contextRef="#ctx0" brushRef="#br0" timeOffset="-6604.53">12768 6081 19,'0'0'139,"3"-1"-108,-3-2-16,4-1 12,0 0-2,2-1-2,1 1-1,4-1 3,0 0-1,1-1 0,4 0-6,-1 3-3,3-2-4,-3 1-6,1 2-2,-1 0 0,3 2-3,-6 0 0,2 0 0,-1 3 1,-1 2-2,-1 0 1,-1 1 1,-6 2 0,-2 1-1,-2 2 2,0 4 7,-4 2-1,-9 1-1,-2 1-5,-3 0 4,-3 1-2,-3 1-1,3-2 5,2 1-2,1-1 1,5-1 1,6-3-5,3 1 0,4-2-3,0-2 0,7-2 0,6-1 1,2-4 1,7-1-1,2-3 2,6-1 0,4-2-1,-2-4-1,-2 2-1,-3-3-6,-4 2-20,-2 2-30,-10-3-51,-7 0-133</inkml:trace>
  <inkml:trace contextRef="#ctx0" brushRef="#br0" timeOffset="-6315.67">13078 5886 39</inkml:trace>
  <inkml:trace contextRef="#ctx0" brushRef="#br0" timeOffset="-6309.65">13078 5886 88</inkml:trace>
  <inkml:trace contextRef="#ctx0" brushRef="#br0" timeOffset="-5860.68">13078 5886 88,'-13'-10'57,"5"7"-48,4 0 11,-6 2 26,3-1-12,-1 0-15,-1 2 0,1 0 3,-6 0-3,2 0-4,-6 0 0,1 3 1,-4-1-2,2 3 0,-2 0-3,-1 1 3,-3 1-1,4 0-3,-1 2-5,-1 1-1,4-1 1,-5 3-2,2 2-2,0 1-1,0 2 0,1 0 1,-1 2 1,4 0-2,1-1 3,-1 0-2,7-1 1,0 0 1,5-1-2,3 1 0,3 2-1,0 0-1,0 1 5,9 2 2,2 2-2,4 1-1,3 0 0,-1-2 0,1 0-2,0 0 0,3-4 1,1-4-1,3 0-1,3-4 0,-2 0 0,5-4 1,-4 0 0,7 0 0,-5 1 1,3-2-1,-2 1-1,1-1 0,0 1 0,-2-2 1,-3-3-2,-1-2 0,3 0 0,0-1-2,-2-10 1,2-2 2,1-5 0,1-1 0,1-2 0,-5-2 1,-2 0-1,-2 2 2,-5-2-2,1 2 2,-4-1 0,-4-1 0,1 0-1,0 0 1,-10-1 1,-1-1-3,0-3 0,-8 0 0,-7-4 1,-5 0-2,-4-2-11,-4 1 2,-3 2-1,-5 2-4,0 4-9,-2 5-42,2 2-67</inkml:trace>
  <inkml:trace contextRef="#ctx0" brushRef="#br0" timeOffset="-1176.03">14752 6325 6,'0'0'9,"0"0"-12,0-1 4,0 0 0,0 1 1,0-1 56,0-1-16,0 1-32,2 0 1,1-3 4,-2 3 5,2 0 0,-3 1-10,0 0-2,0 0 4,0 0 6,0 0-2,0 0-4,0 3-4,-3 3-6,2 3 3,-4 0-1,5 4 1,-2-1 0,2 4-2,0 2 2,0 4 0,0 3 1,0 5-2,0 2 1,-3 1-2,-1 2-1,1-4-1,2 0-1,-3-1 2,4-4-2,0 0 0,0 2 0,0-1 2,0 2-1,0 2 2,0 3 0,0 0 2,0 3-4,0 3 0,0 0 0,0 3 3,0-3-4,0-1 5,0-6-7,0-6 3,0-3-2,0-5 2,0-2 0,1-1 3,2 0 2,-3 1-2,1-1 3,5 3-1,-6 2-1,1 1-4,-1-2 0,3 2 2,-3-2-2,0 2-1,0 1 0,0 1 0,0 0 1,0 1-2,0 0 1,0-5 0,0 0-1,0-4 1,2-2 0,-2 0 0,0 0 1,0 0-2,2 0 2,1 3 0,-3 0 0,0-2-1,0 2 2,0-1-1,0 2 0,0-1-2,0 3 1,0 0 1,0 2 0,0 1-2,0 0 0,-3 1 2,1-1-1,2-2-1,0-3 1,0-1 1,-2-1 0,-1-3-2,2 2 1,-2-3 2,0-3-3,2 2 2,-2-1-1,2 4 0,-5 0 1,5 0-2,-2 1 2,2 0 1,-6 2 0,4-1-3,2 1 1,-6 0 1,2-1-1,4 1-1,-2-3 0,1 1 2,0-2 0,-1 1-3,3-1 2,0 1 2,-1-1-2,1 1-1,-4-1 1,4 1 1,-3-1 0,-1 1-2,4 2 1,0-2 1,0 2-1,0-1-3,-3-1 2,3 0-1,-3-3-13,3-1-12,0-4-30,0-6-49,0 0-94</inkml:trace>
  <inkml:trace contextRef="#ctx0" brushRef="#br0" timeOffset="1375.51">14774 6219 162,'2'0'25,"0"0"-35,5 0 9,0 0 15,4-2 12,-3-2-2,5 2-6,-2-2-4,4 2-2,0-1 2,1 1-2,-1 2-1,3 0 1,0 0-4,-1 0-2,5 4 0,0-1 0,2 1-2,-1 0-3,8 0 1,0-4 2,2 0 0,2 0-1,-2 0 4,-1-2 3,1-2 1,-2 0-4,2 1 0,-3-1 3,1 2 2,0 1-3,-3 0-6,1 1 0,-3 0-2,-2 0-1,-2 4 0,1 0 0,1 1 1,1-2-1,-1 0 0,-1-1 2,4-2-3,-2 0 2,1 0 2,-1 0 4,4-5 2,-1 2-3,1-1-5,-3 1 3,-2 3-2,-4 0-2,-1 0-1,-4 0 2,1 3-1,-3 1-1,0-2 1,1 2 0,-3-1 2,2-2-3,2-1 1,-1 0 3,5 0 1,1 0-2,6-4 3,0-2 0,1 1-3,1 1 1,-2 2-3,-2 1 1,-2 1 0,-3 0 0,1 0-2,-5 3 1,0 0 1,6 0-1,-4 0-1,5 0 2,2 0 0,5-1-1,-1-2-25,5 0 53,-3-4-25,1 0-1,-3 0-2,-2 2 0,-4-1 1,0 1 2,1 2-1,-4-1 3,5-2-2,1 1-2,0 2 0,4-1 2,-1-1-2,1 0-1,1 1 1,4 0 0,-6 0 1,5-2-3,-5 3 1,1-1 0,-8 1 2,-2 0-2,2-1 5,-6 1 1,-1 0 0,3 0-2,0 0 0,0 0-1,3 0 1,0 0-2,3 0-2,5 1 3,-5 0 1,5 1-4,1-2 0,-2 0 1,1 0-1,1 0 1,-6 0-1,1 0 2,-3 0 1,0-2-3,-2 1 4,-1 0 0,2 1 1,-5 0-2,0 0-1,0 0-1,1 0 0,3 0-1,2 0 0,2 1 0,1 0 2,3-1-2,-1 0 0,0 0 2,1 0 0,-4 0-2,4 0 0,-4 0 2,2 0 0,-4 0-1,1 0 1,1 0-2,-7 2 2,7-1-2,-1 1-1,0-1 3,2 1-2,-2 1-1,1-3 1,4 0 2,-3 2-2,-2-2 0,1 0 0,0 2 1,0-2 0,-1 0-2,1 1 1,-1 0 1,1-1-1,0 0 0,3 0 0,2 2 1,1-2 1,1 0-2,3 0 0,0 0 1,-3 0 0,1 0-2,-2 0 1,-4 0 0,-3 0 1,-4 2-2,-5 1 0,-2 0 1,-4-2 1,1 1-2,2 2-1,-4-2 4,5-1-2,1 2 0,5-1 0,-1 0 2,2-2-1,-1 1-1,4 1 1,-9-2-1,0 1 1,-1 0-2,-7-1 0,-3 1 2,-1-1 0,0 3-2,0-3 1,0 0 0,0 0 0,0 0 0,0 0-3,0 0-5,0 2-3,0-1-3,0 2-2,0-1-7,0-1-5,-1 3-6,1 0-14,-4 0-18,-3 0-10,-4 1-8,-2-2-10,-2 3 29,4-4 44,4 0 25,0-1 3,5-1 1,2 0-2,0 0-4,0 0-4,0 0 7,0 0 0,2 0 4,1-1 6,1-1 8,0 0 6,-1 1-1,-2-2 8,2 3 5,0 0-2,-3 0-8,0 0-9,0 0-2,0 0-8,0 0-6,0 0-6,0 0-5,0 4 4,0 2 3,1 5 5,2 2 0,-3 1-4,0 5 1,0 2-1,0 1 4,0 5-2,0 3 6,-3 4-3,-1 3 1,-3 1-3,-1 2-3,1-2 0,-2-1 2,2-5-4,3 1-1,3-3 3,-2 0 1,0 0 5,2 0 5,1 1-3,0-2-2,0 2-5,0 1 2,-4 0 0,1 1-2,-1-1-2,1 0 1,2-2 4,-5-2-8,5-2 1,-4-2-3,3 2 4,-2 0 1,-3-1-2,5 1 0,-2-1 1,0-1 4,1-1 3,-1 0-3,4-1-1,-3 0-1,2 1 0,1-2-3,-3 2 0,0-1 4,3 2-4,0 0 0,-1-2 1,-3 2-2,-2-1 3,1 0-1,-2 0 0,0 0 0,-2 1 1,3-1-4,0-1 3,-1 0 0,4-1-1,2-2-1,1 0 0,0 0 3,0 1-2,0 2-1,0-2 2,0 3 1,0-2-1,0 1-2,-6 1 2,2 1 1,0-1-1,0-1-2,-5-3 1,5 0 1,0-1 0,1 1-2,3-2 2,0 0-2,0-2 1,0 1 0,4-2 1,3 0-1,-2 0-1,-1 0 1,-2-1 1,0 0 2,-2 1-2,0 1-2,0 2 2,0 1 1,-2 3-1,0 1-2,-1-2 2,3 0 1,0 2-2,0-2 0,3-1 1,-1-1 1,4 0-1,-2-4-2,3-1 2,-3 1-1,3-2 0,0-1 0,-3-3-1,1-2-4,-1-1-12,-4-1-23,0-4-51,0 0-105</inkml:trace>
  <inkml:trace contextRef="#ctx0" brushRef="#br0" timeOffset="2520.34">14778 8861 328,'0'-3'36,"4"2"-42,10-2 2,4-3 15,3 1 15,5 2 1,2 1-6,4 2 0,4-2-11,6 1-7,-1 0 2,8-1-2,4 2 2,1-2-4,3-1 1,7 0 0,1-1 0,3 1 4,2 0 0,4 1 3,3 1 5,-1 0-8,-2 1-2,-2 0-1,-1 2-4,-6-1 1,1-1 1,-3 0 1,-1-3-1,-3 0 0,-2-1 0,0 0 0,-1-1 1,-1 2 4,-1 0 0,-1 2 2,3 0 1,-5 1-7,5 0 0,-5 0 0,-2 1 0,-1 3-2,-6-2 0,-3 2 1,-4-1-1,-2 0 0,-3-2 0,1 0 0,0-1 3,2 0-3,2-2 2,4-4 0,1-1-1,-1-1 1,0 0-1,-5 2 2,-3 4-3,-5-1-1,1 3-1,-8 0 2,2 0-2,-9 0 0,4 3 2,-4 1-2,2-1 4,1 0-2,5-3 0,-1 0 1,8 0-2,2-3 2,-1-2-2,5-1 1,2-1 0,-5 1 1,1 3-4,-6 0 0,-7 2 0,0 1 0,-4 0 1,-3 0 2,-5 4 1,-2-1-1,5 1 0,-3-1 1,5 0 0,3 0-2,1-2 1,2-1 2,2 0 0,4-2-2,3-2 0,-1 3 1,-4 0 1,-2 1-3,-1 0-1,-2 2 3,-1 3-1,-3 0 0,5 2-1,-5-1 3,4-1-2,2 1 0,1-3-1,1 0 2,2-1 0,-3-2-1,2 1-1,2-1 2,-4 0 1,-1 0-2,-3 0-2,-1 0 1,-6 0 0,1 2-2,-5 2-7,0 1-12,3 1-20,-4 1-18,1-2-15,-1 0-44,1-4-131</inkml:trace>
  <inkml:trace contextRef="#ctx0" brushRef="#br0" timeOffset="4231.97">14632 5848 123,'-7'0'302,"-1"0"-291,-4 0-32,1 4 14,3 5 11,-1 6 5,0 5-1,1 4-4,2 4 1,2-1-2,4-3-2,0-5-1,10-6 0,5-5 0,0-3 1,2-1 0,4-4 1,-4-4 4,-2-7 2,-3-2-6,1-2 0,-8-2-1,-5-4-2,0-1-1,-5 2-1,-13 1 3,0 2-4,1 5-5,-4 7 4,2 5-6,4 3-22,-2 11-69,-1 7-80</inkml:trace>
  <inkml:trace contextRef="#ctx0" brushRef="#br0" timeOffset="6080.31">18910 8973 35,'0'1'103,"-4"7"108,-5 3-199,1 3-13,-2 4 14,5 1 22,-2 0-4,3 0-10,-2-2-9,6 0 3,0-6-10,0-1-4,10-3 1,-3-2-1,8-1 0,-1-4-1,7 0 0,-4-6 4,7-5-12,-3-2-26,0-2-34,-4-2-23,-3 2-37,-6 0 2</inkml:trace>
  <inkml:trace contextRef="#ctx0" brushRef="#br0" timeOffset="6199.83">19053 9026 0,'-10'0'191,"2"6"-75,-3 6-75,0 5-12,1 4 10,-1 2-10,1 3-14,3 1-8,6 0-3,-2 1-2,3-4-3,0-1-5,0-6-17,4-3-33,2-5-63,-1-4-125</inkml:trace>
  <inkml:trace contextRef="#ctx0" brushRef="#br0" timeOffset="6507.34">19099 9105 109,'0'0'82,"0"0"-41,1 0 3,-1 3 1,0 5-3,0 0-9,0 6-6,0 3-8,0 0-10,-1-1-3,1 0-1,0-4-1,1 0-4,9-5-2,-4-1 3,5-4-2,0-2-1,1 0 2,-1-2 1,3-7 2,-5-3-5,-1-2-3,-3-1 2,-5-2 2,0 0-2,-2 1-4,-5-1 1,-3 6-2,-1 4 6,0 4-1,-3 3-14,1 2-29,0 10-39,-3 4-49</inkml:trace>
  <inkml:trace contextRef="#ctx0" brushRef="#br0" timeOffset="7659.34">19411 9042 21,'0'0'-21,"0"0"322,0 0-246,0 0-48,0 0 7,0 0 10,0 0-12,0-1-9,3-5-5,-2 1-1,4-1 3,-3 0 1,3-1 0,-5 1-1,0-1 1,0 1 3,-5 2-3,-3 0 1,-2 2 1,2 1 0,-3 1-1,-2 1 1,0 7 4,-3 1-1,4 4-1,-2 0-3,3 3 1,7-4-1,-2 0-2,3-4-2,3-1 2,0-5-3,0-2 0,9 0 0,4 0 3,4-6 2,-2-3-2,3-2-5,-1 2-7,-6-1-6,0 4 2,-6 3 4,-3 3 0,1 0 3,-3 4 8,0 9 3,-5 4 10,-5 4 3,-1 2-3,-1 0-4,1-1-2,0 1 0,3-2-5,1 0-1,3-4-1,1-1 1,2-5-4,1 0-11,0-5-21,0-2-48,1-3-77</inkml:trace>
  <inkml:trace contextRef="#ctx0" brushRef="#br0" timeOffset="7979.73">19507 9062 302,'0'0'54,"0"0"-52,-1 1 5,-6 6 12,3 3-13,-3 1-6,0 3 1,3 0 1,-2 3 1,1-2-3,3 0 3,-1-1 3,3-2-3,0-2-3,10-2 1,-4-2 0,7-3 0,3-1-2,-4-2 3,2 0 2,-1 0-2,-5 0-5,-1-2 0,-4 0 0,-3 1-1,0-2-3,-10 1 3,-3 2 1,-4 0-2,-7 5-2,2 7 0,-5 1-35,-1 0-109</inkml:trace>
  <inkml:trace contextRef="#ctx0" brushRef="#br0" timeOffset="9660.48">15333 6241 91,'0'-5'107,"0"1"-48,0 2-29,0 2 8,0 0 1,-4 4-15,-3 9-22,2 8-2,-2 5 6,0 5 2,0 3-3,3 1-4,0 0 1,-1-2-1,4-1 0,1 0-11,0-4-29,0-4-42,-5-5-115</inkml:trace>
  <inkml:trace contextRef="#ctx0" brushRef="#br0" timeOffset="9988.35">15782 6224 53,'7'2'-44,"-6"4"253,-1 6-162,0 5-33,0 6 10,0 4 3,0 3-15,0 2-6,0 2-6,-1-1 0,-2 1-7,2-2-29,-2-5-60,0-5-96</inkml:trace>
  <inkml:trace contextRef="#ctx0" brushRef="#br0" timeOffset="10244.54">16226 6219 85,'6'0'73,"-3"6"34,-1 8-101,0 8 2,1 5 19,-3 4-15,1 6-3,2 1-4,0 0-2,1 0-2,-3 2-2,2-5-6,0 1-21,1-6-41,-4-5-37</inkml:trace>
  <inkml:trace contextRef="#ctx0" brushRef="#br0" timeOffset="10437.04">16654 6277 54,'6'9'138,"-2"0"-102,3 7-36,-3 0 0,2 5 1,1 1 4,-1 5-3,0 1-3,0 3-6,-2-1-55,-4-3-53</inkml:trace>
  <inkml:trace contextRef="#ctx0" brushRef="#br0" timeOffset="10648.34">17090 6245 38,'3'17'305,"-1"4"-304,2 3-5,-2 5 5,3-2 0,-1 2 1,3 0 0,-7 2-3,1 0-2,-1-1-39,0-2-56,-1-7-71</inkml:trace>
  <inkml:trace contextRef="#ctx0" brushRef="#br0" timeOffset="10836.34">17536 6281 116,'10'18'222,"-6"3"-216,2 5-3,1 3-4,-1 1 3,-1 3 3,-5 1-3,0 3-3,0-2-23,0-1-50,-7-5-67</inkml:trace>
  <inkml:trace contextRef="#ctx0" brushRef="#br0" timeOffset="11060.34">17972 6219 132,'14'11'188,"0"4"-175,1 9-3,1 8 24,2 3-10,-7 5-15,-4 2-4,-7 2-1,0 0-5,0-2-21,-7-4-18,0-5-34,-3-7-59,2-7-16</inkml:trace>
  <inkml:trace contextRef="#ctx0" brushRef="#br0" timeOffset="11305.19">18563 6271 14,'1'17'394,"-1"8"-383,0 8-8,0 7 0,-6 2-1,-7 2 3,-3 1 2,4-2-2,-4-4-5,10-6-5,-1-3-22,7-11-50,-2-3-141</inkml:trace>
  <inkml:trace contextRef="#ctx0" brushRef="#br0" timeOffset="24107.85">13972 7688 33,'13'11'12,"2"0"13,-3-5-1,4-3-2,2-1-1,-1-2 0,2 0 5,2-5-7,-2-4-4,-2-1-4,1-1 0,-5-1-1,-4 0-5,-3-1-1,-6-1 1,0-1-1,0-1 0,-6 0 1,-5 0 8,-4-1-3,-3 4-3,-2 1-7,1 7 2,-3 3-4,0 2-4,2 2-26,-2 8-53,2 0-57</inkml:trace>
  <inkml:trace contextRef="#ctx0" brushRef="#br0" timeOffset="24516.4">13982 7247 73,'3'9'-27,"-2"4"90,2 4-16,4 2-21,-2 1 7,4 0-1,-2-2-4,4 1-15,-4-2-6,-3-3-3,3 0-3,-6-3 1,2 0-1,-1-3-4,0-2-16,1-5-41,1-1-77</inkml:trace>
  <inkml:trace contextRef="#ctx0" brushRef="#br0" timeOffset="24800.21">14289 7406 24,'0'0'192,"0"0"-141,0 4-56,-3 3 8,0 2 15,-1 3-9,3 1-8,-5 0 1,2 1 0,0 0-2,-3-1 0,-1-1-11,3-2-24,-1-2-54,4-5-53</inkml:trace>
  <inkml:trace contextRef="#ctx0" brushRef="#br0" timeOffset="25095.92">14268 7650 42,'10'-1'-17,"-6"-1"122,7 0-97,-1 2-1,1 0 29,3 0 3,-3 6-17,0 0-15,-1 3-6,1-3 0,-3 2-2,-1 1-5,0-1-30,-4 0-32,-3-1-39</inkml:trace>
  <inkml:trace contextRef="#ctx0" brushRef="#br0" timeOffset="25360.54">14176 7776 45,'3'0'136,"-1"0"-95,0 4-60,0 3 21,5 1 15,0 4-8,1 2-6,-1 1-3,0 0-3,-3 0-15,-2-1-29,-2 0-25</inkml:trace>
  <inkml:trace contextRef="#ctx0" brushRef="#br0" timeOffset="25692.33">13990 7757 66,'-1'0'136,"-9"4"-132,2 2-10,-1 1 7,0 2 0,1 1-1,-4 2 0,0 0-2,-2 0-19,-1-1-34,0-2-32</inkml:trace>
  <inkml:trace contextRef="#ctx0" brushRef="#br0" timeOffset="25992.36">13894 7618 244,'-2'-1'7,"-2"1"-11,2 0 8,-2 0 14,4 0-8,-5 0 1,3 0-4,-2 0-5,-3 0-2,-4 1 1,-5-1-1,0 0 0,-2 0-3,0 0-2,1-2 0,2-3-3,4-1-7,8 0-26,3 0-52</inkml:trace>
  <inkml:trace contextRef="#ctx0" brushRef="#br0" timeOffset="26847.33">14335 7650 39,'0'0'60,"0"0"-49,0 0 11,0 0 5,0 0-10,0 0-15,0 0-8,4 0 6,0 0 0,4 0 6,3 0 6,1 0-4,3 0-2,-2 0-1,2 0 0,0-1-5,-1 0 1,4 0-1,-4 0 0,0 0 0,-3 1-7,1 0-7,-1 0-8,1 3 3,3 0 2,-4 0-3,2-2 1,4-1 5,0 0 2,4 0-1,-2 0 2,1-5 2,-1 0 9,1 1-13</inkml:trace>
  <inkml:trace contextRef="#ctx0" brushRef="#br0" timeOffset="28627.9">15021 7644 4,'14'0'13,"2"-3"-5,2-1 1,2-1-4,-5 3-6,0 0 2,1 0-2,-5 2 1,0 0 1,-3 0-1,1 0-1,-1 2 2,2 0-2,-2-1 4,3 0 6,0-1 0,5 0-1,-1 0 2,-3-2-3,6-2-2,-2 2-4,-1 0 0,-1 2 0,-4 0-1,1 0-1,-4 0 0,-3 0 2,3 2-1,-2 0 0,2 0 0,3 0 3,-2-2 3,3 0 3,0 0-2,5 0 9,-1 0 3,2 0-9,-2-3-5,0 2-5,1 0 1,-5 1-2,0 0 2,0 0 0,-4 5 0,0-3-3,-2 2 2,0-2 2,1 1-1,3-3-2,2 0 3,3 0 2,1 0-1,0-3-1,2 0 2,-2-1 1,3 3-4,-2 1-1,-5-2-1,0 2 3,0 0-3,0 0 0,-1 0 1,4 0 2,-3 0-1,4 0 0,2-3 0,1 0 6,4-2-1,-3 1 0,4-1-5,-4 2 0,1 2-1,-4 0-1,1 1 0,-2-1 2,-2 1-1,-1 0-1,2 0 1,-1 0 0,-2 0 1,2 0-1,3 0 0,-4 0 1,8 0 1,-2-2 1,1 0-1,3-2 5,1 2-1,-2-2-4,-2 3 2,-1 1-3,-3-1 0,-1 1-3,-5 0 3,2 0 1,-3 1-2,2 0 2,-2 2 1,3-2 1,-1-1 2,5 0-1,6 0 3,-2 0-3,4 0-1,-2-1-1,2-2-1,1 2-2,-5 1 1,-2-1-2,-3 1 1,1-1 2,-4 1-2,-3 0-2,1 0 3,2 0 0,-4 1 3,4 0 1,-1 0 8,4-1 4,1 0-2,3 0-7,3 0 1,1-3-2,2 0-1,0 1-6,-1 2 2,-4 0-1,-2 0-1,-3 2-2,-3 2 3,-1 1 0,-1-2-1,0 1-1,2-2 2,0 2 0,2-3 3,2-1 5,4 0-2,3 0 3,1 0-1,-1 0-3,-3-2-3,1 0-1,-2 2-2,-6 0-1,-1 0 1,-2 0 2,-1 0-2,2 0 0,1 0 2,0 0 1,-1 0-2,8 2 2,1-1 1,3-1 1,2 0-1,1 0-1,-4 0-2,0 1 3,-5-1-4,0 2-1,-5-1 1,-3 2 1,-4-1 0,2-2-2,1 1 1,-3 0 2,2 0-1,5 0-1,4-1 0,3 0 2,-1 0 0,2 0-2,3-1 1,1-1 0,-4 1-1,2 1-1,-7 0 1,-3 0 1,0 0-2,-4 0 1,0 0 0,-3 0 1,4 0-1,1 0 0,4 1 0,3-1 2,2 0-2,-1 0-1,-1 0 2,5 0 0,-4 0-1,-2 0-1,-1 0 1,-3 2 1,-4-1-2,-1 0 0,-2-1 2,3 1 0,-1 1-1,3-1-1,5-1 2,1 0 0,2 0 0,5 0-2,0 0 2,2 0 0,-1 0-2,2 2 0,-5-1 1,-2 4 1,-4-3-2,-5 1 0,0 0 1,-1 0 1,2-2-1,-2 0-1,1 0 2,6-1 1,-1 0-2,5 0 0,1 0 0,-4 0 1,5 0-1,-4 0-1,1 0 1,-6 0 1,5 0-2,-7 0 1,4 1 0,-3 1 1,0 0-2,0-1 1,1-1 1,8 0-2,-1 0 1,6 0 1,0 0-2,2 0 3,-2 0-3,-3 0 0,-3 0 1,-2 0 1,-2 2-1,-1-2-1,-1 2 1,-5-2 1,3 0-1,0 0 0,0 0 0,2 0 3,-2 0-5,3 0 1,-3 0 2,-3 0 1,3 0-4,0 0 1,1 0 1,-1 0 1,1 0-1,-1 0-1,2 0 2,1 0 1,-2 0-2,-1-2-3,5 1 4,-5 0 1,0 1-4,1 0 2,0 0 0,-1 0 2,0 0-4,-4 0 2,4 1 2,0-1-2,-1 0 0,1 0-2,0 0 5,0 0-3,2 0 0,0 0-1,0 0 2,1 0-1,-2 0-1,2 0 1,-1 0 0,-7 0 1,3 0-2,-2 0-1,0 0 4,-3 0-1,2 0-2,-1 0 1,-1 0 1,5 0-1,2 0 0,0-1-1,0 1 1,0-1 1,-1 1-4,-1-1 3,1 1 0,1 0 2,-1 0-4,-3 0 1,-1 0 2,-2 0 1,-2 0-2,3 0-2,-1 0 5,-2 0-2,4-1-2,1 1 0,3-2 2,-5 2-1,5-1-1,-4 0-1,5 1 4,-4 0-5,-6 0-5,2 0-5,-3 0-7,-4 0-8,-7 0-12,-5 0-45,-2 1-120</inkml:trace>
  <inkml:trace contextRef="#ctx0" brushRef="#br0" timeOffset="29492.08">19538 7557 25,'-4'0'168,"-2"0"-51,3 0-116,-1 0 2,0 0 19,-3 1-10,-3 3-3,5 1 4,-9 2 1,4 2-5,-1 2 3,-3 0 1,6 2 5,1 0-5,3-1-2,1 0 1,3-4-3,3 4-3,8-2-1,4-3 0,4 0-1,8-1 0,3-4-1,-2-2 1,4 0-3,-7 0 0,0-4-6,-4-4-2,-3-1-3,-3-3-2,1-1 4,-8-3 5,-1 1 2,-5-2 0,-2 1 1,-6 1-1,-12 1 1,-9 2-3,-1 5 0,-2 1-2,-8 5-5,4 1-6,-5 3-29,1 4-82,1 1-130</inkml:trace>
  <inkml:trace contextRef="#ctx0" brushRef="#br0" timeOffset="29934.54">19606 7355 48,'4'0'-5,"-1"0"346,-3 0-291,0 0-42,0 0 6,0 2-4,0 8-4,-5 0 0,-1 2-4,-1 0 0,2-1-6,-1-1-16,4-2-20,-1-3-27,3-2-62</inkml:trace>
  <inkml:trace contextRef="#ctx0" brushRef="#br0" timeOffset="30175.85">19884 7425 25,'0'6'280,"0"1"-220,-7 4-59,-2 1 17,1-1-1,-3 0-6,-3 0-4,1 0-3,2-1-2,3-2-5,4-1-14,-3-1-27,7-4-41,0-2-139</inkml:trace>
  <inkml:trace contextRef="#ctx0" brushRef="#br0" timeOffset="30524.87">19825 7724 26,'0'3'322,"0"0"-291,0 3-37,0 2 14,0 1 8,2 1-2,4 1-4,1 2-6,3-1-4,0-2-2,-2-1-19,1-3-46,-4-2-92</inkml:trace>
  <inkml:trace contextRef="#ctx0" brushRef="#br0" timeOffset="30796.37">19624 7815 140,'0'3'160,"0"0"-48,0 2-118,0 2 4,0 3 7,0 2-1,0 0-2,0 1-2,0 1-4,0 0-23,0-1-45,-3-4-84</inkml:trace>
  <inkml:trace contextRef="#ctx0" brushRef="#br0" timeOffset="31066.16">19477 7788 34,'0'0'362,"-2"0"-335,-2 4-31,-6 1 7,2 3 8,-3-1-6,0 4-4,0-2-2,0 3-6,1-1-40,0-4-52,-3-3-75</inkml:trace>
  <inkml:trace contextRef="#ctx0" brushRef="#br0" timeOffset="31400.35">19460 7495 259,'-4'0'173,"-3"0"-166,-4 0-4,4 0 13,-6-1-12,-1 0-3,3 0-1,-1-3-39,-2-4-141</inkml:trace>
  <inkml:trace contextRef="#ctx0" brushRef="#br0" timeOffset="33523.82">16558 6723 46,'0'0'167,"0"0"-59,0 0-104,0 0 2,-1 0 29,-2-2-13,-1 2-2,0 0-1,0 0-9,-3 0-8,-3 0 3,2 6 1,-3 3 3,1-1-2,0 4 1,2 1 5,4 0-3,1 1 0,3-2-3,0 0-4,0-2 1,8-4-2,6-1 1,-1-3 0,5-2 3,4 0 0,-5-7-3,1-3 2,0-2-2,-7 2-2,-7-2-1,-3-1 0,-1-3 0,-5 2-3,-6 1 1,-7 2-1,-5 2 1,1 5 0,3 4-5,-2 0-1,4 11-7,5 2-18,3 2-55,2 0-80</inkml:trace>
  <inkml:trace contextRef="#ctx0" brushRef="#br0" timeOffset="33996.5">16557 6878 144,'0'-4'120,"0"1"-108,0 1 16,0 2 14,0 0-25,0 0-12,0 5 0,0 7 9,0 2-4,0 2-5,-3 0-3,2 0 2,1-1-3,0-3 1,0 0-1,0-3-1,0-2-1,0-3-1,1 0-15,2-3-40,-2-1-89</inkml:trace>
  <inkml:trace contextRef="#ctx0" brushRef="#br0" timeOffset="34188.34">16542 6969 33</inkml:trace>
  <inkml:trace contextRef="#ctx0" brushRef="#br0" timeOffset="34197.33">16542 6969 203</inkml:trace>
  <inkml:trace contextRef="#ctx0" brushRef="#br0" timeOffset="34391.8">16542 6969 203,'4'-6'55,"-4"5"-52,0 1 27,0 0 9,0 0-18,-4 7-9,-3 4-12,0 3 2,-4-1-2,0 3 1,2-3 1,4-2-5,-2-3 1,1-4 2,5-1-3,1-3-7,0 0-5,7-1 4,4-6 3,-1-4-2,3-1 4,0 0 3,1 1 1,-3 5 0,-3 3 1,-1 3 2,-1 0-6,-2 8 5,3 9 19,0 1-3,0 3-5,0-1 1,3 0 0,3-5 5,3-3-15,6-4-2,-1-2 0,4-6-9,-8 0-64</inkml:trace>
  <inkml:trace contextRef="#ctx0" brushRef="#br0" timeOffset="36228.84">16570 7205 46,'4'-8'78,"-2"0"-72,0 2 7,1-1 22,1 3-7,-4 1-2,0 2 6,0 1 5,0 0-4,0 0-4,0 1-4,-3 8-10,-1 4-9,0 2-2,4 3 3,-2 1 2,2-1-2,0 0-3,0-1 0,0 0-3,0-4 2,0 2-2,0-2-1,0-4 2,0 1-1,0-3-1,0-1-2,-2-2-3,2-1-8,-2-2-13,2-1-20,0 0-21,0 0-61</inkml:trace>
  <inkml:trace contextRef="#ctx0" brushRef="#br0" timeOffset="36571.85">16553 7229 3,'0'0'-3,"-6"-2"126,6 0-117,0-2-15,0 1 12,0-2-2,10 2-2,-4-1 2,1 2-1,-1 0-1,-1 2 6,-4 0 7,2 0 7,-3 3 12,0 5 1,0 1 8,0 2-3,-4 3-11,-3-1-9,-4 0-6,5-1-4,-5-1-4,1-2-1,2 0 3,1-2-2,3-3-2,0-2-2,4-2 0,0 0-6,0-3-16,8-5-1,6-4-2,-2-1-5,4-1-14,2 0-5,-3 4 7,-1 3 21,-6 4 17,-2 3 5,-1 4 3,-1 9 22,2 4 13,4 5-19,-2-1-6,6 0-5,-2-2-7,4-5-2,2-6-21,-3-4-146</inkml:trace>
  <inkml:trace contextRef="#ctx0" brushRef="#br0" timeOffset="38327.83">19328 6744 11,'0'-4'154,"-3"2"-5,-2 0-136,0 2 21,-4 0 28,0 6-38,-2 7-19,0 5 2,3 4 0,-1 2-1,3 0 2,-1-1-3,7-1-3,0-3 3,0-1-1,2-1-1,7-4-2,2-1 0,3-2-1,1-4 2,2-1-2,1-5 2,-2 0 2,2-2 0,-5-7-4,-2 1 1,-4 0-4,-4-2-2,-3 3 2,0-1 1,-6 2 3,-6 2-1,-2 3-2,0 1-2,-4 0 1,0 8-2,5 1 2,5-1-3,3 2-8,5-2-32,0-1-31,5-3-48,5-4-91</inkml:trace>
  <inkml:trace contextRef="#ctx0" brushRef="#br0" timeOffset="38628.01">19510 6865 130,'0'0'121,"0"2"-75,0 5-17,0 0 5,-4 4-2,1 2 0,0-1-9,3-2-8,0 1-5,0 0-1,3-4-5,4 0-2,1-1 4,3-2-4,5-4 2,-5 0-1,1-2 4,4-5-2,-5-1-1,0-2-2,-4 0-2,-7-4 0,0-1-6,-5 2 4,-6 0-2,-4 3-2,-4 3-6,-4 7-14,-3 1-15,0 11-3,-2 5-3,1 2-27,5-2-73</inkml:trace>
  <inkml:trace contextRef="#ctx0" brushRef="#br0" timeOffset="39044.33">19707 6766 241,'-7'3'24,"-1"1"-24,1 3 21,0 0-1,3 2-5,1 0-6,3-1-5,0-2 2,3 0-2,8-1 0,2-4 8,2-1 1,3 0-2,4-1-4,-5-6-1,1-3 0,-6 0-4,-2 0 0,-4-1-1,-6 3-2,0 1-2,-5 3 3,-10 3-8,-4 1-11,-8 7-10,-3 6-12,-4 4-79</inkml:trace>
  <inkml:trace contextRef="#ctx0" brushRef="#br0" timeOffset="40508.34">16600 8014 102,'0'0'93,"0"0"-83,0-1-7,0 1 26,0-1-2,0 1-10,0-1 2,0 1-5,0-1-8,0 1 7,0 0 5,0 0 6,0 0-5,0 0-2,-1 0-1,1 0-3,-6 4-4,2 5-5,0 0 2,1 3-5,3 1-2,0-2 1,0-1 1,3-1-1,5-3-1,3 0 2,3-1-2,1-4 4,5-1 0,2-1 0,-3-9 2,4 0-2,-6-2-1,-4-2-1,-4 1 0,-3 1-1,-6-1-2,0 0-2,-6 0 0,-7 1 1,-5 3 0,0 4 1,-1 5 0,-1 0-9,1 10-25,-4 6-23,4 4-31,-3 2-101</inkml:trace>
  <inkml:trace contextRef="#ctx0" brushRef="#br0" timeOffset="40956.04">16688 8193 122,'0'0'93,"0"5"-74,0 3-2,0 3 20,0 2-9,0 2-8,0 1-6,0 2-6,0-2-6,0 1 1,0-5-3,0 0 0,0-4-12,0-1-15,0-4-26,0-3-56,0 0-38</inkml:trace>
  <inkml:trace contextRef="#ctx0" brushRef="#br0" timeOffset="41180.04">16667 8361 2</inkml:trace>
  <inkml:trace contextRef="#ctx0" brushRef="#br0" timeOffset="41301.54">16667 8361 16</inkml:trace>
  <inkml:trace contextRef="#ctx0" brushRef="#br0" timeOffset="41434.05">16667 8361 16,'4'0'185,"-4"0"-143,0 0-30,0 0 15,0 7-6,-4 3-11,-3 3-2,0 0-1,0-1-5,0 2-1,3-3 2,0-2-2,2-2-3,2-3 1,0-4 0,0 0-9,2 0-5,9-8-2,0-3-8,3-1-21,-4-2-14,3-1 12,-4 2 28,-1 3 6,-4 2 10,2 4 5,-6 1 3,0 3 11,0 0 4,1 5 7,2 6 14,-2 2 4,5 1-18,0 2-11,5-3-2,0-1-5,0-3 0,0 1-2,1-3 1,-3-1-1,2-3-3,-4-1-1,0-2 0,-6 0-14,-1-1-84</inkml:trace>
  <inkml:trace contextRef="#ctx0" brushRef="#br0" timeOffset="41768.82">16696 8274 194,'4'0'56,"2"-2"-53,-5-1 33,2 2 17,-3 0-29,0 1-6,0-1 1,-7 1-11,-8 0-10,-2 0-2,-5 0 3,2 1 1,-2 0-1,2 0 1,3 2-2,4-3-11,9 2-31,-2-1-33,6-1-77</inkml:trace>
  <inkml:trace contextRef="#ctx0" brushRef="#br0" timeOffset="41969.06">16706 8294 40</inkml:trace>
  <inkml:trace contextRef="#ctx0" brushRef="#br0" timeOffset="41977.07">16706 8294 241</inkml:trace>
  <inkml:trace contextRef="#ctx0" brushRef="#br0" timeOffset="42090.06">16706 8294 241,'0'0'20,"0"0"-37,4 0 16,8-4 9,4-1-2,3-2-2,3 1-3,0-2-2,1-1-15,-5-1-133</inkml:trace>
  <inkml:trace contextRef="#ctx0" brushRef="#br0" timeOffset="43824.33">19253 8388 3,'0'0'137,"0"0"14,3 0-137,-1-1-18,3-5 10,6-1 7,-3-3-5,6 0-5,-4-2-3,4 0 2,-3-2-1,0-1 0,0 1 0,-1 1 3,-3 1-2,-1 1-2,-1 4 1,-4 2 3,2 3 4,0 2-3,-3 0-8,0 6 1,0 7 8,0 7 8,0 3-7,0 2-2,0 0-2,0-2-4,-3-4-1,3-3-1,0-1-11,3-5-32,2-4-50,1-6-58</inkml:trace>
  <inkml:trace contextRef="#ctx0" brushRef="#br0" timeOffset="43948.21">19422 8276 41</inkml:trace>
  <inkml:trace contextRef="#ctx0" brushRef="#br0" timeOffset="44070.83">19422 8276 234</inkml:trace>
  <inkml:trace contextRef="#ctx0" brushRef="#br0" timeOffset="44190.2">19422 8276 234,'5'0'33,"-1"0"-39,3-4 5,4 0 8,4-1-2,2-1-4,1 4-1,0 1-1,-1 0 1,-6 1 0,0 0-5,-3 2-5,-4 5 0,-1 1 5,-3 3 0,0 1 5,-7 0 1,-1 2 3,-3 2-2,-2-1 3,-1 2 4,6-3 8,-3-1 0,7-2 2,-1-4-4,5-1-8,0-1-7,6-2-2,4-1 3,2-2 2,4 0-3,1 0-1,0-2 1,1-1-16,-2 2-40,-8-3-77</inkml:trace>
  <inkml:trace contextRef="#ctx0" brushRef="#br0" timeOffset="44423.84">19709 8321 81,'0'0'147,"-7"0"-16,-3 0-135,0 3-2,2 3 16,-3 3 2,0 2-7,5 1-4,-1 0 6,3 1-2,4-4-4,0 0 1,0-3 3,6-1 1,3-3-5,4 0 1,-1-2 3,5 0 2,0-2-4,0-4 1,0-2 0,-1-3-2,-5 0-2,-4 1 1,-3-1-4,-2 1-5,-2 1 2,-6 0 5,-7 2 3,-5 3 0,-2 3-5,-2 1-1,-1 2 0,0 7-7,6 2-22,0 2-44,1-3-93</inkml:trace>
  <inkml:trace contextRef="#ctx0" brushRef="#br0" timeOffset="44775.88">19822 8255 312,'-1'0'30,"-4"2"-38,0 0 8,4 0 11,1-2-8,0 1-5,0 0-1,0 1 2,4-1 1,3-1 0,1 0 3,3 0 2,2-4 1,1-2-4,-4-1 3,1 1-4,-4 1 3,-6-1-3,2 4 0,-3-3 4,0 3 0,-4-1 2,-7 2-2,0 1 0,-2 0-4,-7 4-3,2 3-4,6 2-6,-5 1-32,7-1-87</inkml:trace>
  <inkml:trace contextRef="#ctx0" brushRef="#br0" timeOffset="49756.35">16692 8800 21,'0'0'-21,"0"1"72,0-1 127,0 0-146,0 0-29,0 0 17,0 0 10,0 0-11,0 0-9,0 0-2,0 0 4,0 0 2,0 0-1,0 0-6,0 0-5,2 0 1,0 0-1,2 2 2,3-2-1,-3 0-3,2 0 3,-1 0-1,2 0 0,-2 0 0,-3-3 2,-2 0 1,0-1-3,0 2-1,0-2 5,-2 1-2,-4-1-1,-1 4-2,-3 0 2,5 0-2,-7 0-3,6 7-1,-5 1 0,5 2 0,2 2 0,-2-3-2,5 1 4,1-5-2,0-1-1,0-2-3,7-2 2,3 0 3,1-6 1,0-5 1,-3 1 1,2 0-2,-6-1-10,-3 2-21,-1 2-16,0 3-32,-1 1-84</inkml:trace>
  <inkml:trace contextRef="#ctx0" brushRef="#br0" timeOffset="64907.33">14713 7656 49,'0'0'24,"0"0"68,0 0-63,0 0-15,0 0 2,0 1-5,1 0-6,2 0 5,-1 0 12,3 0 3,-4 0 6,2 0-3,4-1 1,-3 0-5,7 0-1,-4 0 2,5 0-8,-1 0-2,5 0-3,-4 0-5,4 0-2,2 0-4,0 0 2,-3 0 0,2 4-1,1-2-2,-1 0 3,-2 0 0,3-2-3,0 1 0,-1-1 1,0 0 1,6-1-1,-2-4 0,2-3-1,5-1 1,0 0-9,-5 2-15,0 2-20,-8 3-35,-8 2-61</inkml:trace>
  <inkml:trace contextRef="#ctx0" brushRef="#br0" timeOffset="67856.58">14667 6973 76,'0'0'111,"0"0"-45,0 0-34,-3 0 10,1 0 1,0 0-9,2 0-6,-3 0 0,3-1-2,-1 1-5,1 0 0,0 0-5,0 0-2,0 0-3,0 0 0,0 0-4,0 0-2,0 0-5,0 0-3,0 0 0,4 0 0,4 0 2,2 0 2,2 0 1,4-3 0,2-1-2,-3 2 1,-2-1 0,2 2-6,-4 1-14,0 0-14,-4 3-19,-6 3-35,-1 2-44,0-2-106</inkml:trace>
  <inkml:trace contextRef="#ctx0" brushRef="#br0" timeOffset="68260.13">14999 6994 9,'0'0'-8,"0"0"213,0-1-166,0 0-33,0-1 25,0 0-7,2 2-16,3 0-8,-1-1 3,3 0 0,1-3 7,2 2 1,-5-1-4,5 1 0,-2 0-6,1 1 1,-2 0-2,1 0-1,-1 1-2,1 0-7,-1 0-19,0 0-26,-1 3-55,-2-2-23</inkml:trace>
  <inkml:trace contextRef="#ctx0" brushRef="#br0" timeOffset="68592.07">15362 6974 52,'5'0'90,"0"0"-77,5 0 9,1 0 20,2 0-16,0-5-17,3 1-5,1 0-1,-2-1-3,-1 1-1,-2 1-10,-1 3-30,-2-1-38,-2 1-27</inkml:trace>
  <inkml:trace contextRef="#ctx0" brushRef="#br0" timeOffset="68965.84">15802 6958 7,'2'2'115,"-2"-1"-6,2 1-114,0-2 2,1 4 16,3-2-2,1 0-4,1 0-2,6-2 0,-3 0-2,4 0-2,2 0 0,1-5 0,-3 1-3,1 2-15,-4-1-25,2 0-16,-7 2-26</inkml:trace>
  <inkml:trace contextRef="#ctx0" brushRef="#br0" timeOffset="69275.84">16106 7000 0,'7'0'0,"-3"0"63,3 0-2,4 0-55,0 0 4,-1-2 8,3 1-11,-1 0-7,-1 1 1,0 0-9,-6 0-22,2 1-17,-2 2-6</inkml:trace>
  <inkml:trace contextRef="#ctx0" brushRef="#br0" timeOffset="69666.33">16496 6994 3,'1'0'162,"4"0"-140,1 0-29,3 0 10,5 0 5,-3 0-6,4-2-2,0 0-1,-2 0 1,5 2 1,-7-1-3,1 1-2,0 0-18,-7 0-5,2 0-27</inkml:trace>
  <inkml:trace contextRef="#ctx0" brushRef="#br0" timeOffset="69991.85">16924 7019 46,'2'1'-46,"3"-1"92,-1 0 37,0 0-63,3 0-3,0-2 32,4 1-11,-1 0-15,1-1-6,3 2-3,-3 0-7,0 0-3,-1 0-2,1 2-3,-3 1-1,6-1-1,0 0-25,-4-1-30,3-1-53</inkml:trace>
  <inkml:trace contextRef="#ctx0" brushRef="#br0" timeOffset="70300.03">17372 7031 165,'3'0'43,"-1"1"-44,2-1 9,3 1 8,-1 1-11,0-1-4,4 0 3,-3-1-2,4 0-2,1 0 1,1-1-4,1-3-9,4 0-16,-1 0-18,2 0-19,-1 1-25</inkml:trace>
  <inkml:trace contextRef="#ctx0" brushRef="#br0" timeOffset="70607.06">17731 7033 77,'5'2'92,"-1"-1"-89,0 0 4,1 0 15,2-1-15,4 0 0,0 0-5,-1 0 1,5 0-3,0 0-5,2-1-23,-3-1-33,0 0-27</inkml:trace>
  <inkml:trace contextRef="#ctx0" brushRef="#br0" timeOffset="70928.33">18027 7037 25,'4'1'-25,"0"-1"25,3 0 124,-3 0-100,3 0-23,0 0 7,0 0 0,3 0-7,1 1 0,0-1-2,0 0-15,4 0-35,-2 0-19</inkml:trace>
  <inkml:trace contextRef="#ctx0" brushRef="#br0" timeOffset="71240.86">18379 7043 0,'4'0'135,"1"0"-112,3 0-23,0 0 0,4 0 1,-1-1-1,0-2-8,0 2-18,1 0-28,-1 0-17</inkml:trace>
  <inkml:trace contextRef="#ctx0" brushRef="#br0" timeOffset="71493.34">18663 7051 48,'7'1'98,"-1"-1"-86,3 0 10,-1 0 8,2 0-19,1 0-9,-3 2 3,3-2-4,2 0-1,1 0 0,1 0-8,-2 0-15,5-2-26,-3-1-47</inkml:trace>
  <inkml:trace contextRef="#ctx0" brushRef="#br0" timeOffset="72772.11">14656 8341 17,'0'2'150,"0"-2"-25,-5 2-120,3 0-3,2-1 23,0 0-13,0 0-10,7 0 5,4-1 3,0 0-2,4 0-1,2 0-1,1 0 2,0 0-8,-1 0 0,-2 0-4,-1 0-26,1 0-69,-8 0-101</inkml:trace>
  <inkml:trace contextRef="#ctx0" brushRef="#br0" timeOffset="73071.73">14932 8348 63,'4'1'-25,"-2"-1"233,0 2-205,2 0-14,1-1 23,6 1 10,0-1-10,1-1-1,2 1 0,-1 1-4,2-2-1,0 0-2,1 0-1,2 0-1,-3 0-3,3 0 2,-1 0-1,1 0-9,-6 0-53,-1-2-86</inkml:trace>
  <inkml:trace contextRef="#ctx0" brushRef="#br0" timeOffset="73300.36">15389 8362 11</inkml:trace>
  <inkml:trace contextRef="#ctx0" brushRef="#br0" timeOffset="73431.58">15389 8362 124</inkml:trace>
  <inkml:trace contextRef="#ctx0" brushRef="#br0" timeOffset="73438.58">15389 8362 124,'25'0'68,"-15"-1"-66,1-2 2,1 2 20,2 0-18,-1 0-5,-2 1-2,0 0-8,1 0-32,0-1-30,-6-3-20</inkml:trace>
  <inkml:trace contextRef="#ctx0" brushRef="#br0" timeOffset="73688.35">15863 8311 129,'5'0'149,"-1"0"-150,5 0 1,2-1 26,-3 0-9,6-1-14,-6 1-1,3 1 0,-2 0-1,2 0-2,0 0 1,0 0 0,-5 0-9,7 0-18,-1 0-16,-1 0-14,0 0-17,-1 0-32</inkml:trace>
  <inkml:trace contextRef="#ctx0" brushRef="#br0" timeOffset="73872.52">16270 8324 6</inkml:trace>
  <inkml:trace contextRef="#ctx0" brushRef="#br0" timeOffset="73882.52">16270 8324 53</inkml:trace>
  <inkml:trace contextRef="#ctx0" brushRef="#br0" timeOffset="74023.02">16270 8324 53,'11'0'155,"-7"0"-150,-1 0-3,2 0 21,5 2-8,-3 0-9,1 0 2,1-2-4,0 1-3,-1-1 1,1 0 3,-1 0-3,9-1-1,-5-5 0,4 2-6,2 1-24,1 1-40,1-1 5,-4 1-39</inkml:trace>
  <inkml:trace contextRef="#ctx0" brushRef="#br0" timeOffset="74260.4">16677 8361 11,'4'2'2,"-2"-2"259,3 0-244,-1 0-22,3 0 12,1 0 2,2 0-5,2 0-4,4-1 1,-1 0-1,0-3-10,5 1-14,-2-1 5,-2 2-4,1 1-94</inkml:trace>
  <inkml:trace contextRef="#ctx0" brushRef="#br0" timeOffset="74568.59">17164 8343 116,'3'0'131,"-2"0"-134,6 0 3,-3 0 4,9 0-2,-3 0 2,5 0-3,0 0-1,0 0 2,3-3-1,2-1-1,-2-1-8,3 2-23,-6-1-10,-1 4-23,-3-1-28</inkml:trace>
  <inkml:trace contextRef="#ctx0" brushRef="#br0" timeOffset="74759.59">17504 8326 3</inkml:trace>
  <inkml:trace contextRef="#ctx0" brushRef="#br0" timeOffset="74770.59">17504 8326 180</inkml:trace>
  <inkml:trace contextRef="#ctx0" brushRef="#br0" timeOffset="74899.59">17504 8326 180,'9'0'49,"-4"0"-42,5 0 19,-2 0 0,2-2-22,0 2-3,1 0-1,-3 0-1,3 0-1,-1 0-11,1 0-13,-3 0-11,1 0-12,2 0-17,0-1-12</inkml:trace>
  <inkml:trace contextRef="#ctx0" brushRef="#br0" timeOffset="75120.35">17885 8340 158,'1'0'62,"6"0"-61,2 0 0,-3 0-1,3 0 0,-2 0-2,1 0-15,2 0-21,-2 0-25,1 0-17</inkml:trace>
  <inkml:trace contextRef="#ctx0" brushRef="#br0" timeOffset="75479.98">18241 8324 17,'6'0'-14,"3"0"204,0 0-149,7-1-37,-1-3 36,-2 2-1,2 1-21,-1 1-12,-3 0-9,-6 0-11,2 2-22,-4 2-21,-3-2 6,1 0 11,2 0 1,-1-1-7,0-1-9</inkml:trace>
  <inkml:trace contextRef="#ctx0" brushRef="#br0" timeOffset="75792.35">18449 8348 33,'0'1'262,"1"0"-204,5-1-65,-1 0 17,9 0 18,-1 0-7,2-1-7,6-1-10,-5 2-8,2-3-24,-2 2-23,-4 1-18,-1 0-51,0 0-31</inkml:trace>
  <inkml:trace contextRef="#ctx0" brushRef="#br0" timeOffset="76484.35">18681 8387 39,'7'0'211,"-2"0"-144,9-1-65,-1-4 9,0-1 9,4 3-21,-6-1-12,3-1-51,-8 3-115</inkml:trace>
  <inkml:trace contextRef="#ctx0" brushRef="#br0" timeOffset="88308.32">18842 6996 188,'0'0'90,"0"0"-82,0 0-8,0 0 9,0 0 2,3 0-5,-3 0-6,0 0 1,0 0 1,0 0 3,0 0 5,0 0 8,0 0 4,0 0-1,0 0 0,2 0-1,0 0-4,-2 0-9,0 0-5,2 0-1,0 0-2,1 0-1,-2 0-1,5 0 3,-5 0 0,2 0-1,-2 0 0,5 0 2,-6 0 0,4 0-2,-4 0 2,0 0 3,1 0-1,-1 0-3,3-2 4,-3 2 1,0-2-1,0 0-4,0 0 4,0 0-1,-3 2-2,-2-3-1,-5 3 0,-3 0-2,0 0-2,-3 1 2,0 3 2,0 0 2,3 0-2,0 0 0,6-3 0,3 0 0,4-1-1,0 0-7,7 0-12,4 0 5,6 0-11,5-2-39,-3 1-73</inkml:trace>
  <inkml:trace contextRef="#ctx0" brushRef="#br0" timeOffset="100311.85">18906 6213 42,'2'-2'33,"0"2"-12,1 0-2,-3 0 67,0 0-30,0 0-43,0 0-11,0 0-2,0 0-1,0-1-3,0 1-1,0 0 2,0-1 4,0 1 3,0-1 0,0 0 5,0-1-4,0-1-1,0 1 0,-7 2-2,-2-1 3,1 1-5,-3 0-5,0 1 6,0 3 6,2-1-1,2 1-3,3 0 0,2 0-2,2 1-3,0-3-2,4 0 4,5 0 3,0-2-1,3 0 1,5 0 3,0 0-1,-1-5-3,1-1 0,-5 1-1,-3 2 1,-2-2-2,-7 1-1,0 2 1,0-4-1,0 4 0,-11 1 1,0-1 0,-5 2-2,1 0 6,-2 4-1,2 2 0,4-1-1,4 1-4,4 1-5,3-2-47,7-1-86</inkml:trace>
  <inkml:trace contextRef="#ctx0" brushRef="#br0" timeOffset="102956.6">18803 7679 0,'-3'1'40,"2"-1"109,-2 0-120,3 0-26,0 0 14,0 0 1,0-2-9,0-2-7,0-1 0,0 2 1,0-2 1,0 0-2,0 3-1,0-2 3,0 3-1,0-1-3,0 0 3,-1 1 3,-2 1 1,-1 0-4,-1 0-5,1 0 0,-3 1 1,1 4 0,0 0 0,0-1 3,5 0-1,-2 0-2,2-2 1,1 1 0,0-1 0,0 0-2,5-2 2,2 0 2,4 0 2,-2-2-2,5-3 1,-3-4-1,-3 1-1,-1 0-4,0 1-9,-6 0-7,-1 1 0,0-1 11,-1 3 5,-6 1 6,-4 0 2,0 3 3,0 0 5,-5 1 3,4 6-3,-2 2 2,3-2-2,3 3-6,1-1-3,5-1-3,2 1-2,0-3 0,6-1-1,5-3 0,4-2-3,3 0-10,-1-6-46,-3-7-144</inkml:trace>
  <inkml:trace contextRef="#ctx0" brushRef="#br0" timeOffset="105392.37">19331 6113 26</inkml:trace>
  <inkml:trace contextRef="#ctx0" brushRef="#br0" timeOffset="105405.87">19331 6113 59</inkml:trace>
  <inkml:trace contextRef="#ctx0" brushRef="#br0" timeOffset="105727.82">19331 6113 59,'4'6'183,"-4"-6"-158,0 0-20,0 0 20,0 0-1,0 0-3,1 0-9,2 0-5,0 0 0,-2-1 1,3-4-3,2 2-1,-6-2 1,1-2-2,2 1 0,-3 0-3,0-3 3,0 1 0,-3 2-3,-4-1-1,-1 1-1,0 2 0,-3 2 1,-3 2-3,-1 2 3,-2 4 0,-4 5 0,2 2 2,3 0 0,4 3 1,1-2-1,4-2 1,3-1-2,4-5 0,0-2-4,6 1 2,5-1 4,6-4 0,1 0 1,2 0-1,-1-6 2,-1 0-3,-3-3-6,1 1-5,-5 1-2,-4 1-2,-6 3-1,2 3 13,-3 0 1,0 3 2,-4 7 6,-3 5 9,-3 4 1,5 1-9,0 0 0,3 0-4,2-1 0,-3-3-2,3 1-3,0-4 1,0 0 2,0-1-10,3-4-33,-3-3-37,2-4-103</inkml:trace>
  <inkml:trace contextRef="#ctx0" brushRef="#br0" timeOffset="106104.31">19461 6161 46,'0'1'121,"0"1"-78,0 3-24,0 3 20,0 2-1,-1 2-10,-3-1-6,1-1-13,3 0 3,0-2-7,0-1 1,7-2-2,-1-1 1,3-2-3,1-1 4,1-1-1,3 0 3,-3-6-3,-3-1 1,3-1 1,-2-2-2,-5 1 0,0-3-5,-1 0 3,-3 0 0,0 0-3,-4-1 0,-3 3 0,-2 2 0,-2 5 0,-1 3-5,-6 0-11,-2 4-14,1 7-8,1 1 5,3 1-5,2 0-9,6-1-55,3-1-40</inkml:trace>
  <inkml:trace contextRef="#ctx0" brushRef="#br0" timeOffset="106460.2">19698 6083 3,'2'0'-3,"-2"0"126,0 0 22,0 0-129,0 0-9,0 0 14,-2 0-7,0 3-10,-2-1-4,4 3-2,0-4 0,0 4 0,0-2 2,4 1-3,2-2 3,3-2 3,0 0 1,2 0 2,0 0-2,-3-6 0,1 2-2,-4-2-3,-1 0-6,-4-3 1,0 2 2,0 0-3,-7 1 2,-1 3 4,-3 1-1,0 2-4,-5 1-4,3 7-16,-3 5-11,0 0-52</inkml:trace>
  <inkml:trace contextRef="#ctx0" brushRef="#br0" timeOffset="108772.71">20263 7557 20,'4'3'117,"-4"-3"116,4 0-211,0 0-26,3 0 9,0-4 16,-1-3-3,5 2-10,-3-3-6,2 1-1,-6-1 2,-1-1-3,-3 1 0,0-2-1,0 2 1,-7-1-1,-4 0-1,-5 2 0,-2 0 2,-1 2 2,-3 5-1,-2 0 4,2 1 6,1 6 1,-1 4-6,0 2-4,4 2-1,2 1-1,5-2-1,7-2 0,4-3-1,0-3-2,10-1-2,5-1-1,2-4-7,5 0-1,2 0-11,-1-6-9,-1-1-16,1 1-17,-6 1-13,-1 2 22,-9 3 11,-3 0 3,-4 9 39,-4 5 34,-6 5 32,-5 3-6,2 1-9,0 2-22,1-1-7,4-1-4,0 0-8,2-3-6,5 0 2,1-3-1,0-3-3,0-3-20,0-4-40,0-3-79</inkml:trace>
  <inkml:trace contextRef="#ctx0" brushRef="#br0" timeOffset="109092.33">20381 7641 15,'0'4'222,"4"3"-125,-4 2-89,1 2-7,-1 0 4,6 1 5,-6-2-4,6 1 0,0-2-5,1-2 3,3-2-4,0-4 0,2-1 1,4-4 3,-1-5 1,0-4-4,-1 0-3,-1-3 2,-9 2 0,-2 0-3,-2 0 3,0 1 3,-6 3-1,-4 3 3,-8 3 12,-2 4 12,-2 0-3,-3 11-19,6 1-6,-2 3 0,0 3-2,7-1-3,3 2-8,7-5-52,4-3-89</inkml:trace>
  <inkml:trace contextRef="#ctx0" brushRef="#br0" timeOffset="109476">20645 7521 1,'0'0'2,"0"0"327,0 0-231,0 0-88,-4 2 10,2 1 10,-1 1-4,1 4-14,2 0-11,0 1 4,0-2-3,0 0-1,2-1-2,3-1 1,1-3 2,5 0 0,-5-2-2,4 0 5,-2 0 1,-1-5-2,-1-3 0,-1 0-2,-3 0-4,-2 0-4,0 0-2,0 1 4,-5 5-9,-1 0-18,-4 2-16,-7 2-38,-2 7-49,-5 1-97</inkml:trace>
  <inkml:trace contextRef="#ctx0" brushRef="#br0" timeOffset="113752.6">19415 8701 66,'0'-2'92,"0"0"-48,0-2-39,5-1-5,-5 1 3,7-2-3,-7 0-2,4-1 2,-2-1 0,-2 2 0,0 0 2,0 2 4,0-1 13,0 2-3,-5 0 1,-3 3-2,-3 0 4,-2 0 4,-2 0-9,1 6 3,0 3-2,-4 3-5,3 1 5,3 1 3,1-1-5,7-1-8,2-1-1,-3-1-1,5-2-3,0-2-1,10-1-3,2-5 4,4 0 2,2 0-5,-1-2 2,2-3-2,-1-2-13,-3 0-9,1 3-15,-5 2 6,-6 2 10,1 0 13,-5 8 11,-1 4 13,0 3 8,0 2 7,-4 0 1,0 2-2,0-4-13,1 1-6,1-2-5,2-3 0,0-2-2,0 1-2,0-4-4,0-5-38,-2-1-114</inkml:trace>
  <inkml:trace contextRef="#ctx0" brushRef="#br0" timeOffset="114104.56">19545 8788 0,'0'9'244,"0"1"-178,-3 2-43,1 1 7,2 0 1,0-1-9,0-1-13,2 0-7,5-5 0,1 0 1,3-3-4,3-3 2,-1 0-1,0-2 5,3-7-2,-1-2-4,-2-4 1,-2 1-1,-4 0-4,-3-1-3,-3 0-5,-1 1 6,0-2 4,-8 2 2,-5 2 3,0 2 4,-4 4 5,-1 3 6,1 3 1,-4 4-11,4 4-6,4 5-5,0 4 2,5 1-3,1-1-10,7 1-50,0-3-70</inkml:trace>
  <inkml:trace contextRef="#ctx0" brushRef="#br0" timeOffset="114484.33">19803 8682 39,'0'2'-23,"0"0"316,0 3-232,-3-2-59,3 2 2,-1 1 17,-5 0-6,5-1-9,-2 1-5,3-3 3,0-1-2,0 0-3,0-1 1,3-1 3,4 0 0,0 0-7,3 0 7,-4 0 5,3-6 0,0 0-2,-3 1-4,-2-1-3,-1 0-12,-3 0 5,0 1 7,-3 1 4,-2 2 3,-7 2 1,1 0 11,-1 0-3,-5 7-10,5 1-5,-1 2-2,4 0 0,3 1-13,3-1-57,2-3-140</inkml:trace>
  <inkml:trace contextRef="#ctx0" brushRef="#br0" timeOffset="115871.9">18438 8805 185,'0'0'110,"0"0"-75,0 0-15,0 0 10,0 1-2,0 0-13,0 2-7,0-3 4,0 1-6,0 1 0,0 0-1,2-1 4,3 0 2,6-1 0,4 0-1,2 0 2,5 0-4,3 0-1,-4-2-5,1 0 1,0 1-3,2 1-1,-2 0-2,-3 5 2,-2 2-4,1 1-2,-3 1 2,-3-2 1,-1 0 4,-3-1-2,-1-3 2,0-1 1,-1-2-1,-1 0-1,-1-5-2,-2-3-4,2-4-2,-4 1-8,0 0-3,0 0-6,0 3 14,-2 3 7,-2 1 7,0 4 1,1 0 1,1 0 0,2 0 6,-2 0-7,2 2-4,0 4-1,0 1 0,0-3 2,0 0 0,2-1-1,0-3 1,1 0 4,-2 0 5,4-3 11,-1-4 10,-2-1-6,3-5-8,-3 0-9,-2-3-4,0 1-1,0-1-3,0 0 1,0 2-6,0 2-3,0 2-7,0 1-10,0 2-18,0 4-27,5-1-59</inkml:trace>
  <inkml:trace contextRef="#ctx0" brushRef="#br0" timeOffset="117128.95">18760 8334 11</inkml:trace>
  <inkml:trace contextRef="#ctx0" brushRef="#br0" timeOffset="117140.6">18760 8334 11</inkml:trace>
  <inkml:trace contextRef="#ctx0" brushRef="#br0" timeOffset="117355.82">18760 8334 11,'6'0'130,"-6"0"-18,0 0-89,0 0-18,0 1 6,0-1 3,0 1-6,0-1-4,0 1-2,0 1-1,0-2 3,0 2 3,0-1 3,0-1-3,0 1-2,0-1-2,0 0 3,0 0-6,0 0 2,0 0 3,0 0-1,0 0-2,0 0 1,0 0 3,-6 0-3,0 2-4,2 2-2,0 0 3,0 0 0,0 0 0,1 1-2,1-2 1,2 0 0,0-1-2,0-2 0,0 0 0,5 0 2,0 0 0,2 0 0,-3 0-1,3 0-9,-2-2-35,-3-2-78</inkml:trace>
  <inkml:trace contextRef="#ctx0" brushRef="#br0" timeOffset="131623.84">12921 5634 1,'0'5'0,"0"0"0,0 1 91,0-4-54,0 0-15,0-1 23,0-1 0,0 0-21,0 0 4,0 0 3,0 0-4,0-1-1,4-4 0,3-1-5,-3-2-5,0-1-4,2-2-2,-1 1-2,4-1-5,0-1 0,4-1 0,1-3-2,-2 1-1,4-4-1,2-2 2,4 0 0,-1-4-2,1 0 1,0 3 1,-2 0 0,-9 4-2,0 4 2,-6 3 0,-2 3 1,0 3 0,-3 3-2,0 0 5,0 2-2,-6 0-3,5 0-3,1 0-2,-4 0 1,4 1-2,-3 1 2,3-1 2,0-1 1,0 0-1,0 0 0,0 0 3,0 0 2,0 0 0,0 0-2,0 0 5,0 0-2,0 0-1,0 0 1,-3 3 0,2-2-3,1 2-1,-3 2-1,2 0 1,1 3 0,0 4 0,0 1 0,4 5 4,3 6 0,1 0 4,3 3-4,2 3 2,-2-4-1,3 0-3,-2-2-2,1-1 0,-4-3 1,1-1-1,-3-5 0,0 1 1,0-4 1,-7-1-1,3-4 0,-3 0 1,0-4 0,0-1 0,0-1-1,0 0 0,0 0 4,0 0 0,0 0-4,0 0 3,0 0-2,0 0-2,0 0-1,0 0 1,0 0 0,0 0-1,0 0 0,0 0 2,0 0 0,0 0-2,4-2-1,-3-2 2,6-1-4,2-4 0,2 1 2,1-3 3,2 2-1,1-2-2,1 1 0,2 2 1,-2-1 1,2 1 0,-2 2-3,2 3 1,-6-1-4,-1 2-7,-1 2-1,0 0 4,-2 0 2,-1 0 1,0-1 1,-3 1 4,0 0 0,-2 0 0,1-1 2,1-1 0,-4 2 1,2-1-1,-2 1-1,2 0 1,-2 0 0,0 0-4,3 0-3,-3 0 0,0 0-1,0 0-1,0 0 5,0 0 3,0 0 2,0 0-1,0 0 2,0 0 1,0-1-1,0 1 2,0 0-3,0 0 3,0 0-2,0 0-2,-5 0-5,1 2 1,-3 4-1,1 2 0,-5 1 4,-1 3 1,0 0 0,1 1 0,-2 0-1,2 1 2,0-2-1,0 0 0,4 0 0,3-2 0,0-1 0,4-3 0,0 0 1,0-1 2,0-2-2,0-1-1,4 1 2,3-1-1,1 0 4,2 0-4,-2-1 1,-1 2 1,-1-2-1,0 1-2,1-1 0,-2 1 0,-1 0 2,0 0-3,0 1 1,0 0 1,6 2 0,-2 0-2,3-1 1,5 1 1,-1 1 0,0-2-1,1 2 0,0 0 1,1 0 0,-5 0-2,4 2 1,-4-1 2,2 0 1,-5 0-3,-3-2 1,1 2 1,-3-1-2,1-2 1,-3 1 1,0-3-1,-2 0 0,0-2 0,0 0-1,2 0 1,-2 0 0,0 2 1,0-2 2,0 0 4,0 0-2,0 0-5,0 2 1,-4 0-3,-3 0-1,3 1 0,0 1 1,-3-1 2,3 0-1,-3 0-2,0 3 1,3-2 1,-4 2 0,3 1-1,1-1 0,-1 0 1,3 0 0,0-1-1,2-2 0,0 3 0,0-4-2,0 2 2,0-1-1,0 1 2,6 2 1,1 1-1,2 1 0,-2 2 6,4 1 1,0-2-2,-1 2 2,1 2-1,0-2-1,0 1-1,-3-2-2,6 4 0,-3 1 1,2-1-1,-2 2 5,0-2-6,-3 0 3,1-1-2,-2 2 0,1-2 1,-1-1-2,0-3-2,-6 2 2,5-4 3,-6 1-3,0-4-1,0 1 1,0-1 1,0 0-1,0 0 0,0-2 1,0 2 0,-7-2 0,3 0-1,-3 1 0,-4-2 1,2-1-2,-3 2 0,-5-1-2,0 1 1,-2-2 1,1 2-2,0 0 2,3 1 2,0-1-2,-1 1-1,5-1 0,3 0 3,1 1-2,3-1-2,4-1-1,0-1 3,0 3 0,0-1-3,2 2 2,2 0 4,5 2 0,-2-1 1,4 1-2,-4 1 3,1 3-4,1 0-1,-1 1 1,1 1 2,0 2-2,-1-1-1,2 3 1,-3 1 1,1 2 0,1 0-3,-3 0 2,3 0 1,-1-1-2,2-1-1,-6-1 2,3-2 0,-3 0 0,-2-3-2,-2 0 3,0-3 1,0-3-1,0 1 0,0-4 3,-5 0-3,4-1 3,-3 0 0,1-1-2,-4 0 2,0 0-4,-1 0-1,-3 0 1,-2-1 1,-2-1-1,-3-1-2,-2 1 1,3-1 2,-3 1-2,-2-4 0,1 0 1,3 0 0,-2-1-2,2 1 0,2-1 2,2 2-2,-1 0 1,2 2 0,2 0 0,4 1 1,3 2-2,0 0-1,1 0 0,-1 0 1,4 5 0,0 0 0,0 3 1,2 1 3,4 4-1,4 1 0,1 2 1,-3 1 1,3 1-1,0 0-1,-2 1 0,-1 2 3,2-4-3,-6 2-2,3-2 3,-7-1 0,4 0-2,-4-2-2,0-1 3,0 0 1,0-2-1,0-3-2,0-1 0,-4-2 4,1 0-2,-1-3-2,-3 1 0,-1-2 2,1 0-1,-2-1-1,0 0 1,-1 0 2,-4 0-2,0 0 0,2-1 1,-4-3 0,1-1-2,0-2 0,-3 0 1,-2-1-2,4-4 1,-5 0 0,2-2-3,-1-1 1,0-1-1,4 2-4,-2 1 3,7 4 4,0 3-1,8 4 0,-1 1 1,2 0 0,-2 1-3,1 0 0,-1 1-3,1 4 5,2 4-1,-3 0-1,1 4 3,-1 4 2,4 0 0,0 1-2,0 3 2,0-2 2,1 3-3,-1-1 0,0-1 0,0 1 0,-4 0 0,-4-3 0,-1 0 1,-2-2 1,-3-2-2,3-2-1,3-2 6,0-6-5,1-2 0,-2-2 0,1 0 1,1-5-1,-4-4-2,0-3-1,0 0-3,0-2 5,2 2 0,1-2 0,-2 2 0,2 1 0,-1-1 0,3 0 0,-1-1-2,-3 0-1,3-3-1,-4 2 0,0-4-2,4 3 3,-4-2-1,2-1-3,4 0 0,-1 3 4,2-2-1,3 4-1,1 2 5,0 3 0,0 3-1,-3 5 1,0-1 0,2 0 3,-2 1-1,0 0-2,-1 0-1,-2 0 1,0 2-1,-1 2 0,-2 2 1,-2 1 2,-1 1-1,-2 2 0,-1 2 0,-1 1 3,-3 2-1,1 1-3,-2 1 2,-2 4-1,1-3 0,-1 2-2,-2-2 1,5-4 3,-2-1-3,4-2 0,4-2 0,3-3 1,-3-2 0,8-3-1,-2-1 3,3 0-1,-1-1 0,3-7-4,2-5 0,0-3-1,0-2 1,0 0-1,7-1 2,-2 0 0,6 1-1,2 0 1,-3 2-1,1-1 1,0 0 0,1 0-1,5 0 2,-7-1 0,5 0-1,-4 3 0,-1-1 1,-6 3-1,-3 2-2,-1 3 3,0 2 0,0 0 0,0 4 1,-1-1 0,-3 1 0,-3 1 1,-4 1-3,0 0-1,-2 4 0,-2 5 3,-7 2-4,-1 2 1,0 1 3,-2-2 0,1 1-1,-2-1-1,2-3 2,2 2 1,-4-3-2,3 0 1,0-3-2,2-1 3,0 0-1,2-4-1,3 0 1,4 0 1,1 0-2,4-2 0,3-2 1,4-1-2,0-3-3,0-2 1,5-3 0,5 0 2,1 1-1,2-1-1,-2 1 2,0 0-1,-4 2 0,1 0-6,-4 1-4,0 0-3,-1 0-2,0-1 5,1-1-3,-4 2 9,1-2 1,2 3 4,-1 0 0,-2 2 1,0 1 0,0 1-1,0 2 2,2-1 0,-2 1-2,0 0 2,0 0 4,0 0-3,0 0 2,-2-1-2,-3 2 2,0-2-1,-6 1-1,0-1-2,-3 0 3,-1-1-1,-5-3-2,-2-2 3,1-3 0,-1-1-1,0-2-1,2-2-2,0 1 5,7 1-4,0 1 1,2 3-2,3 0 2,-2 2 1,3-1-3,2 3 1,-2 0 2,2 2-1,1-1-1,2 0 0,-3 2 1,4-1 0,-3 0-2,4 1 1,-3 0-1,3-2 2,0 2-2,0 1 0,0-1 0,0 3-1,0 0 0,0 1-3,3 0 0,5 0 4,3 1 1,2 6 0,9 0 0,0 4 2,2 0-1,2-2-1,-1-1 2,4 1-1,-2-3-1,2-1 0,-6-1 0,1 0 1,-4-3-1,-5 0 1,-7-1 1,-1 0-1,-4 0 1,-3 0 2,0 0 7,0-6-1,-11-1-9,-4-5 1,-5 1-1,-6-2 0,-1-1-1,-2-3-1,0 1 2,0-5-1,-2 0-1,1 0 0,6-1 1,-1-1 0,6 3-1,6 3 0,2 3 2,1 0-1,6 5-1,3 1 1,1 1-1,0 3-1,0-1-1,0 0-1,1-1 0,9 2 3,-3 0-2,3-2 1,1 1 1,4 2 0,3 2-2,6 1 2,5 3 1,3 5-1,4 4 2,0 0-2,1 1 2,-2-1 0,0-1-1,-6-3 0,-3-2 1,-6-1 1,-8-3-3,-2 0 1,-6-2 1,-2 0 1,-2 0 4,0-2 2,0-6-2,-6-5-6,-5-4 0,-4 0 0,1-2 0,-1-1 0,-2 0 1,-1-3-5,-4-1-3,5-1-1,-5-1 0,4 0-1,2 1 3,8 4-1,1 3 2,6 7 4,1 0-1,0 5-2,1 1-2,9 1 1,-5-1 4,7 2-2,-1 0 0,0 1 1,0 2 1,4 0 2,-4 0-3,2 2 0,5 6 1,0 2 2,3 1-1,-2 0 1,2 0 1,-2-2-2,-3-1 0,-1-3 1,-4 0-1,-3-2 0,-3-3 0,-3 2 1,-2-2 3,0 0 5,0 0 3,0-5-11,-7-4 0,-1-4 0,-3 0-1,0-1 0,1 0 1,0-1 0,1-3-2,-1 0 0,3-2 1,-3-1 0,6-1-2,3-2 2,1 3-2,0-2 0,4 3-1,4 2 0,2 3 1,0 3 1,1 2 0,-4 4 0,4 1-1,-4 1 2,4 3-2,-1 1 0,1 0 2,7 3-1,4 8 1,2 3 3,2 3 3,6 1 0,0 1-2,1-4-1,1 0-2,-1-3 2,-3-2-1,-3 1-1,-5-2 1,-9 1-2,-5 1-9,-8-2-39,-8-2-174</inkml:trace>
  <inkml:trace contextRef="#ctx0" brushRef="#br0" timeOffset="136567.67">11896 10404 11,'0'-3'-3,"0"0"256,0 1-222,0-1-31,0 2 17,0 1 29,-3 0-14,3-1-15,0 1-5,0 0-8,0 0-4,0 0 0,0 0 0,3 0 3,7 0 3,1 0-2,4 0 6,3-1-2,-1 1-1,5 0-3,0 1-2,-2 5 1,2 0-2,-7 0 0,0 1 1,-4-1 0,-2 1-2,-5 0-1,-1 0 5,-3 2 0,-3-1-1,-8 2 0,-4 0-2,-1 1 3,1 0-3,-2 1 0,2-2 1,0 0 3,3-2-5,6-1 3,1-1-1,5-1-1,2 1-3,12 0 0,4-1 3,3 3 1,5-3-2,0-1 2,5 1 0,-2 0 0,-5 1-2,-2 0 1,-5 2 0,-6 3-1,-7 0 2,-4 1 0,0 1 4,-8 1 0,-10 0-1,1 0 0,-5-2-2,-5-2 4,1-4-3,-5-3 4,1-3-4,2-1-3,1-7 1,8-6-4,4-4-3,8-3-12,4 0-13,3 1-12,7 5-22,6 1-38,0 3-130</inkml:trace>
  <inkml:trace contextRef="#ctx0" brushRef="#br0" timeOffset="137339.94">12103 10303 30,'-3'-1'-21,"-3"-1"80,-1-1 88,1 2-128,0-3-10,-1 0 34,3 1-9,-3-1-16,3 2-5,-3-3 0,0 2-3,-1 0-4,-4 1-1,4-2 2,-7 2 6,4 2-3,-7-1 1,2 1 2,0 0 0,-4 1-1,1 5-2,-4 0-1,4 2 0,-3 3-1,0 0-2,0 2 1,2 1-3,1 2 0,1 0 3,2 1-6,4 2 5,1 0 0,0 1-5,4 1 0,2 1 1,1 1 0,3 0-2,1 3 0,0 0 0,5 1 2,7 2-2,0-1-1,2 1 2,4-1 0,1 0-2,1-2 2,4-2 1,-2-3-1,0-3 1,2-4-4,-2-1 4,0-3-4,2-1 2,-2-1 0,4-1 2,-2-4 1,2 1-3,0 1 0,1-2 1,-2 2 1,1-1-2,5-2 0,1-1 0,0-1 1,-2 0 0,4-7-1,-2-3 2,1-3-1,-2-3 0,-5-2 0,2-3-1,1 1 2,-7 2-2,-3 2 1,-3 0 1,-5 2-1,-3 1-1,-4-1 1,1 3 2,-3-3 0,-2-1-3,0-1-1,0-3 3,-2-5-1,-4-2-1,-4-8 0,-6-2 1,-4-3 0,-9-2-1,-6 1 0,-5 2-2,-3 5-2,-3 4-8,-2 8-7,0 6-1,1 5-1,1 7-20,3 3-34,0 3-95</inkml:trace>
  <inkml:trace contextRef="#ctx0" brushRef="#br0" timeOffset="155740.15">13911 10751 10,'0'-2'5,"0"-1"-6,3 0 2,0-1 9,1 0 11,0 2-17,-1 0-11,-2 2 7,-1 0 27,0-1 15,0 1-30,-1 0-3,-2 0 6,3 0 2,0 0 0,-3 0 1,3 0-10,0 0-7,0 0-1,0 0 5,0 0 0,0 0 2,0 1 1,0 1 0,3 1 0,-3 2-3,0 1-2,0 4 3,0 2-3,0 4 2,0 3-2,0 3 0,0 1 1,0 3-3,0-1 1,3-1-1,-3 1-1,4 0-1,-3-1 2,-1-1-1,6 2 3,-6-5-4,0 4 2,4-3 3,-4 3 0,2 1-1,0 0 3,0 1 2,-2 0-1,4 2-3,-1-2 2,1 0-2,-2 3 0,3-4-4,-5 3 1,4-1 1,-3-1-2,5 1-1,-2 0 2,0 3 0,-1-1-1,1 1-1,-1-2 2,-3 1 0,4-2-1,-4 0-1,0-2 1,0-1 2,0-1-2,0-3-1,0 0 1,0-1 1,0-1-1,0 4-1,0-1 2,4 2 0,-2 1-2,0 1 0,0-1 2,2 2 0,1-1-2,0-1 1,-4 3 0,-1-2 1,0 2-1,0-2-1,0 0 2,0-4 0,0 0 0,0-2-1,-1-1 1,1 1 6,-5-4 0,3 3-4,-1-2 1,1-1 2,0 0-3,0-1 2,0 0 2,0 0-2,-1 2-3,2 1 1,1 0-1,0 1 0,-3-1-3,2 0 2,1 0-2,0-1 3,-3 2-2,0-1 0,2 1 1,1 0 3,0-1-2,0 1 4,0-3 0,0 2 2,0 1-1,-3-2-2,2 3-1,-2 1 3,0-1-4,2 2 0,1-1 1,-3 2 0,3-1-2,0 0 0,0 2 4,0-1-2,0-3-2,0-1-2,0-4 0,0-1 1,3-3-1,-3-3 0,4 0-2,-1-5-13,-3-2-24,1 0-37,-1-9-48,0-6-59</inkml:trace>
  <inkml:trace contextRef="#ctx0" brushRef="#br0" timeOffset="157227.84">14032 10643 86,'-4'-2'138,"0"2"-112,-3 0-18,2 0 10,1 2 11,2-1-6,-3 0-9,5 0 1,-1-1 3,1 0 0,0 0 5,0 0 0,0 0-6,0 0-7,0 0 3,0-2 8,4 1 0,-2-1-2,0 2-6,0 0 0,5 0-5,1 0 1,2 0-4,5 0 2,0 0-1,5 0 1,2 0-5,2 0 1,5-1-1,-6-1 1,4 2-1,1 0-1,-2 0 0,3 0 1,0 0-1,3 0-1,0 0 2,1 0-1,2 0-1,0 0 1,1-1 0,-1-1 0,-3 0 0,1-3-1,-2 1 2,2-2-2,-5 0 1,5 3-1,-5 0 0,1 1 2,-1 2-3,1 0 0,-4 0 2,0 2 0,1 2-2,-2 0 1,-2-1 1,2 1 0,1-3-2,0 0 1,0-1 2,3 0-1,1-1-2,-1-5 1,-1 0 1,5 0-1,-1 1 0,-3 2 0,-2 1 0,-2 2 0,-2 0 0,0 0-1,-4 3 2,1 2-1,-2-1 0,4 0 0,-4-2 0,2 1 0,1-3 0,2 0-1,3 0 2,-2 0-1,1-2 0,2-1 0,1 0 0,-5 0 1,2 2-2,-2 1 1,0 0 0,-1 0 0,-2 4 0,2 1-1,-1 0 1,-1 0 1,1-1-2,2 0 0,0 0 2,-1-3 0,4 1-2,-4-2 0,5 0 2,0 0 0,1 0-1,-2 0-1,-4 0 2,1 0-1,-3 1-1,-1 1 0,-1-1 1,1 1 1,0-1-2,-4 2 0,4-1 1,-3-1 1,5 0-2,-2-1 1,1 0 1,5 0-1,1-2-1,-1-1 1,-1 0 1,-1 3-1,-2-2-1,-2 2 0,0 0 1,-8 3-1,1 2-1,0-2 1,-3 2 1,6-2-1,-1 0-1,0 0 1,3-1 1,2-2-1,-4 0 1,4 0-3,0 0 3,-1-2 1,0 1-2,0 1 0,0 0 1,-2 0 1,-2 0-3,-1 0 0,2 3 2,-3 2 1,2 0-4,-2-1-1,1 0 2,2-1-2,-1-2 2,5-1-1,1 0 2,1-1 2,2-4-2,0-1 0,-5 1 1,1 3 1,-3-1-2,-1 3 1,-6 0 0,1 0 0,-5 0-1,3 3 0,0-1 2,1 0 0,-1 0-2,1-1 0,1-1 2,2 0-1,1 0 0,5 0-1,-5 1 2,4-1-1,2 1 0,-7 1-2,1 1 3,-1-2-1,-2 3 0,-2-1-1,-3 0 2,-1-1 0,1-1-2,-3 2 1,5-2 0,-2 0 0,3-1-2,-1 0 0,2 0-12,-1 0-6,1-1-13,2 0-30,-6 1-22,-1 0-18,-3 2-47</inkml:trace>
  <inkml:trace contextRef="#ctx0" brushRef="#br0" timeOffset="157887.97">17274 10752 72,'0'-2'34,"0"-2"-10,0-1 30,7-1-7,-6 3-18,3 0-14,-1 3-9,0 0-4,-3 0-2,0 0 0,0 0 3,0 2 8,0 5-1,0 1-5,0-1-1,0 2 0,0 3 3,1 1-3,-1 4-1,0 1 1,0 4-3,0 3 0,0 2 0,0 4 0,0 2-1,0-1 0,-1-1 1,1-2 2,-7-3-5,3-1 1,1-2 2,-1-1 0,0 1-2,-1-1 1,3 1 2,-2-1-1,2 2 0,-2 1 7,1 3 2,-1-2 0,4 3-9,-3-1 0,2 0 0,1 1-1,-6-1-1,5 1 1,-3-1 2,-3 3-2,2-2 0,-1 0 0,-1 0 4,3-4-2,4-1-1,-2-3 3,2-1 4,-3 3-2,3-1-4,0 0 2,0 3-1,0 0-1,-4 1 1,3 4-4,-6-2 4,0 2-1,3-4 0,-2 2 0,5-6 3,1 2 0,0-2-3,0-2-2,0 3 1,7-1 1,-3 1 0,-3 3-1,5-1 6,-2 2 3,-1 2-7,-3-1 1,0 2-1,0-3 2,0 0-3,0-1 1,0-2 1,0-2-2,0-3 2,0-2 0,4-1 1,2-2-6,-2 1 1,3 2 0,-3 2 2,-2 1-2,3 2 0,-5 1 0,1 1 3,-1 1-2,0-2-1,0 1 1,0-1 0,0-2 3,3 0 3,0 2 3,1-2 0,-3-1 0,5 0-1,-2 0 0,3-2 0,-1-2-5,-2-4-1,0-1-1,-1-2 0,-1-1-2,0-3-2,-2-1 0,0 1-1,0 1-10,-4 0-6,-1 0-8,-1 0-22,0-4-48,-5 2-120</inkml:trace>
  <inkml:trace contextRef="#ctx0" brushRef="#br0" timeOffset="159175.87">14080 13086 86,'-6'0'117,"-1"0"-112,1 0-2,2 0 29,-1 1 12,3 0-13,-1-1-8,2 0-8,1 0-1,0 0-2,0 0 0,0 0 2,0 0 1,0 0-4,0 0-1,0 0-5,0 0-1,4 0 6,7 0 1,4 0 0,5 0-3,4 2 2,2 0 0,4 1-3,5-3-4,5 0 2,2 0-4,0-3 0,1-4-1,3 0 2,-2 2 0,-2-1-2,-2 4 0,0 2 0,-2 0 1,-4 5-1,-1-1 0,0 2 1,-3-1 0,4 0 0,2 0-2,0-3 3,-1-1-1,4-1 0,1 0 0,3 0 1,0 0 1,4 0-3,-1 3 0,-6 1 0,5 1 2,-10 1-2,-1 4 0,-2-3 1,-7 0 1,-3 1-2,1-5 0,-4-2 1,1-1 1,2-2-4,0-8 4,2-1 2,2-3-1,3 0 3,-1 1-4,2 6 0,-2 2-1,-1 5-1,-1 0-1,-1 0 1,-6 6 2,-2 2-2,-2-1-1,1-1 1,2-1 1,-3-1-1,3-2-1,-1-1 1,1-1 1,0-1-1,1-5 0,1 0 0,2 2 1,-5 1-1,2 1-1,2 2 1,-4 0 0,-2 0 0,0 2 0,-1 1 0,1 0 0,-2-3 0,2 1 0,0-1 0,1 0 0,3 0 0,2 0 0,-4-1 1,2-1-1,-1 1-1,0 1 0,-5 0 0,-1 1-1,2 4 0,-6 1 2,3 1 0,0-1-1,1 2 2,-4-2-1,3-3 0,0 2-1,2-4 2,0-1-3,3 0 2,-1 0 2,2-4-3,1 2 0,-4 1 2,0 1-1,-1 0 0,3 0-2,-5 1 1,1 4 1,4-2-2,-5 1 1,7-2 1,-1 0 1,1-2-1,-2 0-1,7 0 2,-4-3 1,3 1-3,-2-1 1,2 3-1,-4 0 1,-1 0-1,1 3 1,-3 3-4,0-3 2,-2 2-4,2 0 4,-1-2 1,4 0 2,-1-3-2,-1 0 0,8 0 2,-3 0 0,5 0-3,-2-4 1,2 1-1,-1 1-32,-6 2-44,-3 0-55,-5 0-113</inkml:trace>
  <inkml:trace contextRef="#ctx0" brushRef="#br0" timeOffset="161851.59">13993 11943 13,'-3'0'72,"2"0"-58,1 0 38,0 0 0,0 0-28,0 0-14,0 0-6,0 0 5,0 0 3,0-1 7,0 0 10,0 1 8,0 0-4,0 0-5,0 0-3,0 0 0,0 0-10,0 0-2,0 0-4,0 0-3,0 0-5,0 0-2,0 0 0,0 0 1,4 0 0,-1-1 3,1 1 0,2-1 0,-2 1-2,-2 0 0,0 0 1,1 0-2,-1 0 1,0 0 2,-2 0 1,3 0 3,-3 0-6,0 0 2,4 1-1,-4 0 0,4 0-1,0-1-1,0 1 1,2-1 0,0 0 0,3-2-1,-3-2 3,1 2-2,-3 2-1,-2 0 0,3 0 1,-1 0 0,-1 1-1,2 3 0,5-1 1,-3 2-1,-1-2 0,2-1 0,-1-1 0,0-1 0,1 0 0,2 0-1,0 0 2,3 0-1,-2 0 0,-1 0 0,1 0 0,1 0 0,-3 0 0,-1 2 0,3 0 0,1-1 0,-4 0 0,3-1-1,2 0 2,-2 0-1,0 0 0,4 0-1,-1 0 2,3-1-1,-2-2-1,3 0 0,-3 3 1,-2 0-3,2 0-2,-1 1 0,-1 4 3,-2 0 0,0 2 2,0 1 0,-3-3 0,1-2 0,2 0-2,0-3 1,0 0 1,1-3 0,5-5 0,-5-1 0,5 1 3,-6 0-5,3 3-2,-3 2 3,-1 3-1,1 0-4,-1 0 1,1 0 2,0 2 1,2 2-1,-2-2 0,1 0 1,4 0 0,-1-2 1,0 0-2,3 0 1,2-6 1,-3 0 1,3-2-1,-5 2 0,-2 1 1,1 2-1,-6 1-4,-1 2 0,0 0 3,-3 0 1,3 0-1,-1 3 1,0 0 1,3-1 0,2 1-1,-3-2 1,3 1 0,5-2 0,-5 0-1,4 0 0,0 0 3,1-2-2,-5 0-2,1 0 2,-2 2 1,-3 0-1,-1 0-1,-4 0 1,2 0 2,1 3-2,1 0-1,-1 0 1,3-1 1,2 0-1,1 1 0,4-2-1,-2 0 2,2-1 0,3 1-2,-1 1 1,-2-1 0,0 1 0,1-2 0,-5 0 0,0 0 1,0 0-1,0 0-1,-3 0 1,1 2 1,2-2-1,0 2-1,1-1 1,2-1 1,1 0-1,1 0-1,2-3 1,-1-1 1,0-1-1,-1 4-1,2-2 1,-6 3 0,1 0 0,1 0-1,-3 2 1,0 1 1,0 1-1,-1 2-1,-1-2 1,1-1 1,1 0-1,3-1-1,1-2 0,1 0 2,-4-4 0,4-2-2,2-2 1,0-1 1,-3 3-1,0 2-1,-2 0 0,-1 4 2,5 0-2,-7 0-1,1 1 2,0 4 0,-3 0 0,3 0 0,0-2 0,3 1 0,-1-2 0,1-2 0,1 0 0,0 0 1,-2 0 0,-1-3-2,5 0 2,-5 1 0,1 2-2,-2 0 0,-1 0 1,-2 5 1,-1-2-1,1 2-1,1-2 1,-2 0 1,-1-2-1,6-1-1,-1 0 1,-1-2 1,5-2 0,-1-3-3,1 3 3,2 1-1,-4 3-1,3 0 0,-1 0-1,-2 0 4,0 6-5,3 0 4,-5 0-2,0 1 2,0-1-1,2-2-1,-2 0 0,0-2 3,0-1-3,-1-1 0,3 0 1,3 0 1,-5-4-1,4-1 0,-2 3 0,0-2 1,-1 4-2,-1 0-1,-6 0 0,2 0 2,2 4-3,-2 1 1,-2-1 1,5 0 0,-3-2-2,0 0-2,3 0 2,-1-2 0,-1 0 1,8 0-1,-5-3-1,0 0 2,2 1-2,-2 0 1,-3 1 1,2 1-1,-5 0-3,5 0 4,-4 1 1,-2 3 2,3-3-1,0 1-2,-2 1 2,5-3 0,-3 0 0,4 0-2,-1 0 2,1-5 3,-4 2-3,4 0-1,-4 1 1,1 0 1,-1 1-1,-1 0-3,-1 1 5,-1 0-1,0-2-2,1 2-1,1 0 4,0 0-1,1 0-1,0 0-3,0 0 5,-1 0-1,-2 0-2,5 0-1,-3 0 2,1 0 2,0 0-2,0 0-2,0 0 2,-3 0 2,0 0-2,2 0-2,1 0 4,-1 0-1,3 0-1,-2 0-1,0 0 1,-3 0 1,3 0-1,-1 0-1,0 0 1,-1 0 1,1 0-1,-1 0-1,3 2 1,-1-1 1,0 2-1,1-2-1,-4 1 2,5-2 0,-2 0-1,0 0-1,1 0 2,-1 0 1,0-2-2,1-1 0,-1 1 0,-1 2 0,1 0-1,-3 0 2,3 0-1,0 0-1,-2 0 2,2 0-1,3 2 0,-4 0-1,-2-1 2,3-1-2,-1 0 1,-1 0 0,0 0-1,1 0 0,1 0 1,-2 0 0,5 0-1,-2 0-2,1 0 2,2 3-20,-3 1-49,2 2-64</inkml:trace>
  <inkml:trace contextRef="#ctx0" brushRef="#br0" timeOffset="168188.36">15653 11256 24,'0'-2'68,"0"2"-22,0-1-39,0 0 7,0 1 8,0 0-5,-3 0-4,3 0 2,-1 0 3,1 0 2,0 0 1,0 0-3,-3 0-5,1 0 1,2 0 1,-2 0 0,2 0-2,0 0 0,-2 0-2,2 0-2,-2 1-3,2-1 0,0 1-5,-2-1 2,-1 0-2,3 2-1,-2-1 2,2 0-2,0 0 0,0 0 1,0 1 2,0 0-3,0-1 0,0 1 0,0-1 0,0 2 0,0-3-2,0 2 0,2 0 2,3 0 0,-1-1 0,-2 0-2,3-1 3,-1 2 0,-1-2-2,1 0 0,-3 0 2,5 0 0,-2 0 0,-3-2 0,5 0 1,-2 0-1,-3 1-1,4 0 0,-3-1 1,1-1 0,-1 2-1,2-1 0,-2-2 0,0 2 2,1-2 1,-3 2-1,1-3 0,-1 2 1,0-2-1,0 2-3,0-1 4,0-1 0,-1 1-2,-2 2 0,-1 0 4,2 0-3,0 0 0,-5 1 0,2 1 0,1 0 1,-3 0-2,6 0 0,-6 0 0,3 0 0,0 3-1,1-1 0,-1 0-1,-1 0 1,3 1 1,2 0-3,-4 1 3,4-1-2,-5 0-1,5 3 0,0 0 1,0 0 0,0 2-1,0-2 1,0 1 1,0-2-2,3-2 1,1 0-2,-2-3 0,5 0 2,-3 0 0,3-1 0,0-4 3,-3-2-1,3 1-1,-3-1-1,-3 1 2,4 3 1,-5 2-1,0 0 0,0 1 2,0 0 0,-5 0-6,4 1 0,-3 2-1,-3 0 4,3 1-1,-2-2 1,5 0 1,-3-2 3,4 2-3,-3-2 0,-1 1-1,1-1 0,-1 0 0,0 0-12,2 0-25,-3 0-45,-1 0-98</inkml:trace>
  <inkml:trace contextRef="#ctx0" brushRef="#br0" timeOffset="169583.98">15882 11146 4,'0'0'82,"0"0"131,-1 0-201,-2 0-12,1 1 8,0 6 7,0 5-8,0 1-6,0 4 0,-1 2 0,1 1 1,-3-1-1,1-2 0,-3-1 0,6-1 5,-3-2-3,-2-5 2,6-2 3,-1-3-3,1-2-3,0-1-3,0 0 0,0 0 0,0-6-4,0-4-2,7-2-3,-3-2-9,3 0-1,-3-1-2,-3 0 8,4 3 6,-5 1 2,2 5 6,-2 3 1,0 1 5,0 1 1,0 1 1,3 0-2,-1 4 3,2 7-3,0 2 1,3 2 3,7 2-4,-3 1-2,-1-4-4,1-1 1,0-3 3,0-3-4,-4-2 0,4-5 2,-5 0 0,3-3 3,-3-5 2,-2-5 1,0-4-2,-1-2-2,0 0-3,-3-1 1,0 1 0,-7 0-2,0 2-1,3 3 1,-1 5-2,3 5-12,2 4-33,0 0-48,-4 11-86</inkml:trace>
  <inkml:trace contextRef="#ctx0" brushRef="#br0" timeOffset="170647.9">15644 12533 165,'0'0'72,"0"0"-59,0 0-2,-2 0 20,2 0-7,-4 0-17,2 2-3,-1 2-3,1 0 1,-2 1 2,2 1 3,-2-1 1,4 2-1,-6 0 0,6 0 0,0 2-1,0-1-4,0 0 1,0 0 0,0 0-5,6-3 2,-2-1 0,0-1 0,0-3-3,3 0 2,-1-2 4,4-7 3,-6-1-2,3 0 1,-3-2-3,-3 3 2,-1 0-3,0 1-1,0 2 1,-1-1-1,-3 2-1,-3 4 0,-3-2 4,4 3-3,0 0 0,-3 0 0,2 7 1,-1 0-1,4 1-2,-3 2 2,4-1-1,2-1 1,1-1-4,0 0-2,0-2-24,1-3-78,2-2-121</inkml:trace>
  <inkml:trace contextRef="#ctx0" brushRef="#br0" timeOffset="171268.07">15935 12464 24,'0'-4'170,"-4"1"-116,2 1-30,-2 0 17,-1 2 5,0 0-14,4 0-4,-3 0-8,-3 1-12,0 4-4,-2 2 1,0 1 5,3 2 0,-1 0-1,5 0 1,0 1 2,2-3-3,0 3-4,0 0 2,7-1-4,1 0-1,5 2-2,1 0 1,3 0 1,-2-1-3,0 1 1,-1-1 2,-3 1 0,-3-1-2,-3-2 1,-1 2 1,-4 0 3,0-1-1,-11 0-2,1 2 4,-8-4-2,0-2 0,-6-4 2,-2-2-2,2-2-3,2-10-2,2-5-3,7-2-1,9-3-2,4 1-12,2-2-8,13 4-15,2-1-61,0 3-175</inkml:trace>
  <inkml:trace contextRef="#ctx0" brushRef="#br0" timeOffset="207847.76">15671 11240 34,'0'-2'62,"0"1"-41,0-1-3,0 1 13,0 0-4,0 0-9,0-1-6,0 0-4,0-1-3,0 1 3,0-2 2,0 0 1,0 0 3,0 1 0,0-3-5,0 0 0,0 0-4,0 1-1,1-2-1,5-1-1,-6 0-2,1 0 1,2 0 1,-3-1-2,1 0 0,-1 0 2,0 0-1,5 2-1,-5-3 0,0 2 0,5 0 1,-5 1-1,2-1-1,2 2 1,-4-2 2,2 2-2,0-1-1,-2 1 1,3-2 2,-3 2-1,0-1-1,0 1-1,0 0 1,0-1 2,0 2-2,0-1 2,0-1-1,0 2-1,0 0-1,0 0-1,0 0 4,0 0-4,0 0 0,0 0 3,0 0-1,0 1 0,0-2-2,0 0 2,0 0 1,0 0-1,-3-1-1,1-2 1,0 2 1,0 1-1,0 0-1,2 0 1,0 0 1,0 2-2,0-2 0,0 0 1,0 1 0,0 0 0,0-1-1,0 0 1,0 0 1,0-1-1,0 3-1,0-2 2,0 1 0,0 0-1,0 0-1,0 2 1,0 0 1,0-2-2,0 1-1,0-1 0,0 0-2,0-1-3,0-1-3,0-2-7,2-2-13,0-1-22,-2 1-19,0-1-16</inkml:trace>
  <inkml:trace contextRef="#ctx0" brushRef="#br0" timeOffset="209915.9">15671 11276 4,'0'5'77,"0"0"-77,0 2-1,-3-2 2,2-1 2,1 1-2,0-2-2,0 2 2,0-2 1,0 3 3,0 1 2,0 2-2,0-1 1,0 3 1,0-2-1,0 1-1,0 2 5,0-2-4,0 0 2,0 1-1,-6 2 0,5-2-6,-2-1 0,2 1 1,1 0 0,-3-3 0,0 0-1,3 1 1,0-1 1,-1 2-4,1-1 2,0 2 0,0-2 1,0 2-3,0 1 2,-3 3 3,1-3-3,0 2 0,-2 0 0,4-4 1,-5 0 0,5-1-3,-2-1 3,2-2 4,0-3-3,0 3 0,0-1 1,0 1 1,0 0-1,0 2-2,0 2 3,0 0-3,0 1 0,0 2-1,2-2-1,-2 1 2,0-2 0,0 0-3,0-1 1,0 0 1,0-3 0,0 0-1,-2-2 0,2 0-1,0-2 3,-2 1-2,2 0 0,0 2 2,0 1-1,-2 0-2,2 1 1,0 0 1,0 1 0,0 0-2,-2-1 1,2 1 1,-4 0 0,4 0-2,-6-2 1,5 2 1,1-2 0,-4 1-1,4-1-1,0 0 2,0 0-1,0-1 0,0 1-1,0 0 2,0 0 0,0 1 0,0-1 0,0 0 2,-3 1-2,0 1 1,2 0-1,1 0 0,-4 0 1,4-1-2,-3 1 0,1-1 1,0-1 0,2 1 0,0-3-1,0 3 2,0-1 1,0 0-4,0 1 1,0-1 1,2 1 2,0-3-4,-2 2 2,0 0 1,0-1 0,0 1-2,0 0 0,0 0 1,0 2 0,0-1-1,0 1-1,-2 0 2,2-1 0,0 2-2,0-2 0,0 2 2,0-3 0,0 1-2,0-1 1,2 0 0,1-1 1,-3 0-1,0 1-1,1-1 2,-1 1 0,0 0 0,0 0-1,0 1 2,0 1 0,0 0 0,0 0 0,0 0 0,0 1-1,3-3-1,-3 2 0,0-1 1,0-1 0,0 0-2,0 1 0,0 0 2,0 0 0,0 2-1,0-2-1,0 0 2,0 2 0,0-1-2,0 1 0,0 1 2,0-2-1,0-1 0,0-1-1,0 0 2,0-1 0,0 0-1,0-1 0,1 0 1,-1 2 0,0-1-2,3 2 1,-3 1 1,3 1-2,-3 0 1,0 2 1,0-1-2,0 1 4,0-1-5,0 0 2,0-1 2,0-1 0,0 0-2,0 0 0,0-3 0,0 1 1,0-1-2,0 1 1,0-1 1,0 0 0,0 1-1,0 1 1,0 0 1,0 2-1,0-1 0,0 0 0,0 3 1,0-2-2,0 1 0,0-1 2,0 1-1,0-2 1,0-1-2,0 0-1,0 1 4,0 0-2,0 0 0,0-1 1,0 2 0,0-1-2,0 2 1,0-2 2,0 3 0,0-1 0,0 1-1,0-1 0,0 0-2,-3-1 4,0 0-3,3 0 0,-1-1 1,1 1-2,0-2 1,0 1 2,0 0 1,-3 0 2,2 1-1,1 0-3,-3 1 4,1 1-1,0 0-1,2 1 5,-3 1-3,2-2-1,-2 0 1,3-2-4,0 0 3,0-1-2,0-2 2,-2 1-2,0-1 5,2 2 1,0 0-2,0 1 3,-2 1-3,-1-2-1,2 1-3,1-3 3,0 1-2,0-2-2,0-1-2,0-1-1,0 0 0,0-2-1,0 0-11,0-1-27,0 0-44,-3-3-101</inkml:trace>
  <inkml:trace contextRef="#ctx0" brushRef="#br0" timeOffset="210884.6">15714 10343 33,'0'0'-4,"-2"0"207,-3 1-197,-1 7-4,2 1 14,0 4-2,-1 2-9,0 1-2,4 0-3,-3-2 0,1-1 3,0-2 1,3-5 0,0-3 0,0 0 3,10-3-2,1 0 2,2-4 4,2-3 1,0-5-5,-1 1-3,-1 0-2,-5 0-1,-1 1 3,-7 3-2,0-2-1,0 2-1,-9 0 0,-4 0-1,0 5 1,-5 2-2,-1 0-2,1 9-15,-2 7-8,2 3-18,4 4-45,-1 1-65</inkml:trace>
  <inkml:trace contextRef="#ctx0" brushRef="#br0" timeOffset="214243.7">15686 11224 0,'-3'3'3,"3"-3"4,0 0-1,0 0-6,0 0-6,0 0 7,0 0-2,3 0-1,-1 0 2,-2 0 1,0 0 49,0 0-19,0 0-27,0 0 1,0 0 0,2 0 0,-2 0-3,3 0-1,-3 0 0,0 0-1,2 0 0,-2-3 3,0 3-1,0-1 2,0 0-2,2 0 4,0-1 1,-2 0-5,2 0 1,0 0 0,1 0 0,-3 1-2,1 0 0,2 0 0,-3-1 0,0 0-2,2 2 0,-2-1 1,5 1 0,-5-2 0,1 0-1,2 0 2,0 0 0,-3-2 0,1 2-1,2-2-1,-2 0 2,-1 1 0,6-2 0,-6 3 0,1-2 0,2 3-1,-3-3-1,0 3 0,1-1 0,-1 0-1,5 1 2,-5 0-1,5 0 2,-5 0-2,1 0 0,4 1 2,-5-3 0,2 1-1,0-1 1,1 0-1,1-1 0,-4 1 0,2-2 0,-2 3 1,5-2 0,-4 2-2,2-1 0,-3 0 2,1 0-1,2 1-1,0-1 1,-2 0 1,2 2-1,-2-3-1,5 1 2,-5-2 0,2 1 0,-3 1-1,2-2 0,0 3 2,0-3-1,-2 1 0,2 0 2,-2 0 0,3 2-3,-1-2 0,-2 1 0,2 0 1,0 1-2,-2-3 1,0 1 0,2 0 1,-2 0-1,2 2 0,1-3-1,-2 1 2,2 1 0,0-1-2,-3-1 4,1 1 2,2 1 0,-3-1-1,0-1 1,0 0 0,0 1-3,1-2 1,-1-1 0,6 3-1,-6-2 0,1 0-1,2-1 1,-3 0-2,4 1 2,-1 1-1,-3-1 3,1 1 0,2 3-1,-3-1-1,0 2 0,0 0 1,0 1-1,0-3-2,0 2 0,0-1 1,0 1-1,0-4-1,0 1 1,0 0 0,0-2 0,1 0-2,2 0 2,-1 1 2,-2-1-2,0 1-2,2 2 4,-2-1-2,3 0 1,-3 1 1,0-1 1,0 2 3,2-3 0,-2 0-2,0 1-1,4-1 1,-4-1 0,2 0-3,3 1 4,-4 0-2,2 1 1,-3-2-2,2 2 5,0 0 2,1 0 0,-3-1-1,1 0-1,2 3 0,0-3-3,-3 0-3,0 1 2,0-1-2,0 1 2,0-1-5,0 2 5,0-2-1,0 0-1,0-1-1,0 0 0,0 0 0,0 0 1,0 1-2,0 0 1,0 0 0,0 2-1,0-1-1,0 2 1,0-1 3,0 3-1,0 0-2,0 0 1,0 0-10,-3 0-39,-6 0-60</inkml:trace>
  <inkml:trace contextRef="#ctx0" brushRef="#br0" timeOffset="-213916.37">15631 11237 11,'0'0'8,"0"3"-12,0-3 6,0 0 31,0 0 92,0 0-106,0 0-13,0 0 8,0 0 3,0 0-4,2 0-3,-2 0-2,0-2 2,0 1 4,0 1 3,0-1-7,-2 1-5,0-1-2,0 0-3,2 1 0,-2-2-1,2 0 1,-4-1 0,4 0 0,-3 0 1,0-2-2,2-1 5,-2 0-3,2 2-1,-5-1 2,2-1 1,3 0-3,-4 1 1,3-2 1,-2 2-1,1 1 0,1 0-2,0-1 3,-3 0 0,4 1-2,1 0-3,-5-1 4,5 1 1,-5 0-2,5-2-2,-1 2 5,-3-2-2,4 0-1,-7 1-1,4-2 3,0 1-1,2 0 2,1 2-4,0-2 2,-3 0 1,2 1-2,1-1 0,0 0 1,-3 1 0,3 2 0,-2-2-1,2 0 4,-2 2-2,2-3-1,0 1-2,0-2 2,0 1 0,0 0-3,0 0 2,0 0 1,0 2 1,0-1-3,0 0 1,0 1 1,0-1 0,0 3 0,0-3-1,-3 3 2,2-3-2,1 2 1,-3-1-1,1 0 0,0 1 1,2-2-2,0 3 1,-2-2 0,2 2 1,-2-3-2,2 2 0,0 0 1,0 1 1,-2-2-1,2 1 1,0-1 0,-5 3 2,5-3-3,0-1 0,-5 3 1,5-4-1,-1 1 0,-2 0-1,3 1 0,-1-3 1,1 1-2,0-1 1,-3 0 1,0 2 1,3-1-1,-1 1-1,1 4 2,0-2 1,-3 1-1,3 2 0,0-2-1,0 0 0,0 0 0,-1 0-1,1-2 0,0 1 2,0-2-2,0 0-2,0-1 3,0 0 0,0 0-1,0 0 1,0 0 0,0 3 2,0-2-2,0 1 0,0 1 2,0 0 0,-6-1-2,6 0 0,-1-1 0,-2 2 1,2-1-1,-2 0-1,-1 0 2,4-2-1,-5 0-1,3 0 1,0-1 0,0-1 0,2 0-1,0 1-2,0 0 2,0 3 2,0 0-1,0 2-1,-2 0 2,-1 0-1,3-1-3,0 1-4,0 1-19,0-2-33,0 1-68</inkml:trace>
  <inkml:trace contextRef="#ctx0" brushRef="#br0" timeOffset="-209244.91">15710 11256 4,'0'0'17,"0"0"-21,2 0 4,-2 0 5,0 0 19,2 0 117,-2 0-102,0 0-23,0 0 4,0 0-1,0 0-8,0 0 1,0 0-2,0 0 1,0 0-2,0 0 1,0 0 1,0 0-3,0 0-3,0 0-1,0 0 0,0 0-3,0 0-2,0 0 0,0 0 0,0 0 0,0 0 0,3 0 3,1 0-1,-1 0-1,1 0-1,3 0 2,-3 0 0,-3 0-2,4 0 1,0 0 1,-1 0 0,2 0-1,-2 0-1,3 0 2,0-2-1,0-2 0,4-1 0,-5 1 1,0 0 0,3 1-1,-5 0-1,-1 1 1,1 2 1,-1 0-3,-3 0 1,0 0 1,0 0 0,1 0 1,2 0-2,-2 0 1,5 0 0,-2-2-1,3-1-1,-2 0 3,2-2-2,2-1-1,-2 0 1,-1 1 1,3-1 0,-2 3-1,-3 0 1,0 1 0,-1 0 1,-2 0-2,4 1 0,-5 0 2,2 0-1,1 0 0,1-2-1,-2 0 1,5 1 1,-3-1-1,3-1-1,-3 0 2,3 0 0,-3 0-2,-3 1 0,5 1 2,-2-1 0,0 1-2,-2 1 1,3-2 1,-3 2-1,0 0 0,0-2-1,0 1 1,3 0 1,-1-1-1,0 0-1,0 0 2,2 0-1,-2-1 0,0-1 0,0 2 0,0-2 1,1 2-2,-3-1 1,3 3 0,-3-1 1,0 1-2,0 0 0,3 0 1,-4 0 0,2 0-1,1-1 1,0 0 0,2 0 2,-2-2-3,3 0 1,-2 0 0,0-1 1,0 1-1,-4 1-1,4 0 2,-5 0-1,4 2 0,-4-2 0,3 1 0,-3 1 1,0 0-1,1-1-1,2 0 1,-2-1 1,5 0-2,-6-1 1,4 0 0,3-1 0,-3-1-4,0 1 1,-1-1 3,3 0-2,-2 0 2,-2 2-1,3 0 1,-5 0 0,2 1 0,0 2 0,0-3 1,-2 2 1,5-2-4,-4 1 2,2-1 0,0-1 2,-2 0-4,2 1 1,1-2 1,-1-1 0,1 2 0,3 0-1,-3-1 1,0 1 1,0-2-2,1 1 1,-3 2 0,0 0 1,-2 0-1,2 2 0,-2 2 1,0-2 1,2 1-2,1-1 0,-3-1 0,1 0 0,2-3-2,1 3 1,-1-3 1,4 1 1,-3-1-2,-3-1 0,5 2 2,-2-2 0,0 1-1,0 0-1,-1 1 2,-2 1 1,2-1-2,-3 2 0,0 0 0,2-1 0,-2 2 0,0 0 0,0-1 0,0 0 0,2 0 0,0 1 0,-2-1 0,3 0 0,-3-2 0,4 3-2,-3-4 2,5 1 0,-5 0 0,2 3-1,-2-2 2,-1 2 1,0 0-2,0 0 0,0 0 0,0 2 3,0-2-1,0 1-2,0-3 0,0 1-2,3 0 1,0-3-1,1 1 2,-1-1 0,-3 0 0,4 1 0,-3-1 0,2 2 0,-3-1 0,0 0 0,0 2 0,0-2-12,0 3-18,-4 0-27,-3 2-82</inkml:trace>
  <inkml:trace contextRef="#ctx0" brushRef="#br0" timeOffset="-207676.82">15631 11298 8,'-2'0'80,"0"0"-50,2 0-19,0-4 4,0 0 3,0-2-10,0 1-4,0 1-2,0 1 2,0 2-2,0-2 6,0 3 5,0 0 5,-2 0 4,-1-1-8,-1 1-4,0 0 1,1 0 3,-1 0-4,0 0-1,1-1 1,-1 1 0,0-1-1,1 0-4,-1-2-1,2 0-3,0-1 2,-4 2-2,3-3 0,-1 1 2,0 1 2,0 0 2,-3 1-1,0 1-1,3-2 3,-3 2-5,3 0 1,-3-1-2,1 2 2,-1-2-4,3 0 0,0 0 1,-3-2 0,3 0-2,-2 1 1,1-3 1,-2 2-1,0 0 1,-2-1-1,3-1 3,0 2 1,-1 2 2,-3-2-3,5 2 1,-2-1 0,0 0-4,1 1 1,-3-2 0,3 2-1,2-2 1,-3 1-2,0-1 2,0 0 0,-1 0 0,3-1 1,1-1 2,0 2-2,-1 0-1,0-2 1,1 2-2,0-1 2,0 2-2,-3-2 1,0 1 1,1 1-1,-1-1-2,1 0 2,-3-1 0,5 1-1,-3 0 0,3 0 0,0-1 1,-3 3 1,4-1-2,2 0 2,-4 0 1,3 0-3,-2 0 2,4 1-1,-3-1 2,-1-1-3,4-1 0,-2 1 1,-2-2 2,1-2-3,1 4 0,-3-2 1,4 1 0,-2-1-1,-1 0 0,0 2 1,-2-1 2,2 0-3,-2 0 1,1 1 0,1 0 1,0 1-2,0 1 0,2-3 0,-3 0 1,0 2-2,4-3 1,-3 1 0,4 0 0,-6-1 0,6 0 0,-1 2 1,1-1 0,-3-1 2,2 2-3,-2 2 2,0-3-2,2 2 2,-3-1-1,4 0-1,-5 1 2,3-3-3,2 1 0,-5-2 0,3 0 2,0 0-1,0-1-1,2-1 1,-5 3 1,4 0-1,1 1-1,-5 1 2,5 2 1,-2-1-1,-1 1-2,2 0 1,-2 0 1,3-1-1,-3 1-1,2-1 1,1-1 0,0 1 0,0-2-2,0-1 2,0 1 0,0-1 0,0-1-2,0 2 2,0-1 1,0 0-1,0 3-1,0 0 2,0 0 1,0 0-1,0 1-1,0-2 0,0 2 1,0-2 1,0 1-4,-4-1 2,4 1 2,-3-3-2,0 1 0,2-2-2,-3 1 4,4 0-2,-3 0-2,-1 1 2,1 2 2,2-2-2,-4 2 0,3 0-2,-3 2 2,4-2-8,-4 1-24,0 1-27,1-2-52,0 0-106</inkml:trace>
  <inkml:trace contextRef="#ctx0" brushRef="#br0" timeOffset="-205740.4">15614 12518 37,'-7'5'34,"3"0"-6,-3 0-1,0 1 10,3 0-15,0-3-13,-1 0-1,4 0 1,-4-1 1,5 0 3,-5-1 1,4-1 5,1 1 2,-4 0-2,4 1 0,-3 0-3,-1 1-5,-3 2-4,3 0-1,-6 1 2,4 1-3,0 0 0,-1 0-1,2 1-2,1-1 2,0-2-2,0 0-2,0 0 1,-2 1-1,5 1 0,-3 0 0,1 2 0,-1-1 1,-3 1-1,3 0 1,-1 0 2,-1 1 0,4-2-3,-2-2 3,-2 0 0,5 0 0,1-2-2,0-3-1,0 2 0,-3 0 1,3-1-2,-1 2 0,1 0 1,-6 1 2,5 2-2,-3 3 0,1 0 3,-1 0-4,-3 0 2,3-1-1,-1 0 0,1-2 0,2-1-1,0-2 2,-1-1-2,3 0 2,0-1-2,0 1 2,0 0-1,0 0 0,-1 3-1,1 1 1,0 2 0,-3 0 1,2 2-1,1-1 0,-6-1 1,5 2-1,1-5 0,-6 2-1,6-3 2,-1 1 0,1-3-2,0 2 0,0-1 2,0 0-1,0 4-1,0-2 0,0 0 1,0 2 1,0 0-1,0 0-1,-3 1 2,2 1 0,1-3-1,-3 1-1,-1-2 2,4 0 1,-3 1-2,2-1-1,1 0 2,-3 2-1,1 0-1,0 1 0,2 1 2,0 1-1,0-1-1,0 0 0,0-1 1,0 0 1,0 1-2,0-4 1,0 1-1,0-3-13,0-1-27,0-3-29,0-2-86</inkml:trace>
  <inkml:trace contextRef="#ctx0" brushRef="#br0" timeOffset="-204648.49">15581 12533 7,'0'0'16,"0"0"1,0 0 2,0 0-2,-5 0 8,4 0 7,-2 0-4,1 0-1,0 0-5,-1 0-1,3 0-5,-1 0 1,-2 0-7,2-1-1,1-1-2,-3 1 0,-1 0-3,-2 0 1,2 1-1,-2-1 2,0 1-2,-1 0-3,3 0 4,-3 0-1,1 0 4,-4 0-1,6 0 1,-3 0-1,3 0-1,-3 0 1,1 0-2,2 0 2,-3 1-1,1 2-1,4 2 1,-5 0-3,0 1-3,0 1-1,2 0 4,-5 0-1,4 0-1,-2 0-1,1-1 1,0 0 2,-1-1-3,1 1 0,-2-1 0,3 1 2,-1 0-2,3-2-1,-3 2 2,2-1 1,0 1-2,-2 0 0,0 1 1,-1 2-2,1-2 2,0 3-2,-2-2 2,3 1-2,0 1 2,-1-2-2,-3 0 2,5 0-2,0 0 2,-1-1-2,3-1 2,-1-1-1,-1 0 0,4-1 0,-4 2 0,0 0-1,4 2 1,-3 0 0,1-1 0,-1 1 1,-2-2-2,5 1 1,-2 1 1,2-3-1,-4 1-1,3 2-1,-2-2 4,1 0-1,1 0-2,0 2-1,0-2 4,0 2-2,2-1 0,-2 0 0,-3 2 1,5-2-2,-5 0 2,4 0-1,1-3-1,-4 3 2,4-1-2,-3-1 2,0 1-2,3-3 2,-1 2-2,-2-2 1,2 3 1,-2-1 0,3 1-2,-4 0 1,1 2 1,2-1 0,-2 3-1,-1-1-1,1 0 1,1 0 0,2 1-1,0-1 1,0 0-1,0-3-2,0-1-4,0-2-15,5-2-20,-1-1-44,0-1-112</inkml:trace>
  <inkml:trace contextRef="#ctx0" brushRef="#br0" timeOffset="-203704.41">15668 12577 174,'-4'0'32,"0"1"-31,0 1 7,4-1 19,0 0-18,0-1-7,0 0-7,0 1-5,0-1 10,1 1 0,3 0-1,2-1 0,-2 1 3,-3 0 1,6 1 2,2 0 7,-2 3 7,1 1-4,1 0-5,3 3-5,-4 0 1,0 0-4,2 2 0,-4-2-1,1 1 1,-1 1-2,3-3-1,-2 0 1,-3 2 2,4-1-3,-1 2 1,0 1 0,-1 0 3,1 2-3,0 1-2,-3 0 4,0-1-2,0 0 0,0-1-2,2-2 1,-5 0 2,2-3-1,-2 1-3,4-1 0,-5 1 3,2 0-1,1 2 0,-3 2 0,2-2 1,-2 1 1,0 0-2,0-1 1,0 0 2,0-3-2,0 2 0,0-3 0,-2 1 1,-1 0-1,1 0-1,2 0 1,0 1 0,0 0 0,0 0-1,0 0 1,0-1 1,0-2-1,0 0-2,0 0 1,0-4 0,0 1-23,0-3-66,0 0-43</inkml:trace>
  <inkml:trace contextRef="#ctx0" brushRef="#br0" timeOffset="-202812.58">15625 12535 28,'-4'2'55,"4"0"-12,-6-1-3,6 0-5,0 0-5,-1 2-7,1-2-4,0-1-6,0 0-7,0 0-6,0 0 1,0 0 3,0 0 2,1 0 3,6 0-1,-2 0 3,-1 0-4,3 0-1,-1 0 1,0 3 5,4 1 0,1 1-3,0 1-3,2 0 1,-2-1-6,0 1 0,0-1 1,1-1 2,-1-1-4,2 0-1,1-2 2,-3-1-1,2 1 1,0 2-2,0-1 2,-5 0 0,3 2 0,-1 2-2,-2 0 3,1 3 0,-2-1 0,-1 0-2,3-1 0,-2 0 2,1 0-3,1-1 0,-4 0 1,3 0 1,1-1-2,-2 1 1,4 0 0,-3 1 1,-1-1-1,-1 2-1,1-3 2,-3 4 1,0 0-2,-1-2-1,4 0 1,-6 0 1,2-2-1,-2 0-1,2 2 1,0-3 1,1 1-1,-4 0-1,1-1 1,5 2 1,-6 1 1,1 0-5,2 2 4,-2 0 1,4 0-2,-3 1-2,3 0 2,-5-1 2,4 0-4,-2-1 0,3 0 2,-4-2-1,2 0 0,-1 2 0,0-4 1,1 3 2,1-1-3,-1 1 0,1 0 2,0 1 0,0 1-1,0-1-2,1 1 3,0-1 0,-4-1-1,4-1-2,-3 0 3,3 0-1,-4-1 0,2 1-1,1 1 1,0-1-3,-1 2-4,4 1-12,-6 0-24,5 2-26,-6-3-49</inkml:trace>
  <inkml:trace contextRef="#ctx0" brushRef="#br0" timeOffset="-200645.28">15728 11289 34,'0'0'30,"-3"0"-42,3-3-5,0 0 16,0-3 1,0 1-1,0 3-2,0 0 3,0 1 3,0 0 18,0 1 15,0 0 16,-1 0 8,1 0-24,0 0-6,0 0-1,0 0-5,0 0-15,0 0-6,0 0-2,0 0-3,0 0 0,0 0 0,4 0 4,3-1 3,1-2-4,0 0 3,1 0-2,2 1 1,-3 1-3,3 1-1,1 0 3,-1 0-2,0 0-1,0 1 1,0 2 1,0-1 0,2-1-1,-1 0-1,2-1 2,0 0 0,-2-1-1,1-3-1,1 1 1,-3-1 0,1 1-1,-1 0-1,0 1 3,1 1-1,-1 1-2,-6 0-1,5 0-3,-4 0-2,-1 3-1,-1 0 5,0 0 1,1-2 3,1-1-1,0 0-1,4 0 4,1-3 0,0-4-3,-1 0 1,4 1 0,-3-2 0,0 1-3,-1 4-1,-3 2-6,-1-1-6,-1 2-1,2 0 8,-6 0 7,2 0 3,-2 0-2,5 0 1,-2 0 1,3 0-1,-2-2 3,5 0-2,-2-4 3,1 2-2,2-3-2,0 1 0,0 2 1,-3 0 0,-1 1-2,-2 3-1,-1 0 2,-3 0-1,5 0 2,-6 0-2,4 0 3,-4 0-1,4 0-2,3 0 1,0-1 2,-1-4 1,5-1-3,0-2 0,0 1 0,-4 1 2,4 0-2,-6 2-2,2 1 4,-2 2-2,-1 1-2,-4 0 1,2 0 1,3 0 0,-4 0 1,4-2-1,0 0-1,2-1 2,-3-1-1,4-1 0,-1 1 2,-1-2-1,5 1-1,-4-2 1,0 1 1,-2 2 1,5 0 1,-3 0-4,-1 0 4,-2 2-1,3-1-4,-3 1 1,0 0 0,3-1 1,-4 0-2,2 0 0,1 0 2,-2-1-1,3-2 0,-2 1 0,5-2 1,-4-1-1,2 2 0,2 1-1,-3-1 2,-2 2-3,2 0 2,0 2 0,-3 0 0,0 0 1,1 1-1,-3-2 0,3 1 1,-1 0 0,0-2-1,3-2 0,-3 1 1,3 0 1,0-3-2,-1 2 0,3-1 2,-3 1-1,1 0 0,0 2-1,-2 1 0,1 2 0,-5 0-1,2 1 2,-2-1-2,5-1 1,-5 1 0,4-2 0,-1-1 1,3-1 1,-1-1-2,3-1-2,2 0 4,-4 0-2,1 0 0,1 0-2,-3 2 2,1 1 2,-1 0-4,1 2 1,-3 0 2,-1 2 1,4-2-4,-3-1 2,-1 0 2,1-2 0,2 1-4,0-2 2,3 0 0,-2 0 2,0-1-4,-2 1 2,2-2 2,0 3-2,0-1-2,-3 1 2,0 2 0,1-1 0,1-1 0,0 0-2,1-1 4,3-3 0,-2 1-4,0-2 0,3 0 4,1-2 0,0 1-4,-2 2-1,1-2 4,-1 3-20,-5 0-47,-3 2-50</inkml:trace>
  <inkml:trace contextRef="#ctx0" brushRef="#br0" timeOffset="-199464.81">15589 11243 41,'0'-1'11,"0"0"-8,0 1 8,-1-1 6,-4 1 2,1 0-6,0 0-2,1 0 5,-1 0 4,1 0 5,2 0 7,1 0 2,0 0-6,0 0-3,0 0 3,-3 0-3,2 0 0,-2 0-6,-1 0-3,-2 0-6,2 0-3,0 0 0,-4 0-5,-1 0-2,-5 0 2,2 0-1,1 0-1,-5 2 1,1 1 2,0-2 2,0 0 0,-1-1 3,3 0 1,0 0-2,2 0 0,2-4 0,0 1 0,1-2-2,-4 1-3,1 0-3,-1 0 2,-2 2 0,0-1 0,-4 0 0,-2 2 0,2-1 0,2 1-1,-2 0 1,2 0 2,3-2 0,0 0-1,2-3-2,3 1 3,-4-2 0,4 0-3,-3-3 0,-3 2 2,2 0-1,-2-1-2,-1 1 1,2 2 1,-2 0-1,-1 1 0,3 2-1,3-2 2,-1-1 0,-3 2-2,3-2 1,1 0 0,-1 1 0,0-1-1,1 1 0,2-2 3,1 1-3,1-3 0,-3 2 0,3-1 1,-1 0 0,-3-1 0,5 1 0,-6 1 0,2 1 1,1-1-2,-3 1-1,0 0 4,1-1-2,2 1 0,-1-4 0,1 2 0,1-2 0,-3-2-2,5 1 1,-1-1 0,2 1 2,-2-1-3,0 4 2,-1 0 1,-4 3 0,5-1-1,-5 3 0,0-1 1,1 0-1,2-1-1,-2 1 0,-1-1 1,0 0-1,4 0 0,-4-2-7,2-1 6,1-3-4,1-1 0,-3 1 1,5-1 1,-2-1 3,3 5-2,-3-2 2,0 1 1,3 3-1,-2 1-4,1 1 0,-1 0-6,2 0-3,1 1-15,-1 0-19,-2 1-7,5-1-56,-6-1-46</inkml:trace>
  <inkml:trace contextRef="#ctx0" brushRef="#br0" timeOffset="-197796.49">15660 11302 26,'0'0'40,"0"0"-3,0 0-3,0 0-1,0 0 1,1 0-15,-1 0 3,6-2 1,-2 0 1,0-2 2,0 1-10,0 1-1,1-1-5,2 2 0,-3 1-5,0 0-3,0 0-2,1 0 3,0 0-2,2 0-1,-3 1 1,4 2 2,1-2-2,2 1-1,0-2 3,1 1 0,5-1 2,-5 0-3,4 0 4,2 0-3,-3 3-1,2-1-2,-2 2 2,0-2 0,1 2-1,-1-3-1,-1 0 0,1-1 4,2 0-4,1 0 0,0 0 3,-2-4 0,4 0-2,1-2-1,-5 3 0,2 0 1,-2 2-1,-5 1-1,0 0 1,-1 0 2,-3 0-2,4 0-1,-4 1 2,1 0 1,0-1-2,3 0 0,1 0 0,3-1 2,0-4-2,0-2 0,3 0 1,-1 1-2,0 1 2,-3 2-1,-3 2 0,-3 1 0,-1 0 0,-3 0-1,2 0 1,-2 0 1,-3 0-1,6 0-1,-3 0 2,6-1-1,-2-1 1,1-1-1,5-2 1,-3 0 3,-1-1-3,3 2-2,-4 1 2,2 1-1,-3 2 0,2 0-2,-6 0 2,2 0 1,-4 2 0,3-2-2,-1 2 2,3-2 0,0 0-1,-2 0 0,2 0 2,3 0 1,0-4-2,1 1-2,-3-2 3,3 2-1,-1-1-1,-3 3-2,1 0 3,-4 1-1,0 0 0,1 0-1,2 0 1,-3 0 1,3 0-1,-2 0-1,2 0 1,3 0 2,-2-2-2,1 0-1,2 0 2,0-2 0,0 1-2,-3-1 0,1 2 2,0 0 0,0 1-1,-5 0-1,4-1 1,-1-1 1,3 1-1,-5-2-1,6 0 2,1 0 1,-1-1-3,0 2 0,0 0 1,-1 1 0,-1 1 0,-5 1-2,2 0 2,0 0 1,-2 0-1,3 0-1,-3 0 2,3 0 0,-1 0-1,0-3 0,3 0 1,2-3 0,0 1-1,-3 1-1,3 1 1,-2 0 2,-2 1-3,0 0-1,-2 2 2,5 0 0,-6 0 0,3 0-1,-3 0 2,0 0 0,1 0 0,4 0-2,-1-3 2,4 2 0,-4-2-1,3 1 0,-2 0 0,2-1 0,0 1 0,0 1 0,-3 1-1,2 0 2,-5 0-1,2 0-1,2 0 1,-2-1 1,-2-1-1,5-1 0,-2 0 0,2-1 1,0 0-1,-1 0-1,0-1 1,-1 4 1,2-3-2,-5 2 0,5 0 1,-4 0 0,1 1-3,-1 1-6,-1 0-5,0 0-6,1 0-8,-5 0-21,-1 0-72</inkml:trace>
  <inkml:trace contextRef="#ctx0" brushRef="#br0" timeOffset="-195192.52">15718 11334 53,'-1'0'41,"-4"0"-23,3-3-6,-1 0 5,2-1-5,-2 1 1,-1 1 5,0 1 0,-3 1-2,1 0 0,-5 0 3,0 2 7,0 2-1,0 0-3,0-1 0,2 0 4,1-2-8,-2-1-3,2 0-3,-3 0-2,2 0-5,-2 0-1,-3 0-2,2-1 1,-1 0-1,-2-1 0,-3 1 0,-2 0 1,3 1 4,0 0-3,-1 0 4,1 0 1,-1 0-2,0 0-4,1 1 0,2-1 0,0 0 1,4 0-2,-1-1 0,4-1 1,-3-2 0,1 0-1,-2 0 0,3-1-2,0 0 4,-1 2-2,-1 0-1,-6 2 4,5 1-3,-3 0-1,-1 0 1,1 0 1,0 0-2,-1 4-1,4-2 0,-5 0 2,5-2 1,1 0-3,2 0 3,1-2 1,1-4 2,-4 0-6,4-1 2,-1-2-1,-1 1 1,0 2 1,-1-1-3,-1 2 2,-3 1 0,1 1-1,0 0 1,0 3-1,-1-3 3,2 1-3,-1 0-1,2-1 3,0 0-1,1 0-1,2 0 0,-1-2 1,1-1 2,-2 0-4,5 0 2,-6 1 1,4-1-1,-2 2-1,0 0-1,-1 0 0,-1 1 2,0 1-2,0-1 0,1 2 0,2-3 2,-3 2-2,2-2 0,1 0 1,-2 0 0,2 0-1,-1 0-1,1-1 2,-2 3-1,2-3 0,-3 1 0,0 1 1,0 0 1,1 1-2,-1 0 1,-3 0 0,3 0 0,-2 2-1,2-2 0,0 0 1,0 1-1,3 0 0,-3-1 0,2-1-1,-2 0 3,3-2-3,-3 1 1,4-2 1,-4 2-1,4-1 0,-3 0 0,3 2 1,-4-1 0,1 4-1,0-1 0,1 1 0,-1 0 0,0 0-1,2 0 0,-2 0 1,5 0 1,-4-3-2,2 1 1,1 1 1,-3-3-1,1 1 0,-3 0 0,-1-1 0,3 0 1,1 0-2,-3 2 1,-2 1 1,2 1-1,0 0-1,0 0 0,0 0 1,1 0 0,-3 1-2,5 0 3,0 2-2,-3-1 1,2-2 1,1 0-1,-3 0 0,4 0 1,-4-2-2,4-2 1,-2 2 1,1-2-1,-3-1 0,1 3 0,2-2 1,-3 2 0,2 1-2,1 0 0,-3-2 2,1 2-1,0 0 0,1 0-1,1 1 2,-1-3-4,2 2 7,-1-1-8,4 0 9,-3-1-9,2 1 3,1-1-3,2 2-3,-1 1-8,3 0-20,0 2-66,0 7-93</inkml:trace>
  <inkml:trace contextRef="#ctx0" brushRef="#br0" timeOffset="-193004.37">15649 11312 78,'0'-1'74,"-5"1"-74,3 0-1,2-1 4,0 1 4,0 0-6,0 0-5,0 0 4,0 0 0,0 2 0,0-2 4,0 0 16,0 0 9,0 0 0,0 0-2,0 3-1,-2-3-5,0 0-9,2 0-8,-2 0-4,-1 1 2,1 0-2,-2 0-1,-1 1 2,1-1 1,0 1-2,-3 0 0,0 1 0,3-2 0,-3 0 1,3 0-1,-2 1 3,-1 1 0,0 0-2,2 0 0,-8 1 1,8-2 0,-6 2-1,0 0-2,-1 2 2,1-2-1,0 1 2,-1-1 1,1 0 0,0-2 6,-1 1 3,7-1-3,-6-1-3,4 0-1,-2 1-3,1-2 0,-2 0 1,2 0-1,-3 0 0,4 0 1,-1 0-2,-1 0 3,0 0-2,-1 0-1,-4 3 1,3 0 3,-2-1 0,0 1 0,1 0-1,0-1-1,1 1-1,4-1-2,-3-1 1,0-1 2,5 0-1,-2 0-2,0 0 2,-2 0 3,3 0-4,-3 0 0,0-3 1,0 0 2,-2 1-1,0 1-1,-2 1-1,-2 0 4,0 0-4,4 0-1,-4 1 2,3 2 0,4-1-1,0 0-1,-2-1 2,6 1 0,-3-2-2,3 0 0,0 0 3,-3 0 0,3 0-1,-3-2 2,1 1-1,-4-1 2,2 1-3,-1 0 0,0 1 0,-1 0 1,1 0-1,-4 0-2,2 0 1,0 0-1,2 0 0,1 0-1,-2 1 2,5-1 0,-2 0-1,0 0 0,3 0 2,-3-2 1,3 0-3,-3 1 1,3-2 1,-2 1-1,-5 1 0,1 0-1,2 1 1,-3 0 1,0 0-2,0 1-1,5 2 2,-4-2 0,3 0-1,2 0-1,0 0 2,-1-1 0,3 0-1,-1 0 0,-1 0 1,4 0 1,-6-2-2,0 0 0,0 1 1,0 1 0,2 0-2,-6 0 1,4 1 1,-3 3 0,-1 0-2,0 0 1,4 0 0,-2-3 1,2 0-2,1 2 2,-3-3-2,5 1 3,-7 0-3,4 0 0,0 0 2,-1 1 0,-1 0-1,1 2-1,-2-2 1,5 0 1,-5 1-2,3 1 0,1-2 1,0 2 0,-3-1 0,1 1 1,1-1-2,0-1 2,0-1 0,0 1-2,1-2 2,0 2 0,-3 1-1,1-2-1,1 2 1,-4 1 0,1 1-1,0 2 1,-1-1 0,0 0 0,3-2-1,-3 0 0,4-1 2,-2-1 0,3-1-2,-1-1 1,3 1 1,-2-1 1,-1 0-3,-3 0 1,5 0 0,-2 0 1,-2 0-2,0 1 0,-1 4 1,0-1 0,2 0 0,-3 0-1,0 1 1,0-2 1,0 1-1,5 0 0,-5-2 0,4-1-1,-2 0 2,3 0-1,-3 0 0,2 0 1,0 1-2,2-1 1,-2 2 0,0 0-1,-2 1-6,5 2-16,-3 1-14,3 1-39,-4 2-81</inkml:trace>
  <inkml:trace contextRef="#ctx0" brushRef="#br0" timeOffset="-189240.4">15526 12529 10,'0'0'-6,"0"0"2,5-2 4,1-2 0,-1 2 0,-5 2 0,1 0 0,-1 0 12,0 0 29,0 0 15,0 0-9,0 2-12,-1 2-4,1-2-2,-3 1-6,1-2-10,2 0-5,0-1-3,0 0-4,0 0-1,0 0 0,0 0 3,0 0 4,0-2 3,0-1 7,0 2 2,0 0 2,0 1-2,0 0-3,-2 0-2,-2 0-4,1 0-3,-1 0-4,0 0 2,2 0-4,-3 2 2,0-2-1,1 1 0,0 1 2,0-2 0,1 1 0,-4-1 4,3 0-1,0 0-3,-3 0 2,3 0 1,-2 0-3,2 0-2,-6 0-1,2 0 2,4 1-4,-7 0 1,4 1 1,-4 0 0,2 1-1,1-2-1,-3 2 2,4-3 1,-2 0-2,3 0 1,-1 0 1,1 0 0,-4 0 1,5 0 0,-2 0-2,0 0 3,-1 0-3,1 0-1,0 0 0,-3 0 1,3 0-1,-3 1-1,5 1 1,-2 0 1,0 0-1,0 0-1,3-2 2,-2 1 0,2-1 0,-1 0-2,3 0 1,-2 0 1,1 0 0,-1 2-3,0-2 3,-3 1 0,3 1-2,-3 1 0,3 0 1,-3 0 1,3 0-2,2-2 0,-3 2 1,-1-2 2,2 2-2,-2-1-1,5 0 1,-2-1 1,-1 2-1,0-3-1,1 1 1,-1 1 1,0 2-1,-1-3-1,-1 2 1,1 0 1,-1 0-1,0 2-2,-1-1 2,0 2 1,3-1-1,-3 0-1,0-2 2,3-1 0,0 1-1,-1-3-1,4 1 2,-4 0 1,3 1-2,-2-1-1,0 0 1,-2 0 2,-1 1-3,3 0 0,-2 2 1,0 2 1,-1-1-3,1 1 1,-4 1 1,5-3 1,-2 2-2,0-2 0,3 0 2,-1-1 0,3-1-1,-2 0 0,-1-2 1,3 1 1,-2 1-3,-2 1 0,-1-2 1,3 4 1,-6 0-2,3-1-1,2 2 2,-5-1 1,4 0-1,-1 1-1,1-1 1,0 1 1,-1-2-1,0 0-1,3 1 2,-3-2 0,0 1-2,1-1 0,0 1 1,0 1 1,-1-1-1,0 1-1,0-1 1,0 2 1,1 0-2,0 0 0,-1 0 1,-2-1 1,3 1-1,0-1-1,-1 1 2,0 0 0,0-1-1,1 1-1,0 0 1,1-1 1,1-3-1,0 2-1,-1 0 1,-1 0 1,-1 2-1,0 1-1,-1 1 1,1-2 0,0 3 0,-1-1-2,2-1 3,-1 1-1,-3 0 0,2 1-1,-1 0 1,3-1 1,-3 1-2,2 0 1,1-1 0,0-2 0,-1 1 0,3-3-1,1 0 1,0-2 0,3 1-4,0 1-4,0-2-13,0 4-31,0 1-31,0 2-46</inkml:trace>
  <inkml:trace contextRef="#ctx0" brushRef="#br0" timeOffset="-187752.88">15614 12546 137,'-4'0'70,"1"0"-69,0 0 9,3 0 19,0 0-22,0 0-8,0-3-1,0 2 5,0 0 1,0 1 5,-1 0 13,-3 0 9,-1 0-4,-1 0-11,3 0-1,-3 0-2,-1 0-2,0 0-6,2 1 0,-2-1 2,-3 0-4,4 0 0,0 0 2,-3 0 3,0 0-1,0 0 0,-3 0-1,2 0 2,-3 0-1,1 0 0,-2 0-4,-1 0 1,0 0-2,-3 4 0,1-2 0,-1 1 0,1 0 3,-1-1-5,3-2 2,-1 0 1,4 0-1,-2 0 0,0 0 0,2-3 0,1 2 1,-5 1-2,4 0-1,-6 0 2,3 2-1,-2 3-2,0 0 1,0 0 1,0-1-1,4 0 0,-2 1 0,-1-2 0,3 1 1,3-3-2,-4 1 1,3-1 0,0 2 1,0-1-1,-2 1-1,-1-1 2,2 0 0,-4 0-2,4 1 1,1 0 0,-3-1 1,3 0-1,1-1-1,0 2 2,5-3-1,-8 1 0,8 0-1,-5-1 2,2 1-1,-1 1 0,1-1-1,-2 1 1,2 0 1,-1 0-1,0-2-1,1 1 2,2 0 0,-4 0-2,2-1 1,1 2 0,0-1 1,-1 1-3,1-1 2,-2 1 0,3 0 1,-3 0-3,1 2 2,-2-2 1,2 2-1,1 0-1,-1-1 1,2 0 0,-1 0 0,-3-1 0,6 0 0,0 0 0,-3-2 1,1 2-1,-1 0-1,1 1 1,0 2 1,-1-2-2,-3 1 1,5-1 0,-2 1 0,3-1 0,-3 0-1,3-1 1,-3 0 0,2-1 0,1-1 0,0 1 1,0-1-1,0 1 0,-3 0 0,1-1 1,1 1-1,-2 1 0,3-1-1,-5 1 1,1 2 0,1 1 0,-3 2-1,2-4 1,1 2 1,1-1-2,-1-1 0,1-1 1,1-1 2,1 0-2,0-1 0,0 0 1,-3 0 1,3 0-2,-3 0 0,-2 0 3,0 0-3,0 0 0,1 1-1,0 0 2,-5 3-2,3-1-1,1 1 0,1-1 2,-4 1 1,7-1-2,-6 0 1,1-1 1,2 0 0,-1-2-2,1 0 1,1 0 3,-4 0-2,1 0-2,2 0-1,-3 1 4,1 2-2,-1 0-2,-3 0 1,1 3 1,0 0 0,0-1-1,-2 1 0,4-1 2,-5 1 1,5-2-3,-1 2 1,1 0-1,1-1 2,2 2-3,1 1 0,-2 0-1,4 3-7,2 0-50,-1 5-57,-3-1-112</inkml:trace>
  <inkml:trace contextRef="#ctx0" brushRef="#br0" timeOffset="-184217.26">15640 11302 0,'0'0'0,"2"-3"1,-2 3 0,0 0 0,0 0 3,0 0 27,0 0 20,0 0-11,0 0-12,0 0 7,0 0-1,0 0-12,0 0-12,0 0-1,0 0 1,0 3-3,0 2-4,-4-1 0,-1 0-1,1 1-1,-3-1-1,0 1-1,3 2 6,-3-1-5,3 1 4,0 2 6,0-2 0,-3 1-3,3 0 0,-2 1 0,1 1-3,0 0-1,0 1-3,-2-1 2,0-1 0,0 3-1,-1-3-1,1 1 2,1-2-1,-1 2 0,3-3-1,0 0 3,-3 0 0,7 0 3,-3 0-1,2 2-3,-2 0 0,0 1-1,-1 0 0,0 1 2,-3 1-1,1-2-1,-1-1 0,1 0 1,-3-1 1,2-1-2,0-1 1,2 0 0,0 0 3,3 0-4,-2 0 0,1-1 0,3 2 2,-2 0-1,0 0-1,2 0 1,0 2-1,0-1 0,0 1 1,-5-1-2,4 1 3,-4-2-2,0 0 0,4-1 1,1 0-2,-3-1 0,2 1 0,1 1 0,0 0 0,0 1 0,0 1-1,0 1 2,0 1 1,0 1-2,1-1 2,2 1-1,-3 1 0,0-5 0,1 2 1,-1-3 2,0 1-2,0-3-1,0 1 0,0-2 0,0 1 0,0 0-2,0 1 0,5 2 1,0 0 0,-1 1-1,-2 2 1,5 1 1,-6 1 0,2-1 0,4 1-1,-7-5 1,1 2 0,2-3-2,-3-1 1,1-2 1,-1 0-1,3-1 0,0 1-1,-3 1 2,0 0-1,0 0 0,1 2-1,2 0 3,-3 0-1,0 2-2,1 0 0,2-1 2,0-2-1,-2 0-1,4-1 0,0 1 1,-4-4 1,4 2-1,-1 0-1,3 0 2,-3 1-1,-1-2 0,-2 2 0,2 1 0,-3-1 2,0 1-2,0 2 0,1 1 1,-1 1 1,3-1-3,0-1 0,1 0 1,0 0 0,0-1 0,-1 0-1,1-3 2,0 1-1,1 1-1,-1-1 1,0 1 1,0 0 0,1 1-1,0 4 0,-1 0 1,3 1 0,0 3-1,-3-1 0,-3-1 1,4 0 2,-3-1-4,1-3 1,-3-1 1,1-3 1,-1-2-2,3 0-1,-1-1 2,-2 0 0,0 2-2,4 0 0,-1 3 1,1 1 1,-2 3-1,4 2-1,-2 2 0,3 2-4,-3-3-7,3 1-16,-4-4-17,1-2-15,-2-6-30,0-3-36</inkml:trace>
  <inkml:trace contextRef="#ctx0" brushRef="#br0" timeOffset="-182573.11">15642 12552 0,'0'-4'0,"0"2"0,2-2 0,0 1 2,1-1 48,-3 1-12,4 0-34,-4 1 3,3-2 15,-2 3 4,2 0-1,-3 1 1,0 0-4,1-3 4,-1 2-2,0-1-5,3-1-5,0 1-6,-3-4-7,4 0-1,-3 0 1,5-1-1,-2 1-1,-3 1 0,4 2 1,-5-1 0,5 0 0,-3-1 0,0 1 1,0 2 0,0-2-1,-2 2 0,5 2 1,-5-3 1,0 0-3,4 0 0,-2-1 2,3-2-1,-4 1-2,5-2-1,-2 0-2,-3 0-1,5 1 0,-2-2 3,-3 3 3,4 0 0,0 0 0,-5 1 0,1 1 0,4 0 1,-5 0-2,4 2 1,-1-2 1,-3 2-1,4-1-1,-4-3 2,2 1-1,3-2 2,-4 0-5,2-2 4,-2-1-2,2 0-2,0 2 0,1 0 2,-3 1 1,5 0 0,-6 1-1,4 2 1,-2-1 1,0 1-1,0-1-3,0 2-1,-2-2-1,5 1-3,-5-2 2,4 0 3,-4-2 2,2 0 0,3-1 0,-5-1 1,4 1 1,-1-3 0,-3 1-2,1 0 2,-1 2 2,3-1-2,-3 2 1,1 0 1,-1 2 0,3-1 0,0 1-2,-3 1 0,0-1 1,0 2-1,0-1 0,0-2 0,0 0 0,0 0 0,0-2-2,0-2 1,1 0 1,2 0-1,1-3-2,-1 3 2,-2 1 2,2-1-3,-2 3 2,2 0-2,-1 1 4,-2 3 0,0-1-1,0 0 1,0 0 1,0 0 1,0 0-3,0-1-1,0-1 0,0 0-1,0-1-2,0-1 2,0-1 1,2 0-1,1 1-1,-1 1 1,-2 0 2,0-1-1,2 4 0,0-2 1,-2 0 1,0 1-1,2-2 0,-2 0 1,0-1 1,0-1 1,0-1-2,2 0 0,1 1 1,-3-1 0,0 0-3,0 1 0,1-2 0,-1 2 0,0-2 0,0 4 0,0-3 3,0 2-4,-1-3 2,-4 2 2,3-2-1,-2 1-1,-1 1-2,3-2 0,-3 3 1,5-1 1,-1-1-5,-2 2 2,2-2 2,1 1-1,-3-1-1,3 1 2,-3 0 0,2-1 1,-2 1-2,2 2 0,-6-4 1,3 2 1,-3-2 1,0 0-2,3 0 2,-3 2 0,3-1-2,-2 3-2,3-1 3,-1 2-1,4-1-1,-4 1 3,4 1 3,0 1-1,-6 0 1,5-2 4,-2 1 0,-1 0-4,0 0 1,-3 0-2,3 1-1,-5-2-1,2-1-2,2 0-1,-5-3 1,3 1-2,-1-1 0,4-1 0,-3 1 1,3 0-1,2 2 0,-1 2 0,1 0 3,2 5-3,0-2-1,0 3-1,0 0-1,-5 1-41,0 7-21,-6 0-93</inkml:trace>
  <inkml:trace contextRef="#ctx0" brushRef="#br0" timeOffset="-180788.88">15642 11268 143,'0'0'70,"0"0"-62,0 0-3,0 3 6,0-3-7,0 3-2,0 0-1,-2-1 3,0 2 4,-3-2 5,1 0 1,0 1 0,0 0-4,-2-1 3,5-1-3,-3 1 1,-2 2-1,1-3 2,0 1-9,-1 2 0,-1-1-2,1 1 3,1 1-3,-1-1 0,-4 0-1,3-1 2,2 1-1,-2 0-1,-2 1 1,3-2 3,-1 2-3,-2 1 4,1-3-2,-2 3 1,5 0-3,-7 1 0,6 0 1,0 1-1,-1-1-2,3-2-1,-3 2 4,3-1-1,-3-2-1,3 2-1,-3-2 2,0 1 1,3 0-2,-2 2 0,-4-1 1,5 1-2,-2 1 2,0 1 0,0-2 2,0 0-1,1 0-1,4 0-1,-2-2 2,2 0-1,-3-4-2,3 2 0,-1 0 2,3 0 0,-1 1-1,-3 0-1,-3 2 2,3 0 2,-3 1-3,-2 1 0,2-1 0,1 0 0,1 2 1,1-2-2,0 0 2,0-3-2,-2 0 2,5-1-2,1-1 2,-3 1-2,2-1 2,1-1-1,0 2-1,-3 0 2,0-1 0,2 3-1,-3-2 1,-1 3 0,0-2-1,4 3-1,-4-1 2,3-1-1,-3 1-1,1 2 1,2-2 0,-3 0 0,4-1 0,1 0 0,-4-2 0,4 1 1,0-1-1,0-2 0,0 2 1,0-2 1,-3 3-3,0-1 1,2 3 1,-5 0 1,5 0-2,1 1-1,-3 1 2,2-1 1,1 1-4,-3 0 1,3-2 1,0 2 1,0 0-1,0-1-1,0-1 1,0-2 0,0 1 0,0-1-1,3 1 2,-3 1 0,4 2 1,-4 0-2,0 3 2,0 0-1,0 0 0,0-2 0,0 0 1,0 1 0,0-2-2,0 0-1,0 0 2,0-1 0,0 0-2,4 0 0,-1 1 2,4 1-1,-3 0 1,2-1-1,-1 2 2,1 0 1,-2 1-1,0 1-2,-1-1 3,-1 1 0,3-1-3,-4-1 1,2 1 2,-2-2-1,5-1-2,-2-2-1,-3-1 2,5-2 0,-2 1-1,0-1 0,0 2 0,3 0 3,-3 1-3,3 1 0,2 1 3,-2 2-2,-3 2 1,3 0-1,-2 0 1,0-1 0,2 0-3,-5 0 1,2-4 1,1 1 0,-4-3-2,2-1 0,1-2 1,0 0 0,0 0 0,3-1 1,0 1-1,-3 2-1,6-1 1,-4 3 0,1-1 4,-1 4-2,-1-2-2,-1 1 0,-3 0 2,5 0-2,-2-2 0,-3 0 0,5-1 0,-2-1 0,-2-1 0,4 1-1,-1-1 2,-1 1-1,0 1 0,3 0 0,0 0 4,-3 1-1,3 3-3,-3-3 2,0 2 1,-1-1-2,1-1 1,-2 1-2,3-2 2,-3 0 1,0-2-3,0 1-1,0 0 2,3-1 0,-4 3-1,4 0 1,0 0 6,0 1-3,2 0 0,-1 2-1,-1-2 0,0-1 2,0 1-5,1-3 0,-2 0 0,-1 2 1,1-4-2,-2 1 1,3 0-2,-5-1-7,4 1-4,-4 1-6,1 2-7,5 1-9,-6 2-30,0 0-46,0 0-100</inkml:trace>
  <inkml:trace contextRef="#ctx0" brushRef="#br0" timeOffset="-178944.87">15763 11306 10,'0'-2'-10,"0"0"175,0 0-122,0 0-45,0 2 4,0 0 12,0 0-4,0 0-6,0 0-3,0 1 12,0 2 1,0-1 0,0 1-5,4 0 2,3 0 0,-3 1 7,0 0-2,3 1 1,1-1-3,1 3-2,-2-1-2,4 3-3,0-1-3,-4 2 1,4-1 1,-3 2-1,1-1-3,-1 0 0,1-2 0,-3 2-1,4-1-1,-3-1 1,-2-1-1,5 2 2,-4-2-2,-2 3 1,3-2 3,0 2-3,-3 0 0,3 1-2,-2-1 3,5 1-2,-4-1 0,3-1 0,-5-1 0,2-2 1,1 1-2,-3-1 1,2-3 1,-2 1-1,0 0 0,0-1 0,-1 3 1,-2-2 0,4 3-1,2-1-1,-3 2 2,3 2 0,-3-2-1,0 3 0,0-2 0,-1 1 1,0-1-1,1-1-1,-4-1 2,1-3-1,2 1 0,0-3-1,-2 2 0,2-2 1,-2 1-2,2-1 2,-1 2 2,-2 0-1,2 2-1,1 0 0,-3 3 0,0-1 1,0 3-1,0-3 0,0 0 2,0 1-2,0-1-1,0 0 0,0-3 1,0-1 0,0 0-3,0 0 2,0-1 2,0 1-1,0 0 0,0 2 0,0 0 2,0 1-1,-5 2-1,5 2 0,-5-1-1,1-1 2,3 0-2,-5-1 1,5-2 1,1-1-1,0-2 0,-3 1-1,2 0 1,1 1 1,0-1-2,0 1 1,-3 0 0,3 1 1,-3-1-2,2 3 1,1 1 2,-3 0-1,-1 1-2,1-2 1,2-1 1,-2 0-1,1-1-1,0-2 0,2 0 3,-2 0-2,0-1-1,2-1 1,-2 0 1,-3 2-1,5 0-1,-2 1 1,-1 3 1,2-1 0,-3 2-2,-2 1 1,2 1 2,-3-3-1,3 1-1,0-1 0,0-1 1,-1-3-1,3 1 0,-2-1 0,2-2 0,-1 2 0,1 1 0,0-1-1,0 3 2,0 1-1,-2 0 0,-3 1 0,3 2 1,-3-1 1,-2 0-4,3 1 5,1-2-1,-2 0-1,3-2-1,0-1 0,0 0 0,0-1 1,1-1-2,-1-1 1,0 2 3,-3 1-3,2 0-2,-1 4 2,-1 0 2,-4 1-1,2 2-1,1 0 1,-2 1 1,2-1-1,-1-2-2,3-1 2,-1 0 0,1-3 0,-1 0-2,-1-2 2,2-1 2,1 2-3,-2-3 1,-4 3 0,2 0 2,-2 3-3,-1 0-1,-2 1 1,3 1 1,-2-1-1,-1 2-1,3-3 1,6 0 2,-7 1-2,6-2-2,-1-2 0,1-1 1,2 0-9,-3-3-51,3-2-35,-3 0-104</inkml:trace>
  <inkml:trace contextRef="#ctx0" brushRef="#br0" timeOffset="-176452.52">15600 11309 142,'0'0'40,"3"-2"-40,-3-3 1,1 1 0,-1 1 0,0 0 1,0 0-2,0 1 1,0 2 3,0 0 6,0 0 9,0 0 1,-1 3-4,1 1-3,-4 0 4,1 0 3,-1-1-6,1 1-1,2-1 1,-2 0-1,1 0-3,0-1-1,-3 0-2,4-1-2,-4-1 0,3 1 1,-2-1-4,0 1 0,-3-1 0,0 2 0,0-1-2,-1 0 0,1 3-1,-4 2 1,5 1 0,-4-1-1,5 1 1,-2 0 1,0 0-1,0 0-1,3-1 2,0-2 0,-2-1-1,1 0 0,5-2 3,-2 0 1,-2-1 1,-2 0-1,2 0 1,3 0 3,-6 0-2,3 0-4,-3 3 2,0 0 1,-3 1-3,0 3-2,2-1 0,-2 0 3,2 1-2,0-2-1,1-1 2,3-1 0,-3-1 1,2 0 0,1 0 0,0-2 1,0 0 0,0 0-2,-2 0-2,2 1 2,-2 0-1,-1 2-2,1 1 1,-3 0 1,1 2-1,-2 1-1,2-2 1,1 1 1,-1 0-1,1-2-1,2 0 2,4-1 0,-4 0-1,3-2 0,-1-1 1,2 2 1,1-2-2,-4 0 2,1 1-1,-1 0 3,-2 0-4,1 2-1,-5 0 2,2 3 0,-3 0-2,2-1 2,1 0 1,4 1-1,-3-2 0,0 0-1,3-2 1,-1 0 0,3-1-1,0-1 1,0 0 2,0 0-1,-2 2-1,-1-2-1,3 1 1,-5 2 1,-1 0-3,1 2 0,-4 0 1,4 3 1,-3-1-1,-1 1 1,4-1 0,-3-2 1,6 1-2,0-1 1,0-3 0,0-2 3,4 1-2,-5-1-2,5 0 4,-2 0-1,2 0 0,-4 0 0,4 0-1,-2 1 2,-3 0-3,0 1-1,4 1 1,-3 2 0,-3-1-2,3 2-1,-3 1 2,0-2 1,3 0-1,-1-1-1,1 0 2,0-1 1,0 0-2,-1-2 0,3 1 2,-1-1-1,2 2-1,-5-3-1,2 3 2,0 0 1,0 0-2,0 2-2,-3-1 2,3 2 2,1-2-4,-1 2 0,-2-1 2,1 1 1,0-2-1,4 2-1,-3-3 1,4 1 1,-3-4-1,3 0-1,-3 2 1,2-2 1,1 1-1,-3 2-1,0 1 1,2 1 0,-3 2-1,-1 0 1,0 2 1,1-1-1,0 0 0,0-2-1,2 0 2,-2-1 0,1-1-2,0-2 0,3-2 2,0 1 1,0-1-2,0 0-1,-1 0 2,1 1-1,0 1-1,0 2-1,0 0 2,-4 3 1,1 0-1,-1 0-1,0 1 2,1-2 0,0-3-1,2 3-1,1-4 2,-3 0 0,1 0-2,2-1 0,0 1 1,0 0 1,-2 0-3,2 2 1,0 2 2,0-1 0,-2 3-2,0-1 1,2 0 1,-3 0 1,1-2-3,0 0 1,0-3 0,0 3 1,2-2-2,0 1 0,0 0 1,-2 0 1,-1 2-1,3 1 0,0-1 1,0 1 2,0-1-3,0 0 0,0-2 0,0 1 1,0-4-2,0 1 0,5 1 1,-3-1 0,0 0 0,0 0 0,3-1 0,-5 0-2,4 1 2,-4 1 2,4 2-2,-1-2 2,-2 3-2,2-1-1,0 1 2,-2 0 1,2 2-3,-2-2 1,5 1 0,-6-2 1,4 0-2,-3-1 0,5-1 1,-5 0 1,4 0-2,-3 0 0,0 0 2,2 0 0,-1 2-2,3 1 1,-1 1 1,0 1 0,1 0-2,1 1 1,-2 1 1,2-2 1,-3 1-4,5-1 2,-5-2 2,1 1-2,0-4-2,0 1 2,1 0 0,-2-1 2,3-1-4,-1 1 2,-1 3 0,1 0 2,-2 0-2,3 2 0,-1 0 0,0 1 1,0 1 0,-2-1-1,3 0 1,-3 0 0,0-1-1,3 0-1,-1-1 1,1-3 1,-1 1-2,3-2 0,-2 2 3,4-2 0,-5-1-1,-1 1-2,1 1 4,1 1 0,1 1-1,-4-1 2,0 1 0,2-1 0,-2 0-2,0 0-2,-1 0 3,1-3-3,-2 2 0,4-2-2,-1 2 2,1-2 4,1 1-6,-1 1 4,4 1-1,-5-1-1,2 2 1,0-2 0,-5 2 2,5-3-2,-3 1-1,0-1 0,3-1 0,-5 0 0,4 1 0,-2-1-1,6 1 1,-2-2 1,2 2-2,0 0 0,-1-1 3,0 0-2,2 1 0,-4 0-1,1-1 2,1 1 0,-5-2-1,3 2-1,1-1 2,-1-1 0,0 1-2,0 0 1,-2 1 0,7 0 1,-6-1-1,5 2 0,-1 0 1,3 0 0,-8 1-1,5 1-1,0 0 2,-3-3 0,0 1-2,-2-1-1,5-1 2,-2-1 0,3-1-1,5 0 0,2 0 1,-2 0 0,2 3-5,-1 2-7,0 1-11,-2 3-19,-2-1-38,-9 3-87</inkml:trace>
  <inkml:trace contextRef="#ctx0" brushRef="#br0" timeOffset="-173916.47">15592 11373 17,'0'0'-13,"0"0"12,0 0 142,0 0-101,0 0-48,0-2 0,4 0 8,-1 0-1,-3 1-7,0 1 6,0 0 12,0 0 0,0 0-2,-7 0 15,3 3 5,1-1 1,-1 0-4,-1-1-1,4 2-4,-4 0-10,0 0-8,4-1-2,-3 0 2,-3-1-2,1 1 1,2-1-1,-2 1 2,0 0-2,-5-1 0,2 0 0,1 0 4,-3-1 0,1 2 0,-1 1 7,3-1 1,-5 4-2,2 1-8,-3 0-1,2 2 3,0-3-3,0 0 0,2 0 1,2-1 2,-3-1 0,2 0-3,3-3 1,-6 1 4,7 0-1,-2-1-3,-4-1 3,4 0 0,-4 0 0,1 1-3,-1 2 2,-3 2 1,1-1-2,2 3-3,-2-2 3,3 1 0,-3 1-2,1-1-1,1 0 0,0-3 2,5 0-1,-4 0-1,5 0 2,-2-3-1,0 0 2,-2 0-2,3 0 0,-3 0 1,1 0-2,-2 0 0,-1 2 0,0 0 2,1 2-1,-4 1 0,2-1 0,1 1 1,-5 1-2,3 0 0,3-1 0,0 0-1,2-1 2,1-1-2,3-2 2,-1-1 2,3 0-2,0 0 0,0 0-1,-4 0 1,1 0-1,-1 0 0,-4 0 0,2 2 2,-6 1-2,1 2-2,2-1 2,-1 3 2,1 0-4,0 1 2,0-2 0,2-1 0,2-1 0,-1 0 0,4-2 0,-2-1 2,5-1-1,-4 0 2,1 2-1,-1-2 0,1 1 2,0-1-3,-2 0 0,-4 0 1,2 3-1,-2-1-2,2 1 2,0 1 1,-4 0-3,6-1 1,-3 1 1,1 0 1,1-2 1,0 0-2,0 0 7,3-2-5,0 2 0,-2 0 0,2-1 0,-3 2-2,0-2 1,-1 2-2,1 0 0,0 0 2,-2 2-1,3-3-2,-5 3 1,5 0 1,-1-1-1,-3 0 0,5 1-1,-2-1 2,3 0 0,-3 0-2,1-2 1,1 1 1,-1-1-1,3 0 0,-1-2 0,0 1 2,-2 2-1,2-3-2,0 2 1,0 2 0,-3 1 0,1 0-2,-2 2 2,1-1 0,0 0 0,0 0 0,3-2-1,0 0 2,-3-2-1,5-1 0,0 1 0,-1-2 1,1 2 0,2-1-2,-2 0 1,2 1 1,-4 1-2,-2 2 0,1 0 1,-1 2 0,-1 1 0,-3-1 0,5 1 0,-2-1 0,-2 1 0,2-5 0,1 1 0,1-2 2,4 0-1,-3 0-2,4-1 2,0 0 0,-3-1-1,0 0-1,2 2 0,1-1 2,-3 1-2,0 2-1,2 0 2,-3 0 0,-1 2 0,3-2 0,0-1 0,0 1 1,2-1-2,0-2 1,0 1 0,0-2 0,-3 2 0,3 0-2,0-1 1,0 3 2,0 1-1,0-1 0,-2 0 0,0 2 1,2 0-1,0 0-1,-2 0 1,0 0 2,2 0-3,0-2 0,0-1 1,0 0 0,0 0-1,0-2-1,0 1 0,0 0 3,0 0-1,2-1-1,0 1 0,0 2 3,0 0-2,1 0 0,1 3-1,-4-1 2,2 0-1,0 2 0,1-1 0,-3-1 1,4-2-1,-4 0-2,1-1 2,2-1 0,0 0 1,-2-2-3,-1 1 1,3 1 2,0 0-2,1 0 1,0 3 1,0 2 1,0 1-3,1 1 2,-1 0-1,0 0-1,1 0 2,0 1-1,-4-4 0,2 0 1,1-1-2,-1-1 1,1 0 0,0-2-1,-1 1 2,1-1-3,-2 1 2,0 1 2,2 0-2,1 1-1,-1 0 2,-2 3-1,3-2 0,-1 2 0,0 0 0,0-2 2,2 2-2,-2 1-2,0-1 3,0-1 0,0 0-1,2 0-2,0-1 3,0-1 0,1 0 0,-1 1-1,1-1 3,0 1 0,0 0-1,-3 0-2,0 2 3,0-1-2,0 0 1,1-1-2,-1-1-1,0 1 2,3 0-1,0 0-2,0-1 2,1 0 1,1 3-1,2-4-2,0 3 3,0-1 1,-3 0-2,2-1-1,-2 1 2,1-1 2,-1-1-3,-1 0 0,0 0 0,-3 0 0,0-1 0,3-1 0,-3 1 0,0-1 0,3 0 0,2 0 0,-2 0 0,4-1 0,-3 3 0,3-4 0,3 2 0,-4 1 0,1-1 0,0 1 0,0 1 0,-3-2 0,4 1 0,-4 1 0,-1-2 0,1 0 2,-1 0-2,0 0-1,0 0 1,-1-2 1,-1 0-1,1 1-1,1 0 1,1 1 1,0-1-1,2 1-1,1-1 1,2 2 1,-2-2-2,0 0 0,0 0 2,0 2 0,0-3-2,-3 0 0,1 0 2,-1 0-1,2 0 1,1 0-3,-3 0 3,3 1 0,0 2-2,-1-1 0,0 1 2,1 0 1,-4 0-3,3 0 0,-3 0 2,1 1-1,2-3 0,-2 3-2,0-3 2,2 1 0,0 0 0,1-2-3,3 2 3,3-1 1,1 0-2,-2 1 1,5 1 0,-4 0 3,1 0-5,-6 0-1,4 0-6,-3 1-3,-2-1-10,-1-1-18,3 1-22,-3-2-29,-1 0-77</inkml:trace>
  <inkml:trace contextRef="#ctx0" brushRef="#br0" timeOffset="-171396.36">15800 11312 4,'0'0'-3,"0"0"5,0 0 136,0 0-81,-3-1-48,3 1 5,0-1 19,0 1-11,-1 0-16,1 0-6,0 0 3,0 0 7,4 1 7,-2 0-1,2 2-2,3-2 0,1 3 3,2-1-1,-2 2-8,3-2-1,-3 2 0,6 1 0,-4-1-2,4 2-3,-3 1 2,2-2-1,-2 3-3,2 0 1,-3 1 3,1 0-2,1 0-2,-1-1 1,0 0 1,-3-1-1,3-2-2,0-1 1,0 1 0,2-2 2,1 1-3,-3 1 1,1-1 1,2 1 0,-1 1-1,-2 0 0,0 0 1,-3 1-1,1-1 0,-2 1 1,-1-3 0,-1 1 0,-1-3-1,0 0 0,-1 0 1,1-1 0,-1 0-2,2-2-1,2 1 3,0 0-1,2 2-1,-3 1 1,3 0 2,2 2-1,-4 1-1,-3 1 0,3-2 1,-6-1 0,4 1 1,-5 0-2,2-1 0,1-3 1,-2 1-2,2-2-2,1-1 3,-2 1-1,5-1-1,-6 0 1,6 0 1,-3 0 0,3 0-1,-1 0 0,-1 1 2,0 2 1,-1 0-3,-2 0 1,3 0 2,-1 2 0,-2-2-2,0 1 0,1 0 0,1-1 1,-1 1-2,1-3 1,0 2 0,0-3 0,0 0-1,3 0-1,-3 0 3,1 0 0,2 0-2,-3 1 1,-2 2 1,3 1 0,-4 0-1,4 2 1,0 1 1,-4-2-1,2 1-1,0-1 0,1 0 1,-4-2-1,4 0-1,-1-1 1,-2 0 0,2 1 1,-2-1-2,4 2 0,-1-2 3,-2 4-1,3-2-1,-1 2 1,-1 1-1,-3-1 3,4-1-3,-4 0 0,0 0 1,0 0 1,0-3-3,0 1 1,0 0 0,0 0 0,1-1-1,5 0 0,-6 1 1,4 0 1,-4 1-2,1-1 1,2 0 0,0 0 2,-3 0-3,4 0 1,-4 0 2,3-1-2,-3 2 0,0-1-1,0 1 2,0 2 0,1-3-2,-1 2 0,3 0 2,-3-1 0,0 0-2,0 1 0,0-1 2,1-2 0,-1 0-2,3 0 0,-1 0 2,-2-1-1,0 1-1,0 1 0,2-2 3,-2 1-1,0 1-2,0 2 1,0-1 1,0 2 0,0 1-1,0-1 0,0 0 2,0-1-2,2 1-1,-2-2 0,0-1 2,0 0-1,2-2-2,-2 0 2,0-1 0,3 1 0,-1 2-1,-2 0 1,0 2 1,0-1 0,0 3 0,0 0-1,0 0 1,0 0-1,0 0 0,-5-1 0,5-2 2,0 0-1,-2-2-3,2 1 2,0-2 1,-2 2 0,0-2-2,2 1 0,0 0 2,0 1 0,-2-1-2,-1 2 1,2 1 1,-3 1 0,1 2-2,-4-2 2,3 0-1,0 2 0,-3-3 0,3 0 1,-3-2 2,7-1-2,-5 0-1,1 0 1,2-2 0,-3 3-1,4 0 0,-3 0-1,-3 3 2,0-1-1,-2 2-1,3 0 1,-1 3 1,-4-1-1,5 0-1,-4 2 1,5-3 1,-2-1-1,-3-1 0,4-2 0,0 0 0,-1-1 1,3 1-2,-2-1 2,2 0 0,-6 0 0,6 1-1,-6 2 0,5 0 2,-7 0-2,4 4-1,-3 0 0,0 2 3,-3 0-2,2-2-1,0-1 2,1-1 1,0 0-1,3 0 1,-1-4-1,3 1 1,-1 0 0,-2-1-2,4 0 1,-5 2 3,2 0-4,-3 0 1,2 1 1,-2 2 0,0 1 0,-3 2-2,2 0 1,1 1 2,-2-1-1,-1-1-1,3-5 0,0 0 2,3 0-1,-3-3-2,5 1 2,-5 0 1,4 0 0,-4 0-5,4 0 2,-3 3 2,-4 1-2,2 1-2,-5 1 2,5 0 2,-1 0-2,-2 0 0,1-1 2,3 0 1,-4-3-2,3-1-1,1-2 3,1-3 0,-3 0 1,0 0-3,-1 0 0,2 0 1,-4 0 3,3 0-3,0 1 1,-1 4 0,2-1-5,1 1 0,0 3-2,5 0 4,-4 1-5,3 1-12,6-3-21,-2-1-37,2-6-76</inkml:trace>
  <inkml:trace contextRef="#ctx0" brushRef="#br0" timeOffset="-168951.94">15942 11308 10,'0'-2'120,"0"0"-27,0-2-89,0 2-4,0-2 8,0 1 1,0 0-7,0 1-2,0 1-1,0 1 3,0 0 7,0 0 18,0 0 10,0 0-1,0 0-2,0 0-1,0 0-10,0 0-9,0 0-11,2 0-2,3 0-2,-5 0 3,5 0-1,1 0 3,5 0-1,-5 0 0,5 0 0,0 0-2,0 5 0,1-1 1,-1 1 1,1 1-3,0 1 1,-1-2 1,0 2-1,0-1 0,3 1-1,-1-1 1,-2-1 0,3 1-1,0-1-1,-1 1 2,3-2-1,-1 0 0,0 1 0,-2 0 0,1-1 2,-3 3-2,0-1 0,-5-1 1,5 1 3,-4 0-4,-2-2 0,5 0 1,-3 0-2,4-2 2,-3 2-2,3-2 2,-1 2-2,1 0 2,6-1-2,-5 2 2,1 1-1,1 0-1,-6 0 1,3 2 0,-2-1 2,-3 0-2,3 1 0,-2-3 0,0 1 1,-3-2-1,3 1-1,4-3 1,-5 2 0,5-2-1,0-1 0,0 1 1,0-1 1,0 0-1,-3 1-1,3 2 2,-2-2 0,-1 3-1,-1 1-1,-3-1 3,2 1-1,-1 0 0,0-2-1,-1 1 0,3 0 1,0-4-2,-3 3 0,3-3 1,-3 0 1,-3 0-2,6 0 0,-1-1 1,-1 3 1,0-1-1,-1 2 0,3-2 1,-3 3 0,3 1-1,0 0-1,-3-2 2,-3 0 0,5-1-1,-2-1-1,3 1 1,-3-1 1,0 0-2,5-2 0,-5 1 1,3 0 1,-1 2-1,-1-2-1,2 4 3,-6-1-2,3 2 0,2 0 1,-6 1 1,1 0 0,2-1-1,-2 0-2,-1-3 2,5 1-1,-5-2-2,2-1 0,0 0 2,3 0-1,-3-1 1,5 1-1,-3 0 2,3 1 0,-3 0-1,0 2-1,0 0 3,2 0-1,-2 0 0,-3 1-1,2-1 1,-1 0-1,0 1 1,0-3-2,-2 2 1,2-2 1,1 2-2,-1-2-1,2 3 3,-2-3 0,3 2-1,-4-1-1,5 1 1,-5-1 1,2 0-1,-2 0-1,5 1 2,-6-2-1,1 1 1,2 0-1,-3 0-1,1-1 2,2 2-1,0-2-1,-3 0 2,4 1-2,-2 0 2,0 0-2,0 1 2,0 0-2,1 1 1,-1 1 0,0-2 1,0 1 0,-2 0-2,0-1 1,0 0 0,0 0 1,0-2-2,2 1 1,-2-1 0,0 1-1,2-1 0,-2-1 0,3 3 2,-3-2-1,0 0-1,0 2 1,1 1 0,2-1 1,-3 1-1,1-1-1,2 0 1,0-2 1,-3 1-1,0 0-1,0-3 1,0 2 0,0 0-1,1 1 0,-1-1 1,0 3 1,3 0-1,-3 1-1,0 1 2,3 0-1,-3-1-1,0-1 1,0 1 1,0 0-1,0-2-3,0-1 1,0-1-2,0 2-2,0-3 2,0 4 1,0-3 3,0 2 1,0 0-2,0 0 0,0 0 1,0 0 1,0 0-1,0 1-1,0-1 2,-6 0 1,5 1-3,-5 1 0,2-4 2,3 2 0,-4 0-3,3-1 1,0-2 2,0 4-1,0-4 0,-1 3-2,1-1 3,0 1 0,0 0-1,0 0 0,-2 1 2,-3 0-1,3 0-1,-2 1-1,1 0 1,-5 0 1,2 0-1,-1 0-1,1-1 1,1 1 1,-3-1-1,5-2-1,-2 1 2,-2 1 0,5-1-2,-3 1 0,0 1 2,2-1 0,-2 0-1,-3 2-1,2 1 3,-3-1-2,-2 1 2,-1 0 0,2-1 2,1 0-3,0-2-1,0 1 1,1-2 2,-3 0-2,5 1-2,0 1 0,-4 0 2,1 0-1,6 1-1,-6 2 1,-3 1 1,1 1 0,-2 0-1,4 0-1,-4 1 2,1-4 0,3 1-1,-2-3-1,-1-1 2,3-1 2,-1-1-4,1-2 2,-2-1 0,2 2 1,-3 1-2,2 0-1,-1 2 1,2 1 1,-4 1-2,1 1 1,-1 2 0,-1-1 1,4 1-2,-4-1 1,3-1 1,0-2 1,2-2-2,0 0-1,0-3 4,5 0-1,-5-1 0,1 0-2,-1 0 3,3 0 0,-3 0-5,0 1 1,1 4 2,-7 1-2,5 0-1,-4 2 1,1 1 1,0-1 3,0-1-5,2-1 2,-2-1 2,4 0 1,0-2-3,-3 0 0,5-3 2,1 0 2,-2 1-3,2-1 1,0 0 1,-3 0 0,-2 0-1,-2 0-3,-3 0 3,-2 0-2,1 0 0,-3 5-1,-3 0 1,5-1 1,1 2-3,2 0 0,-1-1 2,3 1-1,1-4-4,4 2-14,-4-2-25,2-2-52,-5 0-177</inkml:trace>
  <inkml:trace contextRef="#ctx0" brushRef="#br0" timeOffset="-167577.18">16021 11279 11,'1'-1'-1,"-1"0"189,0 1-125,0 0-51,3 0 8,-3 0 11,3 0-9,-3 0-13,0 0-6,1 0 2,2 0 8,-2 0 1,9 0 1,-4 0 1,5 0 1,3 0-4,1 0-1,-3 0-3,5-3 0,0 2-5,0 1-4,0 0 2,0 1-1,1 4 0,-2 1-2,-1 2 2,-1 1 0,1-2 0,-3-1-1,4 0 1,-4-1 0,6-2-1,2-2-1,-2 0 1,1-1 1,1 0-1,2 0 0,0 1 0,-1 2 2,0 2-2,-2 1-2,-4 0 2,-3 2 2,-1 0-1,-3 1-1,-1 0 1,-1-2 2,1 2-3,-1-3-1,3 0-1,2-2 2,-3-1 0,3-3-2,5 2 2,-4-2 1,5 1 0,-2 0-2,0 1 1,1 0 3,-5 2-3,1-2-2,-1 3 4,-2 1-1,2-2-1,-4 2 1,4-1-2,-3-1 3,1-2-2,2 2-1,-4-2 1,4 1 1,-6-1-1,8-1-1,-5-1 1,0 2 1,3 0-1,1-2-1,-1 2 1,0 0 2,-5 2-2,5-2-1,-5 1 1,3 0 1,-2 0 0,-3-1-2,3 2 1,0-2 2,-2-2-2,4 0-1,-2 0 1,0 0 1,4 2 0,-6-2-3,8 0 2,-8 0 1,4 0-1,2 0-2,-4 3 2,1-2 2,-1 1-2,0 0-1,0-1 1,-3-1 2,2 2-3,1 0 0,-1 0 1,0 0 2,-2-2-3,3 0 0,3 0 1,-3 0 2,1 0-3,0 0 0,-1 1 0,-1 2 0,1 0-6,0 1-9,-3-1-4,3 2-8,0-1-9,-3-2-8,4 0-18,1 0-56,-2-2-40</inkml:trace>
  <inkml:trace contextRef="#ctx0" brushRef="#br0" timeOffset="-165752.48">15725 12563 14,'-1'0'-10,"-5"0"72,5 0 10,-4 0-66,5-1-4,0-2 10,0-1 1,2 0-1,1 0 5,1 3 10,-1 0 6,-3-1 0,0 1 1,0 1-3,1 0-3,2 0-7,-2 0-4,5 0-2,-2 0-3,2 0-1,5 3-4,0-1-3,1 1-1,5 1-1,0 0 0,1 0 0,4 1-3,-3 1 1,1-1 3,2 2-1,-5-1-1,1 1-1,-3-1 0,0 0 2,-2-1-2,1-2 0,-2 0 1,2-3 0,-1 0-1,2 0 1,-1-4 0,1 0 1,2-1-2,-5 1 0,5 0 0,-5 1 0,4 3 0,-4 0-2,-1 0 2,3 0 2,-6 3-2,4 1-2,-1 0 4,-5 0-2,3-1 0,-2 0 0,0 0 0,-2-3 1,2 0-2,2 0 1,-2 0 0,4 0 0,-3 0-2,2-4 2,0 2 0,1 1 2,-3-1-4,2 0 2,-2 2 0,0 0 2,2 0-4,-4 0 2,3 2 0,-3 1 2,1-1-2,0 2 0,-3-4 0,0 1 0,0-1 0,3 0 0,0 0 0,-1 0 0,1 0 0,0-1 0,-3 1 0,3 0 1,-2 0-2,5 0 1,-3 0 0,1 0 2,-1 0-4,1 0 2,1 2 0,-2 0 1,0-1-2,4-1 1,-6 0 0,2 0 0,2 0 0,-2 0 0,4-3 0,-4 1 0,1 1 0,-1-2-2,-1 3 2,-2 0 0,-2 0 0,3 0-2,-1 0 3,-1 0 0,1 0-2,3 0 0,-3 0 2,3 0 0,0 0-3,-2 0 2,4 0 1,-2 0 0,1 0-2,2 0 0,-5 0 2,2 0 0,-3 0-3,3 0 2,-2 3 0,-1-2-1,3 1-1,-3 0 1,-2 0 1,3 0 0,-1 0-1,3 0 1,-3-2 1,0 0-2,0 0 1,3 0-1,2 1 2,0-1-1,0 0 0,-1 1-1,-1-1 2,1 1-1,2 1 0,-4 0-1,-2 1 1,3-1-1,-3 1-2,0-3 1,3 1 0,0 2-1,-6-3 0,6 0-4,0 0-2,0 1-2,1-1-2,1 1 7,-2 2 4,-2-2 1,5 1-1,-3 0 1,0 1 1,-3 1 1,0 0-2,0 0 1,0-2 0,1 1 1,-1 0-2,0-1 1,0 0 0,2-2 0,-1 1-4,1-1 0,1 0 4,-3 0-1,2 0-1,-2 0 1,1 2 2,1 1 0,-4-1-2,4 1 2,1 1 0,0 0 0,0-2-1,0 1 0,1-1 0,1-1 0,-3 1 0,3-2 0,-2 0 0,1 0 0,2 0 0,-5 2-1,4 0 2,-2 3-1,0-2 0,1 3 0,0 0 0,5 0 1,-8 3-2,4-2 0,0 0-11,-5-2-40,1 0-63</inkml:trace>
  <inkml:trace contextRef="#ctx0" brushRef="#br0" timeOffset="-152592.87">13674 10378 15,'0'-5'0,"0"-2"90,-3-1-2,-1 2-65,2 1 11,-1 1 16,1 2-11,0-2-10,0 2-8,2 2-1,-2 0 7,-2 0 0,0 0-4,-3 2-9,3 5 0,-9 4-3,3 3-2,1 3-1,-1 2-1,0 3-3,6-2 1,0 1-2,4-2 1,0 0-3,0-4-1,7-4 0,5-3 0,4-3-1,3-4 0,3-1 2,1-7 1,0-5-2,-1-4 1,1-2 0,-8-1 1,-4 1-3,-5-2-1,-6 2-3,0-1 3,-6 0-1,-8 4-2,-4 1 7,-3 4-4,-4 4 4,4 5-4,2 1 1,1 7-1,3 6-6,4 5-14,2 6-24,6 2-23,3 2-44,0 0-115</inkml:trace>
  <inkml:trace contextRef="#ctx0" brushRef="#br0" timeOffset="-150744.48">17383 13248 40,'0'0'-18,"-2"0"265,0 0-215,0 3-28,2 0 1,-2 3 15,2 2-2,0 5-3,-3 2-2,3 4-3,-1 1 1,-2 2 4,2-2 4,1 0 2,0-2-3,-3-6-1,3-5-4,0-2 1,0-2-12,7 1 1,3 1 1,1 3 1,3-4-3,1-2 1,-2-2-4,2 0-2,-3-8 2,2-1-16,0-4-20,-4 0-27,-3 0-31,-3 2-61</inkml:trace>
  <inkml:trace contextRef="#ctx0" brushRef="#br0" timeOffset="-150531.98">17524 13345 94,'0'-3'140,"0"1"-102,0 2-13,-6-1 12,5 1 3,-2 0-9,2 0-11,-4 5-7,1 5-4,2 7 3,-5 2 0,7 3 4,-2 5-4,2 1-6,0 1 1,0 1-4,0-1-1,4-2-2,3 0 0,-3 0 0,2-5-3,1-3-18,0-4-25,0-6-41,-3-7-66</inkml:trace>
  <inkml:trace contextRef="#ctx0" brushRef="#br0" timeOffset="-150108.88">17632 13484 20,'0'-2'125,"-1"1"21,-2 0-96,1 0-13,0 1 8,0 0-12,0 0-16,-3 0-3,3 0-8,-2 5 0,2 2-4,-2 3 3,-2 1-1,2 0 3,3 2 4,-2 0-5,3-1 2,0-1-1,0-1-1,0-4-6,7-2 0,0 0-2,-1-4 1,5 0-1,-3 0 2,0-4 2,5-6 1,-2-3-3,-3-2-2,1-1-1,-5 1-5,-2-1-6,-2 1-1,0 1 3,0 1-3,-9 2 6,0 2 4,1 2 5,0 3 1,-2 3-1,3 1-4,1 3-16,4 9-30,-2 2-51,-1 4-81</inkml:trace>
  <inkml:trace contextRef="#ctx0" brushRef="#br0" timeOffset="-149340.88">17976 13401 45,'-4'0'294,"2"1"-251,-3 1-33,5-2 23,0 0 4,0 0-21,0 0-14,0-2-5,0-4 2,0-2 1,0 1 1,2-1 2,-2 0-2,0 1-1,0 0 2,0-2 2,-4 2-3,0 0 2,-1 2 1,-2 1-2,2 0 1,-2 4-2,-4 0-2,0 0 3,0 5-1,1 7-3,-4 3 3,-1 3-1,4 3 1,-1 0 0,4-2 1,1-3-1,6-1 0,-2-4-2,3-3 1,0-4 0,0-2-4,8-2 1,3 0 0,5-6 5,-4-4-1,5-3-2,-2-1-1,0 1 0,-5 2-7,1 1-7,0 6-9,-1 2-2,-4 2 6,1 4 6,-5 8 10,0 4 7,0 2 1,-2 3-1,0 1 1,0 1 6,0 0 2,0 0 1,-2-1-5,-2 2-1,-1-4-5,3-1-2,0-1 0,2-3 2,0-2-15,0-2-20,0-4-39,0-2-70</inkml:trace>
  <inkml:trace contextRef="#ctx0" brushRef="#br0" timeOffset="-148796.35">18117 13382 14,'-6'2'66,"1"2"149,-2-1-186,0 2-25,3 0 14,-3 2 6,5 2-13,-5 3-6,6 5 0,-3 2 0,-2 1 4,5 1 0,-5 1 4,5 1-2,1-3-4,0-1-2,0-2 3,1-2-4,6-5-4,3-2 0,0-3 0,1-2-2,0-2 2,0-1-1,3-1 4,-4-6-3,1-1-2,-4-2 0,4-1-5,-4 0-4,-3 2-6,0 3 0,-1 2 9,-3 4 6,0 0 3,0 0 8,-7 0-4,-3 6-2,2 4-4,-1 1 3,-2 3 1,5 1-3,-6-2-3,7 1-7,-2-3-49,0-2-129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10-01T17:35:09.10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333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10-01T17:51:36.362"/>
    </inkml:context>
  </inkml:definitions>
  <inkml:trace contextRef="#ctx0" brushRef="#br0">5900 2868 21,'-3'-2'45,"-4"0"-7,3 1-13,-5-1 9,3 0-13,-3 0-7,1 1-6,1 0-1,-4-1-4,4 2 2,0-1-3,1 0 3,-1-1 3,1 0 0,0 1-2,-1-1-1,-3 0 0,2 0-1,0 1-4,-3-1 4,-1 0-2,4 2 0,-3-2-2,0 1 1,0 0 0,0 0 0,-2 1-1,2-2 2,-4 2-3,1-1 3,1 0-1,1 1-2,-5 0 5,2 0-2,-2 0 0,-2 0-2,1 0 2,-2 0-3,1 0 1,1 0 0,-2 2 0,1 1 1,1 0-2,-2 0 1,5 0 0,0 0 1,-3 1-1,4-1-1,-3 0 0,5 1 1,-2 0 0,0 1 0,3-1-1,0 1 1,0 0-1,-3 0 1,1 2 0,1 1 0,-2-1 0,-1 0 0,-2 0 0,0 0 0,5 1 1,-6-1-1,5 0 0,-2-1-1,1 2 1,1-2 0,1 0 1,1 1-2,-3 0 1,-1 0 1,2 2-1,-2-2 0,0 2-1,-3 0 1,2 0 0,1 1 0,0 0 0,-3 0-1,1 1 1,-4 1 1,7 0-1,-4 0 0,0 1 0,3 0-1,0 0 1,2 0 0,-1-1-1,6-2 1,-3 1 4,5 1-5,-3-2-1,3-1 2,-1 2-1,0-3 1,-1 2-1,1 0 2,0 2-1,-1 0 1,-1 1 1,1 0-1,-3 2 3,1-1-2,-1 0-1,0 2 3,1-2-4,-1 0 2,1-1-1,2 2 1,1-2-2,-1 0 1,3 1 0,1 0-2,2 1 3,0 1-3,-1 0 2,2 1-1,1 0 1,0 0 3,0 2-1,0-1 1,0 1-1,0 0-2,-3-1 3,-1 1-1,0 0 0,0 0 0,-2-1-2,2-1 4,0-1-3,0 0 1,4-4 1,-3 1 0,3-1-1,0-1 1,0 1-1,0 0 0,0 0 8,0 3-7,3-1-5,-2 0 2,2 3 0,-3 1 1,0 0-1,1-1 0,-1 0 2,0-4-4,0 2 3,0-2-2,0-1 1,0-2-1,0 2-1,0-1 1,3-1 1,-3 1-1,3 3 1,-2 0-1,2 1 0,0 1 1,1 0 2,-3-1-3,2 0 1,0-2 0,-2-1-1,2-2 0,1 0 1,-2 0 1,2-1-2,1 0 1,-1 0 1,2 1-2,-2-1 0,2 3 1,2 1-1,-1-2-1,0 3 1,1-1 1,1-1-2,2 4 2,-3-1 0,2-1-1,-5 1 1,5 0-1,-4-2 0,1 0 1,1-2-2,0 1 1,2-2-1,1-1 2,-3 1-2,3-2 1,1 0-1,-1 2 2,4-2-2,-2 3 2,0 0 0,0 0 0,1 0-1,1 2 0,-2-1 0,2 0 1,-1-1-2,-2 1 3,3-3-2,1 2 1,-1-2-1,3 1-1,-3-3 2,2 2-1,-3-1 0,3 0 0,-2 1-1,0 0 1,2 1 0,-3 0 1,4-1-1,0 1 0,-3 0 1,2 0-1,5-1 0,-2-1 0,2-2 2,0 1-3,-1-1 2,4-1-1,-3 1 1,-1 1 0,4 0-1,-6-1 0,1 1 2,-1 1-2,-1 0-2,2-1 5,-4-1-4,5 0 2,0-1-2,0-1 2,0-2 0,1 0 2,2-1-2,-2-1 0,0 1-1,0 1 0,-3 1-1,1-1 2,0 2-1,-5-3 0,7 3-1,-4-2 2,1 1-1,1-1 0,4-2 1,-5 0 0,6 0-1,-4-4 0,4 0 2,-2-1-2,4-1 1,-5 1-2,2 2 1,-2-1 0,0 2 0,-1-1 0,0 1-2,-2-1 2,1 0-1,-1-2 0,1-1 0,3 0 1,2-2 0,-1-2 1,1 2-2,0-3 0,0 3 2,-2-2-2,4 2 2,-5 1-1,-1-1-1,1 0 0,-2 2 2,2-1-1,-4 0 0,-1 0-1,-2-1 2,3-2-2,-6 1 1,4-1 1,-1-1-1,0 0 1,2-2-1,-2-2 1,-1 2-1,0 0 0,-3 0 1,0 1-2,0-1 2,-5-1-2,5 0 1,-3-2-5,2 0 3,-2 1 0,1-2 0,2 2 1,4-2-1,-1-1 2,-3-1 0,1 2-1,0 0 2,-1-2-1,0 2 0,1-1 0,-1 1 0,-2 2 0,2 0 1,-4 0 0,0 2 1,-3 0 2,-3 0-5,5-1 5,-5 0-4,2-2 3,-2 2-3,2-1 1,-1-1-1,0 1 0,3-3 0,-5 2-1,4-2 2,0 1 2,-1 2-3,1 0 2,0-1-2,-1 0 0,-2 1 1,5-1-1,-5 1 2,2 1-2,1-2 0,-1 3 0,-3-2 0,4-1 2,0 1-5,-2-3 4,4 1-3,-1-2 4,-1 1-3,0 0 0,-4 3 1,3-2 2,-3 3-2,0-2 3,0 2-2,-3 3 0,-1-2-1,0 1 4,-2-1-4,-1 0 0,-1-2 1,1 0-1,0-2 0,0-1-2,0-1 3,3-2-1,-2 2 1,-1-1-2,3 1 0,0 1 1,0 0 0,-3 2-1,0 1 1,3 3 0,-3 2 2,0-2-1,1 3-1,-1-1 2,1 0-3,0 1 1,-1-2 1,-4 1-1,4 0 0,-4-1 1,1-2-2,-1 0 1,-3 1 1,3 0-1,-2 1-1,0 1 1,3 0 0,-1 3 0,1-1 2,-1 0-2,1 3 0,1-1 0,-3 0-1,4 0 1,-3 0 1,3-1-1,-4-2 0,4 1 1,-3-1-1,-3-2 0,3 2-1,1-1 1,-1 1 0,-4 0-7,1 1 11,-1-1-3,2 2-2,-2 0 1,1 0 0,2 2-7,-1-1 15,2 0-8,-3 0 1,1 1 0,0-1 1,2-1 0,1 1-1,-1-2 2,0 0-2,-1-1 0,0 0-1,-5-1-1,5 2 2,-6-2-2,1 3 0,-1-1 0,-1 0-2,-1 0 3,1 1 1,3 0-1,-2 0 0,3-1 2,0 1-2,-3 1 0,1-1-3,-5 2 3,4-1-3,-3 1-1,-1 1-14,-5 2-12,4 1-27,-6 1-39,1 0-89</inkml:trace>
  <inkml:trace contextRef="#ctx0" brushRef="#br0" timeOffset="1003.33">11339 3608 214,'0'8'199,"0"6"-199,0 8-25,-4 7 25,4 5 9,-4 2-1,4 0-6,0-4 1,0-2-2,0-4-1,0-5 0,0-2-6,0-4-5,-2-5-20,-3-3-19,-1-5-25,-1-2-35</inkml:trace>
  <inkml:trace contextRef="#ctx0" brushRef="#br0" timeOffset="1143.33">11232 3801 291,'-7'5'12,"5"3"-17,2-2 17,0 1 8,0 0-14,5-1-4,2-1-2,4 0 2,0-2 0,4 0-17,-1-2-13,7-1-22,1 0-18,2-7-17</inkml:trace>
  <inkml:trace contextRef="#ctx0" brushRef="#br0" timeOffset="1270.83">11489 3761 53,'0'-4'95,"0"3"-28,-7 1 7,-4 0-27,-7 0-27,-9 5-20,-3 6 0,-2 0 0,-8 3-2,1-3-9,0 2-16,1-3-4,5-3 5,7-4-7,5-3 0,7-1-7,7-8-37</inkml:trace>
  <inkml:trace contextRef="#ctx0" brushRef="#br0" timeOffset="1399.33">11246 3756 223,'4'16'20,"3"-1"1,3-2 30,-3 0-7,4-3-27,0 0-12,0 0-1,1-3-15,0-3-60,-8-4-102</inkml:trace>
  <inkml:trace contextRef="#ctx0" brushRef="#br0" timeOffset="1755.83">11466 3554 110</inkml:trace>
  <inkml:trace contextRef="#ctx0" brushRef="#br0" timeOffset="1790.33">11466 3554 258</inkml:trace>
  <inkml:trace contextRef="#ctx0" brushRef="#br0" timeOffset="1974.88">11466 3554 258,'-48'-3'3,"26"3"-3,1 0 18,-6 2 1,1 7-14,0 1-3,-3 3 2,5 4 4,2 3 0,5 4-2,2 2 7,4 4 12,8 0-1,1 1-1,2-2-10,5-1-2,10-3-5,3-1-3,1-4 0,2-3 1,6-4-2,-1-4 2,1-4 0,-4-4 0,2-1 3,-6-1 0,1-8-1,-6-1 3,1-5-3,-9-3 3,-2-5-3,-4-3 0,0-5-2,-4-4-4,-7 0-1,-2 1 0,-2 2-7,-5 10 1,-2 7-5,-4 9-30,-6 6-54,-8 0-88</inkml:trace>
  <inkml:trace contextRef="#ctx0" brushRef="#br0" timeOffset="3735.31">11178 3497 19,'0'0'168,"0"0"-173,0 0-7,0 6 4,0 3 11,0 3 3,4 2-5,0-1 3,3 0 0,0-5 3,-1 1 7,-1-2-2,1-5-4,-2 1 0,0-3-1,3 0 8,0-5 13,1-7-6,2-2-13,2-4-5,1-1-3,-2 0-1,3 0 0,-2 4-1,2 2 0,-1 4-1,-6 3 0,-2 2 0,1 4-4,-6 0-2,0 7 0,0 6 14,0 5 9,-7 2 0,0 1-5,-1-2-1,1-2 0,1-3 5,1-2-6,3-4-3,-1-1-4,3-2 1,0-3-2,5-2 1,6 0 3,4 0 2,6-6-3,0 0-4,1 1-11,0 0-7,-5 2-7,-6 3 12,-4 0 0,0 5 4,-7 5 1,0 4 7,-7 3 2,-4 1 5,-2-1 3,-2 0 6,-2-3 3,6-3-4,1-2-1,3-3-6,6-2-4,1-3-2,0-1-7,1 0-2,10 0 9,5-3-1,2-1-11,-1-2-9,2 2 5,-4 3-3,-1 1-11,-5 0 11,-1 5 10,-5 2 7,-3 3 0,0 2 5,-3 0 12,-5-2 7,-4 3 4,0-5 1,1 1-6,0-5-2,4 0-7,3-3-7,2 1-2,2-2-3,0 0-10,10 0-17,4-2 15,4-1 4,3 1-9,-3 1-11,1 1 9,-1 0-3,-1 5 11,-3 1-6,-6 2 0,-4-1 12,-4 1 4,0-1 4,-8 1 17,-7-1 13,-3 0-7,-2 0 0,1-2-3,-3 0-1,5 0-7,-1 1-8,4-1-3,1-1-3,5 0-2,-3 2-2,7-1 0,-2 0-2,5-1-6,-2-1-10,3-2-11,0 0-3,0-1-1,0 0 23,-1 0 19,1 0 7,-6-1-8,2-3-5,-2 3 2,2 1 13,-5 0 2,3 3-5,-4 4-2,2 5 4,-1 2-2,3 2 1,-1 1 1,7-1-7,-2-1 0,2-2-1,0-1-4,0 0 1,0-6 0,2 0-2,-2-4 0,0 0 2,0-2 0,0 0 9,-4 0-10,-9-7-11,-2-2-5,-2-4 4,0 0 0,-1-1 2,-1 1-5,2 0 13,-2 2-4,2 1-6,2 6 1,0 1 3,2 3-5,-2 3-5,-1 2 5,3 1 9,3 2 3,3-4-2,3 0 1,4-1-1,0-3-5,0 0 2,5 0 2,7 0 8,-1-8 3,4-3-6,-1-3-2,1-3-4,-4-3-4,-1 0-10,-6-3-12,-1 2 8,1 1 14,-4 4 11,0 3 8,0 3 20,0 2 6,-4 2-1,0 3 3,-1 0-7,-1 2-16,1 0-12,-3 1-3,1 0-2,0 0-3,-1 0 1,3 0 1,3 1 0,2-1-1,0 0-1,0 0-8,2-4-3,7-3-2,2-6 1,2-2 2,-2-3 7,0-3 5,0 0 1,-4 0 1,-3 1 1,-1 3 2,-3 5 0,0 3 0,0 2 7,0 4-1,-7 3 3,0 0-5,-4 0-8,0 1-5,-2 6 2,5-1 4,-2-2-1,6 0 0,0-2-1,4-2 0,0 0-2,1 0-3,10-4 3,3-4 3,-1-4-1,5-1-5,-6-1-1,-2-1 6,-4 0 1,-4 0 3,-2 4 0,0 0 1,0 5 6,-4 0-3,-3 4-6,3 2-3,-3 0-11,0 0-52,3 0-92</inkml:trace>
  <inkml:trace contextRef="#ctx0" brushRef="#br0" timeOffset="5018.8">10961 3822 159,'0'0'49,"0"0"-41,0 0 27,-4 0 12,4-1-15,-4-1-17,-2 0-2,0-1-6,0 1-1,-5-2-6,-5 4-1,1-1-5,-7 1-2,1 0-7,-6 0 4,-3 0 1,-3 0 7,-6 0 4,-7-1 0,-5 1 1,-8-3-2,-9 3 2,-4 0-2,-13 0-3,-9 4 4,-6 3-3,-13 3 3,-5 2-3,-3 3 2,2-1-4,9 0 2,10-3 4,10-3-2,13-3 0,9-1 0,10-2 0,7-2-1,5 0-21,7 0-19,8-3-8,8-3-12,5-2-33</inkml:trace>
  <inkml:trace contextRef="#ctx0" brushRef="#br0" timeOffset="5415.32">9222 3723 124,'-22'9'15,"-6"1"-14,2 3 10,-8 1 25,4 0-1,-2 3-7,0 0-6,7-1-2,-3-3-1,11-2-4,6-3-7,6-3-6,5 0-6,4-2-11,11 2 5,9 2 3,8 3-5,5 1-15,8 6-40,-4 2-57</inkml:trace>
  <inkml:trace contextRef="#ctx0" brushRef="#br0" timeOffset="11138.85">6172 2649 0,'3'0'23,"-3"0"21,0 0-4,0-1-27,0-2-5,0-3-1,4-1-5,-1 0-2,-2-2 2,2 2 10,-2-1 2,2 2 0,0 1 13,-3 3 3,0 1 6,0 1-10,0 0-3,0 0 4,0 1-12,-3 8-9,-5 8 1,-3 4 2,-3 6-2,4-1-2,-4-1 3,0-1-5,2-1 0,-1-2 0,-1 0-1,2-3 1,2-1-3,2-3-5,4-3-24,4-3-67,-3-8-102</inkml:trace>
  <inkml:trace contextRef="#ctx0" brushRef="#br0" timeOffset="12307.81">5120 4955 120,'2'-3'36,"1"3"-26,-3-3 13,1 1-1,2 0-10,0 0 0,-2 1-3,-1 0 1,0 1 0,0 0 4,0 0 8,0 0 6,0 0 5,0 4-15,-1 4-8,-6 8-6,0 4 5,-2 5 0,1 3-1,-6 2-2,2 1 0,-4 2-4,1-1 3,0-2-4,-2-1 0,3 0 0,0-3-1,2-2 0,2-3-9,6-5-26,3-8-90,-5-7-122</inkml:trace>
  <inkml:trace contextRef="#ctx0" brushRef="#br0" timeOffset="14282.83">5579 2147 60,'0'6'13,"0"1"-15,0 5 5,0 3 8,5 1 0,1 2-6,-2-2 4,2 0 7,-2 1 3,0-3 1,-1 3-6,-3-1-3,0 4-9,0 2 1,0 0-4,-3 0-73</inkml:trace>
  <inkml:trace contextRef="#ctx0" brushRef="#br0" timeOffset="14572.82">5643 2703 66,'0'7'58,"0"3"-55,0 1-1,0-1 8,0 2 3,0 0-3,-2 1-2,0 0 1,-3-2 2,3-1-1,-2 0-2,2 0-6,-2 0 2,4-1-5,-3 1 1,3-1-2,0 1-22,0 1-53,0-2-18</inkml:trace>
  <inkml:trace contextRef="#ctx0" brushRef="#br0" timeOffset="14895.33">5641 3403 68,'0'9'84,"0"0"-85,-2 1 4,-1-2 10,3-1-4,0 0-10,0 2 0,0-1 1,0 3-3,0 1-10,0 1-13,0 0-10,0 0-8,-2 2-7</inkml:trace>
  <inkml:trace contextRef="#ctx0" brushRef="#br0" timeOffset="15043.32">5611 3664 14,'0'12'10,"0"-1"-7,0 1-1,-3 1-2,0 0 1,2 0-1,-3-1 3,1-1-1,-1 0 17,1 0 5,2 0-8,-2 1-9,3-1-6,-2 2-1,2-2-5,0 1-13,0 0-12,0 0-3</inkml:trace>
  <inkml:trace contextRef="#ctx0" brushRef="#br0" timeOffset="15192.31">5569 4061 17,'-3'12'23,"2"-1"-10,-4 4-6,5 0 4,-5-2-6,4 5-3,1-1-1,-3-2-4,3 1-13,0-2-15</inkml:trace>
  <inkml:trace contextRef="#ctx0" brushRef="#br0" timeOffset="15463.31">5529 4596 25,'-2'12'23,"0"-1"3,2-2-11,0-1-3,0-3-3,0 1 4,0-1-10,2-1-3,0 2 0,1 1 0,-3 1-4,0 1-17,0 1 1,0 2-1,0-2 7,0 2 8,-5 0 8,3-1-1,2 0 2,0 0-3,0-1-4,0-2-21</inkml:trace>
  <inkml:trace contextRef="#ctx0" brushRef="#br0" timeOffset="15619.31">5532 5002 50,'-7'16'143,"7"-1"-134,0 2-7,0-2 9,0 0-7,0 0-5,0-2-6,4 2-12,-1-2-17,1-1-7,-4 1 10,1-1 15,2-1-16</inkml:trace>
  <inkml:trace contextRef="#ctx0" brushRef="#br0" timeOffset="15826.81">5543 5376 15,'0'17'22,"-3"-2"-9,3 2-1,0 0-1,0 0 4,0 1-4,0 2 0,0 0 3,0 1 8,0-2 0,0 1-8,0-1-7,0-1-4,0 0-3,0-2 0,3 0 1,1 1-1,0 0 0,-1 1 3,3 2 2,-1-1-5,1 1 0,-2-1-1,-1 0-12,-2-2-12,2-3-4,-3-7 6,0-5 4,0-2-10</inkml:trace>
  <inkml:trace contextRef="#ctx0" brushRef="#br0" timeOffset="18626.87">6465 2164 8,'0'-2'52,"3"0"-21,-3 0-26,0 0-1,0 0 12,0 1 6,0 1-12,0-2 0,0 2 9,0 0 5,0 0 3,0 0-4,0 0-5,0 0-8,0 0-5,0 7-11,0 5 7,-3 5 3,-3 4 0,0 1 0,-3 2 2,-2 3-3,-4 0 0,-1 3-1,-1 2 0,0 1-3,-1 1 4,-2 3-3,1 2 0,1 1 2,0 2-1,1-2-1,-1 0 1,-1-2-2,1-3 1,1 0 0,2-4 1,-3-1 0,1-2-1,0 0 1,2-1 0,1-2-1,3-2 0,-3-1 0,3-1 0,0-2 0,1 0-2,-1-1 1,4-1 0,-4 0 1,2 0 0,0 3-1,1-1 2,2 1-1,-4 2 0,2-4 3,1 1-4,0-4 1,-1-1 0,1 1 1,-2-5 0,1 1-1,1-1 1,0-2-1,0-1 1,2 1-1,0-1 0,-1 2 0,3-1 0,-3 4-2,-2 0 1,2 1 0,1 1 1,-2 2-1,3 0-1,-6 0 0,2 1 0,1 0 1,1-1 0,-1-2-1,-1-2 2,-2 0-2,3-2 2,2-2-1,-2-1 0,0 0-6,3-1 5,-2 3 0,1 0 1,-1 1 0,2 2 0,-3 2 0,1 3-1,1 2 2,0 1-1,-1 2 1,-3-2 1,2 1-1,-1-2 0,1-1 1,-1-3-1,-2 1 3,-1-4-3,5-2 0,-1-1 1,3 0 0,0 1-2,-3-1 0,3 3 1,-3 2 0,3 1 0,-3 1 0,0 2-1,-1 1 2,2-1-1,-4-1 0,2 0 1,-2-1 0,2-3 0,0 2 0,1-3 1,-2-1-2,5 2 1,-3 1-1,3-3-1,0 4 2,-3-2-1,3 1-1,-5 3 2,2-2-2,1 0 2,-3 0-1,1-2 0,-3 3 2,4-3-2,-4 0 2,4-1-2,1 1 0,-3 0 0,3-1 0,-1 2 0,0-1 0,0 2 0,1 1 0,2 1 0,-3 2-2,3 0 4,-3 1-2,3-1 0,-3 2 0,0-2 0,3-3 1,-4 3-1,1-4 0,0 1 0,-1-2 1,2 2-1,-1-2 0,-4 1 0,4 1-2,-1 0 0,-2 1-1,2 1 4,-3 1-1,5 2-1,-5-1 1,1 2 1,2-1-2,1 0 1,-1-1-1,2 0 0,-1 1 2,0-1-2,0 0 0,0 1 1,1-2-1,0-1 3,-1 0-2,1-1 0,-1 2 1,-1-1-1,-3 1 0,1 0 1,-3 2-1,1 0 0,-2 1-1,-1 1 0,2 0 0,-2 1 2,0 1-1,1 3 0,-1 2 0,2 2 1,2-1-1,-3 4 1,3 0 0,1 0 3,1 3-4,0-2 1,1-3 0,-3-2-1,4-4 0,3-4-1,-3-6 0,5-10-10,0-7-62,-5-7-104</inkml:trace>
  <inkml:trace contextRef="#ctx0" brushRef="#br0" timeOffset="19415.82">5543 2609 100,'0'1'-17,"0"0"229,0-1-162,0 1-39,0-1 5,0 0-13,11 0-15,4 0 12,9 0 9,9-2-1,3-3 2,9 1-4,-2 0 3,5 4-7,1 1 0,4 10-1,-6 4-2,-1 6 2,-4 3-1,-8 4 1,-7 2-5,-9-1-2,-10-1-3,-8-2 5,0-3 3,-13-3 3,-2-4 0,-3-5 1,-1-4-3,1-5-28,1-2-104</inkml:trace>
  <inkml:trace contextRef="#ctx0" brushRef="#br0" timeOffset="56107.91">4633 3490 3,'6'8'5,"-2"1"-2,1-1 24,-3-1-19,5-1-2,-3 0-3,3 0 9,1-1-3,2-2-5,0 1 13,1-2 1,0 0-6,0 0 3,2-2-3,-2 1-1,0 0-8,1 1 1,-2-2 0,1 3-2,-4 0-1,3 1-1,-3-1-8,1 3-18,-1-3-18,-3 1-51</inkml:trace>
  <inkml:trace contextRef="#ctx0" brushRef="#br0" timeOffset="56306.41">4996 3664 16,'4'1'22,"3"1"2,-3 0-3,3-1-5,-3-1-6,0 1-5,0-1-3,-1 0-2,0 1 1,1-1-2,0 2-3,-2-1-12,4 0-14,1 0-1,2 0-4</inkml:trace>
  <inkml:trace contextRef="#ctx0" brushRef="#br0" timeOffset="56631.41">5232 3747 20,'7'3'26,"-3"-1"1,3-1-4,-3 2-5,-3-2-6,5 1-5,0-1-4,0 2-1,3 0-2,-2 1-2,1 0-4,2 2-8,1-2-5,0 2 1,1 1 0,1-2 9,1 1 7,-3-1 2,0-2-1,-1 1 1,-1 0 0,0-1 1,-2 0-1,-2-1 1,5 0 0,-3 1-1,-1-1 1,5 0 0,-3 1 0,2-1 0,-2 1-1,-1 1-1,0 0-1,-1 1-3,0-2-4,1 3 5,-1-2 2,1 2 2,0-2 0,0 0 0,-3 1 2,2-2 1,0 1-3,1-3 2,2 3 0,-2-1-1,1 2-1,-1-1-4,0 0-35</inkml:trace>
  <inkml:trace contextRef="#ctx0" brushRef="#br0" timeOffset="56759.15">5691 4025 25,'9'2'35,"2"2"-17,-3-2-11,3 3-3,0-3-4,1 4 0,-4 0-3,0 1-7,2 2-11,-2-3-27</inkml:trace>
  <inkml:trace contextRef="#ctx0" brushRef="#br0" timeOffset="56906.15">5958 4127 172,'0'4'47,"3"1"-55,-3 2 4,4-2 7,3 2 0,-1 0-3,5-1-6,0-2-16,0-1-19,4-1-4,0-2-12</inkml:trace>
  <inkml:trace contextRef="#ctx0" brushRef="#br0" timeOffset="57047.65">6214 4231 6,'4'5'36,"-1"0"-11,-2 1-11,2-1-4,1 0 5,0-1-4,0-1-9,2 0-1,1 0 1,1-2-4,-1 2-11,6-2-28,-2-1-25</inkml:trace>
  <inkml:trace contextRef="#ctx0" brushRef="#br0" timeOffset="57187.15">6419 4316 4,'6'5'19,"-2"-1"-9,0 1 23,-2 0 0,4-1-15,-1 0-11,2 1-1,-3-1-4,4-1-1,2 0-1,1 1-8,-3-1-12,5-1-11,1 0-22</inkml:trace>
  <inkml:trace contextRef="#ctx0" brushRef="#br0" timeOffset="57348.15">6689 4425 11,'8'8'25,"-1"-1"-7,0-1 2,0 0 0,-3-1-9,0-1-3,0-1-1,1 0-2,-1-1 0,-2 0-2,3-1 1,1 2-4,3 1 2,-1 0-1,6 2 0,-1 1 0,2-1-2,-1 1-1,-2 1-27,-1-2-47</inkml:trace>
  <inkml:trace contextRef="#ctx0" brushRef="#br0" timeOffset="95763.25">6875 4546 35,'-3'-3'212,"-5"-2"-181,3 0-18,3 2 35,-2 0 3,2 1-19,2 2-9,0-3-6,0 1-6,0 2 3,0-1 0,0 1-1,0 0 3,0 0-2,0 0 0,0 0-2,0 0-1,0 0-6,0 0-4,2 1 0,4 4 3,6 2-2,-1-1 4,0 1-4,6 0 2,-2-1-3,3 2 3,4-1-3,-3 0 0,1-1 0,-1 0 0,-2-2 1,0 2-3,-2-2 2,-4 1-1,-3-3 1,-2 0-1,-1 1 1,-3-2 1,1 0-3,-3-1 4,0 1 1,0-1-2,-5 0-4,-4 0-10,1 0-11,-5-4-17,2-1-34,-7 0-130</inkml:trace>
  <inkml:trace contextRef="#ctx0" brushRef="#br0" timeOffset="96539.25">7380 4696 59,'2'-1'-59,"-2"1"324,0-1-206,0 1-50,0 0 31,0 0 6,-4 0-24,-3 0-13,1 6-3,-2 2-3,-5 4 4,2 4-1,3 1 9,-2 2-1,5 0 4,-1 0-3,2-1-7,4-2 3,0-4-5,4-4-3,4-1-2,5-3 2,2-4-1,3 0 4,0-4 0,2-6 6,-1-5-4,-4-3-1,-2-2-3,-2-1-1,-4-3 0,-3 0 0,-4-1-3,0 0 1,0 5-1,-8 4-1,1 6 2,-4 5-3,0 5-8,1 1-16,-8 12-9,0 10-12,3 2-46,2 2-75</inkml:trace>
  <inkml:trace contextRef="#ctx0" brushRef="#br0" timeOffset="98547.34">7011 4377 9,'1'-1'28,"-1"-2"27,3 0-19,-3 0-6,0-1 8,2-1-5,-2 3-13,2-2-8,0-1-1,-2 1-4,5 0-3,-3-2-2,0 2-1,0-3 0,0 0 1,0 0-1,1-5 2,4 2 1,-6-3 2,6-2 0,-3 0 1,3-3-2,-3-4 1,-1 0-3,1-6-2,3-1 2,-5-1-3,2-3 1,0-1-2,0 2 2,-1-2 0,4 1 2,-7 2-1,1 4-3,2 2 1,-3 2-1,0 3-4,0 5-18,0 0-29,0 2-42,0 2-58</inkml:trace>
  <inkml:trace contextRef="#ctx0" brushRef="#br0" timeOffset="98827.34">7091 3642 48</inkml:trace>
  <inkml:trace contextRef="#ctx0" brushRef="#br0" timeOffset="98876.85">7091 3642 180</inkml:trace>
  <inkml:trace contextRef="#ctx0" brushRef="#br0" timeOffset="99075.34">7091 3642 180,'0'-2'81,"0"2"-80,0 0-1,0 0 10,0 0-4,0 0-8,0 5-3,-2 3 8,-2 4 1,-5 4 1,1 0-2,1 1 0,-4-3 3,0-1 5,4-1 2,1 0-2,-1-4-7,3 0 0,0-2-3,4-3-1,-3-1 0,3-2-1,0 0-3,0 0-3,0-5-3,3-2 9,3-4 1,0-1 0,3 2 1,-2 3-1,-3 3 0,0 3 3,3 1 0,0 0-1,4 8 3,2 6 5,2 5-1,-1 2-1,1-1-2,2-1-3,-2-5 0,-1 0-2,1-6-1,-2-1 1,-2 0-7,-4-7-47,-7 0-206</inkml:trace>
  <inkml:trace contextRef="#ctx0" brushRef="#br0" timeOffset="100099.28">6514 2653 110,'4'0'13,"-1"0"0,1 0 10,-3 0 7,5 0-11,-2 0 35,0-4-49,3-2 0,-1-2 0,1-1 0,-3-2-1,0-1 3,-1 0 4,-3 0-1,0 1 2,0 1-4,0 2 1,-3 3-3,-3 1 8,-5 4-2,-3 0-3,-1 5-8,-4 6-2,-5 4-1,2 2 2,5 1-1,2 0 0,1-4 1,10-4-1,-1-2 0,5-3-1,0-4-4,5-1-1,6 0 2,6-4 7,5-4 1,0 0-3,-3-2 0,-2 4 0,0 4 0,-6 2-3,-3 3-2,-6 8 5,-2 7 5,0 2 3,-6 3 0,-8 2-2,-1-2 1,0 0-3,2-1-1,-5-2-2,3-1-1,2-1 1,2-2-1,3-3-4,2-3-27,6-3-79,0-5-83</inkml:trace>
  <inkml:trace contextRef="#ctx0" brushRef="#br0" timeOffset="100411.27">6610 2768 94,'0'-3'57,"0"1"-85,0-1 30,0 3 40,0 0-2,0 0-13,0 0-3,0 0 9,-2 6 4,-6 5-31,-5 1 1,3 5 3,1 2 8,1-3-3,1 1-7,7-3 1,0-5-5,0-1-4,5-2 0,1-3 0,5-1 6,4-2 2,3 0 5,-1-6-1,1-5-4,-3 0 0,-1-3-6,-8-1 2,-2-1-1,-4 1 0,0-2-4,-4 2-1,-9 4-2,-2 5 1,-1 3-6,1 3-6,-3 6-10,3 8-2,1 3-26,4-2-105</inkml:trace>
  <inkml:trace contextRef="#ctx0" brushRef="#br0" timeOffset="100852.27">6312 2770 235,'0'0'106,"0"0"-106,0 1 10,0-1 35,3 0-25,-3 0-23,4 1-5,3 3 11,-1-2-2,5 2-20,3-1-62,-3-3-134</inkml:trace>
  <inkml:trace contextRef="#ctx0" brushRef="#br0" timeOffset="101448.28">6875 2709 78,'-4'-2'233,"-3"2"-247,7 0 0,0 0 24,0 5-5,0 1-11,4 0 4,3-1-1,4-1 6,0-3 4,2-1 2,-1 0 2,-1 0 6,-1-5 0,-2-3 2,-4 1-9,-1-1-1,-3-1-1,0 1-1,-8 0 0,-6 2-7,-1 4-3,-1 2-14,-2 14-25,-1 6-61</inkml:trace>
  <inkml:trace contextRef="#ctx0" brushRef="#br0" timeOffset="103071.48">5304 5242 19,'7'1'6,"-3"1"2,-1-2 107,-2 0-62,2 0-33,-3 0 23,1 0 0,2 0-7,0-5 1,1-1-6,0-2-4,-2-1-9,2 0-8,-1-3-5,-1 1 0,0 0-2,-2-1-2,0 1 0,0 2 0,0 3 0,-7 0 1,-1 4-3,-4 2 0,-3 0-8,0 9 5,-2 4 0,-1 1 0,3-1 2,1 1 1,6-4 2,2-3-2,3-1-2,3 0-1,0-3-2,7-2 3,3-1 0,4 0 4,4-1 3,-1-4-3,-2-1-2,0 1 1,-1 2-1,-7 3-4,-3 0-2,-2 1 0,-2 9 2,-6 6 6,-5 5 2,-3 4-2,-4 3 3,1 0-4,-2 0 1,3-1 0,3-3-1,2-3-1,5-4 1,2-4-4,1-4-38,3-4-36,3-5-41,5 0-64</inkml:trace>
  <inkml:trace contextRef="#ctx0" brushRef="#br0" timeOffset="103358.98">5415 5341 115,'-1'0'8,"-6"0"13,-4 4 20,0 6-15,1 0-6,-4 4-5,1 2-4,2 1-1,3-2 2,5 0-6,3-5 1,0-2-4,0-4 1,7-1 3,3-3 6,4 0 8,-2-5 10,4-7-9,-1-2-10,0-3-7,-5-1-2,-6 0 2,-3-1-4,-1 2-1,-5 2 0,-6 2-1,-5 5 2,1 4-6,0 4-5,-3 4-31,1 10-30,-1 5-59</inkml:trace>
  <inkml:trace contextRef="#ctx0" brushRef="#br0" timeOffset="103747.48">5605 5227 126,'-8'5'103,"0"0"-116,1 1 16,0 2 13,3-1-11,-1 3-2,4-2-2,1-1-1,0-1 0,0-2 0,6-1 0,-2-3 11,3 0 6,1 0 1,2-1 6,-5-5 3,2-1-12,-2-4-8,-3 0-5,-2-1 3,0 1-2,-2 1-6,-4 4 1,-1 4-6,-4 2-17,-3 6-52,0 11-103</inkml:trace>
  <inkml:trace contextRef="#ctx0" brushRef="#br0" timeOffset="133807.29">14299 2820 19,'-4'20'-2,"-1"8"31,4 4-33,-6 4 75,3 7-16,-3 8 5,0 7-30,-2 4 9,3 1-11,-3-3 7,2 0-8,-1 0-4,1 0-4,-1 4-2,-3 2-1,-1 1-6,1 2 0,0 1-2,-1-1-2,1 1-2,-3 1-4,0 1 3,-4-2-1,0-5-1,1-5-1,-4-6 0,5-4-1,-2 0 2,-2-1 0,2-1-1,3 1 0,1-2 0,0-2 1,3-1-2,0-4-4,4-5-6,3-4-14,2-6-21,0-8-44,2-6-111</inkml:trace>
  <inkml:trace contextRef="#ctx0" brushRef="#br0" timeOffset="134847.31">14503 2755 8,'22'7'5,"6"-3"10,7 1-10,6-2-8,2 0 2,6-3 2,-1 0 57,3 0-11,1 0-13,5-3 12,2-1-2,7 2-20,4 0-5,3 1 9,5 1-10,0-1-2,-2 1-3,6-1 0,-1-2-2,5 2-2,-1 0 2,-1-1-6,0 1 0,-1-1 3,-2 1 0,-1 0-5,2 1-1,-3 0-1,-3 0 1,1 0-1,-3 0 0,1 0 0,-3 0 0,-4 0-1,-3 0-1,1 1 2,-3 2-1,1-1 0,-5 3 0,0-1 0,-5 1-1,-1-1 1,-3-1 2,-1 0-2,-3 0-1,1-2 2,2-1-2,-4 0 2,4 0-1,-2 0 0,3 0 0,1 0 0,0 0 2,-1 0-2,2 0 0,4 0 0,-6 0 0,4 3 0,-1 0 0,-3 1 0,-2 1 0,0-1 0,-1 1 0,-1 1 0,-3-2 0,0 0 2,0 0-3,-4-1 2,-2-1-1,0-1 1,-3-1-1,2 0 1,-1 0 0,0-3 0,-5-1 2,4 0-1,-4 1-2,1 0 3,2 1-3,-5 1 2,5 1-2,-2 0 0,1 0-1,-2 0 1,4 0-1,-4 0 2,1 0-1,-2 0 0,-1 1 1,1-1-1,-6 0 2,4 0 0,-8-1 8,1-3 12,-8 1-3,5 1-5,-5-2-8,4 1-1,-5 1-2,1 1-3,2-2 0,-1 1 0,-2 0 0,0 0 0,-4 2-3,0-1-2,-3 0-16,-4 0-41,-3-1-94</inkml:trace>
  <inkml:trace contextRef="#ctx0" brushRef="#br0" timeOffset="135835.29">19466 2857 51,'6'-4'0,"3"-2"-2,-2 0 31,0 0 15,-2 0-12,1 2 4,-2 0 5,-4 1-4,0 2-5,0 1 0,0 0-8,0 0-10,0 0-12,-3 8-4,-5 7 5,-1 9 8,-4 7 13,2 8 12,-5 8-11,4 6-6,-4 8-7,3 2-4,3 1-1,-1 1 7,4-2-14,2 1 4,3 1-3,2 1 0,0 0 2,0-2 1,2-3 4,4-2 0,4-3-2,-3-2-1,-3-3-1,2 0-1,-6-2 1,0 1-3,0-4 2,0-1-1,-10-3 0,0-1 0,-3-2 0,2 0-2,0 0 2,3 0-2,-2-1 0,5 0 0,2-1 0,-1-3 0,4 1 0,0-3 0,0 1 0,0-2 0,0 1 0,0-1 0,0 0 1,1-3-2,-1 0 1,0-2 1,0-1-1,0 1-1,-1-1 1,-2 1 0,2 1 0,-4 0 1,0 1-2,1 0-6,0-3 4,4 0-5,-5 0 1,4-2 3,1-2-9,0-3-11,0 1-7,0-4-19,6-2-25,0-4-84</inkml:trace>
  <inkml:trace contextRef="#ctx0" brushRef="#br0" timeOffset="138471.81">13896 4900 1,'0'5'-1,"0"-2"18,0 3 47,-2-2-44,0 0-7,0 0 8,0 3-4,-3 1-6,4 3-2,1 4 7,0 4 9,0 1 6,0 4-2,0 2-3,0 2-5,0 3-6,0 0-1,1 0-4,2-3-4,-3-1-1,2-3-3,-2-3 1,0 2-1,0-4-1,-2 0 1,-2 0 2,-1-1-1,3-3 2,-2 2 5,-2 1-2,5-1-2,1 1-1,-3-1-1,2 0 2,1 0-4,-3-1 4,0 0-2,3-2-2,0-3 1,0-4-1,0 0-1,0-3 0,0-1 0,0 2 1,0-1-2,0-1 0,3 2 0,0 0 1,-3-1-1,4 1 1,-3 0-1,2 0 0,0-2 0,1 0 1,-2-1-2,3 0 0,-1 0 1,2-1 2,1 0 0,4-1-3,0 0 4,0 2-1,2 1-1,2-1 0,3 2 0,0-2 1,-2 1-1,7-1 0,-1 2 0,3-1-1,1 1 1,3-2-2,4-2 1,4 0 0,5 0 1,2 0-1,2-4 0,4 0 1,3-2 1,1 0-1,-1-1 0,1 1 1,-6 0-3,1 1 2,-2 0-1,3 2 0,0 0 0,2 1 0,-2 1 2,2-3-3,1 2 2,0-1 0,-3-1 1,0 0-1,-3-2-2,2 2 3,-1 0-3,1 0 1,-3-1 0,-6 3 0,5-2 0,-1 2 0,-5-1 1,3 1-5,-5-1 2,-1 1-1,2 0-3,-3 0 5,-1 0-3,4 0 1,-8 1 1,5-3 2,-2 2-3,1 0 4,-2-2-1,4 0 0,0 1 2,1 1-2,-3 0 1,-2 2-2,-2 0 1,-3 0-3,2 0 3,-1 3-2,1 0-3,-2 0 1,7-1 3,-2 2 0,-2-2-3,6-1 3,-4 2 1,6-2 0,-3 1 1,5-1-1,-1-1 1,2 1 0,-2 1 1,0-2 1,-1 0 3,-1 0-2,-4 2-1,1 0 0,-6 0-2,1 1 1,-2 1-2,1-1 0,1 2 1,-1-1-1,1-1 1,2 2-2,-1 1 2,-2-1-1,3-3 1,1 2 1,-4-2-2,5 1 1,2-2 3,-3 1 1,4-1 3,-2 2 0,4-2-3,-3 1-1,-1 0 0,0 1-2,-2-1-2,-3 1 0,-1-1 0,-2 2 0,-2-1 0,-2 1-1,3-3 1,-4 3 1,1-2 0,4-1 0,1-1 0,-1 0 1,-1 0-1,3 1-1,-3-1 0,1 0 2,1 0-2,-4 0 0,0 0 0,0 3 0,-2 0-1,-4-1 0,1 0 1,-3 1 0,-2 1 0,2-2-1,-1 4 0,2-2 1,2 0 1,0-1-1,2 1 1,-2-3-1,3 0 2,-2-1-1,3 0 1,1 0-1,-1-1 1,-1 0-2,-2-3 0,2 0 1,-2 2 0,-2 1 0,1 1-1,-3 0-1,3 0 0,-2 1 0,-4 3 1,4 0-2,-1 2 1,-1-1 1,-3-1 0,4 0 1,-2-1 1,-2-2-2,4-1 0,-2 0 2,2 0 0,-1-1-1,1-3-1,-3 1 0,4 0 0,-3 2-1,-1 1 0,0 0 1,2 0-1,-1 0 1,-2 0-1,1 0 1,-1 4 0,0-3 0,2 1 0,-2 0 1,3-1 0,-3 1 0,0-2-1,-3 0 1,3 0 0,-2 0-1,-1 1 0,3-1 0,-1 1 0,-2 0 0,1-1 0,-2 1 0,-2-1 0,1 1 0,-2-1 0,0 0 0,-1 0 0,3 0 0,-4 0 0,2 1 0,1-1 0,-1 0 0,-2 0 0,5 0-1,-2 0 1,0 0-1,2 1 0,-3 0 1,3 1 1,0-2-1,-4 0 0,1 0 0,-4 0 1,2 0 1,-2 0 0,4 0-1,-2 0 0,3 0-1,-1-1-1,-2 0-1,3 0-2,-5 0 0,1 1-1,5 0 2,-6 0 2,0 0 1,0 0-1,1 0-1,-1 0 1,3 0 0,-2 0 1,5 0-1,-2 0 2,0 0-1,3-1-1,-1-1-8,1 0-3,-1-1 2,0 1 1,-2 0 8,3 0 0,-4-1 2,0 2-1,1 1 2,-4-1 1,0 0-2,1 1 1,-1-1 1,3 1-2,-1-1 0,-2-1-1,2 2 0,1-2 0,-2 1 0,4-3 0,-3 2 1,0-1 0,-2 2 1,2-1 5,0 0 6,1 1-1,-3-1-1,0 1-7,0-2 1,0 1-4,0 0 1,0-2-1,0 2 1,0-2 0,0-1 0,0 3 2,0-2 0,0 2 0,0-1-1,0 0-1,0 0-3,0 0 1,0-1 1,0 1-1,0-2-1,0-2 1,2 1 1,3-2 1,-5-3 0,0-3 2,0-2 4,0-4 7,0-3 6,-5-3 4,3-6-13,-3-3-8,5-3-5,0-2-1,0-3-18,7 0-23,-1 3-38,4-1-73</inkml:trace>
  <inkml:trace contextRef="#ctx0" brushRef="#br0" timeOffset="143188">14168 4181 2,'0'0'26,"0"0"-29,0 0 2,2 0 15,3 0-5,-1 1-3,2-1-1,3 1-3,1-1 12,4 0 0,0 0 0,3 0 4,-6 0 2,1-1-4,2 1-7,-3 0-7,0 0-2,-1 0-1,1 0 1,0 1-1,0-1-1,0 3-2,1-1 2,0-1-3,2-1 4,-1 0-1,2 0 1,0 0-4,0 0-14,1 0-17,-3 0-42</inkml:trace>
  <inkml:trace contextRef="#ctx0" brushRef="#br0" timeOffset="143486.97">14700 4187 46,'0'0'-1,"0"0"2,1 0 27,-1 0-8,0 0-7,0 0-1,0 0 7,0 0-1,5 0 14,-5 0 7,4 0-8,-4 0-1,3 0-1,-2 0-7,2 0-12,-3 0-4,4 0-4,-1 2 1,2 0 0,2 2-3,3-2 1,1 0 3,1-1-2,1-1-1,1 0 0,4 0-4,0 0-16,3-3-17,-2 0-13,1 0-16,-2 1-11,-1 0 12,0 2 4</inkml:trace>
  <inkml:trace contextRef="#ctx0" brushRef="#br0" timeOffset="143720.04">15178 4196 16,'3'0'4,"-3"0"9,4 1 21,3-1-9,-3 1-10,3 0-2,0-1 7,1 0 6,0 0-3,4 0-11,3 0-6,-4 0-6,7 0 2,-4 0-2,7 1-1,-5-1 1,7 2-8,0-2-17,4 0-7,2 0-23,-1 0-8</inkml:trace>
  <inkml:trace contextRef="#ctx0" brushRef="#br0" timeOffset="143919.56">15736 4200 8,'7'0'5,"0"0"25,3 0 42,-3 0-8,4 0-33,0 0 1,0 0-5,2 0-14,-2 0-10,1 0-2,5 0-1,-5 0 0,4 0-5,-1 0 0,3 0-13,-1 0-3,2 0-8,3-2-14,0 1 0,2-1-19</inkml:trace>
  <inkml:trace contextRef="#ctx0" brushRef="#br0" timeOffset="144084.06">16182 4200 23,'0'2'62,"0"-2"-42,0 0 2,3 0 13,-2 0-15,5 0-11,2 0-2,0 0-3,4 0-2,-4 0-2,6 0-1,-3 0-2,4 0-4,2 3 6,1-2-8,0 0-30,3 0 8,-2-1-5,6 0-16</inkml:trace>
  <inkml:trace contextRef="#ctx0" brushRef="#br0" timeOffset="144255.13">16646 4211 9,'7'0'27,"7"0"0,-4 0 3,5-1 5,3-2-11,1 1 2,1-1-1,-1 1-12,-1 1-8,-3 1-4,-2 0-2,1 0 1,0 0-14,-4 0-12,3 0-10,3 0-19,0 0-14</inkml:trace>
  <inkml:trace contextRef="#ctx0" brushRef="#br0" timeOffset="144480.13">17285 4199 92,'1'0'161,"5"0"-169,-2 0 7,3 0 32,1-1-23,1-1-7,0 1-2,4 0-3,-2 0-5,3 0-5,0 1-1,1 0 6,3 0 8,2 0-23,2 0-12,0 1 0,2 1-19,2-1-18</inkml:trace>
  <inkml:trace contextRef="#ctx0" brushRef="#br0" timeOffset="144623.13">17760 4196 20,'1'1'23,"2"0"-26,0 0 26,1-1 4,3 0-5,-3 0 8,4 0-1,1 0-2,2 0-2,3 0-3,1 0-8,2 0-8,1 0-7,0 0 1,-4 0-20,4 0-37,0 0-41</inkml:trace>
  <inkml:trace contextRef="#ctx0" brushRef="#br0" timeOffset="144939.13">18204 4202 53,'4'0'102,"1"0"-25,-1 0-16,3 0-33,1 0-18,3 0-9,0 0-1,5 3-6,-1-2-18,7-1-17,2 1-28,2 0-16,0-1 44,1 0 13,-6 0-3,4 0 31,-3 0 15,-5-1 15,-2-4 2,-1 3-2,-3 1-8,-1-2-13,1 3-5,-4-1-4,1 1 0,3 0-3,3 0-2,3 0-6,1 0 0,-2 0 7,2 0 5,5 0 2,-7 0 18,2 0 18,-2 0 8,-5 0-3,0 0-10,-5 0-7,0 0-16,-1-1-10,3 0-2,2 0-14,1 1-41,1 0-52,4 0-44</inkml:trace>
  <inkml:trace contextRef="#ctx0" brushRef="#br0" timeOffset="145095.63">19070 4199 72,'8'0'33,"3"0"-15,3 0 24,4 0-7,1 0-18,2 0 0,6 0-1,2 0-2,-1 0-8,-2 0-2,-1 0-3,-6 0-7,-2 0-62,-3 1-55</inkml:trace>
  <inkml:trace contextRef="#ctx0" brushRef="#br0" timeOffset="148628.27">14929 1544 38,'0'0'232,"0"0"-157,0 0-81,0 11-9,0 7 25,3 9 6,-3 5-9,6 1-4,-2-1 0,0-4-2,3-4 0,-5-3 0,3-4 1,2-2-1,-6-4 0,2-4-1,-2-4 0,-1-2-20,0-1-33,0-7-29,0-7-85</inkml:trace>
  <inkml:trace contextRef="#ctx0" brushRef="#br0" timeOffset="148987.31">14839 1555 316,'-4'-2'29,"0"2"-34,4-2 13,0 2 23,1 0-26,10-1-20,6-1 19,4 1-1,5-1-3,5 1 3,-2-1-3,1 1 0,-5-2 2,3 1-1,-9-1 1,-3 0-1,-5 1 1,-7 1 0,-4 1-1,0 0 6,-4 0 6,-10 0-14,-4 0-3,-1 5 0,-4 0 2,2 2 4,6 0-2,1 2 3,6 1-3,4 2-6,4 1 4,0 1-3,8 2 5,6-1 2,3 1-2,5 0 3,-4 0-2,-1 0-1,1 0 2,-7-2 0,-7 0-1,0-1 0,-4-2 0,-4-1 3,-11-1 0,-5-2 2,-5-2 0,-1-1 0,2-3-2,-2-1 5,5 0-4,3-7-1,4-3 2,6 0-9,4-1-19,4 0-30,4 3-85,7-1-64</inkml:trace>
  <inkml:trace contextRef="#ctx0" brushRef="#br0" timeOffset="149255.31">15131 1728 129,'-7'7'178,"4"2"-178,3 0-15,0 0 13,5 1 4,4 2-2,2-1 5,0-3-5,-3-2-11,1-1-10,-2-2 14,-3-3 5,0 0 3,-1 0 12,1-7 1,-4-4-5,1-2-5,-1-3-1,0-1-1,0 0 0,-1 1 0,1-1-1,-4 2 3,1 4-1,3 4-2,0 2 2,0 4 0,0 1-5,0 0-10,0 2-21,7 5-1,0 4-15,4-2-67</inkml:trace>
  <inkml:trace contextRef="#ctx0" brushRef="#br0" timeOffset="149555.31">15303 1738 235,'0'1'10,"0"1"-32,0 2 34,4 1 10,6 1-7,1 0-4,1-2 3,4 0-5,-4-2-1,-1-2 3,0 0 0,-1 0 2,-4 0-5,1-4 0,-3-2 2,-4-1-1,0-1-2,0 0-2,-4 0-4,-8 3-1,0 2 0,-5 3-1,1 0-4,-2 6 3,-3 7 4,3 1 1,7 0 0,0 0 4,9-3-4,2 0-1,2-4-2,9 0 2,4-3 3,4-2 2,6-1 0,-1-1-4,0-1-2,0-5-39,-3-4-82,-3-2-116</inkml:trace>
  <inkml:trace contextRef="#ctx0" brushRef="#br0" timeOffset="149807.81">15496 1740 220,'0'6'-10,"-3"3"31,2 3 29,1 2-31,0 0-12,0-2 1,0 0-3,4-3-1,3-1-1,-2-2-2,5-1 3,-2-4-5,1-1-9,-1-1-25,2-9-44,-2-5-50</inkml:trace>
  <inkml:trace contextRef="#ctx0" brushRef="#br0" timeOffset="149911.31">15497 1582 303,'-8'-5'15,"4"1"-5,1 2 39,2 1-34,1 1-16,0 0-27,1 0-49,3 3-51</inkml:trace>
  <inkml:trace contextRef="#ctx0" brushRef="#br0" timeOffset="150555.31">15693 1531 385,'0'-3'-8,"0"3"12,0 0 24,-5 6-31,3 7-21,-2 10 26,-6 4-1,5 4 1,-1 0-1,2 0 1,0-1-1,1-4-1,3 0 0,0-3 0,0-4 2,0-2-2,0-6 0,3-2 3,-3-6-3,3 0 1,-3-3 1,0 0-4,0-10-11,-7-3-58,-2-4-60,0-2 43,-1 0 60,3 2 14,-4 4 14,4 2 8,-1 5 25,1 5 28,1-1-7,1 2-25,0 2-5,4 4-3,1 2-3,0 0-12,1 0 3,9-2-4,0-1 5,4 1-4,1-4 5,-2-1 3,4-1-1,-1 0-3,2-2-1,-1-1-1,-2-3-5,0 0 0,0-1 0,-5 0-2,0 1 1,-1 0-3,-4 1-2,-1 3 2,-4 2 1,0-2 3,0 2-3,-4 0-3,-3 4-6,-2 5 3,-4 2 4,7 0 4,-4 3-2,9-3 3,-2 0 0,3-3 0,0 0-1,7-3 2,0-1-1,1-1 4,1 0-2,2-3 2,1 0 1,2 0 0,-1-4-3,0-2-1,3-1-8,-8 0-14,2 0-2,-6 2 3,-3 1 11,-1 2 7,0 2-1,0 0-2,0 0-8,0 2-1,0 2 7,0 1 9,0 1 0,5-2-1,2 0 4,-3-2 0,7-1 1,0-1-3,0 0 3,2 0-5,-2-1 1,0-4-2,0 0-9,0-2-22,2 1-50,-4 0-60,-3 3-3</inkml:trace>
  <inkml:trace contextRef="#ctx0" brushRef="#br0" timeOffset="150887.34">16045 1837 22,'6'2'38,"3"-2"53,-2 0-6,4-5-26,0-4-14,1-2-16,4-3-17,2-3-3,-3 0-6,-2-1 0,-2-1-2,0 2 3,-7 0-4,0 5-2,-4 1 2,0 5 4,0 3-2,-7 3 1,-5 1-9,-4 6-3,0 5 6,-2 2 3,0 1-1,5 2-1,5 1 0,2 1 1,5 0 1,1-1 4,0-1-1,11 1 2,0-1 3,3 1 8,1-2-4,2 1-4,-5-3-3,1 0-4,-3-1 0,-6-2 2,-3 0-1,-1-3-1,0-1 6,-8-3-1,-3 0 2,0-3 4,-2-1-1,-2 0 2,4 0-3,-2-7-2,-1-3-6,9-2-2,-2-4-7,4-2-15,3-1-23,3-4-37,5 0-61,1 2-65</inkml:trace>
  <inkml:trace contextRef="#ctx0" brushRef="#br0" timeOffset="151119.84">16237 1729 40,'0'0'79,"0"0"-56,0 8 2,-5 2 16,4 5-6,-4 1-17,3 1-5,2-1-6,0-1-2,0-2-3,2-1-2,3-3 2,-4-4 0,2 0-2,-1-5 0,-2 0 8,0 0 24,0 0 13,0-6-4,0-7-32,0-2-6,0-4-2,-2 1 2,-2 0 1,1 0-2,1 3 2,2 3-2,0 3-2,0 2 0,0 2-1,2 4-6,2 1-17,3 0-35,3 4-38,-2 5-59</inkml:trace>
  <inkml:trace contextRef="#ctx0" brushRef="#br0" timeOffset="151507.84">16460 1759 227,'0'0'23,"0"0"34,-2 0 20,2 0-47,0 0-26,0 0-8,0 0 1,0 0-2,0 0 3,0 0 2,0 0 3,0-1 2,0 1 5,-2-2 4,-3-2-7,1-1-7,-3 0-1,3 1 4,-3 2-4,2 2-4,-7 0-2,1 5-4,-2 4 3,0 2 4,-1 3 0,9-2 3,-2-1 1,4-1-5,3-1 3,0-2 1,7-1-3,0-2 4,1-2 4,2-1 5,0-1-1,1-1 2,2-4-4,-1-2-3,-1 0-6,-6-1-4,2 2-8,-5 0 1,0 2-1,-2 2 2,0 2 3,0 0-1,0 0-9,0 4 0,0 0 17,0 3 2,0-1-2,0-1 1,9-2 2,-2 1-3,5-2 3,5-1-4,0-1-6,-2 0-15,-1-4-41,1-2-32,0-1 21</inkml:trace>
  <inkml:trace contextRef="#ctx0" brushRef="#br0" timeOffset="151939.34">16707 1789 56,'0'3'48,"0"0"14,0-3 9,0 1-40,0-1-10,0 0-8,0 0-1,3 0-1,-3 0-1,1 0 6,2 0 8,0-6-23,-2 0-7,2-2 0,-2 1-10,-1-1-1,0 2 0,0 2-2,-5 1 1,-6 2 1,-3 1 1,-3 3 12,-4 6 4,0 4 2,-1 2 1,3 2 3,1 0 7,7-2-6,5-1-5,6-4 0,0-3-2,1-1 4,9-3 10,3-3 14,2 0 1,3-3-10,3-8-7,4-3-4,-4-2-5,-3-4-1,0-1 1,-3-1-2,-4-2 3,-3-1-3,1-4-2,-2-1-5,-3-2-6,0 4-9,-1 5-2,-3 7 18,0 8 8,0 5 22,0 3 3,-7 6-29,-4 7-9,0 9 6,0 4 4,1 3-1,3 1 1,3 0-1,4-1-7,0-4-4,0-1-6,5-5-8,7-2-25,-1-4-15,-3-4 12,-1-4 15,0-5 26,0 0-21,-3-3 19,3-5 12,1-1-23,-2-2 17</inkml:trace>
  <inkml:trace contextRef="#ctx0" brushRef="#br0" timeOffset="152135.34">16808 1798 11,'5'-7'29,"-5"3"20,0 4 8,0 0-3,0 0-9,0 0-9,0 0-25,0 5-11,0 1 7,4-1 1,3 1-5,-3-2 1,3-1 0,-3-3 5,3 0 5,-6 0 1,8-3 1,-2-4-3,-3-1-7,0-1-1,-1-1 0,-3 3-2,0 2 2,0 3-1,-5 2 7,1 0-4,-3 5-15,1 6-1,6 4 7,0 0 0,11 0 1,11-2 2,13-1 2,5-3 3,4-5-9,2-4-64,-6-5-256</inkml:trace>
  <inkml:trace contextRef="#ctx0" brushRef="#br0" timeOffset="153508.54">14369 1770 53,'0'0'-16,"0"0"18,0 0-18,0 0 151,0-1-15,0 1-92,0 0 10,0 0 7,0 0-23,-2 1-17,-3 7-10,-1 4 4,0 4 5,1 2 1,0 0-3,5-2 0,0-1 0,0-2 3,5-1-4,0-3 1,3-3 2,-2-1-2,4-3 1,-2-2 1,3 0 8,3-8 3,-4-3-7,1-5-3,0-1 1,-8-3-2,-2 0 0,-1 0-4,0 1-4,-1 3-6,-6 4-5,-4 3-3,-2 5-5,-2 4-31,-6 7-36,-3 8-48</inkml:trace>
  <inkml:trace contextRef="#ctx0" brushRef="#br0" timeOffset="154827.31">19357 1720 3</inkml:trace>
  <inkml:trace contextRef="#ctx0" brushRef="#br0" timeOffset="154876.31">19357 1720 53</inkml:trace>
  <inkml:trace contextRef="#ctx0" brushRef="#br0" timeOffset="155155.82">19357 1720 53,'0'0'254,"-3"-3"-208,3 0-10,0 1 20,-1 0-18,1 0-16,0 0-10,0 0-8,0-1-5,6-1 0,-2 1-2,3 1 1,-1 0-3,0 0 1,4 2 0,-3 0-1,-3 0 1,2 0-2,-1 0-4,-4 0 0,-1 2 1,0 1-1,0-1 5,-1 3 2,-9-1 5,-1 3 0,-1 0 0,-2 1-2,1-1 2,2 1-2,3 0 0,1 0-2,3 0 2,4 2-3,0-1 1,0 2 1,0-2-2,7 3 5,1 0-2,0 1-1,-1-1 2,2 1 0,-2-1-2,-5-1 2,0-2-1,0 0 0,-2-4 1,0 0 2,0-2-1,-6-1 8,-5-2-1,-1 0 0,1 0-2,-4 0 0,2 0-2,2 0-1,0-2-4,6 2-1,-2 0-3,1 0-6,5 5-34,1-1-78,0-2-99</inkml:trace>
  <inkml:trace contextRef="#ctx0" brushRef="#br0" timeOffset="155747.82">19602 1707 208,'1'-3'47,"-1"2"-11,0 1 32,-1 0-21,-8 0-30,-6 6-21,-7 5 1,0 6 3,-2 3 2,-1 2 5,6 1 7,2-1 9,6-1-2,4-2-3,7-2-8,0-2-6,2-2 0,8 0 0,7-3 1,0-3 1,1-4 1,4-2-1,-1-1 2,-3-2-5,0-4 5,-3-1-4,-5-4 1,-3 1-4,-7-1-2,0 2 0,-7 0-6,-6 4 2,-5 3-9,-1 2-14,-2 5 9,-4 6-16,3 2-23,9 0-55,2-3-94</inkml:trace>
  <inkml:trace contextRef="#ctx0" brushRef="#br0" timeOffset="156048.32">19693 1887 33,'-7'5'-33,"-4"-1"71,1-1 118,-1 0-131,0 1-3,3 1 20,1-1-21,3 1-16,4 3-1,0-2 1,0 0 2,7 0 10,3 0 6,1-4-4,7 0-4,-2-2 5,2 0-6,-1 0 5,0-5-4,-6-3-6,-1 1-2,-5-3 1,-5-2 1,0-1-2,-5 0-7,-12 1-1,-5 2-16,-6 4-30,-4 6-6,-4 0-34,1 2-113</inkml:trace>
  <inkml:trace contextRef="#ctx0" brushRef="#br0" timeOffset="157375.82">14413 2209 42,'0'3'52,"0"2"-7,-5 4-44,1 5 27,0 4-8,1 3-7,2 1-9,1-3-2,0 0 1,0-5 3,0-2 0,0-2 12,4-4 0,0-2-2,0-1 9,3-3-3,-1 0-4,3-1 2,3-8 0,-1-3-9,-3-2-5,1-3 0,-7-2-4,-2 0 3,0-1-3,0 0 1,-8 2-2,1 1 0,-4 4-6,4 6-2,-4 4-1,0 3-24,-4 9-29,-2 8-37,-1 3-54</inkml:trace>
  <inkml:trace contextRef="#ctx0" brushRef="#br0" timeOffset="158459.56">19046 2101 3,'-3'-4'294,"2"2"-251,-3-2 5,4 4 33,0 0-33,0 0-35,-6 0-11,5 5-6,-6 6 4,-4 4 1,2 4 10,2 0 2,2-1 0,2-1-4,3 0 0,0-3-3,0 0 0,7-1-5,0-2 3,3-3-1,1-2 0,4-2-2,0-2 2,1-2-13,2 0-28,0-4-26,-3-6-32,-5-3-36,-3-3-14</inkml:trace>
  <inkml:trace contextRef="#ctx0" brushRef="#br0" timeOffset="158588.07">19140 2174 81,'-5'0'111,"1"0"-55,-5 2-36,-2 6 14,0 3 6,-1 6 0,1 1-4,2 2-8,2 0-6,0-1-4,2-1-8,5 0-5,0 0-2,0-2-2,0 0 1,0-3-14,5-2-27,5-3-41,-2-6-80</inkml:trace>
  <inkml:trace contextRef="#ctx0" brushRef="#br0" timeOffset="158912.07">19300 2277 46,'0'0'226,"0"2"-181,0 1-11,-7 2 6,-5 4-25,-5 3-5,5 2-1,-1 0 2,2 1-6,7-2-1,-3-1 2,7-1-1,0-2-2,0-2 0,0-3 3,4-1-1,4-2 5,2-1 2,3 0 1,-2-8-2,1 0-2,-1-4-8,-1-2 2,-4-1-2,-2-2-4,-4 0 1,0 1-10,-2 2 4,-6 5-9,-2 2 2,-2 6-9,-4 1-16,-2 7-14,-4 7 10,3 2-21,2-1-88</inkml:trace>
  <inkml:trace contextRef="#ctx0" brushRef="#br0" timeOffset="159739.84">19499 2287 219,'-4'5'51,"-3"0"-57,0 5 20,-2 1 20,3 2-25,0 0-10,2-2 4,4 0-2,0-1 0,1-3 1,8-1 5,-3-2 2,7-2 14,1-2 2,-3 0-2,4-3-3,-2-3-2,-2-4-7,-4-1-4,0-2 1,-6 0-2,-1-2-4,0 1 1,-1 1-4,-6 3-1,-4 2-12,-5 4-6,4 4-11,-9 0 1,2 9 5,-2 2-6,0 1-44,6-2-79</inkml:trace>
  <inkml:trace contextRef="#ctx0" brushRef="#br0" timeOffset="160023.31">19704 2287 10,'-2'4'212,"-4"2"-176,-5 2-15,-3 1 26,1 2-15,5-1-20,-1 1-1,4-1-1,4-1-3,1-2 0,0 1 0,8-2 6,5-2 3,5-2-2,0-2 1,3 0 2,1-3-2,-3-3-3,-1-5-1,-2 1-3,-8-4 0,-4 0-2,-4-2-2,-4 1 0,-11 1-6,-12 6-5,-7 5-25,-5 3-20,-11 10-16,1 6-40,1 4-26</inkml:trace>
  <inkml:trace contextRef="#ctx0" brushRef="#br0" timeOffset="163235.22">14561 2835 25,'0'0'-25,"0"0"29,0 1 55,0-1 65,0 0-40,0 0-55,-1-4-19,1-1-5,-3 0-4,0 1 1,2-1 1,-2 1 0,2 3 15,-2-1-2,-1 1 0,0 0-1,1 0-5,-1 0-1,-2-1-2,-4 1 1,5 1-2,-5 0-1,-1 0-1,0 0-3,-3 0 1,-3 0 1,2 0-2,0 0 0,-6 0 1,3 0-4,-4 0 1,2 4 2,1-1-3,3-1-3,4 0-5,2 2-20,3 0-16,6-1-18,1-1-29,0 0-42</inkml:trace>
  <inkml:trace contextRef="#ctx0" brushRef="#br0" timeOffset="163455.72">14367 2768 1,'0'0'45,"0"0"10,0 0-11,0 0-8,0 0-11,0 8-26,-5 3 1,1 4 2,-4 3 0,3 1 5,-1 0 9,-1 0-1,0 0-7,0 0-4,3 3-3,0-1-7,-3-1-116</inkml:trace>
  <inkml:trace contextRef="#ctx0" brushRef="#br0" timeOffset="165111.72">19278 1684 2,'-7'0'-2,"3"0"35,0 0 35,1 0-40,1 0 17,2 0 17,0 0-17,0 2-12,0-2-4,0 0-3,0 1-4,0-1 0,0 0-2,0 0-1,0 0-3,5 0-5,-5 0-6,5 0-4,2-1-2,4-1 0,5 2-1,-3 0 1,4 0 0,-2 0 0,1 0 0,-3 0-2,-1 0 2,-1 2 1,1 3-3,-3-1 1,-1 1 1,-3-1 0,-3 4-10,-2 1-50,-8-1-109</inkml:trace>
  <inkml:trace contextRef="#ctx0" brushRef="#br0" timeOffset="178363.5">5608 2062 1,'0'-1'2,"0"1"-1,3 0 46,-3-2-2,4 1-42,-2 1-3,-2-2 3,2 2-1,-2 0-1,0 0-2,0 0 3,0 0 2,0 0 9,0 0 4,0 0 1,0 0-1,0 0-7,0 0-2,0 0-1,0-1 1,0 1 1,0 0 2,3 0-1,-3 0 2,0 0-4,0 0-2,0 0 2,0 0-5,0 0-1,0 0-1,0 0 4,0 0-2,0 0 1,0 0-1,0 0-3,0 0 2,0 0-2,0 0 0,0 0-2,0 0 1,0 0 2,0 0-2,0 0 1,0 3-2,0 0 5,0 2-3,0-1 0,0 1 4,0-1-3,0 1 0,0 0 0,0-1-1,0 1 0,0 0-1,0 2 0,0 3 0,4-2 1,2 1 0,-2 1-2,1 1 4,-3-2-2,5 2 0,-7-2 0,1 0 2,2 1-1,-3-1-1,0-1 1,0 2-1,0-1 1,3 2-1,-3-1-1,1 1 1,-1 3 2,0 1-2,3 3-1,-3 1 1,0 0-2,0 3 1,0 0-1,0 4-21,0 0-59,0 0-31</inkml:trace>
  <inkml:trace contextRef="#ctx0" brushRef="#br0" timeOffset="179544.44">5643 2481 25,'-2'10'9,"0"4"-7,-1 3-3,1 1 5,2 4-3,0 1 1,0 4-1,0 0-1,0 3 2,0 1-2,0-2 0,0 0 0,0-1 0,0-1 1,0-1-1,0-2 0,0-2 0,0-2 0,0-3 3,0 0-3,0-1 1,0-1 1,2 0 1,1-1 0,-3 1-5,0-1 6,0 0-6,2 1 2,0 0 1,0 0-2,3 0 3,-5 0-4,4 1 3,-1 0-1,-2-1-1,2 2 1,4 0-2,-3-1 2,0-2 3,0 1-3,1-2-1,-3 0 1,-2-1-3,2 0 2,-2 1-5,0-3-6,0 2 0,0 0-4,-2 0 8,0 1 8,0 0 0,-1 3 0,3-4 0,0 2 0,0-2 0,0-2 0,0 0 0,0-2 0,0 0 10,0 0 4,3 0-9,-3 1-1,2 0-1,0 1-2,-2-1 0,0 1-1,0-1 1,0 0-2,0 0 2,0 0-2,0 0 0,0-1-3,0 1 0,0 1 3,0-1-2,0 2 2,0 0 2,0 1-2,-2 0 1,2-1 2,0 1 5,0 0-1,0-2-4,0 2-1,0-1 0,0 0-1,0-1 0,0-1 2,-2 0-2,-1-1 0,2 0-2,1 0 2,0 1-1,-3 1 0,3 0-1,0-1 2,-4 3-9,4-1-6,-4 1 0</inkml:trace>
  <inkml:trace contextRef="#ctx0" brushRef="#br0" timeOffset="180315.44">5540 4844 0,'0'14'0,"0"-1"1,0-1 1,0 0 2,0 0 0,0-2-1,0 0 0,0 2 1,0 1-4,0 1-2,-4 0-1,4 1 2,-3 2 1,3 1 0,-1 0-1,1 2 3,0 0-2,0 0 1,0-3 3,0 0 0,0-1 1,0-3 0,0-1 2,0-1 1,0-3-7,0 1 0,0-3-1,0 1 2,0-2-3,0 3 1,0-2 0,-5 3-2,3 1-2,2 1 2,-4 2 0,1 1 4,3 1-4,0 1 4,0 0-1,0 0 4,0-2-3,0 1 11,3-5 0,-3 2 7,2-3 9,-2 0-3,0-2-11,0 0-5,0-1-2,0 1-4,-2 1-3,-1 0-2,1 0 1,0 3 2,0-1-1,2 0-1,0 2-1,0 2 0,2 1 0,0-1 1,0 0-1,1 1 1,-3-3 0,0-1 1,0 0 0,0-1 0,0 0 0,-3 1 3,-3 1 6,4 2 4,-4 3 0,3 0 4,0 2-3,2 0-9,1 2-5,0-1-2,0 2-1,4-2 0,-1-1-7,1-1-9,-2-5-8,2-2-15,-4-6-47</inkml:trace>
  <inkml:trace contextRef="#ctx0" brushRef="#br0" timeOffset="191373.07">20774 4121 11,'2'0'8,"3"0"-8,-5 0 0,1 0 1,2 0-1,0 0 1,-3 0 5,4 0 13,-4 0-11,0 0 4,0 0 2,0 0 2,0 0-11,0 0 94,0 0-56,0 0-27,0 0 8,0 0-1,0 0-6,0 0-4,0-1 1,0 1 1,0 0 0,0 0 1,0 0-1,0 0 0,0 0 2,0 0-1,0 0 1,0 0-2,0 0 0,0 0-3,1 0-2,-1-1-1,0 1-3,0 0-5,0 0-1,0 0-1,0 0 0,0 0 0,0 0 1,0 0-2,0-1 1,0 1 1,0 0 0,0 0 0,0 0 0,0 0 0,0 0 1,0-1-1,0 0 1,0 1-1,3-2 0,-3 2 0,3 0 0,-3 0 0,0 0-1,0 0 0,0-1-2,0 1 1,0 0-1,0 0 1,0 0 2,0 0 0,0 0-2,0 0 4,0 0-2,0 0 0,0 0 1,0 0 1,0 0 1,0 0-2,0 0 1,0 0 1,0 0-2,0 0-2,0 0 2,0 0 0,0 0 0,0 0 0,0 0 0,0 0 1,0 0-2,0 0 0,0 0 0,0 0 0,-6 0-4,1 1 1,-2 4-1,0-1 2,0 0 1,3 0 0,0-2 0,4 0 0,-5 0-1,5-1-1,0-1-10,0 1-13,0-1-14,0 0-43,0-3-77</inkml:trace>
  <inkml:trace contextRef="#ctx0" brushRef="#br0" timeOffset="192039.83">20752 4158 102,'-6'0'41,"-1"0"-44,0 0 4,0 1 1,3 2-2,-3-3 0,6 2 2,-3-1 7,-3 3 4,2 2 3,1 0 2,-3 4 2,2 1 3,-1 3-3,-1 2-5,3-1 6,3 1-5,1-2-2,0 0-2,4-1-5,3-2 2,4-1 3,1-2-2,5-2 0,4-4-1,1-1 5,2-1 2,-1-1 1,4-7-3,-5-4-5,2-1-1,-5 0-4,-4-2 1,1-2 0,-9-3 1,-3-3 0,-4-1-2,0 0-4,-6 3 0,-8 4-1,2 6-1,-9 6-5,2 3-9,-8 2-16,-1 9-26,-5 5-45,-2 2-86</inkml:trace>
  <inkml:trace contextRef="#ctx0" brushRef="#br0" timeOffset="192399.83">20663 4026 81</inkml:trace>
  <inkml:trace contextRef="#ctx0" brushRef="#br0" timeOffset="192472.33">20663 4026 28</inkml:trace>
  <inkml:trace contextRef="#ctx0" brushRef="#br0" timeOffset="193759.41">20663 4026 28,'0'0'195,"0"0"-181,0 0-24,0 6 2,0 2 9,4 2 1,3 2-3,-3-2 2,3-1 0,-6-3 0,4-1 1,-3-3-1,0-1-1,-2-1 2,0 0 7,2-1 3,-2-6-5,0-3-9,0-2-7,0-3-1,0 2 6,0-2 0,0 2-3,0 3 7,0 0-2,0 4 3,5 0 0,-3 6-1,3-1-3,-1 1-1,3 0-3,-2 5 6,2 3-1,3 3-1,0 1 5,1 1-1,-3-1 1,3-3-1,-1 0-1,-3-3 0,-2-2 0,2-1 0,-2-3 4,-1 0 5,3 0 7,-3-5-2,4-2-5,2-3-4,-3-1-5,3-2 0,-4-1 1,1 2-1,-1 1-1,-2 3 2,2 4-4,-2 2-2,0 2-2,-1 0-2,-2 1-3,-1 8 6,0 0 4,0 3 2,0-1 1,0 1-2,0-4 2,0 1 1,0-2 0,0-1-2,0-4 1,0-1-2,0-1 3,4 0 4,6-2 2,-2-4-2,5-4-4,1 3-2,-2-2-3,2 0-7,-5 2-6,-1 3 2,-1 1 2,-6 2 9,5 1-2,-6 0-3,0 7 6,0 3 5,0 4-1,0-1 3,0 2 2,0-1-3,0 0 0,0-4 2,-3-1 5,3-5-2,0-1 3,0-2-2,0-1-4,0 0 2,0 0 0,7 0 6,1-3-3,2-2-7,0 0-4,-1 1-1,-3 3-2,-3 1-6,-2 0 0,-1 0 3,0 6 2,0 6 4,0 1 2,-1 1-1,-6 1-1,-2-1 2,3-1 1,-3-1-1,1-1 2,-3-3 3,4-2 2,0-1 6,1-3 1,-1 0-3,5-2 0,2 0-1,-2 0-4,-1 0-5,2 0-5,1-1-3,-3 0-4,3 1-3,0 0 8,-1 0-8,1 0-2,-6 7 6,6 4 5,0 1 2,0 2-2,0 0 3,0-1 0,0 0 1,0-3 1,0-1-1,0-1 3,0-3 2,0-2 5,0 1-2,-1-2-1,1-2-5,0 0 1,0 0-2,0 0 2,-4 0 4,4 0-3,-7-2-9,2-3-8,-4-1 2,-1 0 3,-1-2-11,-3 3 9,6 2 8,1 1 0,3 2-4,1 0 0,2 2-6,1 5 6,0 0 6,0 4 3,1 2 3,9-1 2,-2 0 4,3 1-3,0-1-5,-2-2 2,-3 1-3,0-1-1,-1-3 1,-3 1-1,1-3 2,-3-2 0,0 0 3,0-2 0,0 0 1,-5-1 2,0 0-2,-3 0-1,-3-6-5,-5-5-1,0-1-4,-2-1 4,-2-2-2,1 1 1,3 2-2,3 1 1,3 5 1,0 1-2,3 3 1,1 2-2,1 0-1,1 0-6,-4 2 0,3 1 4,-1 1 3,1 0 1,4-2 0,-2 2 0,0-2 0,3 0 1,-1-1 0,-2 0 1,3-1-2,0 0 2,0 0-1,0 0 0,-1 0-1,1 0-1,-6-5-13,1-2-16,-2-2 9,-4-1 13,0-1 0,-5 1 2,4 2 5,-2 2 4,1 4 0,5 2 1,-3 0 0,0 2-6,1 5 2,2 4 0,-1-1-4,5 2 5,2-2-4,2-3 3,0-1 0,0-1 0,0-5-2,0 1 1,0-1 2,0 0 4,0-1 3,0-7-7,0-3 1,0-1-1,-2-1-1,-2-1 1,1-2 1,3 1-2,0-1 1,0 2-1,0 3 0,3 3 2,-2 1 3,4 2 1,-5 3-2,0 0 0,0 0 0,0 2 2,0-2 2,-6 1-3,-5-1-6,0 1 0,-3-1 4,3 0-1,-2 0 0,5-1-1,-2-1 1,6-2-3,4 0-10,0-1-49,4-4-75</inkml:trace>
  <inkml:trace contextRef="#ctx0" brushRef="#br0" timeOffset="-213009.42">19525 4233 76,'0'0'7,"0"0"47,0 0-3,0 0-25,3 0 9,1 0-1,0 0-18,0 0-6,1 0 4,-4 0-2,2 0 2,-1 0-2,3 0-3,-4 0-4,5 0-4,-2 0 1,3 0-2,1 0 0,5 0 1,0 0-1,3 1 2,3 0-1,-2-1-1,4 0 3,0 0-3,1 0 1,0 0-3,-3 0-9,4 1-13,-4 0-28,-1 1-83</inkml:trace>
  <inkml:trace contextRef="#ctx0" brushRef="#br0" timeOffset="-212757.09">19924 4244 20,'8'0'96,"0"1"-68,4-1-14,-1 0 10,1 1-17,4 0-7,-1 2-7,3-2-22,-3 1-19,0 2 4,2-3 13,1 4 29,0-4-9</inkml:trace>
  <inkml:trace contextRef="#ctx0" brushRef="#br0" timeOffset="-212584.59">20314 4275 47,'4'0'89,"2"2"-83,1-2 24,3 0 33,3 0-41,0 0-15,1 0-2,3 0-6,-2 0-11,-2 0-62</inkml:trace>
  <inkml:trace contextRef="#ctx0" brushRef="#br0" timeOffset="-206601.09">21995 4195 74,'1'3'31,"5"-3"206,-6 0-237,0 0-3,1 0 36,2 0 2,1-1-15,3-3-9,0-2-3,-2-3-3,2 2 2,-2-2-1,-1 0 2,0 0 7,-1 0 0,1 1-2,-3-3 0,-1 1-4,0 0-4,0-1-1,0 1-3,-4 0-2,-4 1-2,-5 2-5,-5 1-5,-1 4 3,-1 2 0,-6 1 4,2 9-1,-2 2 4,-3 3 0,8 2-1,-1 0 3,8-3 0,5 0-3,7-2 0,2-2 1,0-2 0,2-3-1,9-2 4,5-1 0,2-2 4,3 0-1,4-5 1,-6-2-3,1-4-4,-8 5-3,-1-1 2,-7 3-2,2 4 4,-6 0-3,0 3-4,0 11 5,0 5 9,-6 6 1,1 5-4,-1-4 3,2-1-3,3-3-1,-5-2-1,6-4 3,0-1-3,0-2 1,0-1-2,6-4-8,-2-2-42,3-5-113</inkml:trace>
  <inkml:trace contextRef="#ctx0" brushRef="#br0" timeOffset="-206284.9">22093 4271 29,'0'0'-29,"2"0"196,-2 0-70,2 0-91,-2 1 14,0 1 9,0 1-17,0 3-8,0 3 6,0 4 5,0 0-4,0 0 2,0-1-4,0 0 2,0-3-2,5-2-1,3-1-3,2-2 6,2-3 3,2-1 3,-1 0 1,2-5-4,-1-5-2,-2-1-5,-1-4-1,-6-1-3,-1-2 0,-4-2-1,-2 0 0,-7 3-2,-7 2-3,0 6 2,-2 3-2,1 6-7,-5 3-11,-3 12-21,4 5-31,-1 3-63</inkml:trace>
  <inkml:trace contextRef="#ctx0" brushRef="#br0" timeOffset="-206045.05">22413 4090 124</inkml:trace>
  <inkml:trace contextRef="#ctx0" brushRef="#br0" timeOffset="-205959.01">22413 4090 277</inkml:trace>
  <inkml:trace contextRef="#ctx0" brushRef="#br0" timeOffset="-205866.49">22413 4090 277,'-16'4'10,"12"-1"-12,-3 0 31,3 3-5,0 0-21,0 0-3,4 0-1,0 0 0,0-2 1,1 1 2,8-3-1,-5 0 5,3-2 11,0 0 17,1 0 4,2-5-15,-5-3-11,1-4-5,-2 0-5,-3-1-3,-1 1-3,0 2-7,-5 7-15,-12 3-22,-4 10-45,-8 11-48,-4 7-16</inkml:trace>
  <inkml:trace contextRef="#ctx0" brushRef="#br0" timeOffset="-196284.9">19140 3033 6,'0'0'-5,"0"0"12,0 0 2,0 0-2,0 0 3,0 0-5,0 0 8,0 0 1,-2 0-4,2 0 2,0 0 0,0 0-2,0 0-2,0 0-2,0 1-7,0 2 1,0-1 0,0 0 0,2-1 1,3 1-2,-1-1 4,-3-1 1,5 0 4,-2 0 3,3 0-3,-3-2 1,3-1 8,-6 0-6,2-1-9,-1-1 33,-2 1-23,0 0-10,0 0 1,0 1 2,0-1 0,-2 3 1,-2 1 2,-6 0-9,3 0-8,-4 6 0,3 3 1,-3 5-9,1-1-19,3 0-54</inkml:trace>
  <inkml:trace contextRef="#ctx0" brushRef="#br0" timeOffset="-191228.92">20592 4061 2,'0'0'1,"0"0"-1</inkml:trace>
  <inkml:trace contextRef="#ctx0" brushRef="#br0" timeOffset="-191142.92">20592 4061 15</inkml:trace>
  <inkml:trace contextRef="#ctx0" brushRef="#br0" timeOffset="-191052.42">20592 4061 15,'-13'-34'-5,"11"29"88,-2 1 17,4-1-57,-5 0-19,4 3 9,-5-2 2,5 0-17,-2 1-8,-1-2-1,0 2 4,0 0-9,-2 0-8,5-1-18,-6 2-15,3-3-32,-1 0-107</inkml:trace>
  <inkml:trace contextRef="#ctx0" brushRef="#br0" timeOffset="-190724.92">20271 3772 14,'-3'0'10,"2"-2"122,-2 0-130,3 0-17,-1 1-19,-2-2-67</inkml:trace>
  <inkml:trace contextRef="#ctx0" brushRef="#br0" timeOffset="-190596.91">20116 3691 110,'-5'-5'78,"3"0"-95,-3 1-21,4-1 25,1-1-68</inkml:trace>
  <inkml:trace contextRef="#ctx0" brushRef="#br0" timeOffset="-190489.42">20031 3592 49,'-6'-4'87,"5"0"-95,1-2-13,0 3 11,0-3-70</inkml:trace>
  <inkml:trace contextRef="#ctx0" brushRef="#br0" timeOffset="-190387.42">19921 3513 26</inkml:trace>
  <inkml:trace contextRef="#ctx0" brushRef="#br0" timeOffset="-190237.41">19807 3384 158,'-1'-3'32,"-5"0"-56,6 1-24,-1-3-33</inkml:trace>
  <inkml:trace contextRef="#ctx0" brushRef="#br0" timeOffset="-190108.92">19665 3279 115,'-9'0'-115,"0"-1"365,3-1-250,0 1-6,6 1 6,-3-2-23,2 1-128</inkml:trace>
  <inkml:trace contextRef="#ctx0" brushRef="#br0" timeOffset="-177400.87">20877 3245 39,'0'0'36,"0"0"33,2 0-36,8-6-6,4-2-22,1-1-6,5-2 1,-2-2 0,0-2-1,-1 1 1,-1-2-2,2-2-5,0 1 10,-2-1 0,-1-1 0,3 1-2,-6-1 6,5 2 5,-6 4-1,0 2-2,-1 5-3,-6 3-2,-2 1-3,-2 2 3,0 0-4,0 5 2,0 9 10,0 2-2,0 4 9,-5 2 4,1 0 3,3-1-17,-2-1-8,0-2 3,3-2-2,0-1 0,0 1 5,0-3-9,6-4-22,-6-2-54,1-5-98</inkml:trace>
  <inkml:trace contextRef="#ctx0" brushRef="#br0" timeOffset="-177077.42">21206 3033 0,'0'0'3,"4"-2"87,-3-1 25,6-1-104,2 0-10,3-2 5,5 1-3,-5 1-1,4 1-1,2-2 4,-3 5-1,-3-1 11,4 1-2,-5 0-9,-4 0 0,-2 6 0,1 2 5,-6 4 0,0 0-1,-7 4 1,-4 1-4,-4 0 4,-2 0-5,-1 0 4,-4-1 0,6-3 0,4-1-1,-2-1 2,7-3 3,6-2-14,1 0 2,0 1-6,0-1 5,5 4 1,12-1-1,-5 0 4,8 1-2,-2-1 1,1-1-8,1-2-42,-2-3-70</inkml:trace>
  <inkml:trace contextRef="#ctx0" brushRef="#br0" timeOffset="-176784.42">21459 3170 12,'-2'0'-3,"-1"0"132,3 0-77,0 0-36,0 0 21,0 0-16,0 0-17,0 0-2,0 0 1,0 0 0,-2 0 0,2 2 2,0 2-2,0 3 3,0 1 1,0 1 4,2 0-4,5-3-1,2 1 4,2-3 10,0-2 4,0-2-1,-3 0-6,1 0-3,-2-2 0,-3-6-7,0-1 3,-1-3 0,-3-2-3,-6 1-1,-4 1-4,-3 1-5,-4 4 4,2 5 0,-3 2-9,1 0-6,-1 8-5,3 5-16,3 1-35,6 2-90</inkml:trace>
  <inkml:trace contextRef="#ctx0" brushRef="#br0" timeOffset="-176445.41">21697 3050 1,'-11'2'197,"-1"-1"-131,-5 1-58,6 2 21,1-1-5,1 0-21,3 1-3,2-1 0,4 0-3,0-1-1,0-1 2,0-1 2,6 3 2,0-3 12,5 0 17,1 0 0,0-4-12,2-2-8,-6 0-5,1 0 0,-2-2-1,-7 1-4,0 0 2,0 1-8,-16 4-19,-3 2-23,-8 10-47,-6 4-110</inkml:trace>
  <inkml:trace contextRef="#ctx0" brushRef="#br0" timeOffset="-170064.47">19049 5487 10,'0'0'35,"0"0"-30,0 0 1,0 0-2,0 0 14,0 0 54,0 0-41,0-2 3,0 0 15,0 2-15,0 0-11,0 0 2,0 0-2,0 0-6,0 0-1,0 0-7,0 0-4,0 0-6,0 0 0,0 0-2,0 0 1,0 0-3,0 2 4,1 0-1,2 0 0,1 0 4,-2-1 0,4-1-1,-1 0 4,2 0-2,-3 0 3,0-2-2,-1-2 3,-3-1-2,0-1 1,0 0-1,0 0 0,-5 1-2,-1 3 3,-1 1 2,2 1-1,-1 0-9,0 5-4,-5 5-2,1 3-2,4 4-23,2-4-47,2-5-83</inkml:trace>
  <inkml:trace contextRef="#ctx0" brushRef="#br0" timeOffset="-168736.4">20663 4416 24,'0'-2'135,"0"2"-57,1-2-51,2 1 25,-3-2-10,0 3-12,1-1-5,-1 1 1,0 0-1,0 0-2,0 0-3,0 0-12,-1 0-10,-8 7-6,-4 3 5,-8 4-4,-2 0-21,-5 2-24,0-1-10,-1-2-33,1 0-18,1-1-6</inkml:trace>
  <inkml:trace contextRef="#ctx0" brushRef="#br0" timeOffset="-168628.91">20263 4666 38,'-7'1'127,"0"1"-126,3-1-2,-3 0-8,-2-1-92</inkml:trace>
  <inkml:trace contextRef="#ctx0" brushRef="#br0" timeOffset="-168236.34">19788 5014 25,'-16'6'30,"5"-1"-17,-1 3-11,1-1-4,1-1-6,2 2-52</inkml:trace>
  <inkml:trace contextRef="#ctx0" brushRef="#br0" timeOffset="-168112.84">19647 5154 24,'-11'5'72,"0"0"-69,4-1 7,2-1 11,-2 1-21,0-2-3,1 2-10,2-2-38</inkml:trace>
  <inkml:trace contextRef="#ctx0" brushRef="#br0" timeOffset="-167992.84">19499 5239 51,'-9'4'176,"0"0"-159,0 1 0,3-1 22,-4 1-29,3 1-10,-4-1-4,1 2-16,2-3-65,-3 0-73</inkml:trace>
  <inkml:trace contextRef="#ctx0" brushRef="#br0" timeOffset="-165936.39">21185 5086 208,'0'-1'97,"0"1"-81,-4 0 14,-5 0-12,-4 7-19,0 3-2,-5 5 3,1 2 4,-1 4 4,0 1 8,6 1 6,1 0 1,4-1-9,5 1-4,2-2-7,2-2-1,7 0-1,4-3 1,2-2 0,1-4-1,1-2-1,-1-3 3,-1-3-1,-2-2 2,-2 0 1,0-6 1,-4-1 2,-3-4-2,-3 0 1,-1-1-4,-1 1 1,-9 1-2,-4 4 0,-5 3-4,-3 3-1,-7 1-4,1 7 4,1 5-2,5 3 2,4-1-4,6 3-16,7-1-24,5-2-58,5-4-77</inkml:trace>
  <inkml:trace contextRef="#ctx0" brushRef="#br0" timeOffset="-165628.89">21250 5305 56,'0'0'154,"0"0"-127,0 0-15,0 0 18,-1 1-3,1 5-10,-4 2 2,4 3 7,-3 0-5,3 1-5,0-2-8,0 1 0,7-2 1,0-1 0,4-5 2,-1 0 3,1-3 2,3 0 4,-3-3-3,1-5-6,-3-4-2,0-1-3,-7-2-2,0-1 0,-2 0 0,-4 2-4,-7 3-4,-4 4-3,-3 4 0,-2 3-12,-3 6-6,-2 7-11,4 2-23,-1 4-42,8 0-79</inkml:trace>
  <inkml:trace contextRef="#ctx0" brushRef="#br0" timeOffset="-165252.89">21448 5132 10,'0'-1'173,"0"-1"-23,0 0-136,0 2 10,0 0 14,0 0-33,-5 5-10,1 2 2,-3 4 1,6 2 3,-5-2-2,6-1 1,0-2-1,0 0 1,7-3 2,3-2 0,-2 0 10,1-3 3,2 0 3,0-2 0,0-5-7,0-1-5,-5-5 0,1-1 0,-7-2-5,0 3-18,0 4-34,-9 5-84</inkml:trace>
  <inkml:trace contextRef="#ctx0" brushRef="#br0" timeOffset="-157623.94">19228 2668 35,'0'-2'-20,"0"2"27,0 0-2,0 0-3,0 0 3,0 0 21,0 3-25,0 0 1,0 4 6,-4 1 6,1 2 7,-1 1 8,4 2 16,-4 0-10,4 3-21,-6-2 4,5 0 13,1-1-18,-5-1-5,3-1 0,-2-3-6,-1 2 1,1-3-1,-3 0 0,3-2-1,-3-3 1,3 2-5,1-4-7,2 0-11,-3 0-6,1-1-9,0-4-21,3-5-5,0-1 10,0-1 1</inkml:trace>
  <inkml:trace contextRef="#ctx0" brushRef="#br0" timeOffset="-157255.91">19171 2668 17,'0'-3'21,"0"1"8,0 2-3,0 0-5,0 0-6,0 0-6,0 0-10,0 0 1,0 0 1,0 3 2,0 1 4,0 1 2,0-1 2,-3 2 10,2 0-1,-2 0-2,-1 0-8,0-1-5,-2 1-2,1 0 0,-2-1-1,0 1-2,1-3 0,2 0 0,1-2 0,1-1 1,2 0-2,0 0 1,0 0 1,0 0-3,0-1-10,5-5 4,1 1 3,0-1 3,6 0 2,-7 0-1,5 1 2,-3-1-1,-2 3 0,2-1 1,-2 2 5,1-1-3,-1 0 2,-1 1 2,0 0-2,-1 0-4,4 1 4,-6 1 0,2-2 3,-2 2 0,5 0-5,-2 0-4,4 2 0,3 3 1,5 3 2,-1 1-2,3 6 0,-4 0 0,0 3 0,-7 1-35,-3-3-99</inkml:trace>
  <inkml:trace contextRef="#ctx0" brushRef="#br0" timeOffset="-155756.94">19020 5977 73,'0'0'147,"0"0"-103,0 0-21,0 0 29,0-2-7,0-2-20,4-2-12,-2-1-6,3-2-5,-1 1 1,0-1 1,-1 1-3,-2-3 2,-1 2 1,0-3-1,0-3 1,0 0 1,0-3-3,0-2-2,6-3-1,-5 0-1,3-2-2,1 1-2,0 2-3,1 3 0,-4 8 1,3 3 5,-1 6-1,-4 0 1,0 2-3,0 0-8,0 6 11,0 2 0,0 1 3,-4 2 0,-3-4 0,5 1 1,-1-4 0,2-2-1,1 1 0,0-2 0,0-1 0,0 0 1,0 0-1,0 0 1,0 0 1,0 0-2,0 0 0,0-2-1,0-1 1,0 1-3,0 0 1,0 2 1,0 0 4,0 0 0,0 0-3,0 0 2,-5 2-1,-1 2 2,-4 1 0,-1 2 2,1 1 1,-3 0-2,-3-1 1,4 0 0,-6 2-2,2-1-1,0 2-2,-2 1-4,0 0-13,1 2-70,2-3-140</inkml:trace>
  <inkml:trace contextRef="#ctx0" brushRef="#br0" timeOffset="-119844.66">4733 7838 0,'0'-3'16,"3"0"-13,1 1-12,-4 1 14,0-2 80,0 1-48,0 0-36,0 2-1,0-1 3,0 1 1,0 0 1,0 0-4,0 0-1,0 0 0,0 0-1,0 0 0,0 0 0,2 0-2,-2 0 2,0 0 0,2 0 3,1 0 4,-3 2 0,4 4 2,-2 1 7,0 3-2,0 0-8,-2 3 1,0-1-2,0 3 3,0 0-4,0 0-1,-4 3 1,2 1 0,-5 3-1,3-2-1,0 3-1,-3-2 2,4 1-2,2-1 1,-2 2-1,0 0 0,2 1 2,1 2-2,0 1 2,0 0-1,0-1-2,0 1 2,0-2 0,0-1-1,0 1 3,0-2-3,0 1 2,0-1-2,0 0 0,-3 1 1,-1 0-1,0-2 0,-3 1 0,3 0 0,-2-2 1,-1 2-1,-1-1 1,1 1-1,0-2 0,0 1 0,1-2 1,4-3 0,-3-2 1,3-3-1,2 0-2,0-1 5,0-1-2,0 1 0,0 1-2,0 0 0,2 1 0,0 0 0,1 1 0,-1 2 0,-2 2 0,0-2 0,0 3 1,0 1-1,0-1-1,0-2 2,0 0-2,0 1 2,0-3 0,-5 1 0,3-1-1,0 0 1,0 1 1,-2 2-2,4 0 1,-4 1-2,4 0 1,-3 1 1,0 0-1,2 1-1,1 0 1,0 2 1,0-2-1,0 3 0,0 0 0,0 2 0,0 3-1,0-2 1,0 1 0,0-1 0,0-1 0,0-1 1,0 0-2,0 0 2,0-1-2,0-1 1,0 0 0,0-1 1,0-1-1,0 2-1,0-1 1,0 0 0,0 0 1,-4 2-1,4 2-1,-6 1 1,5 0 0,1 0 0,-3 1 1,2-5-2,-2-1 1,-1-2 0,4-2 0,-3-1 0,-1-2 0,4-3 0,-4 3 0,1-2 0,-1 0 0,2 0 0,-2 1 0,0 1 0,-3 2 0,3 3 0,-3 2 0,0 2-2,0 2 1,3-1 0,0 0 0,-1 0 1,3-1-1,-2-4 0,4 0-1,-2-1 2,-2-2-1,4 1 2,-3 0-5,2-1 7,-2 0-3,-1 1 0,1 0 0,-1 1-1,0 1 1,4-1-2,-6 1 2,5 2 0,-3-2 0,1 2-1,1-3 0,2 0 1,0 0-1,0-1 1,0 1 0,0 1 0,0 1 0,2 2-1,1 2 0,-2-2 2,2 1-3,-3 0 4,0-1-3,0-1 2,0-2 0,0-1 1,0 0-2,0 2 0,-4 1 0,1 4 0,-1 0 1,4 3 3,-2 0 1,0 2 2,-1 1 2,3 3-1,0 2 1,0 1-2,0 0-1,0 1 0,0-1-4,0-3 1,0 1-2,3-4-1,-1-2 0,-2-3 0,2-2-2,-2-4-1,4-2-8,-1-4-17,-2-4-32,-1-7-91</inkml:trace>
  <inkml:trace contextRef="#ctx0" brushRef="#br0" timeOffset="-118196.55">4793 7794 46,'-6'0'-3,"5"0"5,1 0-6,0 0 73,0 0-7,0 0-42,0 0-5,1-1 9,-1 0-2,3 0-2,-3-2 6,0 3 2,0-1-4,0 1-5,0 0-10,0 0 0,0 0-4,0 0-2,0 0-7,0 0-2,3 1 0,1 4 4,3-1 3,7 0-1,0 0 2,8-4-1,-1 2 2,1-1-1,4-1 2,1 0-5,2 0 3,-1 0-1,1 1 2,3 1-2,-2 0-1,5 2 0,3-2 4,3-2 0,8 0-2,1 0 2,1 0 0,5-2-3,-6-3 1,-4 1 0,-5 0-1,-3-1 0,-3 2 0,-5 1 0,1 2-1,-5 0-1,-1 0 1,-1 1 0,-1 3 0,4 1-1,-1 0 2,2 0-1,1 0 0,3-2 1,6 0 0,-1-2-1,5-1 0,-3 0 2,1 0-2,-1 0 2,-2 0-2,-5 0 0,1 0 0,1 2 0,-4 0 0,1-2 1,1 2-1,0-2 1,0 0 0,1 0-1,2 0-1,-2 0 2,2 3-2,1-2 2,2-1-2,-1 0 1,2 0 1,-2 2-1,-2-1-1,-4 1 2,-2 0 0,-1-2-2,-2 3 1,0-2 0,1 1 1,-4-1-1,4-1-1,-2 1 2,3-1 0,2 0-1,1 0 2,2 0-1,-1-1-1,0 0 1,0 1-2,1 0 1,-5 0-1,1 0 1,-1 0 0,-2 4-2,-2-2 4,1 1-2,-4 0-2,4-1 2,-3 2 0,-1-2 0,4 0 0,1 0 0,-2-2 2,4 0-2,2 0 1,-3 0-1,3 0 0,1-1 0,-2 0 0,-1 1 0,-2-1 0,-1 1-1,0 0 1,-4 0-2,0 0 2,-3 0 0,0 3-1,-3-1 0,-3 0 1,4 0 0,2-1 1,-1-1 0,2 0 1,2 0-2,0-1 1,-2-2 0,-1 1 0,0-2-1,-1 2 0,-3 2 0,1-1-1,-2 1 1,2 0-1,0 0 0,0 0 1,5 0 0,-2 0-2,0 0 2,1 0 2,1 0-2,-2 0 1,-1 0-1,0 0 1,-1-1-1,2-2 0,-4 2 1,0-2-1,4 1 0,-3 0 0,-2 0 0,-2 2 0,1 0-1,-1 0 1,0 0-1,0 0 0,0 0 1,1 0-2,3 0 2,-2 0 2,2 0-1,3 0 0,0 0 0,-1 0-2,-5 0 2,2 0-1,-3-2 1,0 1-1,-5 0 0,1 1 0,-3 0 0,-2 0 0,0 0-1,1 0 1,-3 0 0,1 0 0,2 0 0,0 0 0,1-2-1,0 2 1,3-3 1,0 0-2,-1-2 0,0 1-9,1 1-33,-3-2-65,-4 2-132</inkml:trace>
  <inkml:trace contextRef="#ctx0" brushRef="#br0" timeOffset="-113984.85">8898 7884 3,'-2'3'3,"0"1"1,0 1 19,-1 0-10,1 5-1,2 1 0,0 2 5,0 2-5,0 4 2,5 4 5,-1 3 4,3 6 1,-3 5 5,3 3-2,-3 5-12,-3 4-1,2 5-6,-3 5-1,0 4-4,0 2 2,0-3 1,0 0-2,-4-4 0,4-3 2,0-2 0,-3-1 5,2-1-5,1-2-1,0 2-4,0 1 2,0-4-2,0 0 0,0-4 0,0 0 0,0 0 1,-3 2 2,3 2-2,0 3 1,-3-2-2,2 2-1,1-1 1,0-3-1,0-2 2,0-1-2,0 0 2,4-1 1,-1 0-2,-2 1 1,2-1 1,-2 2 1,-1 1 0,0-2 5,0 1-3,0 0 1,-5-4 0,-1 1-2,2 1-2,3-3-1,-2 0 1,-1-2-3,4 0 0,0-3 0,0 0 0,0-4 1,0 0-1,0-2 0,2-1 1,0 0 0,1 0-1,-3 0 2,0-1-1,0 1 0,0-3 0,-3 0 1,-1 0-2,4-2 0,0 0 0,0-1 0,0-1 0,0 0 0,0-2 0,-2 0 0,0 0 0,2-2-2,-5-1 1,3 2 0,-3-2 1,0-1-5,-1 1 1,1-2 0,-2 0 3,0-1 1,3-1-4,-1 0 2,3 0 1,-2 0 2,1-2-1,-1-1-1,4-1 1,-2 1 0,0-1 2,2-2 2,0 0 0,-2 0 1,2-3-4,0 1 2,0 0-1,-3-1 2,2-2 0,1 2 2,-3-1-2,3 2-2,-4 0 0,4 0-2,-4 4-1,1 1 0,-1 1 1,4 1 1,-4 1-1,1-1 0,0-1 0,2 1 0,1-3 2,0 1 0,0-3 1,0 0 0,0 1-1,0-1-1,0 2-1,0 0 1,0-1 1,0 2-2,0-2 0,0 1 0,0 1 0,0-1 2,0 1-1,-3 1 0,1 2-1,0 0 1,0 0-1,0 2 0,2 0 1,-2 1 0,-1-2 1,1-1 0,2 0-2,-2-2 1,0 0 3,2-2-2,-2-2 3,-1 1 0,2 0 0,-2-2-5,2 4 0,1-2 1,-3 3 3,-1 0-3,4 1 5,0-1-2,0 3 0,0-2 3,0-1 1,0 0-3,0-2-1,0-1-3,0-2 0,0-3-2,0 0 1,0-2 1,0 0-8,0 0-11,0-4-11,-7-1-12,-4-3-58,4 1-90</inkml:trace>
  <inkml:trace contextRef="#ctx0" brushRef="#br0" timeOffset="-112909">4544 11812 26,'7'3'-1,"3"1"137,1-2-132,8 1 10,8-3 30,1 0-3,9 0-13,5-1 1,8-5-2,0 1-2,14-1-1,5 4-8,9 2-11,11 0 1,9 11-4,8 3 1,1 3 0,-3 2-4,-1 1 4,-6 4-1,-1-2-4,-3-1-1,-4-4 4,-4-3-1,-6-4-1,-3-1 3,-2-3 1,1-1 1,-3-2 13,2-2 9,-2 0-4,0-1-13,-1 0-5,-9 0-2,-2 0 0,-7 0-2,-3 3 0,-3-3-2,-2 2 0,-1 1-4,-5 0-1,-4 1-5,-1 0-1,0 0 4,-5-1 3,3-1 3,-3-2 0,-1 0 3,1 0 3,-1-4-2,1-1 0,-1 1 1,1 0-2,-2 2 1,0 1 0,1-1-2,1 1 0,-1 1 1,1 0 0,1 0-2,1 0-3,-3 0-5,2-2 5,1 2-3,1-3 3,-3 1 3,0 0-1,2-2 4,-2 2-2,-1 0 0,-2 0 1,-2 1-3,-2 0-7,0 0-1,-3 1 0,1 0-2,-1 0-1,1 0 7,-2 0 4,4 0 4,-3 0 0,4 0-1,0 0 2,-2 0-3,0 0 2,-4 0-2,-2 0 1,-1 0-1,-3 0 1,-3 0-4,-1 2 1,-3-1-12,1 2-28,1 0-30,0-2-6,1 0 7,3-1 23</inkml:trace>
  <inkml:trace contextRef="#ctx0" brushRef="#br0" timeOffset="-103876.44">12624 4167 96,'0'2'55,"-7"0"-41,2 2 2,-1 2 6,0 1-10,-1 1-3,0 1 4,-1-1 0,2 0 7,5 1-6,-3 0-1,1 1 3,3-1-4,0 0-1,0-1-2,0 0-4,3-2 1,2-1 1,5 0 5,-3-2-5,4 1 1,-1-2 6,4-2-5,-3 0 0,0 0 0,0-3-2,1-3 0,-1-1 0,-2-2 0,-1-3 0,-1-2-1,-3-1-1,-4-3 0,0 0-3,0 0 1,0 1-3,-5 3-1,-6 3 1,-1 4-4,-1 2-6,0 4-9,-5 1-4,-1 6-11,-2 7-20,-3 2-46,1 1-109</inkml:trace>
  <inkml:trace contextRef="#ctx0" brushRef="#br0" timeOffset="-102288.94">12536 3989 19,'0'0'59,"3"4"-47,-2-1 2,3 3 19,1 0 4,-1-2-24,-1 2-11,3-2 0,-1-1 1,-1 0-3,-3 0 1,5-3 2,-6 0 0,0 0 0,1 0 1,2 0 3,-2 0-4,5-5-2,-5 0-1,5-2-4,-5 1-3,2 1 0,1 2 2,-2 1 4,-2 2-1,0 0 0,0 0-5,4 5 2,-2 4 13,1 3 10,1 0-2,1-1-1,-1 0-5,0-3 1,3 0-4,0-2-3,-3-3-1,3-2 1,-3-1-1,0 0 6,3 0 4,1-3 1,4-6-8,0 0-1,2-2-2,-4 1-3,1 1 2,-4 2-2,0 3 0,-3 1-2,-4 3-1,1 0-3,-1 0-3,0 3 1,0 6 6,0-1 4,0 2 2,-1-1 1,-3-1 0,1 0-1,-1-2-1,4-3-1,-4-1 0,4 0-1,0-2 1,0 0-2,0 0 0,4 0-2,7 0 8,3-4-5,0 0 0,4 1-1,-6 2-2,-1 1 2,-1 0-7,-4 3 0,1 3-4,-5 4 8,-2-2-2,0 3 6,-2-3 1,-9 2 0,-1-2 3,4-1-2,-3-1 3,0 0 0,0-2 0,5-1 4,-1-1-3,6-1 0,-2-1-3,3 0-1,0 0-3,0 0-4,0 1-8,0 1-3,3 4 9,1 3 4,0 2 2,2 3 1,-4 0 0,3-1 0,-1-1-2,-1 0 3,-3-3-2,0-2 3,0 0 0,-3-2 4,-1-1 0,-3-1 3,3 0 0,-2-1-2,2-2-2,1 1 0,-1-1-3,-3 0 2,4 0 1,-1-3-4,1-1 0,2 0-1,-3 2 0,4 0-1,-3 2 0,1 0-1,0 0-7,-2 3-7,1 5 7,-1 4 4,-1 1 3,5 2 0,0-2 0,0 0-2,0-1 5,5-2-5,-1-1 4,-1-3-2,-3 0 4,0-1-3,0-4 0,0 1 2,0-1 2,0 0 2,-7-1-1,1 0-4,-5 0-5,0-4-1,0-2 0,-5-1-4,4 0 4,1 0 3,0 2 2,1 1 0,2 3 3,3 0 1,1 1-4,0 0 0,-4 4-4,2 2 1,-1 2 1,3-1 1,0 0-1,0-2 1,4-2 1,-3-2 0,3-1 3,0 0 1,-1 0 8,1 0 10,-7 0-6,3-5-9,-5-2-2,1-3-5,-2-2 1,2 0-2,1-1 1,-4 1-5,5-1 1,-1 2 0,3 4 0,0 1 4,1 5 2,0 1-1,3 0-7,-1 0-2,-3 6-5,1 4 9,-1-1 2,4 2 2,0-3-2,0-2 2,0-2-2,0-1-2,0-3 3,1 0 2,-1 0 9,0 0 7,0-6-2,0-3-11,0-4-5,-1-3 0,-3 1-2,-3-1 3,0 0-3,1 0 2,1 2-3,1 1 3,-1 1 1,4 2-2,-2 7-1,2-1 4,1 4-2,-3 0 0,0 0-4,2 0 0,-2 0 2,0 0 2,3 0 2,0 0-1,0 0-1,0 0-2,3 0-2,7-4-4,2-1 9,4-1 1,3-3 0,1 2-1,-3-2-1,0 0 1,0 0-1,-3 0 0,-3 1 0,-3-3 0,-2 3 1,-6-1 3,0 0 2,0 2 1,-3 2 1,-1 1 2,-3 1 1,1 1-1,-1 1-4,-1-1 0,4 1-2,1 0-3,-1 0 3,4-1 1,0 0 0,0 0-2,0-3-1,0 2-3,0-4-3,4-2-2,3 3-1,-3-2-8,-2 1-1,2-2 4,-4 1 6,0 0-5,-4 2-6,-2 0 0,-1 3 15,-1 2 6,2 1 3,1 4-10,-1 3-1,5 5 1,1 1-1,4 0 0,10-1-6,1-5-108</inkml:trace>
  <inkml:trace contextRef="#ctx0" brushRef="#br0" timeOffset="-101421.88">12829 4196 54,'0'0'97,"0"0"-83,0 0-18,9 1 15,2 2-2,4-1 0,4-1-5,4 2 0,6-1 2,-2 1 5,7 0 3,0 0 1,4 0-3,5 1 5,6-1-1,1 0-3,4 0-1,6-3-5,-4 0-2,3 0-1,1 0-4,1 0 3,-4 0-3,0 0 0,-3 0 1,-6 0-1,-3 0 1,-5 3-1,-7 4-5,-2 0-19,-7 0-6,-9-1 0,-7-2 6,-1-1 17,-4-2 7,-3 0 0,0-1 6,0 0 2,0 0 1,0 0-4,0 0-10,-3-8-118</inkml:trace>
  <inkml:trace contextRef="#ctx0" brushRef="#br0" timeOffset="-100644.4">11889 4209 6,'7'1'32,"1"-1"27,5-2-14,-2-6 17,1-1-30,-1-1-24,-1-2-7,-4-2 2,-4-1 0,1 0-4,-3-2 1,-9 4-6,-4 0-2,-5 0-6,-4 4-23,-5 2 15,0 6 13,-1 1 20,-3 7-14,-2 9 6,4 4 4,1 5 5,6 1 2,2 0-6,8-3 9,5-4 4,7-5-7,0-3-5,11-4-4,6-3 8,7-2-1,3-2-2,1-2-2,1-4-2,-4-4 1,0 3-4,-3-1-2,-9 3 0,-2 3-1,-7 2-3,-3 2-6,-1 8 11,0 6 14,0 4-2,0 3-4,-4 2-10,3 0 2,-2 0 1,1-1-8,2-2-19,0-3-36,0-4-74</inkml:trace>
  <inkml:trace contextRef="#ctx0" brushRef="#br0" timeOffset="-100340.89">12019 4251 45,'0'-1'101,"0"0"50,0-1-136,0 2 12,-1 0 23,1 2-28,-7 7-27,-1 7 4,1 4 3,-4 1 7,4 2 0,5-3 3,2-3-4,0-2-1,0-3 1,6-2-4,3-4-1,4-2 2,2-3 6,1-1 6,2-4 4,0-7-6,-4-1-7,0-4-2,-3-3 0,-7-3-1,-4 2-4,0-4 0,-11 4 0,-2 1-4,-2 4-5,-3 6 6,0 6-8,-2 3-6,1 9-16,-3 9-8,7 3-19,2 3-74</inkml:trace>
  <inkml:trace contextRef="#ctx0" brushRef="#br0" timeOffset="-100044.88">12110 4144 15,'1'2'84,"2"4"64,-3 0-144,0 5-5,0 3 15,0 0-5,7 0-5,-2-3-4,5-3 1,1-4 0,-3-1 4,3-3 1,2 0 10,-2-3 21,-2-4 5,-2-5-13,-3-4-13,-4-5-7,0 1-3,-13 0-1,-2 2-3,-3 2-3,1 6-10,-4 5-30,2 5-28,-3 6-48</inkml:trace>
  <inkml:trace contextRef="#ctx0" brushRef="#br0" timeOffset="-98516.49">14525 3137 60,'0'0'136,"-3"0"-109,3 1-22,-2 0 3,2-1 2,0 0-5,0 0-1,0 0-1,0 0 1,0 0 6,0 0 8,0-1 1,0-3-8,0-2-8,0 1 0,0 0-1,0-1 2,0 2-1,-2-1 4,-2 3-1,-3 0 10,0 2 5,-1 0-8,-1 0-7,0 4-6,3 1-1,-1 1 1,3-1-4,4-2 1,0 2-4,11-1 2,2-1-2,6-3-60,-5-2-227</inkml:trace>
  <inkml:trace contextRef="#ctx0" brushRef="#br0" timeOffset="-97748.98">14092 5358 34,'0'3'203,"4"-3"-135,0 1-73,0 0 5,3 0 3,0 0 0,-1 1-4,1-1-1,-3-1-1,3 0-4,-3-3 5,0-1 2,-1-2 1,-3-1 4,0 1 2,0 1 9,0 0 6,-6 3 4,1-1 2,-6 3-3,0 0-2,-1 5-15,1 5-5,0-1-3,1 2-3,3 0 3,5-4-5,2-4-5,0-2-31,7-1-63</inkml:trace>
  <inkml:trace contextRef="#ctx0" brushRef="#br0" timeOffset="-96976.48">12889 3961 47,'0'0'232,"0"0"-246,8 0-24,5-5 48,-1-1 6,9-2-16,-2-1-8,4-4-48,0 0-60</inkml:trace>
  <inkml:trace contextRef="#ctx0" brushRef="#br0" timeOffset="-96856.97">13239 3787 194,'4'-4'42,"2"2"-40,1-3 8,5 1-7,2-2-5,0-2-57</inkml:trace>
  <inkml:trace contextRef="#ctx0" brushRef="#br0" timeOffset="-96716.47">13461 3670 166,'3'0'-141,"5"0"440,1-7-298,4-3-16,7 0 19,4-2-5,2 1-12,3-3-80,0 1-43</inkml:trace>
  <inkml:trace contextRef="#ctx0" brushRef="#br0" timeOffset="-96516.98">13831 3512 93,'6'-4'60,"3"0"-57,-2 0 6,1 1 18,2 0-17,-2-1-9,1 1 0,2-3-1,0 1 0,0-1-2,1 2 1,2-3 1,1 1 0,1-3 0,2 1 0,0-1 1,3 0-1,-4 0 0,-2 0-4,-2 2-4,3-2 5,-5 2 4,0 0 1,-5 2 3,1 1 6,-3 2-6,0-1-1,-1 3-5,-2 0-4,-1-2-20,0 1-135</inkml:trace>
  <inkml:trace contextRef="#ctx0" brushRef="#br0" timeOffset="-95936.47">12868 4381 206,'3'5'171,"4"1"-150,-3 6-73,7 4 34,8 4 20,5 2-2,5 3-27,2-1-68,1-3-42</inkml:trace>
  <inkml:trace contextRef="#ctx0" brushRef="#br0" timeOffset="-95788.47">13357 4851 96,'4'7'9,"2"-1"-8,1-2 3,-1 0 8,3 1-10,2 1-2,-3 2-11,3-1-32,-2 2-27</inkml:trace>
  <inkml:trace contextRef="#ctx0" brushRef="#br0" timeOffset="-95608.47">13538 5082 12,'4'9'3,"0"-2"108,-1-3-58,3 2-43,0-3 3,4 0 9,-2 0-9,2 3-6,0 0-6,-1 1 1,0 2-3,-4 1-8,2 3-39,-1 0-68</inkml:trace>
  <inkml:trace contextRef="#ctx0" brushRef="#br0" timeOffset="-93720.4">12221 5293 100,'7'-7'-100,"4"-4"329,0-6-237,6-2-5,1-2 12,4-2 2,-1-2-5,1-1-21,-3 1 13,1 1 10,-2 5 3,-4 7 3,0 5 11,-7 5 20,1 2-1,-1 9-4,0 10 14,-3 8-7,-1 5-20,1 0-10,-4-1-4,0-4 1,0-3 2,0-3-3,0-2-3,-3-2 0,3-3 0,0-4-1,0-4-5,3-4-20,-2-2-22,9 0-17,-6-6-12,3-6-41</inkml:trace>
  <inkml:trace contextRef="#ctx0" brushRef="#br0" timeOffset="-93452.89">12528 5106 2,'0'0'142,"0"0"-13,0 0-105,1 0-21,2 0 13,-2 2 4,5 2-7,4 1 1,-1 0-9,4 0-1,-1 1 0,5 0-3,-2 1-1,-2-2 0,-2 2 0,0-1-6,-7 2-1,0 1 6,-4 1 1,0 1 3,0 3 1,-7 3-1,2 0 2,-5 2 6,2-1-1,4 1 3,-3 0 1,5-2 5,-1-3-5,3-3-7,0-3-3,7-2-2,2-3-2,2-1 0,4-2 2,3 0 0,-1-3-16,1-4-45,-3-2-76</inkml:trace>
  <inkml:trace contextRef="#ctx0" brushRef="#br0" timeOffset="-93176.9">12803 5272 20,'-4'-2'355,"-3"1"-340,2 0-14,5 1 26,-2 0 3,2 0-28,-2 2-13,2 9 6,0 1 7,0 1-1,2-1-1,3 0 0,4-3 1,-1-2 0,3-1 6,3-2 0,-4-3 2,3-1-1,0 0 1,-2-7-2,-1-1-3,-5-3-1,0-3 0,-5 0 2,0-1-4,-6-2 3,-5 2-3,-4 1 1,1 1-1,-1 5 0,-2 6 0,3 2-3,1 4-7,2 9-16,3 3-19,4 4-45,-2-1-101</inkml:trace>
  <inkml:trace contextRef="#ctx0" brushRef="#br0" timeOffset="-92764.88">12943 5163 33,'0'1'-17,"0"2"239,-4-3-190,4 0-30,0 0 5,0 0 15,0 1-18,0 1-6,0 1 2,1-2 3,5 0 8,-1-1 2,4 0 5,-2 0-3,1 0-7,-1-4-1,0 2 1,-6-3-3,5 2 0,-6-2-3,0-1 4,0 0-5,0 0 0,-7 1 0,3 4 1,-3 1-3,0 0-4,-2 4-18,3 6-26,-3 1-101</inkml:trace>
  <inkml:trace contextRef="#ctx0" brushRef="#br0" timeOffset="-87537.39">12978 2917 125,'-4'-2'17,"-3"1"-14,0 1 13,-2 0 10,1 0-12,1 0-12,-1 0 2,1 3 8,-4 4 9,-2 2 3,-2 5 2,0 7 2,-1 4 2,1 6 2,0 3-1,4 2-11,4 0-10,3-2-3,4-3-2,0-6 5,11-6-14,4-3 5,2-5-2,5-2 2,3-5 1,0-2 3,7-2 1,-4-3 1,-1-4-4,-4-4-1,-1 1-8,-10-2-5,-2-1 5,-10-1 4,0 0 0,-7 4 3,-11 1-1,-6 5-2,-6 4-10,-1 0 10,1 7-1,1 6-5,5 1 0,4 2-40,9-4-56,3-3-148</inkml:trace>
  <inkml:trace contextRef="#ctx0" brushRef="#br0" timeOffset="-87224.38">13107 3158 66,'3'6'51,"-3"3"-24,4 2 10,-4 2 3,4-1-10,-1-1-21,2-3 0,2-2 0,0-2 2,2-3 7,-1-1 3,-1 0 8,0-2 5,-2-7-10,1-1-8,-5-4-8,-1-1-2,-1-2 2,-10-2-15,-7 5 11,-2 0-4,1 6-5,1 5-6,0 3-11,4 6-11,3 9-25,0 3-34,4 1-96</inkml:trace>
  <inkml:trace contextRef="#ctx0" brushRef="#br0" timeOffset="-86916.89">13253 3011 10,'0'0'-2,"0"-1"255,0 1-209,-2 0-33,-2 0 3,0 6-10,0 3-8,-2 0 0,5 3 3,-2-3 0,3-1-2,0-3 2,0-1-3,4-2 1,3-2 5,2 0 9,-2-2 4,1-2 0,-1-4-1,0-1-6,-6-3 0,-1-1-4,0 0 3,0 2-5,-7 1-4,2 7-11,-9 3-35,-3 5-82</inkml:trace>
  <inkml:trace contextRef="#ctx0" brushRef="#br0" timeOffset="-84020.81">14554 2684 34,'-1'6'26,"1"3"10,0 3 1,-3 3 0,3 3 8,0 2-12,0 1-8,0 0-7,0 1-7,0-3-3,0-2-2,0-2-1,0-5-5,0-2 3,0-5 0,0-2-2,0-1 5,-1 0 6,1-1 3,-3-8-13,-1-4-16,-3-4-1,1-3 1,-1-1 8,0 0-5,3 0 10,3 0-1,-5 1 1,5-1-5,1 2 3,0 5-1,0 3 4,0 2 2,0 3-1,0 1 2,0 1 2,0 3 3,0 1 2,0 0-4,0 0-7,0 0-1,0 2-4,0 4 1,0 3 7,0 2 8,0 3 1,0-2-3,0 0-1,0-3-2,0 0-1,0-2 2,0-1-3,-3-3 2,0-2 1,2 1-1,-2-1 2,-1-1-2,0 0 0,4 0 2,-4-6-6,4-2-2,0-1-3,0 0 1,0 0-2,6 2 0,3 1-3,-2 3 4,0 2 2,-2 1 0,0 0 1,0 0 1,-1 3 2,-2 2 2,2-1-3,-1 0 5,-3 1-1,0 1 1,4 0-2,0 1-4,3 1 0,5 4 0,9 4 1,0 3-6,5 1-57,-3 0-167</inkml:trace>
  <inkml:trace contextRef="#ctx0" brushRef="#br0" timeOffset="-82572.94">14050 5719 8,'-3'25'8,"-1"2"-12,-3-2 59,0-2 0,2 0-18,-2-4-24,0-3 2,3-3 5,2-4 2,-1-5-11,3-3-6,0-1 0,3-4 15,3-8-3,3-4-7,0-6-4,2-3-3,-4-1 1,-3 0-2,0-1-1,-1 0 0,1 4-1,-2 2 0,2 6 1,-2 4-1,0 4 2,1 4 7,-3 2 7,0-1 1,0 2-2,0 0-3,0 0-4,0 0-1,2 0-2,-2 0 2,0 0 1,0 0-2,0 0-2,0 0 2,0 0-2,0 2 1,0 3-3,-2 1 1,-3 2-2,-1 0 0,0 2 1,1-2-2,-1 1 0,-1-2-2,3-3 1,-2 0 1,5-3 1,-3-1-1,1 0 0,-1-1-1,4-5-8,0-5-2,0 1 9,7-1 1,-2 3-1,2 3 0,0 0 2,2 3 1,-3 2 2,3 0-1,0 2 6,0 4-2,-1 2-2,2 1-1,-6-2 1,3 0-1,-1-1-2,-2-1 1,3-3-1,-1 2 0,3-2-2,5-1-2,-2 3-38,1-2-198</inkml:trace>
  <inkml:trace contextRef="#ctx0" brushRef="#br0" timeOffset="-72344.89">8436 12084 23,'3'0'-7,"-2"-1"134,-1-2-124,0 2 102,0 0-75,3 0-28,-3 1-1,0 0-1,0 0 1,0 0-2,0 0 2,0 0 2,0 0 2,0 0 2,0 0 3,0 0 1,0 0 2,0 0 2,0 0 6,0 0-1,0 0-4,0 0-3,0 0-6,0 0-4,0 0-2,0 0-2,0 0-3,0 0-6,0 0-13,0 0-23,0 0-31,0 0-17,-4 0 11,1 0 7</inkml:trace>
  <inkml:trace contextRef="#ctx0" brushRef="#br0" timeOffset="-72095.89">8417 12015 88,'-2'2'132,"-2"-1"-107,4-1-9,0 0 14,0 0-5,0 0-15,1 0-5,8 0 3,-2 0-3,4 0 1,0 0 2,1 0-3,2 0 1,-1 0-2,-1 0 0,2 2-1,1-1 1,1 3-4,-1-1 1,0 0-1,1 0 3,1-2-3,3-1 1,-2 0 1,-1 0 1,-2-4-3,-1 0-4,-3 0-30,-5 2-44,-6-2-71</inkml:trace>
  <inkml:trace contextRef="#ctx0" brushRef="#br0" timeOffset="-71499.89">8750 11681 25,'-3'-2'132,"3"0"-61,-3 2-55,3 0 4,0 0 6,0 0-9,0 0-13,0 2-2,0 7 11,0 6 15,0 4 0,0 7-4,3 4 3,-3 4-1,0 3-13,0 3-8,0-1-2,0-3-2,0-3-1,-4-7 2,4-4 0,-4-8-1,4-7-2,0-7-11,0-4-30,0-17-46,4-11-184</inkml:trace>
  <inkml:trace contextRef="#ctx0" brushRef="#br0" timeOffset="-51864.34">4698 9866 52,'0'0'64,"2"0"2,-2 0-44,2 0 46,3 0-39,2 0-10,-3-2-1,3 0-8,4 1-5,-3 0 1,1 1-2,2 0 1,0 0-3,0 0-1,1 0 0,4 0 0,-1 1 0,0 4 0,3-3-5,0 3-23,-4 0-66,0-4-113</inkml:trace>
  <inkml:trace contextRef="#ctx0" brushRef="#br0" timeOffset="-51628.84">5179 9838 12,'8'2'-12,"2"-1"112,-2 1-87,2-1-10,0 3-4,1 0-5,0-1-39,0-1-19</inkml:trace>
  <inkml:trace contextRef="#ctx0" brushRef="#br0" timeOffset="-51391.84">5547 9863 3,'7'1'96,"-3"-1"-2,3 0-81,-1 0-5,5 0-1,0 2-6,0-2-1,0 0 0,2 0 0,-2 0-13,4 0-4,3-6-9,-1 2-3,-2-1-18,0 1-13</inkml:trace>
  <inkml:trace contextRef="#ctx0" brushRef="#br0" timeOffset="-51192.84">5965 9872 3,'4'2'21,"3"1"-12,1-2-7,3-1 2,2 0-1,2 0-2,1 0-2,-3-1 1,3 0 7,1-1 5,-2 2 15,3 0-16,0 0-14,-6 0-22,1 0-35</inkml:trace>
  <inkml:trace contextRef="#ctx0" brushRef="#br0" timeOffset="-51004.34">6441 9847 6,'5'1'-6,"-1"0"295,-4 0-250,3-1-52,-2 1 13,2 0 2,4 0 0,-2 0-2,5-1-1,1 0-3,2-2-13,2-3-2,3 0 1,6 0 4,-2 1 6,4 0 7,-2 1-23,5 1-34,-4 1 2,0 1 2</inkml:trace>
  <inkml:trace contextRef="#ctx0" brushRef="#br0" timeOffset="-50868.34">6836 9843 66,'4'0'101,"-2"0"-78,4 0 22,1 0 6,2 0-35,2 0-11,0 0-6,1 1 2,4-1-1,2 3-1,0-3-5,3 1-17,-2 1-33,2-1-27,0-1-31</inkml:trace>
  <inkml:trace contextRef="#ctx0" brushRef="#br0" timeOffset="-50692.34">7350 9874 265,'1'0'77,"5"0"-66,-1 0 17,4 0-13,2 0-15,4 0-6,3 0-21,2-1-1,2-1-6,-3-1-36,1 1 4,2-1 5,-4 2 18,1 0 11,-2 0 12</inkml:trace>
  <inkml:trace contextRef="#ctx0" brushRef="#br0" timeOffset="-50531.84">7734 9857 2,'5'0'47,"-5"2"70,4-2-57,3 0-22,-3 0 9,3 0-10,4 0-12,0 0-12,2 0-9,5 0-3,1 1-2,1-1-10,2 0-12,-3 1-12,1-1-9,2 1-7,0 0 10,-3 2 7,-2-3-15,3 0-38</inkml:trace>
  <inkml:trace contextRef="#ctx0" brushRef="#br0" timeOffset="-50408.34">8198 9881 0,'5'2'1,"-1"-2"149,0 0-23,-1 0-112,1 0-8,3 0-3,1 0-4,1 0-7,4 0-15,0 2-24,1-2-51,1 2-35</inkml:trace>
  <inkml:trace contextRef="#ctx0" brushRef="#br0" timeOffset="-50248.84">8465 9887 13,'3'0'111,"1"0"58,-2 0-153,4 0 1,5 0 25,2 0-24,2-3-13,5 0-3,-1 0-5,5 1-21,-3-1-49,-2 1-31,-4-2-76</inkml:trace>
  <inkml:trace contextRef="#ctx0" brushRef="#br0" timeOffset="-48923.9">8767 9923 33,'0'0'7,"0"0"146,2 0 4,0 0-139,0-1-23,7 0 11,-1 0 0,9-1-5,4 2-1,2 0-6,9 0-29,-4 0-51,-2 0-47</inkml:trace>
  <inkml:trace contextRef="#ctx0" brushRef="#br0" timeOffset="-44360.7">5329 7855 6,'-3'4'-2,"3"-1"-1,0 1 2,0-2 1,0 1 0,3 0 0,-3-1 0,0 1 1,1-1 8,-1 3-6,0 0-2,0 1 0,0 2 0,0 0-1,0 3 1,0 1 1,-1 1 3,1 0 1,0 3-3,-3-2-1,3 1-1,0 0-1,0 1 1,0 1 0,0 0 0,0 0-1,0-1 0,0 1-1,0-3 2,0 2-1,0 0-1,0 2 0,0 0-1,0 0 0,0-2-1,-4 1 0,4-3 2,-4 0 2,4 0 0,-3-2 4,3 0 1,0 1 8,0 2-6,0 0 4,0 0-5,0 1-6,0 1-2,0-1 2,0 0-1,-3 1-1,2 0-1,-2-1 2,-1 1-2,0-2 0,-1 0-1,1 1 0,2-1-2,-3 0 1,3 1-3,-2-2 1,2 1 2,-2 0 3,4-1 2,0 0-1,-3 2 1,3-2 2,0 3-3,-2-3 0,0 0-3,-2 2-1,1-3-7,-1-1-14</inkml:trace>
  <inkml:trace contextRef="#ctx0" brushRef="#br0" timeOffset="-43520.61">5215 9353 0,'-3'8'3,"1"-3"4,2 0 3,-2 0-7,-2 3-3,0 1-1,1 2 0,-1 1 2,1 1-1,-1 4 0,0-1 0,-1 2 0,3 0 0,0-1 3,-3-1-4,3 0 5,0-1-2,2-3 1,-2-1 0,2-3 0,-2-1 4,2 0-5,0-1-1,0 0 0,0 2 1,0 0-1,0 3-1,0 2 1,-2 1-1,-1 1 2,2 2 2,1 1-4,-3-3 0,0 1 0,2-2-2,-3 0 2,1 0 0,-1-4 0,1 0 1,2 2 3,1-2 3,-3 2-1,3 0-1,0 2 2,0 1-6,0 2 1,0 0-3,0 1-1,0 1 1,-3-1 0,2 1 0,1 0 1,0 0 1,0-2-2,0-3 3,-3 2-1,3-2-1,0 0 0,0 1-2,0-1 0,-2 1 2,2 1 0,-2-1 3,2 3 2,-4 0 6,4 1 0,-3-1-2,3 1 1,-2-1-3,2-2-3,-2-1 1,2 0-2,0-3-1,0 2-1,0 1-1,0-2 0,0 2 1,0 2-1,0 0 0,-2 1 1,2 0-1,-2-1 0,2 0 1,-2 1-1,-1-3 4,3 2-3,-1-3 1,1 2-2,0-2 0,0 0 0,0 3 1,0 2-2,0-1 2,0 1-1,0 0 0,0 0-1,-3 1 1,-1 2 1,0-2 0,1 2 3,-1-1 4,0 0 0,1-1-1,-1 0 4,4 2-3,0 1-5,0 2-3,0 3 2,0 1-2,0 2 1,0 1 0,0-2 0,0 1 2,0-2 2,0 0 3,0-2 0,0 1-5,0-2-3,0 3 0,0-1-1,0 4-1,1 0-6,2 1-10,-3-3 4,0-3-7,0-2-9,0-5 5,0-3-16,-4-7-1,0-3-4</inkml:trace>
  <inkml:trace contextRef="#ctx0" brushRef="#br0" timeOffset="-42112.91">5897 7849 38,'0'-6'63,"3"3"-49,-3 1 23,0 0 7,0 2-21,0 0-18,0 0-2,0 0 1,0 0 0,0 0-3,4 0 0,-4 3 6,4 2-1,-2 0-1,3 3 2,-4 3 2,4 1 1,-3 5-1,0 4-2,-2 4-2,0 6-3,0 7 0,0 1-1,-2 3 1,-2 1-1,0 0 0,-3 0-2,3 1 2,1-1 0,2 1 0,1-2-2,0 1 2,0 1-1,0-2-1,0 2 2,0 0-2,0-1 3,0 1-3,0 0 0,0 0-5,-7-1 5,0-1-3,3-1 4,-6 0 1,4-1-1,2 1-1,0-4 1,0-3 0,1-2-1,3-1 3,-3 0-3,3-1 0,0 0 2,-1 0 0,1-2-1,0 1 0,-3 0 1,2 0-1,-6 2 0,4 0 0,-4 0 0,3 1 0,0-1-1,0 0 0,-1 1 0,1-2 1,2 0 0,0-1 0,2-1 0,0-1 0,0 2 0,0-1 0,0 2 1,0 0-2,0-1 1,-4 0-5,1 0 0,1 0-1,-3-1 3,4-1 1,-2 1 4,-1-3-2,1 1-2,2 0 2,-2 0 0,0 2 0,2-3 0,-3 1 0,1-2-1,-1 0 1,1-1 0,-1 2-1,0-1-4,-2 2-8,1-2 5,-1 1 1,2-1-3,-3 1 5,4-1 5,0 0 2,2-1-2,1 0 1,0 1 1,-3-1-1,2 0-1,1 1 0,-3 0 1,-1 1 0,2 0-1,0-1-1,-1-2 3,-1 2 0,2 0-2,0 0 2,2-2-2,-5 2 0,4-2 1,1 1-1,-3 0-1,3 0 1,-4-1 1,4 2-2,-3-2 2,2 0 0,-2 0-1,3 1 0,-3 0 0,3 1 1,0 1-1,0 1 0,0 3 0,0 0-1,0 1 1,0-1-1,0-1-2,-1-2-6,1-2 5,-3-2 3,3-3 2,-1-2 0,1 0 0,-3 1 1,3 1-2,0-1 0,0 3-2,0 0 1,0 0-32,0 2-44,0-2-31</inkml:trace>
  <inkml:trace contextRef="#ctx0" brushRef="#br0" timeOffset="-40424.39">6553 7898 11,'-2'-2'37,"-1"-1"6,2-1-7,1 2-19,0 0 2,0-1-2,0 1 1,0-2-7,0 1 2,0 0 0,0 1-2,0 1-2,0 1 0,0 0-2,0 0-3,0 0-1,0 0-2,0 0 3,0 0-3,0 0 0,0 0-1,0 0 0,0 0 0,0 0 0,0 0 0,0 0 1,0 0-1,0 0 1,0 0 4,-3 0 5,3 5-5,0 3 0,0 5-3,0 1-2,0 5 2,0 4-3,0 4 2,3 6 0,-3 5 0,1 1-2,4 1 1,0 1 0,-1 3 0,2 0 0,1 0 0,0 1 1,-3 2-1,0-3 1,-1 1-1,-3-2 1,0-1-1,0-1 0,0 1 1,0 1 1,-3-3 0,-5 2-1,3-3 0,-1 3 0,1-4-1,3 0-1,-2 0 2,2-1-1,-3 0 0,3-3 0,-2 1 2,4-3-2,-4 0 0,1 0 0,-1-1 1,0 0 0,1 0-1,-4-1 1,3-1 0,0-1 0,-3 1-1,3-3-1,2 1 3,-2 2 0,1-3 0,1 0-1,0 0 0,-1 2-1,2-1 1,-2 2-2,-1 2 1,0-1-7,-3-1-3,3 1 1,-3-2 7,0-1 3,3-2-2,-2 0 2,1-2 0,0 1 0,4-1-1,-3 1 1,-2 1-1,5-1 1,-6 2-1,3 1 0,-1 2 0,-1 1 0,-1 1 0,3 0 0,-3-1-1,5-2 1,-2-1-1,0-2-1,1 0 1,-1-1 0,4-1 0,0-2 0,-4 1 1,4-2-1,-3 3 1,0-2 1,2 3-1,-3 0 0,1-1 0,-1 1 0,-1 0-2,3 0 2,-2-2-6,4 0-5,-5-1-5,4-2 1,1-2 5,0 1 5,0-1 4,0 0 1,0 1 0,-3 0-1,1 2-1,-3-1-13,1 4-7,0-2 6,0 0 9,1 1 6,-1-2 1,0 1 0,4-2 1,-3 1 2,3-3 0,0 2 0,0-1-3,0 1-1,0 0 1,0-1-1,-2 2-3,0 0-3,-1 0 1,2 2 5,-2-2 1,-1 3 1,4-1-1,-2 1 2,-2-1-2,4 1-2,-3 0 4,1 2-1,2-2 1,-2 1-1,-1 2-1,2-2 1,1 2-1,-3 0 2,2 0-1,-2-1 9,3 0 4,-4 0 2,4-3-6,0 1 5,0-2 0,0-1 1,0-1 1,0-1-1,0 0-7,0 3 5,0-1 0,0 2-5,0 1-2,0 2 0,0-1-1,0 2-2,1 1-3,2 0 1,0 0-2,1-1 0,-4-3 0,0-2-2,0-5-1,0-6-6,0-6-14,0-5-36,-3-14-135</inkml:trace>
  <inkml:trace contextRef="#ctx0" brushRef="#br0" timeOffset="-38960.92">7229 7907 50,'0'0'53,"0"0"0,0 0-19,0 0-20,0 3-10,0 1-2,0 0-1,0 0-2,0-2 2,0-2-2,0 0 2,0 0 1,3 0 0,1 0 2,0 0 4,-1 0-4,1 0-4,-3 3-2,-1 8 4,0 5-2,0 5 3,0 7-2,0 6 0,0 3-1,0 6 1,0 1 6,5 0 6,2 5-3,-3 2 0,3 2-5,-6 4-3,2-1-1,-3-1 0,0 0-2,0-1 2,-4-1 1,-1 1-3,-1-3 0,-1-2 3,5-3 0,-2-2-3,4-2 2,-3-3 0,2 0 0,1 0-1,0-2 0,-3 1 0,0 0 1,-1 2-1,0 2 4,0 1-6,-3 0 4,0 2-2,-1-1 0,1 0-2,1 0-7,2-2-13,-3-4-5,3-1 8,-2-3 11,2-2 8,3-2 1,-6-1 1,3-2-2,-1 0 2,1 1 2,-5-2-1,7 2 1,-5-2 1,0 2 2,6 1-1,-3-2-3,1 0-1,-1 0-1,1 0-1,1 3-1,-3 0-1,4 2 0,-6 0-3,3 0 2,-1-1 4,1 1 1,-3-1 0,3 0 5,0 0 0,0-1-1,-2 0-4,5-4 4,-2 0-2,2-2 1,1 0-1,0-3-1,0 2 0,0-1 1,0 2 3,0-1-2,-3 1-5,0 1 1,2 0 0,-2 2-1,-1 2 0,0-1-1,-3 0 1,3-2 1,2 0-1,-1-2 3,3 1-1,-1-2 1,1 1 1,0-1-2,0-3 7,0 2 4,0-2 0,0 2-6,0 0 0,0 1-4,0-1-2,0 2 0,0-1 0,0 2-1,0-2 0,0 1 0,1 0 0,-1-1 0,3 0 0,-3-2 0,0 2 1,0-2-2,0 1 1,0 0 0,0 0 0,-4 1 1,1 0-2,-1 2 0,1 0 1,2 0 0,-2 0 0,3 0 0,-3-2 1,3 0-1,0-2 0,0 0-1,0 1 0,0-1 1,0 0 1,0 2-1,0-2 0,0 3-1,0 0-1,0 1 1,0-2 0,0 1-5,-1-3-7,1-1-13,-3-2-18,-1-5-36,0-7-88</inkml:trace>
  <inkml:trace contextRef="#ctx0" brushRef="#br0" timeOffset="-37488.92">7876 7915 23,'-1'7'1,"1"3"-8,0-1 2,0 1 4,0 1 1,0-1-1,0 3 1,0-1 0,0 3 0,0 3 7,4 6 17,0 2 14,-1 6 1,1 3 14,-2 2-26,-2 3-15,0 1-7,0 4-5,0 2 1,0 3-2,-2 6 1,-2 0-12,-6 1-9,6-3 4,-3 0 10,0-3 7,2-3 1,-2 0 3,0-1 4,1-1 6,-1 3-6,-1 0-8,4 0 1,-2-2-10,2-1-14,0-1-14,0 0-2,1-1 15,-1 1 12,0-1 10,-1 0 3,1-1-1,0 1 2,-3-2-1,0 1 0,3-5-1,-4-1 1,1-4-1,0-1 1,3-3 3,-3-3 12,3-3 32,2-1-8,-1 1-18,2 1-2,1-2-3,-3 2-1,2 0-8,-2 2-4,-1 1-3,1 1 2,-1 3 1,0 0-3,-3 1 0,3 1 0,-1 1 0,3-1-2,0 0 1,2 1 0,0-2-1,0 0 1,0-1-1,0-1 1,0-2 1,0 0 1,2-1 5,-2-1 6,0 3 0,2-2-6,0 3-3,-2-1-4,0 0 1,0 1-1,0 2-1,0-2-1,0 0 1,0-3-1,-4 1 1,4 0 1,-2-3-1,-1 2 1,3 1-1,0-2 1,0 2 0,0-1-1,0-1 1,3 0 0,-1 0 0,-2 2 2,4-2-1,-1-1 1,-3 0-2,1 1 0,-1-1 0,0 1-1,0 0 1,0-3-1,0 2-2,-1-1-1,-2-3 4,-1 1 2,2-2-4,-1 1 1,1 0 1,0-2-1,0 1-2,2 0 2,-2 0 1,2 2-1,-3 0-1,2 0 1,1 0-3,-3 1-11,2 0-12,-2-2-9,-1 2 1,1-1 7,-1 0 7,0-2 6,4-1 12,-3-2 3,-1-1 12,4-1 30,0-2 1,0 2-30,0 2-15,0 0 2,4-1-2,-1 1-5,-3 0-7,1-3-25,-1-2-38</inkml:trace>
  <inkml:trace contextRef="#ctx0" brushRef="#br0" timeOffset="-36072.93">8383 7855 50,'0'0'53,"0"0"-41,0 1-7,0 6-3,0 2 6,0 3-1,0 2 0,0 1 0,0 0 0,0 0 5,-1 1-1,1-1-2,0 3-4,-3 2 1,3 2 1,0 5 0,0 5-1,0 5 2,0 7-6,-1 5 1,1 8-3,-3 6 1,1 6-1,-2 4 1,-1-1-1,1 0 0,-2-6 0,2-5 1,-2-2-1,2-6 0,0-1 0,0-2 0,-2-4-1,5 1 2,-2-3-2,2 0 2,-2 2-1,1 0-1,0 1-4,-2-1-2,1 3-6,-1 3-6,0-2-10,-2 3-9,-1-2 1,0-3 16,3-1 9,-3-3 11,0-2 0,3-4 1,2-1 0,0-5 1,2-1-1,0-1-1,-2 1 1,2 0 0,0 1-1,-5 1 1,5 1-10,-4 1 7,4 2-3,-2 0-1,-1-1 8,2-3 1,-2 0 2,2-2-4,1-2 0,0 0-3,0-3 6,0 1-3,0-1 5,0 1 10,0 1 9,0-3-9,0 3-8,0-1-4,0 2 0,0-1-5,0 1-1,0-1-11,0-2 6,0 2 4,0-1 3,0 0 2,-3 2 4,0-2 10,3 1 16,-1-3 2,1 0-6,0 1-11,0-2-4,0-2-4,0 1-7,-3 1 1,0 1 2,2 0 13,-3 1 9,-2 0-10,5-3-4,-3 0-4,1 0-8,1 0 2,0-2-1,2 2-1,0 0 0,-2 0 0,-1 2 1,1 1 0,0 1-1,0-1 1,0-1 0,-2-1 3,0 1 2,1-3 3,-1 0 1,1-2-3,2 1-1,1-2-3,-3-1 1,3 0 1,0 1-1,0-1-3,-3 1-1,2 0 1,-2 1-1,0 2 0,2-4 0,-2 1 0,2-3-1,-2 1 2,1 0-2,0-1 1,2 0 0,-4 2 1,4-2 0,-2 2 0,2-1 1,-3-2 6,3 1-3,0-1-3,0 1 2,0-2-2,0-2 1,0-1-1,0-4-3,0-2-1,0-5-15,0-3-81,-4-9-172</inkml:trace>
  <inkml:trace contextRef="#ctx0" brushRef="#br0" timeOffset="-27316.23">5044 7465 24,'0'-2'16,"0"0"119,0 1-26,0-2-105,-3 1 6,2 2 25,-2 0-12,2 0-13,-2 0 0,3 0 2,-4 0-3,1 5 0,2 0 0,-2 4 1,3 2 3,0 2 1,0 2-3,0 1-3,3-1-3,1-1-1,3-2-1,-2-2-2,4-4 1,-5-2-1,3-2-2,0-2 2,-3 0 2,3-4 6,0-4-1,-3-4-1,0-1-1,-4-4-1,0-2-2,0 2 1,-8 2-3,1 2 0,-3 2-1,5 3 0,-5 5 0,2 3-4,-2 0-4,0 11-6,-1 3-8,3 7-15,-1 0-40,2-2-113</inkml:trace>
  <inkml:trace contextRef="#ctx0" brushRef="#br0" timeOffset="-25864.25">6772 7641 40,'4'-3'87,"0"-4"-61,3 0-25,0-2 0,-1-1 2,1-1 4,1-1-2,2-2 10,-2 1 4,-1-4 3,-1 2 1,1-2-1,1 2 2,2 0-7,-2 3-4,0 2-6,2 3-3,-6 3-1,3 2-4,-5 2-3,2 0 2,0 7 5,-4 5 11,3 2-7,-3 0 0,0 3-2,0-3 1,0 2-2,-3-4-2,-1 2-1,4-3 0,-2-1-1,2-1-2,0-1-12,0-2-25,0 0-50,0-4-39</inkml:trace>
  <inkml:trace contextRef="#ctx0" brushRef="#br0" timeOffset="-25527.91">6975 7457 48,'3'0'89,"1"0"-68,4 0-20,2 0 10,1 0 6,-5-2-9,3 2-5,-3 0-3,-2 2 0,-1 4 2,-2 3 1,-1 2 2,0 3 2,-1 1 0,-6 3 5,-4-1 1,1 2 4,-4 0-2,6-1 3,-3-2 2,4-2-2,1-3 3,6-1-7,0-5-8,0-1-4,0-1 0,10-2 3,1-1 1,3 0 0,3 0-2,-2-1-3,3 0-7,0-1-44,-8 2-103</inkml:trace>
  <inkml:trace contextRef="#ctx0" brushRef="#br0" timeOffset="-23084.45">8135 7671 66,'-5'0'52,"3"1"-12,-2-1-5,2 1 12,-1-1-15,2 1-11,1-1-7,0 0 2,0 0 1,0 0-2,0 0 0,0-5-5,8-3-5,1-1-3,-1-2-2,3-2-1,0-1-3,0-1-4,0 0-3,2-2 1,-2 0-1,0 3-1,-1-1 3,-2 4 5,-2 2 2,-1 5 1,-3 2 1,0 2 0,-2 0-2,0 7 4,0 7 7,-2 2-2,-3 7-2,1-4-5,2 1 4,0-3-2,-1-2-1,2 0-1,1-4 0,0-3-2,0-1-8,0-5-55,4-2-73</inkml:trace>
  <inkml:trace contextRef="#ctx0" brushRef="#br0" timeOffset="-22982.45">8299 7484 1</inkml:trace>
  <inkml:trace contextRef="#ctx0" brushRef="#br0" timeOffset="-22976.45">8299 7484 67</inkml:trace>
  <inkml:trace contextRef="#ctx0" brushRef="#br0" timeOffset="-22788.95">8299 7484 67,'2'21'102,"0"-8"-65,2 1-37,3 1 0,1 1 1,3 1-1,0-1-1,0-1-7,-2-2-11,-2 0-2,-3-2-4,-1-2 2,-3 0 7,0-3 14,-3 0 4,-3-2 0,-5-1 2,3-2 2,-3-1 6,-3 0 7,5 0-1,0-4 4,1-2 9,6-3 19,-2-3-10,4-1-14,0-3-7,6-3-9,9-2-7,3-2-3,0 0 0,1 0 0,-2-1 0,-3 3-11,-3 4-24,-7 4-17,-4 3-13,-8 5-14</inkml:trace>
  <inkml:trace contextRef="#ctx0" brushRef="#br0" timeOffset="-20508.95">5883 7413 60,'0'0'-20,"-4"0"152,-3 0-53,3 0-73,-2 0 4,-1 4 15,0 4-11,-1 4-8,0 2-4,-2 5 4,-1 0 1,5 3 6,2-1 5,0-2-2,4-1 0,0-2-8,6-4-3,0-2-3,5-3-3,2 0 2,1-4-1,-1-2 3,-1-1-1,-1 0-1,-1-1 3,-3-5 0,-6 1-4,2-1 1,-3 3-2,0-2 1,-3 3 0,-5 1-3,-6 1-1,-1 3-2,-2 6 1,2 5 1,-3 2 1,7 1 1,0 2-1,5 1-16,3-1-25,3-3-80</inkml:trace>
  <inkml:trace contextRef="#ctx0" brushRef="#br0" timeOffset="24447.6">4804 7815 10,'0'0'-4,"0"0"15,0 0-4,0 0 2,0 0-4,0 0-4,0 0 0,0 0 5,0 0-1,0 0 0,4 0 2,2 0-24,1 1 26,1-1 14,-1 1-14,4 0-8,-3 0 0,2 2-19,0 1-34</inkml:trace>
  <inkml:trace contextRef="#ctx0" brushRef="#br0" timeOffset="24747.6">5175 7846 0,'7'1'25,"1"1"-1,2-2-9,-2 0-5,0 0-4,5 0 0,-2-3-4,3 0-2,1 0-1,-2 1-13,5 0-17,-6 1-11</inkml:trace>
  <inkml:trace contextRef="#ctx0" brushRef="#br0" timeOffset="24961.1">5459 7836 19,'5'0'43,"-1"0"5,3 0-6,-3 0-17,0 0-17,-1 0-5,-2 0-2,5 0 2,-1 0 0,5 0 6,-2 0 1,1 0 7,2 0-12,0 0-6,0-3-5,0 2-6,2-1-25,2 1-30,-1-1 6</inkml:trace>
  <inkml:trace contextRef="#ctx0" brushRef="#br0" timeOffset="25131.6">5754 7838 56,'0'0'76,"0"0"-55,0 0 2,0 1 3,3-1-20,-3 1-6,2 0-1,3 0 3,-1 0-1,3-1 2,-2 0-1,7 0-2,-1-2-2,2-1-10,3 1-21,0-2-23,4 2 23,-2 2-29</inkml:trace>
  <inkml:trace contextRef="#ctx0" brushRef="#br0" timeOffset="25324.1">6033 7847 39,'2'0'40,"2"0"11,0 0 17,3 0-15,4 0-19,-4 0-13,4 0-11,-7-1-7,3 1-3,-3 0 0,2 0 0,-2 0-1,3 0 1,-3 1-4,3-1-8,0 2-5,0-1-7,4 1-6,-1-1-6,4-1-6,1 2-11,2-2 4,-2 0 0</inkml:trace>
  <inkml:trace contextRef="#ctx0" brushRef="#br0" timeOffset="25463.6">6308 7886 35,'7'0'36,"0"1"-7,3-1 9,-1 0 3,0 0-18,2 0-11,-4 1-11,1 0-1,1 1-6,-1-1-16,-1 0-33,1-1-19</inkml:trace>
  <inkml:trace contextRef="#ctx0" brushRef="#br0" timeOffset="25660.6">6628 7894 113,'1'0'145,"-1"0"-139,3 2 4,-1-1 28,3-1-14,-1 0-9,3 0-3,-2 0-5,5 0 0,-3-3-6,3 3 1,-2-2-2,6 0-1,-3 0-5,2 0-9,5 1-24,0 0-49,1 0 18,1 1 11,-1 0-16</inkml:trace>
  <inkml:trace contextRef="#ctx0" brushRef="#br0" timeOffset="25815.6">6944 7886 33,'3'0'43,"0"0"16,-3 0-22,1 0-11,2 0 3,1 0-5,-2 0-2,3 0-4,-1 0-5,0 0-5,2 0-6,4 0-2,-2 0 0,6 1-1,-2 0-12,4-1-15,2 1-3,1-1-22,1 0-8,-1 0 1,1 0-4</inkml:trace>
  <inkml:trace contextRef="#ctx0" brushRef="#br0" timeOffset="25959.1">7225 7887 4,'0'0'36,"0"0"11,0 0 25,0 0-16,0 1-35,1 0-6,2 1-2,0-2 1,1 1-3,4-1-8,-1 0 0,2 1-3,2-1-4,1 0-16,5 0-36,-2 0-1,3 0-11,3-2-18</inkml:trace>
  <inkml:trace contextRef="#ctx0" brushRef="#br0" timeOffset="26117.1">7508 7890 39,'3'1'44,"-3"-1"25,0 1-11,3 0-45,-3 0 2,4-1-2,-3 2-8,5-1-2,2-1-1,-1 0 1,4 0-3,-1 0 0,5 0-11,2 0-13,4 0-28,-2 0-10,3-3 8,1 3-7</inkml:trace>
  <inkml:trace contextRef="#ctx0" brushRef="#br0" timeOffset="26252.1">7814 7908 4,'4'2'35,"4"-2"-7,1 0 5,-3 0 4,3 0 7,-2 0-32,4 0-11,-4 0-3,4-3-13,-1 3-25,3 0-9,0 0-6</inkml:trace>
  <inkml:trace contextRef="#ctx0" brushRef="#br0" timeOffset="26432.1">8118 7907 49,'0'0'56,"0"1"23,0-1 13,1 2-71,-1-2-14,3 0 0,1 1-5,-2-1-2,5 0 1,-3 0-2,4 0-9,3 0-8,3 0-16,3 0-10,-2-1-13,6-2 13,0 2 17,-2 0 1,2 0-26</inkml:trace>
  <inkml:trace contextRef="#ctx0" brushRef="#br0" timeOffset="26592.37">8383 7898 2,'6'0'31,"-2"0"-4,0 0-1,-1 0 3,4 0 5,-3 0 4,2 0 12,5 0-14,-7 0-16,7 0-14,-3 0-3,2 0-3,3 0-1,-2 0-8,0-1-19,1 1-34,-1-1-15,3-1 8,-5 2 16</inkml:trace>
  <inkml:trace contextRef="#ctx0" brushRef="#br0" timeOffset="26733.87">8671 7894 22,'4'0'23,"0"0"-2,0 0 4,2 0-7,-1 0-11,5 0-6,-4 2-1,5-1-10,1 1-23,2-2-12</inkml:trace>
  <inkml:trace contextRef="#ctx0" brushRef="#br0" timeOffset="26839.37">8864 7894 11,'0'0'77,"0"0"-19,1 0-17,3 0-5,2 0 14,-1 0-10,0 0-9,4 0 1,0 0-4,2-1-18,0 1-9,1 0-2,2-1-8,-4 1-17,1 0-22,-4 0-95</inkml:trace>
  <inkml:trace contextRef="#ctx0" brushRef="#br0" timeOffset="28627.6">4600 11847 3</inkml:trace>
  <inkml:trace contextRef="#ctx0" brushRef="#br0" timeOffset="28741.1">4600 11847 133</inkml:trace>
  <inkml:trace contextRef="#ctx0" brushRef="#br0" timeOffset="28750.6">4600 11847 133,'4'1'116,"3"-1"-101,1 0 11,2 0 12,4 0-17,0 1-14,-3 2-5,7 0-1,-4 3-2,4-2-10,1 1-22,1-4-47,-1-1-48</inkml:trace>
  <inkml:trace contextRef="#ctx0" brushRef="#br0" timeOffset="28859.12">4961 11873 1,'4'5'292,"0"1"-266,3-1-53,0 4 20,1-3-14,1 1-55,3-3-39</inkml:trace>
  <inkml:trace contextRef="#ctx0" brushRef="#br0" timeOffset="29023.6">5361 11927 28,'0'1'-28,"0"0"319,7-1-272,0 0-26,3-1 14,1-4-10,4 0-76,-1 2-59</inkml:trace>
  <inkml:trace contextRef="#ctx0" brushRef="#br0" timeOffset="29171.6">5650 11917 25,'1'1'2,"2"0"324,1 1-303,-1 0-25,4 2 5,4-1-2,-1 2-9,5 1-22,6-1-4,-2-2-8,-2 0-93</inkml:trace>
  <inkml:trace contextRef="#ctx0" brushRef="#br0" timeOffset="29311.62">5910 11947 30,'0'5'254,"0"-3"-218,5 4-17,-4-3 12,4 1-14,2 0-16,1 0-2,3 0-10,7 0-26,-1-2 13,5 0-26,0-1-63,-2 1 10</inkml:trace>
  <inkml:trace contextRef="#ctx0" brushRef="#br0" timeOffset="29455.62">6262 12018 245,'13'2'59,"-2"-1"-25,3 0 19,5 1-15,1 1-34,2 1 0,4-2-4,-2 2-1,0-2-19,5 1-15,-3 0 0,-2-2-11,-2 1-37,0-2-46</inkml:trace>
  <inkml:trace contextRef="#ctx0" brushRef="#br0" timeOffset="29611.6">6901 12069 81,'9'2'192,"-3"-1"-160,3 0 8,-2 1 8,4 0-25,0 0-10,0-2-2,2 3-6,2-2-2,3 1-5,-1-1-3,5-1-23,4 0-27,0 0 10,1 0-28</inkml:trace>
  <inkml:trace contextRef="#ctx0" brushRef="#br0" timeOffset="29739.62">7503 12071 298,'16'5'63,"5"-2"-61,-2 2-1,4 0 1,0-1-21,1-1-64,-2-1-87</inkml:trace>
  <inkml:trace contextRef="#ctx0" brushRef="#br0" timeOffset="29888.1">8107 12100 270,'15'1'53,"0"0"-48,-2-1 39,-2 0 6,0 0-43,0 0-15,2 0-26,-2 0-30,0 0-48,-3 0-27</inkml:trace>
  <inkml:trace contextRef="#ctx0" brushRef="#br0" timeOffset="30067.6">8575 12072 9,'4'1'339,"0"0"-268,0 1-40,5 0 28,2 0-27,0 2-24,0 0-9,3-1-3,-2 1-35,1-3-35,1 1 15,-6-2-7,2 0-50,-6 0-41</inkml:trace>
  <inkml:trace contextRef="#ctx0" brushRef="#br0" timeOffset="117080.1">4639 8847 43,'0'0'23,"0"0"147,0 0-120,0 0-29,0 0 8,0 0 0,0 0-10,0 0-1,0 0 3,0 0 0,0 0 0,0 0 0,0 0-5,0 0-2,0 0-2,0 0-9,0 0-1,0 0-1,0 0 0,2 0-2,5 0 1,-1 0 3,5 0-1,3 0 0,1 1-2,2-1 3,1 0 0,1 0-3,1 0 0,-5 0 0,3 0-4,-5 0-3,0 0-9,0 0-14,-2 0-15,0 0-24,-2 0-43,-3 0-85</inkml:trace>
  <inkml:trace contextRef="#ctx0" brushRef="#br0" timeOffset="117361.09">4972 8855 211,'0'0'65,"0"0"-62,4 2 17,-4-2 5,3 1-4,1 2-11,2 0-7,1-1-1,-3 4 1,4-3-3,2 2 1,-2 0 0,2-3 2,0 2-1,3-4-2,3 0-7,-1 0-31,2 0-56,-4-4-99</inkml:trace>
  <inkml:trace contextRef="#ctx0" brushRef="#br0" timeOffset="117651.59">5346 8892 10,'2'0'7,"-2"0"240,2 0-228,2 0-19,3 0 33,0 1-11,4 0-16,-5 0-5,3 2 1,1-2-2,0 0-1,-2 2 1,0-2-1,4 1-1,1-1-10,0 1-4,5-2-11,0 0-27,3 0-22,-2-2-16</inkml:trace>
  <inkml:trace contextRef="#ctx0" brushRef="#br0" timeOffset="117942.15">5786 8899 0,'4'3'12,"-2"-1"46,0-1 79,5 0-129,-1 2 4,3-2 19,4 0-24,-2 1-5,3 0-5,3-1-8,-2-1-19,4 0-1,1 0 8,2-3-2,-2 1-28,2 0-14</inkml:trace>
  <inkml:trace contextRef="#ctx0" brushRef="#br0" timeOffset="118211.65">6201 8885 9,'2'0'4,"5"2"212,-3-2-167,0 1-42,5 2 14,4-2-13,1 0-5,1 1-4,0-1-4,1-1-14,3 0-6,1 0-1,-2 0-10,1 0-12,-2-1-25,1 0-11</inkml:trace>
  <inkml:trace contextRef="#ctx0" brushRef="#br0" timeOffset="118471.65">6636 8891 3,'4'0'4,"3"0"132,0 0-11,0 0-105,1 1 17,1 1-2,2 2-21,1-2-12,2 2 2,-1 1-3,-2-2-2,0-2-3,4 2-2,-4-3-7,3 0-2,-1 0-10,-2-3-13,4 1-35,-4-3-34</inkml:trace>
  <inkml:trace contextRef="#ctx0" brushRef="#br0" timeOffset="118761.65">7096 8891 0,'4'0'4,"3"1"59,-6-1 98,2 0-110,1 0-21,3 0 26,0 1-22,-1 1-17,0 1-13,3-2-1,2 3-1,3-3-2,-2 2 1,4-1-2,3-1-1,2-1-17,-4 0-28,5 0-31,-4-4-31,1 0-61</inkml:trace>
  <inkml:trace contextRef="#ctx0" brushRef="#br0" timeOffset="119039.65">7651 8930 38,'3'0'158,"-2"0"25,2 0-151,1 0-18,3 0 10,-1 0-14,2 0-10,3 0-3,2 0-13,-3 0-31,1 0-4,1 0-6,5 0-19,-2 0-24</inkml:trace>
  <inkml:trace contextRef="#ctx0" brushRef="#br0" timeOffset="119308.61">8126 8943 47,'2'0'109,"3"0"-50,1 0 10,1 0-15,-2 0-24,5 0-14,-3 0-13,4 0-3,1 1-3,4 2-4,2-1-20,-1 2-6,5-2 15,-3-1 5,1-1-56,-2 0-51,0 0 58,-3 0 34</inkml:trace>
  <inkml:trace contextRef="#ctx0" brushRef="#br0" timeOffset="119524.14">8393 8952 110,'1'2'67,"5"-1"-31,-2 0 15,3 1 5,-1 0-20,5-2-16,0 0-12,4 0-4,3 0-8,-1 0-4,1 0-7,0 0-6,-1 0-21,-2 0-13,0 0-8,0 0-43</inkml:trace>
  <inkml:trace contextRef="#ctx0" brushRef="#br0" timeOffset="119695.62">8682 8992 137,'0'0'112,"0"0"-70,1 0-9,6 0-2,3 0-6,0 0-8,3 0-6,0 0-1,1 0-5,-2 0-5,4-1-3,-1-2-28,-1 1-53,-10-5-157</inkml:trace>
  <inkml:trace contextRef="#ctx0" brushRef="#br0" timeOffset="120804.1">9115 8811 10,'0'-6'1,"0"1"191,0 2-67,2-1-98,-2 2 3,2 2 14,-2 0-13,0 0-19,0 0-5,0 3-6,0 8 8,-2 5 6,-7 4 1,1 3-6,1 0-2,-4 0-4,4-3 1,-1-1-3,-1-5 0,1 0 0,1-3 0,0-2-4,3-3 4,-3-4-2,7 0-2,0-2 1,-3 0-7,2-6-7,1-5-3,0-5 3,0-3 7,1-3 5,9-1 1,-3-2-1,4 2 2,-3 4 0,1 4 2,-3 5 0,-1 3-1,-1 4 0,-4 2 0,0 1 0,0 0 0,0 3 0,0 7-8,0 7 12,0 5 2,7 2-3,-2 2-2,5-3 0,1 1 1,-1-4 0,4-1 2,1-3-2,-1-3 3,0-2 5,1-4 3,-1-3-2,0-2 0,-6-2 0,1 0-1,-1-7 3,-1-8 3,0-4-5,-2-4-4,1-6-2,-2-3-5,-2-3 2,-2 2-2,5 1-2,-5 8 0,4 10-3,-4 8 0,0 6-7,0 6-53,0 13-43,0 6-33</inkml:trace>
  <inkml:trace contextRef="#ctx0" brushRef="#br0" timeOffset="122743.99">4440 10985 39,'3'0'89,"1"0"156,-4 0-232,4 0-18,-1 0 29,1 0-13,0 1-8,2 0-3,1 2 0,1-1 0,2 0 1,5 1 0,0-1 0,5-2-1,-2 3-7,3-3-45,-3 0-80</inkml:trace>
  <inkml:trace contextRef="#ctx0" brushRef="#br0" timeOffset="123027.49">4832 11037 49,'4'2'-13,"3"-1"330,1 0-322,2 1 1,0 1 9,5 1-5,3 0-2,0 0-17,1-2-23,1-2-49,-2 0-56</inkml:trace>
  <inkml:trace contextRef="#ctx0" brushRef="#br0" timeOffset="123239.99">5284 11097 37</inkml:trace>
  <inkml:trace contextRef="#ctx0" brushRef="#br0" timeOffset="123250.51">5284 11097 224</inkml:trace>
  <inkml:trace contextRef="#ctx0" brushRef="#br0" timeOffset="123341.99">5284 11097 224,'16'2'53,"-8"-2"-51,2 0 5,1 0-10,1 2-29,-3-2-87</inkml:trace>
  <inkml:trace contextRef="#ctx0" brushRef="#br0" timeOffset="123447.99">5691 11104 14</inkml:trace>
  <inkml:trace contextRef="#ctx0" brushRef="#br0" timeOffset="123456.49">5691 11104 156</inkml:trace>
  <inkml:trace contextRef="#ctx0" brushRef="#br0" timeOffset="123556.49">5691 11104 156,'20'6'51,"-13"-5"-47,1 2 14,1-1 4,2 0-15,0-1-3,7 1-1,5-1-3,4-1 3,2 0-1,3 0-2,-2 0-6,1-1-24,-6-3-103</inkml:trace>
  <inkml:trace contextRef="#ctx0" brushRef="#br0" timeOffset="123771.99">6212 11115 193,'2'0'86,"5"0"-55,-1 0 32,0 0-22,4 0-23,-2 0-10,1 0-5,2 0-3,7 0-2,-3 0-20,9 0-12,-2 0-36,0 0-117</inkml:trace>
  <inkml:trace contextRef="#ctx0" brushRef="#br0" timeOffset="123996">6612 11112 118,'3'0'117,"3"0"-93,-2 2 36,0-2-7,6 0-24,-2 0-9,0 0-3,6 0-9,-1 0-5,5 0-1,4 0-4,-1 0-1,1 1-17,3-1-100,-4 0-153</inkml:trace>
  <inkml:trace contextRef="#ctx0" brushRef="#br0" timeOffset="124200.49">7126 11128 14,'7'1'-3,"0"1"281,-1-2-244,1 2-4,4-1 18,0-1-29,1 2-16,4 2-5,3-1-1,2 1-23,-4-2-45,2 1-30,2-3-51</inkml:trace>
  <inkml:trace contextRef="#ctx0" brushRef="#br0" timeOffset="124391.49">7622 11158 33,'5'1'222,"1"-1"-80,0 0-148,-1 0 12,5 0 11,0 0-19,1-1-5,3-1-22,-2 1-33,4 0-68,-3-1-50</inkml:trace>
  <inkml:trace contextRef="#ctx0" brushRef="#br0" timeOffset="124595.58">7977 11153 15,'0'2'-15,"0"-1"318,5-1-273,2 0-7,1 0 41,3 0-25,2 0-25,2-1 0,-1 0-1,1-1-9,-2 2-4,2 0-1,-1 0-2,1 0-14,-2 0-36,-5 0-43,0 0-69</inkml:trace>
  <inkml:trace contextRef="#ctx0" brushRef="#br0" timeOffset="124828.08">8232 11154 12,'4'2'8,"2"-1"261,-2 0-251,5 0 13,0 1 16,2-1-30,-3 2-15,8-2 0,-5-1-4,4 0-14,3 0-9,-3 0-2,2 0-8,1 0-9,0-4-3,-1 1-8,-2 1-6,-1-1 19,1 1 27,-9 2 11,3 0 0,-5 0-25</inkml:trace>
  <inkml:trace contextRef="#ctx0" brushRef="#br0" timeOffset="124932.58">8518 11155 40,'7'0'186,"3"0"-114,3 0-22,3 1 7,2-1-21,-4 0-10,4 0-7,0 0-12,-3 0-4,-5 0-3,-3 0-32,-5 0-108</inkml:trace>
  <inkml:trace contextRef="#ctx0" brushRef="#br0" timeOffset="125724.08">9193 11102 97,'-8'-4'321,"-5"0"-253,-2 1-68,4 3 7,-3 0 22,-1 0-25,-2 0-10,3 2 4,-1 2 1,4-1 1,5 1 0,6 0-3,0 3-3,4 1 2,13 4 12,9 2 5,8 3-3,5-2-3,1 2-2,-6 0-1,-6 1-2,-6-3-2,-9-1 2,-6-1-4,-7-1 2,-8 0 0,-16 0 8,-9-2-1,-6-2 1,-1-4 3,-2-1 9,3-3 1,6 0-10,9-2-7,9-3-6,8 1-12,7 0-19,7-1-60,8 1-111</inkml:trace>
  <inkml:trace contextRef="#ctx0" brushRef="#br0" timeOffset="127715.98">9130 9837 33,'0'0'-9,"0"4"117,0 4-14,-5 9-80,-3 2 3,3 6 7,0 2-12,-2-2-8,4-1-1,-1-3-3,1-4 2,2-4-3,1-3 2,0-6-1,0-1-1,0-3 3,0 0 2,1-10 8,2-4-10,1-6-8,-1-5-3,1 0 0,-1-1-13,-2-2 5,3 4 7,1 3 6,1 7 4,-1 2 2,2 6 2,-6 3 10,3 3 6,2 0-18,2 5-3,3 7 2,2 4-1,0 1 4,-3 0-2,3 0-1,-2 0 3,-7-2-3,2-1 1,-4 1-1,0-3 0,-2-1 1,0 1 0,0-2 1,-4 0-1,2-1-3,-2-1 0,0-1-6,-3-3-31,3 1-25,-3-4-54</inkml:trace>
  <inkml:trace contextRef="#ctx0" brushRef="#br0" timeOffset="127841.48">9054 10005 19,'0'0'61,"0"0"246,0-1-263,6 0-52,5-2 9,7 1 11,5 0-9,4 2-2,2-1-1,-1 0-15,-5 0-47,2-1-48,-8-4-63</inkml:trace>
  <inkml:trace contextRef="#ctx0" brushRef="#br0" timeOffset="128055.98">9136 9766 55,'4'0'294,"2"0"-273,5 0-31,1 0 13,4 0-3,0 1-17,2 0-57,-2-1-92</inkml:trace>
  <inkml:trace contextRef="#ctx0" brushRef="#br0" timeOffset="128607.98">9362 10066 9,'2'1'37,"2"-1"40,3 0-24,1 0-47,3-1 0,3-5-5,-3 0-3,-2-2-20,-1-3-15,-5 2 18,-3-2 12,0 0 11,0 1 22,-10 3 24,2 1-1,-3 4 8,-2 0-15,-2 2-19,-1 2-18,1 4-7,0 3 1,1 1-1,3 1 0,5-2 1,1-2-1,5-1-2,0-2-4,7-4 2,7 0 4,1 0 4,2-4-2,1-2 1,-3-1-2,-1 3 2,-6 2-2,-6 2-1,-2 0-1,0 10-3,0 5 8,-6 6 12,-5 2-4,0 2-7,0-1-3,0-1 0,0-4 1,5-2-1,-1-2-1,3-6-1,4-1-2,-3-5-15,3-2-31,0-1-43,0-4-63</inkml:trace>
  <inkml:trace contextRef="#ctx0" brushRef="#br0" timeOffset="128895.98">9471 9993 37,'0'1'171,"-4"0"-33,2 1-137,-1 1-2,2 4 6,1-1-3,0 3-5,0-2 2,4-1-2,0 0 1,2-3-1,4 0-4,-2-2 1,6-1-4,-2 0 6,4-5 2,-5-4 1,0-1-1,0 0 0,-4 2 2,-3 2-1,-3 3 2,-1 2 8,3 1 9,-3 0-4,0 3-14,0 8 1,0 3 13,0 2 0,0-4-1,2-1-9,5-3 3,1-2-4,-1-2-1,4-3-1,-4-1-7,4 0-30,-5-10-72</inkml:trace>
  <inkml:trace contextRef="#ctx0" brushRef="#br0" timeOffset="130364.01">9140 7742 45,'0'0'159,"0"0"13,0 2-162,0 9-45,0 10 33,0 8 24,-1 5-5,1 1-14,-4-2-3,4-4 2,0-4 1,0-5-3,0-4 0,0-6 0,0-4 0,-3-3 2,3-3 5,0 0 7,0-10 0,-2-5-17,0-7-19,-3-4 1,1-1 11,0-2 3,0 1-14,1-2-1,2 1 1,1 3 12,0 7 7,0 5 2,0 5 5,0 6 2,4 1 6,0 2-13,6 0-4,4 0 2,4 0 3,3 6 0,-3 2 0,1-1 0,1 2 1,-2 0-2,1 0 6,-5 3-2,-2 0 1,0 1-4,-8 1 3,-3 2-2,-1 2 2,0 1-2,-8 1 1,-3-1-1,1 0-2,-1-3 0,1-3-4,2-3 0,1-1-7,-1-6-8,-1 0-7,1-3-32,-3 0-3,-2-3-21,3-5-6</inkml:trace>
  <inkml:trace contextRef="#ctx0" brushRef="#br0" timeOffset="130498.51">9154 7946 46,'0'-1'45,"0"1"-11,0 0 3,3 0 4,1 0 9,7 0-6,-1 0-20,4 0-3,1 0-5,-1-1-3,0-2-6,-3-1-6,-3-1-8,2-3-46,-6-1-86</inkml:trace>
  <inkml:trace contextRef="#ctx0" brushRef="#br0" timeOffset="130638.01">9071 7630 36,'18'-4'217,"5"2"-199,8 0-24,2 2 3,5 2-54,-6-1-131</inkml:trace>
  <inkml:trace contextRef="#ctx0" brushRef="#br0" timeOffset="131360.11">9465 8043 6,'0'0'194,"0"0"-95,0 0-64,0 0-12,0-2-10,0 0-7,0 0-5,0-3-1,0-1-4,0-1 1,0-1-3,0-3 5,0 3 1,0-2 0,-3 1 0,-3 2 1,0 1 1,-1 2 2,-3 3 0,0 1-2,-3 2-3,0 6-2,2 2 1,-3 1 1,6 2 0,1-5-2,5 1 2,2-3 0,0-3-2,9-2 3,2-1 3,7 0 3,-1-2 1,1-5 1,1-1-5,-4-1-2,-2 3 1,-6 2-2,-3 2 0,-1 2 0,-3 0 0,0 5-6,0 7 0,-3 6 8,2 2 2,-4 0-3,3-1 0,2-2-1,0-5 0,0-1 0,0-2 0,4-4 0,-1 0 0,-3-3 0,4 0-4,0-2-15,3 0-38,-3 0-84</inkml:trace>
  <inkml:trace contextRef="#ctx0" brushRef="#br0" timeOffset="131632.1">9568 8000 229,'0'-1'130,"0"1"-113,0 0-17,0 0 0,0 0-6,0 0-5,0 4 7,1 2-1,5-2 2,2-1-2,1-1 5,2 0 0,0-2 1,4 0 0,-2-2 1,2-3 1,-1-2-2,-3 0 2,-6 1 0,2 1-2,-2 3 1,-5 1 2,0 1 8,0 0 5,0 0-8,0 5-14,0 4 6,0 4 7,2-1-2,2 0-3,3-3 1,-1 0-3,1-3-1,0-3-3,1-2-20,2-1-45,-6-3-144</inkml:trace>
  <inkml:trace contextRef="#ctx0" brushRef="#br0" timeOffset="166332.12">9054 12112 26,'-3'17'7,"2"-3"112,-2 3-104,-1 0 45,4 1-36,0-1-3,-3 0 2,3 0-1,0 0-4,-1-1-3,1 1-2,-3-3-8,0-1-2,3-3-2,0-5 1,-1-3-4,1-2-7,0-1-29,0-10-20,-3-7-22,0-2-36</inkml:trace>
  <inkml:trace contextRef="#ctx0" brushRef="#br0" timeOffset="166568.12">9014 12098 3,'0'-10'91,"0"1"68,0 3-114,4 1-5,0 2 6,3-1-5,3 1-14,2 1-5,4 0 0,-1 2-15,0 0-4,3 0-2,-1 1-1,-2 4 0,3 0-1,-5 4-5,2 0 1,-1 4 0,-3 3 1,0 1 4,-5 4 2,1 0 0,-1 4 0,-1-4-1,-1 1 1,-3-3-1,2-3 0,-3 0 3,0-3-4,0-1 2,0-1-1,-8-2-2,3 0-18,-1-3-13,-3-1-7,1-3-5,-3-2-14,-2-3-37,1-6-36</inkml:trace>
  <inkml:trace contextRef="#ctx0" brushRef="#br0" timeOffset="166708.6">9067 12239 102,'-7'0'295,"5"0"-250,2 0-7,0 0 0,0 0-16,0 0-14,0 0-6,6 0 5,5 0 4,7 0-5,0 0-2,3 0-1,1 0-3,0 0-14,-2 0-25,-1-3-49,-1-4-88</inkml:trace>
  <inkml:trace contextRef="#ctx0" brushRef="#br0" timeOffset="166995.59">9097 11998 61,'-3'0'431,"3"0"-410,0 0-9,0 0 7,13-2-7,-1-2-12,8 2-3,3 2-4,2 0-38,-4 0-76,-4 0-150</inkml:trace>
  <inkml:trace contextRef="#ctx0" brushRef="#br0" timeOffset="167676.6">9433 12273 46,'3'0'86,"0"-5"73,1-3-153,-3-2-10,5 0 3,0-1-12,-4-3-29,1 1-23,-3 0 31,0 1 7,-7 3 27,-4 3 26,0 3 31,-2 3 16,-2 0-16,0 5-24,-3 4-6,0 6-20,2 2-6,4 2-3,-2 0 2,6-2-2,1-2-1,5-4-3,2-4 0,0-3-3,9-4-1,6 0 4,0-10 5,5-3 3,-2-1 5,0 0-4,-3 2-2,-5 5-2,-3 4-2,0 3 3,-3 2 3,0 7 13,0 6 0,-1 4-2,-2 2-8,-1 3-3,0-1 1,0-2-4,0-2 0,0-1 0,0-7 1,-1-1-1,-2-3-7,3-3-20,0-2-35,0-2-76</inkml:trace>
  <inkml:trace contextRef="#ctx0" brushRef="#br0" timeOffset="167940.09">9518 12205 81,'0'-1'159,"0"1"15,0 0-163,0 1-4,0 9-5,0 1 0,4 5-4,0 2 1,0-1 1,1-3 1,-1-1-1,0-2 2,0-5-4,2-1-1,2-4-2,3-1 2,0-6 0,2-7 2,-2-4-6,0-1 2,-3 1 3,-3 3 5,0 2 5,-4 6 7,-1 3 7,0 3 2,3 0-6,-3 0 0,4 10-13,2 6 5,4 5-1,-2 2-5,3-2-6,3-3-11,-4-5-51,5-7-74</inkml:trace>
  <inkml:trace contextRef="#ctx0" brushRef="#br0" timeOffset="173460.09">14538 7587 6,'0'6'6,"0"-1"30,0 0-18,0-3-5,0 0 9,0 1 1,0-2-4,0 1 0,0 2-6,-5-1-7,3 2 0,-4 1 3,3 1 2,-1 2 0,1 2 2,-1 5 21,3 4-4,-5 5-4,5 6 3,-5 6-3,5 3-6,1 6-5,-3 3-1,2 4-7,1 2-2,0 2-3,0-2 1,0 0-1,0-1-1,0 1 1,0 1 0,0 0 0,0-1 5,0-3-2,0-1 2,0 1-1,0-3-2,-7-1 1,3 1-3,-3 0 3,-2-2-2,1 2 3,-6 4-6,1-3 1,-2 1 0,0-1 0,0-5 1,4-1-1,-1-3-1,6-3 1,0 0 2,1-1-1,0-2 0,1 0 0,0 1 0,0-1-1,-2 1 0,1-2 1,-2 1-2,0 1 3,-1-2-3,-4 2 2,1 0-2,3 1 0,-3 1 0,2 3 0,1-2 0,-1 0 0,-3-3 0,7-2 0,-2-3 0,0-2 0,-2-3 1,3-1 0,0-1 0,-1-1-1,0-2-1,3 3 2,0-2-1,-3 3 1,3 0-1,-1 0 0,1 1 1,2 1-1,-1-1 1,3 0-1,-2 0 0,0 2 0,-2 1-1,2 0 1,-2 2-2,-2-4 0,2 1 2,0-2 1,0-2 0,0 2 0,1-2-1,0 1 1,2 0-1,1-2 0,0-1 1,0-2-1,0 0 0,0-3 0,0-1 1,4 0-1,-1 1 5,1-1 2,-3 4-1,5 2 0,-6 1-2,4 3 0,-4 3 0,0-1-2,0 2-1,0 0 0,-4-2 0,1 0 0,-1-2-1,4 0 1,-3-1 0,3-1 1,0 1 3,0-2 8,0 1 1,0-1 0,0 0-6,0-3 0,0 1-4,3-1-4,-3-1 3,0-2-1,0-1-1,0-2 0,0-3-2,0-3 1,0-4-5,0-2-9,0-1-15,0-1-15,0 0-15,0 0-19,0-2-60,-4-3-148</inkml:trace>
  <inkml:trace contextRef="#ctx0" brushRef="#br0" timeOffset="175559.97">14554 7607 106,'-5'0'128,"-2"0"-83,4 0-41,3 0 12,0-2 13,7 2-24,7 0-4,1 0 6,4 0-2,8 0-1,1 0 0,5 2-1,-1-2 3,6 0-1,2 0 7,3 0 1,5 0 2,2-4 0,5-3-4,7-1 1,3 0-6,5 3 4,-1-1 0,2 4 2,-1 2-9,2 0 1,-4 2-2,0 4 0,0-1-2,-4 1 0,-3 0 2,0-2-2,-8 0-2,-3-1 2,-4-1 0,-1 0-2,1-2 2,3 0 0,-3 0 0,-3-2 2,5 0-2,0-1 2,0 2 1,1 1-2,-2 0 4,-3 0-4,0 2-1,-4 2 0,-4 2 0,0-4 0,-1 1 0,-7-1 0,2-1 0,-3-1 0,2 0 1,-6 0-1,4 0 2,-1 0-1,0-1-1,5-2 1,0 1-1,3-3 1,4 2-1,-3 1 1,-1 0-1,0 1 0,-4 0 0,-2 1 0,-3 0 0,-1 0-1,-2 4 1,0 0 1,-1 0-1,-2-1 0,4 1 0,-1-4-1,-3 0 2,1 0 0,2 0 0,0-1 1,0-3 0,-2 1-1,2-2 1,-5 0 3,5 2 10,-3 0 3,3 0-8,1 0-3,-2 2-4,2 1-1,5 0-2,-7 1-1,4 4 0,-2-1 1,-2 0 0,3 0-3,-3-2 4,1 1 0,2-2 0,-1 1-2,5-2 2,-7 0 0,4 0 1,-4 0-1,-3 0 1,-2-2-2,1 1 1,0-1 0,1 1 0,-2-1 1,4 2 0,-1 0-4,2 0 2,-1 0-2,-5 0 2,-4 0-1,2 0-1,-7 0-1,3 2-1,-2-2-2,1 1-1,2 1 1,-2-1-8,-1-1 0,1 0 1,-1 2 4,2-2-2,2 0-1,0 2 3,0 0 2,0 0 5,2 0-1,-2-1 0,-6 1-2,5-2-9,-6 1-7,3-1-9,-3 1-13,-1 0-16,1-1 3,-2 1-10,0-1 19,0 0 34,-2 0 14,0 0 10,2 0 5,0 0-12,1 0-7,-1 0 1,4 0 2,4 0 1,-5 0-1,5 0-1,-2 2 0,1-2-3,-2 0 4,-3 0 0,-2 1 1,0 0 1,1 0 2,-3 0 1,0 1 0,4-1-4,0 0 1,0-1-3,6 3 3,-3-3 1,-3 0-1,4 0 5,1 0 6,-2 0 9,1 1-1,-1 0 3,-6 0 1,5 2-2,-2-1-9,-2 1-6,3 0-2,-4 1-2,4-1-3,-1 2 1,-2-3-2,3 2 2,-3-1-1,3 0 1,-1-2 1,0 2 9,0 0 14,0-1-3,2-1-2,-2 3-6,-3 0-5,5 2-7,-5 1-1,-1 0 1,3 1-2,-3 1 0,0 0 2,0 1-3,0-2 0,0 3 1,0-2 0,0 2 1,0 2 0,0 0-2,0 1 0,0 3 3,2 4-1,0 2 1,0 0-1,-2 5 3,0 3 0,0 4-3,-2 2 0,-5 2 0,6-3 0,-2-1-1,3-2-1,0 0 2,0-1 0,0 3-2,0 1 2,0 2 1,0 3 0,0 2 1,0 2 1,0 3-3,0-1 2,0 4 6,-3 0-10,2-1 2,-3 1 1,4-4-1,-6 0 1,5-2 0,-2-1 0,-4-2 1,3 0 3,-2-3-1,1-1-4,1-4 2,-2 3-2,2 1 0,-1 1 0,3 2 2,-1 1 5,2 0-1,1 1-1,-3-1-2,0-1-1,3-1 0,0-1 1,-1 1-3,-2-1 4,-1 0-6,0-1 2,0 1 1,-1 0-2,3-4 3,0 2-2,0 1 3,2-2-2,0 0-1,0-1 3,0-2 1,-3-1 0,1-1 0,2 2-4,-2-1 2,0 2-2,-1-1-2,2 1 2,-2-2-2,2 1 0,1 0 0,0 0-1,0 1 1,0-1-1,1-1 1,6-1 0,2-2 1,-3 0-1,0-1 2,1 0-1,0 0 2,-3 1-3,0-1 3,1 2 2,0 0 1,-5 1 1,0 0-2,0 1-4,-7-1 1,-3 0 0,-2 0-2,-1-4 3,-2 0-6,0-2 0,-2-2 0,5-2-4,-1-3-5,3-2-21,2-4-26,4-5-35,-3-4-71</inkml:trace>
  <inkml:trace contextRef="#ctx0" brushRef="#br0" timeOffset="176532.08">14310 11803 153,'-4'-7'241,"-1"-2"-238,5 4-3,0 0 6,2 0 10,5 1-13,5 1-5,6 1 2,4 0 2,5 0 1,10 1 5,7 0 7,6 1 7,7 0-2,5 0 1,9 0-3,4 0 0,5 0-1,8 1-9,4 1-5,5 0 0,5 1-1,3-1-2,4 0 2,3 0 0,1-1-2,1-1 3,-1 0-1,-6 0 3,-6-1 10,3-4 3,-4 2-1,2 1-3,-2-1 1,0-1-5,-3 2-8,-1-2 0,-6 2-3,-4 0 1,-1-1 0,-12-1-2,0 1 0,-12-2-2,-7 2 0,-5-2 1,-3 2 2,-5 0 1,1-3 0,-3 2-1,1 1 0,-1 0-1,-2 0 1,1 3 0,-4 0 0,1 0 1,-3 0 0,2 0 0,-1 2 0,-1 1 1,0 0-1,0-2 1,1 1 1,-2-1-1,-1-1 0,1 0-1,-2 0 0,-4 0-1,0-4 1,-1 2 1,-5-2-1,-1 1 0,-3 1 1,1 1-1,-1 1 0,-3 0-1,4 0 1,-3 0 0,-1 0 0,-1 3-1,-7-1 1,3 1-1,-3 0-1,-3-1-3,4 1-8,4-1-7,-3 0 0,2 0-14,2-2-22,-9 0-56,-1-5-144</inkml:trace>
  <inkml:trace contextRef="#ctx0" brushRef="#br0" timeOffset="177896.1">14289 9776 83,'6'0'49,"5"0"-30,4 0 0,3-3 5,5-2 4,4 1-5,1-1-13,5 0-7,2 2 3,5 0-5,0 1 5,5 0-2,1 2-1,-1 0 2,6 0-5,1 0 2,4 0-2,-1 0 1,8 0-1,-2 0 0,2 0 1,3 0 0,-3 0 0,0 0 2,-1-1 4,-5-1 8,1-2 4,-1 1 3,0-2-1,0 2-11,0 1-5,-2 0-2,-3 1-3,3 0 2,-2 1-2,-3 0 0,-3 0 0,4 0 1,0 0-1,-1 1 0,0 2 0,1-2 0,2 1 1,-3-1-1,7 0 1,-2-1-1,2 0 3,0 0-3,-1 0 2,1-1-2,-3-1 7,-1 0-3,-1 2-1,1 0-2,-1-1-1,-1 1 0,-4 0-1,2 0 1,-6-1-5,-3 1 3,-4 0 1,0 0 1,-4 0-1,2 0 1,-1 1 1,2 1-1,-3 0-1,4-1 2,-2 0-1,1-1 1,3 0-1,-6 0 1,1 0 0,0 0-1,-2 0-1,-1 0 2,-2 0-1,3 0 1,-5 0-2,1 0 1,-5 0 1,1 0-2,0 0 2,0 0-1,4 0 0,-4 0 0,6 0 0,3 0 0,2 0 0,-1 0 0,2 0 0,-5 0 2,1 1 2,-2-1 3,-8 0 0,1 0-1,-2 0-1,-3 0 5,6 0-5,-4-2-2,5-2-1,-2 1-1,-5-1 0,1 3-1,-3-3 0,-1 2 0,3 2-1,-2 0 0,4 0-2,4 0 0,-1 0-4,0 2-11,2 3-10,-2 0-15,-5-2-9,0 1-5,-5-1-14,-8-3-95</inkml:trace>
  <inkml:trace contextRef="#ctx0" brushRef="#br0" timeOffset="188480.62">16342 8692 116,'0'-1'67,"0"-3"-6,2 2-31,0-1-2,1 2-9,1 0-6,0-1-5,0 0-3,2 1-2,-1 0 3,1 1-2,-2 0 1,2 0 4,-4 0 3,3 0 5,1-1 0,-1 1 2,-1 0-2,3 0-3,-3 0-4,-1 0-4,1 0 0,-3 0-3,2 0 3,0 0-5,-3 0 3,4 0 0,-4 0 2,0 0 6,0 0 3,0-3 0,0 1-5,0 0-2,0-1-2,0 1 0,0 1 1,-4 1-6,1 0 0,-1 0-2,-3 0-1,4 2 2,-1 4-4,2 1 2,2 0 1,0 2 1,0-3-1,5 0 1,2 0 0,-2-2 0,6-1 1,-2-1-1,2-1 2,0-1-1,-3 0 3,5 0-4,-8-3 2,2-2 0,-3-1 1,1-2-2,-3-1 1,-2-1-1,0 1 0,0 1 0,-9 1-1,-1 1 1,-7 3-2,2 3-2,-2 0 0,-5 3-3,3 6 5,1 2-8,1 0-2,7 2-16,6 0-21,3-3-60,1-3-146</inkml:trace>
  <inkml:trace contextRef="#ctx0" brushRef="#br0" timeOffset="189209.34">16717 8343 6</inkml:trace>
  <inkml:trace contextRef="#ctx0" brushRef="#br0" timeOffset="189219.84">16717 8343 115</inkml:trace>
  <inkml:trace contextRef="#ctx0" brushRef="#br0" timeOffset="189563.84">16717 8343 115,'0'-19'122,"0"17"-103,0 2 13,0 0 16,0 2-34,0 11-7,0 5 9,0 3-1,-6 4-7,1 1-1,-1-3-1,0-1 3,2-3-4,-3-5 1,5-2-1,-2-5 2,-1-1-2,5-4 2,0 0 0,0-2 0,0-2-1,0-6-3,0-4-8,0-3-4,0-2-2,0-2 1,0 0 2,3-1 6,-1 1 0,-2 0-1,4 4 3,-4 6-1,0 3 2,2 3-1,-2 3 1,0 0-3,0 9-4,0 3 6,3 7 1,-1-1 3,2 3 1,0-2-1,6-1 5,1-3-3,1-3-2,4 0 1,1-6 0,0-2 5,1-4 3,-1-1 3,1-10 3,-3-4-7,1-3-6,-10-4-2,0 0 1,-6-4-2,0 1-2,0 1 0,-4 2-2,0 4-1,-2 5-4,1 6-1,1 7-1,-1 6-18,1 13-10,3 8-5,-2 9-34,3 2-51,0-3-97</inkml:trace>
  <inkml:trace contextRef="#ctx0" brushRef="#br0" timeOffset="190980.34">16399 10852 38,'0'-3'-1,"0"2"138,0-1-97,0 0-31,0 2 5,0 0 7,0 0-10,0 0-8,-2 0 3,0 1 7,-3 1 10,-2 0 9,2 2 4,-2 0 3,0 1-3,0 1-10,-1-1-7,1 2-4,3 0-4,-1-1-5,3-1-1,2 0-4,0-3 0,7-1-2,-1-1 1,7 0 1,1-2 0,-2-6 0,2-1 0,-5-1-1,-1-1-3,-4 2 2,-1 1-2,-3 0 2,0 2 1,-4 4 1,-6 1-1,0 1 0,-1 1 0,0 5 0,-3 2 0,3 1 2,3 1-1,-1-3 0,7 0-1,2-2 0,0-1-1,5-3-3,5-1-9,5 0-38,-1-9-80,-1-2-210</inkml:trace>
  <inkml:trace contextRef="#ctx0" brushRef="#br0" timeOffset="191479.63">16681 10688 71,'0'-1'208,"0"0"-130,0 1-63,0 0-1,0 0 10,0 0-15,-2 2-9,-5 3 0,2 0 0,-8 2 1,8 0 8,-6 3 3,4-2 6,-2 2 2,2 0-3,6 2-1,1 2-5,0 1 1,4-1 0,4 2-3,4 2-1,0 1 0,5 0-5,-5 1 1,1 0-3,-5 0 1,-1 1 0,-4-2 1,-2-1 6,-1-2 3,-5-1 5,-9-1-9,-6-2 5,1-1-3,-5-2-2,-1-3-2,6-2-2,2-4-4,3 0-1,6 0-4,4-4-9,4-2-15,0-2-20,12-2-32,2-1-89</inkml:trace>
  <inkml:trace contextRef="#ctx0" brushRef="#br0" timeOffset="208147.84">16456 8782 0,'-2'0'46,"-1"0"-31,1 0-13,2 0-5,0 0-5,0 0-11,0-2 2,0 2 17,0-1 4,0-2 9,0 1 6,0 2 8,0 0-9,2-1 1,-2 1-2,0 0 0,0-1-5,0 0-2,0-1-4,0 0-4,3-2-2,-3 2-1,2-3-2,-2 1 2,2 1 1,-2-1 2,2 2 0,-2 1-1,0-1 1,3 2 5,-3 0 2,0 0 4,0-2 2,0 1 2,0 1 10,0-1-21,0 0-1,0 1 3,0-2 0,0 2-2,0 0 1,0 0-1,0 0-2,0 0-4,0 0-1,0 0-1,0 2 4,0 4-1,0 1 4,0 1-2,0 3-1,0 1-2,0 0 1,0 1-1,0 1 0,0 0-1,0 2 1,0-1 0,0 1 0,0 0 0,0 0 0,0 2-2,0-3 4,0 1-2,0 1-2,0-2 4,0 2-2,0-2 0,0 2 0,0-1-2,0 0 2,0 1 0,0-2-1,0-1 1,1 1-1,2-1 1,-2-1 0,5 0 0,-6-1 0,0 1 0,0 0 0,0-1 0,0 0 0,0-1 0,0 0 0,0 0 0,0 0 0,-6-1 0,6-1 0,0 0 0,0-1-2,0 1-2,0 1 1,0-3-3,0 1 1,0 3 1,0-2-1,0 1-2,0 1 2,0 1 2,0 1 2,0-1 2,-1 1-1,1 1 1,0-3-1,0 0 0,0-1-1,-3 1 1,2-3 0,1 2 0,0-3-1,0 0-2,0-1 3,0 0-1,0-1 0,0 0 1,0 1 0,0 2 1,0-1 0,0 2 0,0 1-2,0 2 2,0 0 1,0 1-4,0 1 4,0-1-4,0-1 2,-3 0 2,1-2-2,0-3 0,2 2 0,0-2 0,0-2 0,-2 1 0,2 0-2,0-1 2,0 2 0,0 1 2,0 0-2,0 2 1,0 3 1,-3 2 0,1-1-3,2 4 2,-2 1-1,0-3 0,0 0-1,-1-2 2,2-2-1,-2-2 1,2-4-1,1 1 0,0-3 1,-3 1-2,0 1 1,2 3-1,-3-1 0,4 2 0,-6-1 0,5 3 1,1-1 1,-3 1-1,1 0 0,2-1 0,0 3 0,-2-2 0,2-1 0,0 0-1,0-3 2,0-2-1,0 0-1,0-1 2,0 1 0,0 1 0,0-1-1,0-1 1,0 1 0,-3 0-1,2 1 0,-4 0 0,3-1 1,0 1-1,0 0 0,2 0 1,-2-1-1,2-1 1,0 1 0,0 0 0,0 2-1,0-1-1,0 3 1,0-2 1,0 2 1,0 0-2,0 2 0,0-2 2,0 1-2,-5-1 0,5 0 1,-2 0 0,-1-1 1,3 0-1,0-1-1,0 0 1,0-2 0,0 0-1,0 0 0,0 1 0,0 1 1,0 1-1,0 1 0,0 1 0,0 1 1,0 0-1,0 2 0,0 1-1,0 0 1,0-2 0,0 0 0,0-2 1,0-3-1,0-1 0,0 1 3,0-1 2,0-2 1,0 2-2,0 0-2,0-1 0,0 1-2,0-1 2,0 2-2,0 0 0,0 1 0,0-2 1,0 2 0,-1 0-1,-2-1 1,2 3-1,-2-2 1,-1 1-1,4 0 1,-3 0 2,3 2-2,-1-1 1,1 2 0,0-3 3,0 2-3,0 0 2,0-1-2,0-1-1,0-1 0,0-1 0,0 1 0,0-2-1,0 0 0,0-1 0,0 0-1,0 0-1,0 0-7,0 1-15,0-2-27,0-1-70</inkml:trace>
  <inkml:trace contextRef="#ctx0" brushRef="#br0" timeOffset="213480.59">16460 8724 6,'0'0'40,"0"2"-8,0 1-22,-2-2-4,0 0 2,2-1 4,-5 0 2,5 0 4,-2 0 5,2 0 9,0 0 2,0 0-13,0 0-1,0 0-3,0 0-4,0 0-5,-4 0-2,4 1-5,-5 0 1,5 1-1,-1-1 1,-2 0 2,2 0 1,-2-1 1,0 2 0,2-1 0,1 0 0,-3 0-2,2 0 3,1 0-1,-3 1 0,0 0 2,2-1-2,-4 3-3,3 1 0,-2-1-1,1 0-2,-1 1 1,0 1-1,2-2 1,-3 4-1,-1-1 0,2 0 0,-3 1 0,3 1 0,-2-1 0,5 1 0,-2 0 0,2-1 0,-5 0 0,5 1 0,-4-1 1,3 0-1,-2 0 1,-1 0 0,1 0-1,0-1 0,1 0 0,2 1 1,-3-1-1,-3 1 0,4 0 0,-1 2 0,0-2 0,-3 2-1,3-1 1,1 2 0,-1-2 0,-2 1 0,3-2 1,-1 1-1,0-2 0,1-1 0,2 1 0,-2-1 0,0-1 0,2-1 0,1 0 0,-3 0-1,2 2 0,1-1 0,-3 1-1,0 0 2,2 3 0,-4-2 0,0 1-1,4 2 1,-6-3-1,5 0 0,-2 1 0,-1-2-1,3 0 2,-1 0-1,2-2 0,-2 2 1,3-3-1,-1 1 1,1 0-2,-3 0 2,0 2-1,3-1 0,-1 2 1,1-1 0,-4 2 0,4-1 0,-6 1 0,5-1 0,1-1 0,-3 0 0,2-2 0,-2 2 0,-1 0-1,4 0 1,-3 3-1,1-2 2,2 1-1,0-1-1,0 1-1,-2 1 1,2-2 0,0-1 0,0 0 1,0-1-1,0-2 1,-2 1 1,0-3 1,2 1-1,0 2 0,-2 0-1,2 1 0,-3 3 0,3-1 0,0 1 0,-2 2 0,2-1-1,-4 1 1,4 0 0,0 0 0,-2-2 0,2 0 0,0-2 0,0-2-1,0 1 1,0-1-1,0-1 1,0 1-1,0 0 1,0 1 0,2 1 1,-2 2-1,2 1 0,0 1 1,-2 1 0,0 0-1,0 0 0,0-1 0,0 1 1,-2-2-1,0-1 0,2-2 0,-2-1 0,2-1 0,-3 0 0,3 2-1,0-1 1,0 1 0,0 2 0,0-2 0,0 2 0,0 0 0,0 1 0,0-1 0,0 2 0,0-2 0,0 1 0,0 0 0,0-3 0,0-1 0,0-1 0,0-1 0,0-1 0,0 1 0,0 1 0,0 1 0,0 0 0,0 2 0,0 0 0,0 2 1,0 0-2,0-1 1,0 3-1,0-2 0,5 2 2,-5-2-2,0-1 1,0-2 0,0-4 0,0 2 1,2-2-1,0 0 0,-2 0 0,0 1 0,0 1 1,0 2-1,0 2 0,0 0 0,0 3 0,0 0 0,0-1 0,0 2 0,0-1-1,0-1 0,0-1 1,0 0-1,2-3 0,-2 0 1,3-3-2,-1-1 2,-2 0-1,0-1 1,2 1-1,0 2 1,0 0 1,0 2 2,1 3-3,-2-1 0,2 3 1,0 1-1,-3-1-1,0-1 1,0 1-2,0-1 2,0-2-1,1-1 0,2-1 1,-3 0 0,0 0 0,1-1 0,5-1 0,-6 3 0,4-2 1,-3 3 0,5-1 1,-6 1 0,0 0-1,0-1-1,0 1 1,0 1-1,1-1 0,-1 2-1,3-3 1,-3 2 0,1-2 0,-1 1-1,5-2 1,-5 1 0,5 3 0,-3-2 0,2 0 0,-4-1 0,2 3 0,3-3 0,-5 1 0,1 1 1,2-1-2,-3 1 0,0-1 0,0 1 1,0-3 0,2 1 0,3-1 0,-5 1 0,1-1 0,-1 1 0,3 1 0,-3-2 0,0 0 0,0 1 0,3-1 1,-3 1-1,0-1 0,0 1-1,0-1 1,1 1 0,-1-1-3,3 2 0,-3-2 1,0 3 2,4-1-4,-1 0 0,-2 1 0,2 1 3,-2 1 1,4 0 0,-3-2 0,1 0 0,-2-2 1,4-1 0,-5-1 0,4-2-1,-1 0-1,1 0 0,-3 0 1,5 0 0,-6 1 0,4 1 0,-3-1 1,2 4-2,0 0 2,4 1-2,-3 2 0,-3-1 1,4 2 0,-1-1 0,-4 0 0,5-2 0,-3 0 0,2-1 0,0-3-2,0 1 2,2-1 0,-2-1 2,-3 2-2,5 1 5,-2 1-3,0 1 1,0 0-1,-1 1-1,-2 1 0,4-2-1,-5 1 0,0 0-1,0-1 2,0-2-2,0-2-5,0-2-13,2-1-45,-2-2-52,0 0-54</inkml:trace>
  <inkml:trace contextRef="#ctx0" brushRef="#br0" timeOffset="-213892.6">16471 8728 42,'-3'-2'96,"3"1"-90,0 0-6,0 1 7,0-2-7,0 0-7,6 0 1,-2 2 0,-4 0 6,1 0 0,-1-2 0,3 2 6,-3 0 5,0 0 9,0 0 5,0 0 3,0 0-5,0 0-4,0 0-6,3 0 1,-3 0 5,1 0 4,5 2-7,-2 2-1,0 0-4,2 2-7,1 0 1,-1 3-3,0 0 1,1 1-2,-3 3 1,2-1 0,-1 0 1,1 0-2,-2 0 0,2-2 1,1 0 0,-1-2 0,0 2-3,1-1 4,3-1 1,-5 2-1,5-1 2,-4 2-4,0 0 2,3 0-1,-2 2 2,0 0-1,-3 0 1,0 1-1,0-2-2,2 2 0,-5-2 1,3 0-1,-1 0-1,-1 0 1,2-2-1,1-1 0,-1 2 1,0-3-1,1 3 0,-4-3-1,5 2 2,-6 0 0,4-1-1,-4 1 3,1-1-2,5-1 0,-6-1-1,4 0 1,-4 0 1,4-2-2,-1 3 0,-2 0 0,2 0 0,-1 2 1,2 1-1,-4 1 0,0-1 1,0 0 0,0 0-1,0-2 1,0 1-1,0-3 1,0 1-1,0 0 0,0-4 0,0 3 0,0-1 0,0-1 0,0 2 0,0-2 0,2 3 0,1 0 0,-1 1 0,0 2-1,0 0 1,-2 0 0,0 1 1,0 0-1,0-1 0,0-2-1,0 1 2,0-3-1,0 0 0,0 0 0,0-2 0,0 1 0,0 0 2,0-1-2,0 0 0,0 1 0,0 0 0,2 1 0,-2 1 0,0 0 0,0 3 0,0-1 1,0 2-1,0 0 0,-2 0 1,2 1-2,0-3 2,-2-1-2,2-1 1,0-1 0,0-1 0,0-2 0,0 1 0,0 0 0,0 1 0,0 0 1,0 1-1,0 0 0,0 3 0,0-1 0,0 2 1,0-1-1,0 1 0,0 1 0,0-1 0,0 0 0,0-2 0,0-1-1,0 1 1,0-2 0,0 2 0,0 0 0,0-1 1,0 3-2,0-1 2,0 1-1,0 1-2,-2 0 1,0 0 1,-3 0 0,5-1 0,-4-1-2,4 0 2,0-2 0,-2 0-1,2 1 1,0-3 0,0 4-3,0-2 0,-3 1 3,2 0 0,1 1 0,0 1 0,-3 0 0,-1-1 0,4 2 0,-4 0 0,4-1 0,-3 2 0,0-2 0,2-2 0,1 0 0,-3-1 0,3-2 0,0 0-1,-1 0 1,1 1 1,-3 1-2,3 1 1,-4-1 0,4 1-1,-5 1-2,3 1 0,0-2 3,-2 2-1,-1 1-1,5 1 0,-4-4 0,4 2 0,-5-1-1,4-1 1,1 0 2,-3-1 0,2 1 0,1 1-1,0-2 1,-3 2 0,0-2 1,2 1-1,-2-1 0,0 1 0,2 0 0,-3-1 1,1 0-1,-1 1 0,0-2 0,1 1 0,1-1 0,0 2 0,0-1 0,-3 0 0,5-1 0,-4 1-1,2 0 1,-1 0 0,2 0 1,1 0-1,-3 0 0,2-1 0,-2 0 1,0-1 0,2 1-1,1-1 0,-3 0 2,2 1-2,-2 0 0,-1 1 0,-3 0 1,4 1-1,-1 0 0,2 1 0,0-1 0,-2 0 0,4-1 0,-5-1 0,3-1 0,2-1 0,-5-2 0,4 1 0,1-1 2,-4 0-2,-2 1 1,5 0 0,-3 4 1,-2-2-1,2 3 1,0 0-2,0 1 0,-1 0 0,3 1 0,-2-1 0,-1-2 0,3 0-1,-2-3 1,2 1 0,-1-2 2,2-1 1,-2-1-1,2 0-2,-5 1 1,2 1 1,0 1 0,0-2-1,-3 3 0,3 1 2,-3 0-3,-2 3 0,2-3 2,-1 1-1,1 1 1,0-3 1,3 0-1,0-2-1,0 1 0,-1 0-2,3-2 1,0 1-1,0-3 2,2 2-3,-2-2-3,-1 0-10,3 0-5,-2 2-13,0-1-27,-1 0-71</inkml:trace>
  <inkml:trace contextRef="#ctx0" brushRef="#br0" timeOffset="-211608.65">16429 8665 3,'0'0'30,"0"0"-15,0 0 3,0 0 2,0 0-4,0 0 0,0 0 2,0 0 0,3 0 8,-3 0 38,0 0-27,0 0-13,0 0-3,0 0-5,0 0-9,-3 2-6,2 1 0,-2 0-1,2-1 0,-2 1 2,0-1-1,2-1 1,-4 0 2,3 2 1,-1-2 2,2 0-1,-4 0 1,3-1-1,-2 3 1,-1-2-1,1 1-1,0 2-3,-6-1 0,5 1-2,-6 1 0,4 1 1,-4 0 0,4-2-1,-3 1 1,3-1-1,-4-1 2,4 1-1,-1-2-2,3 0 2,-2 0 0,1-1-1,1 2 2,0-1-1,-2 1 0,0 1-1,0 1 1,-1 0-1,1 0 2,-2-1 0,1 3-2,-2-1 0,2 1 0,0 0 0,-2-1 0,2 0 1,1-1-1,-2-2 1,4 1-1,-2-1 1,1 1-2,1-1 2,-2-1-1,0 2 1,-3-2 0,5 3-2,-1-2 2,-5 2-2,4 1 1,-2 1 0,0 0 0,1 2 0,-1-1 0,1 0 0,-2 1-1,2-1 1,4 0 0,-3-2 0,0 0 0,3-1 0,-1 1 1,3-1-1,-2-1-1,2 2 1,-2-1 0,-2 5 0,2-2-1,-3 2 1,3 2 0,-2-2 0,0 2 0,-3 1 1,0-1-2,3-1 1,-4-2 0,5-1 0,2-1 0,-1-3 0,-3 2 1,4-1-1,2 1 0,-4 0 0,1 1 0,0 2 0,-1-1 0,-1 1 0,2 0 0,-3 1 0,3 0-1,-3 1 2,3-2-1,-3 1 0,4-2-1,-1 1 1,2-1 0,0 1 0,-3-2 0,3 0 0,2-1 0,-2 1 0,0 0 1,0 0-1,-1 1 1,2 2 0,-5-1 1,5 3-1,-3 0-1,4 1 0,-6 1 0,5-1 0,-2-2 0,2 0 0,-4-2 0,3 1 0,-2-2 0,4 1 1,-3-1-1,1 1 1,0 2-1,2 2 1,-2 0-1,-1 2 1,2-1-1,1 1 0,-5 1 0,5-2 1,-5 0-1,4 0-1,1-2 2,-3 0-1,2 2 0,1-3 0,0 1 0,0-1 0,0 1 0,0 0 0,0 0 0,0 0 0,0 1 0,0-1 1,0 1-2,-3 1 1,3-1 0,0-1 1,0 2-1,0-2-1,-3 1 2,3-2-1,0 2 0,0-1 1,0 0-1,0 0 2,0 1-2,0 1 3,0 1-1,0-1 0,6-2 2,-6 2-3,1 1 0,2-1 0,-2-1-2,2 1 1,-1-1 0,3-2 1,-1 2-1,0-1 0,1 0 0,-1-1 0,3 0 0,-3 2-1,3-1 2,-2 1-2,2 0 2,-2-1 1,-1 2-2,1-2 1,-3 2 1,0 0-2,0-1 1,0 1-1,3-2 0,-4-1 0,5 0 0,-6-1 0,4-1 0,-3-1 1,5 2-1,-2-3 0,-3 2 1,6-1 0,-3 0 0,3 1 1,0 0-2,-1 1 2,-2 1 0,1 0-1,4 1 0,-5 1-1,0-2 1,2-1-1,-1 0 0,0 0 1,0-2-2,-4-1 2,4-2-2,-1 1 1,-1 0 0,3 0 0,-1 1 0,-1 0 0,3 2 1,-3 2-1,3 0 0,-1 1 0,0 2 0,1-2 0,-1 1 0,1 1 0,0-3 0,0 1 0,-2-3 0,2 0-1,0-3 1,0 0 0,-1-3 0,1 1 0,-1-3-1,3 1 1,-2 2 1,0 1-1,-2 0 1,5 3-1,-4 1 1,1 2 0,-3-1-1,3-1 0,-2 0 1,1-2-1,1-2 0,-2-1-1,2 0 0,2-3 1,-3 1 0,3 1-1,-2-1 2,1 0-2,2 2 1,-5-1 0,5 2 1,-4 0-1,1 2 0,-3 0 0,3-1-1,0 2 1,-3-3 0,3 2 0,-2-2 0,2 0 0,2 0 0,-2-3 0,-2-1 0,5 3 0,-3-4 0,1 3 0,-1 0 0,1 0 0,1 1 0,-5 2 0,3 0 1,-3 0-1,0 1 0,2 0 1,-2 0-1,-3 0 1,5 0-1,-5-2 1,2 1-1,-2-3 0,2-2 0,-1 0-1,-2-1 0,0 0-1,2 0-7,-2 0-21,0 0-29,0-2-63</inkml:trace>
  <inkml:trace contextRef="#ctx0" brushRef="#br0" timeOffset="-209320.48">16511 8705 13,'0'0'26,"0"0"2,0 0 6,0 0 84,0 0-75,0 0-27,2 0 9,-2 0-4,0 0-15,0 0-2,0 0 2,0 0 4,0 0 3,0 0-4,0 0-1,4 0-1,-2 0 3,3 2 4,2-1 0,1 1-6,0 0 1,3 1-3,1 0-1,-1 3 0,4 1-4,-7 0 2,3 1-3,0 0 2,1 1-1,-1 0 0,-3-1 0,2 0 0,0 1-1,1-3 1,-3 1-1,6-3 0,-3 0 0,0 0 1,0-2-1,2 1 1,-2 0 1,-3 2-2,2 0 0,-2 1-1,-2 2 2,3 0 2,-3 2-2,4 0-1,-6 0-1,3-2 2,0 2-1,-3-3 0,2-1 0,0-1 0,1-3 0,-3 0-1,2-1 1,4 1 0,-9-1 0,6 0 0,-3 3 1,2-2-1,0 5 1,-2 1 0,3 2 0,-3 1 0,3 1-1,-3 0 1,3-2 0,0 1-1,-3-2 0,3 0 1,-2-2-1,0-3 0,-1-1-1,-2 1 1,3-2 0,-3-1 0,3 2 0,-1 1 1,3 0-1,-3 2 1,3 1 0,0 0 0,-2 3-1,4-1 2,-2 1-1,-1 0 0,0 0 1,1-2-2,-3 1 0,2-3 2,-2 2-2,-4-4 0,4 0 0,0-1 0,1 3 0,-1-4 0,-2 3 0,3 0 0,-1 2 1,0 1 0,0 2 1,0-1-2,2 3 0,-5-1 1,5 1 0,-6-1-2,4 0 1,-4 0 0,1-2 1,5-1-1,-6-1 0,4 0 0,-4-1 0,4 0 0,-2 0 0,2 0 0,3 0 0,-5-2 0,3 1 0,-1 3 0,0 0 0,-1 2 1,1 0 0,-4 3 0,1-1 0,2 0-1,-3-1 1,3 0-1,-2 0 0,5-1 0,-5-4 0,3 1-1,1 0 1,-1 0 0,1 1 0,-1 0 1,0 0-1,1 0 0,-4 2 1,5 0-1,-6-1 0,1 3 0,2-4 1,-3 2 0,0-1-1,0 2 0,1-2 0,-1 1 0,0-3 0,3 0 0,-3 1 0,3 0 0,-3-2 1,0 2-2,0-1 1,0 1 0,0 1 0,0-1 0,0 0 0,0 1 0,0 0 0,0 0 0,0 0 0,-3 3 0,0-1 0,2-2 0,1 3 0,-3-3 0,2-1 0,1-1 0,0-1 0,0-1 0,-3 2 0,3-1 0,-3 0 0,3 1 0,-1 0-1,1 1 0,-3 1 0,-1 1 0,0 1-2,2 1 0,-3 1-1,1-1 1,4 0 0,-5 0 0,4-2 2,-2-2-2,3 1 0,-1-1 2,1-4 0,0 2 0,0 0 2,0-1-1,-3 3 0,3 0 0,-3 1 0,2-1 0,-5 4 0,5 0 1,-3-1-1,-2 2 0,5-2 0,-3-1 0,-1 0 0,1 0-1,-1-1-2,1-1 2,4-1 0,-5 2-1,5-2 1,-1 1 1,-2 2-1,2-1 1,-5 2 0,2 0 0,0-1 0,0 3 1,-3-1-1,-2 3 0,3-2 0,-1 0 1,3-2-1,-1-1 0,1-1 0,0 0 0,0-2 1,-2 0-1,2 0 1,0 1-1,0 1 0,-3 2 0,1-2 0,-3 2 0,3 2 0,-5-1 0,4-1 0,-3 0 1,2-1-1,-1-1-1,3-1 1,0-2 1,-4 0-1,5 0 0,-2 1 0,0 0 0,-2 0 1,3 3-2,-3-1 1,1 3 1,-2-1 1,2 0-2,-3 0 1,-2 2-1,-1 0 0,2-2 0,1 0 0,-3-1 0,3-2 0,1-1 2,0-2 0,5 1 2,-5 0-1,2-1 2,-1 2-2,0 0 0,-1 1-3,0 3 0,-2-3 0,0 3 0,-1 0 1,3 1-1,-4-4 0,0 2 0,4-3 2,-3 2 0,3-2 3,0 0-1,2-2 3,1 0 2,-2-4 0,3 2-6,-1-1-1,1 2-1,-5 0 0,0 2-1,-3 0 1,1 1 0,1 1 1,-5 1 0,2-1 2,0 2-1,-5 0 1,5 0 2,0-2-1,2-1 1,-1 0-3,2-1 1,1-3-3,0 1-1,0-2-1,5-2-1,-1 0-7,3 0-21,4 0-35,-6 0-80</inkml:trace>
  <inkml:trace contextRef="#ctx0" brushRef="#br0" timeOffset="-203153.65">16451 8653 3,'0'0'18,"0"0"-16,0 0 50,0 0-20,0 0-12,0 0-5,0 0-3,0 0 1,0 0 0,5 0-3,-5-1-5,0 0-2,0 1 0,0 0-3,0 0 0,0 0 3,0 0 2,0 0 7,0 0 2,0 0-3,0 0 3,0 0 1,0 0-4,0 0 0,0 0-4,0-1 1,0 0-1,0 1 0,-2-1-1,-1 0-2,1 1 1,0-3-4,0 2-1,-3 1 0,4 0 0,-3 0 0,-3-2 0,3 2 0,1-1 1,-1 0 0,-3 0 1,3 1 0,-1-1 3,1 0 3,0 1-1,-1-2 0,3 2-3,-1-1 1,2 0-1,-2 1-2,2 0 1,-6 0-2,0 0 1,0 0-2,-1 0-2,1 0 2,-2 0 0,1 0 2,1 3-4,-1-2 4,2 1-2,2-1 1,-3 0-2,2-1 2,-2 0-1,1 0 0,-1 1 0,0-1 1,0 0-1,-1 0 0,-1 2 0,0-2 0,3 1 0,-3 2 0,0-2 1,1 1-1,-2 0 0,5 0 0,-5-1 2,2 1-1,-1 1-1,1 0 1,-3 1-2,0-2 3,1 2-1,2-3 0,2 3 0,-4-1-1,6 0 0,-3 1-1,2-1 1,-2-2 0,2 1 0,-1 0 1,1 0 0,1-1-1,0 1 0,-3 2 1,3-2-1,-3 1 0,0-1-1,0 2 1,2-2 0,-2 2 1,-2-2-1,0 2 0,0 0 0,-2 2 0,3-1 1,-3 1-2,-5 0 1,4 1 0,-3-1 0,1 0 1,3 0-1,0-1 0,1 0 1,0-2-1,3-2 1,2 2 1,-2-1 3,0-1-4,1 2 0,-3 0-1,3 1 0,-1-2 0,0 3-1,0 0 1,1-1 0,0 1-1,-1 0 2,-2 0-2,2 1 1,-1-2 0,0 0 1,1 1-1,0-1 1,0 0-1,1-2 2,-1 2-2,0-3 1,2 2 0,-2 0 0,3 1 0,-3-1 1,0 1-2,0 1 0,-1-1 0,1 2 0,1 0 0,-5 0 0,1 1 0,2-1 0,0-1 1,-1-1 0,0-1-1,3 2 1,-1-3-1,3 2-1,-3-1 1,3 0 0,-3 2 0,3-2 0,-1 2 1,1 0-1,-3 1 0,-1 0 0,1 1 0,-1 0 0,-3 0 0,1-1-1,0 2 2,1-1-2,-3 1 1,4-2 1,0 0-2,1-1 2,0-1-1,1 0 1,2-2-1,-1 2 0,-1-2 0,2 0 1,1 1-1,-1-2 0,-2 3 0,2-1 0,0 1 0,-3 0 2,1 1-2,0 2 0,-1-1 0,1 0 0,-4 0-2,5 1 4,-2-1-2,0 1-2,0-1 2,-1 0 0,2 0 2,1-1-2,-1-1 1,0-2-1,2 2 1,0-1 0,1-1-1,-1 1 0,3 2 1,-6-1 0,3 2-1,-3 2 0,1-1 0,-4 3 0,5-1-1,-2 0 1,0 1 0,-2-1 0,3 0 0,1-2 0,3 1 0,-2-3-1,2 1 1,2 0 0,-5-1 0,5 1 0,-2-2 0,-1 3 0,2-1 0,-2 3 0,-1-1 1,0 0-1,0 2 0,1 1 0,-1-1 0,-3 1 0,3 0 1,-1-2-1,3 0 0,-2-1 0,4-2 0,-5 0 0,5-1-1,0-1 1,0-1 0,0 2 0,-1-2 2,1 3 1,0-2-3,-3 3 2,1 0-1,0 1 1,-1 2-2,2-1 1,1 2-1,0-1 0,-3-1 0,3-1 0,0 1 0,0-2 0,0-2 0,-3 0 0,3-2 1,0 1-1,0-2 1,0 3 4,0-1-4,0 0 2,0 2 0,0 0-2,0 1-1,0 1 1,0 1 0,-1-1-1,1-1 0,0 2 0,0-2 0,0 0 0,0 0 0,0-1 0,0 1 0,0-1 0,0 0 0,0 0 1,0 1-1,0 1 0,1 1 0,-1-1 2,3 1-1,-3 1-1,0-1 2,0-1 1,0 0-2,0-2 1,0 1-2,3-1 1,-3 1 0,1 0-2,2 0 3,-3 0-2,2 0 0,3 0 0,-5 1 2,1 3-2,4-2 2,-5 2-2,0 0 3,2-2 2,0 0 0,-2 1-4,0-2 3,0 0-3,0-3 0,2 1 0,0 0 0,1-2 1,1 3-1,-1 1 1,-2 1-2,3 1 1,-1 1 1,0 1-1,1-1 1,-4 1-1,1 0 1,-1-1 0,0 1 1,0-3-3,3 0 0,0-1 0,-3-2 1,4-1 0,-3 1 3,4-2 2,0 3-3,-1-1 1,0 2-1,1 0-1,1-1-1,-1 2 2,0 0-2,1 2 0,1-1 2,-3 2-3,0-2 0,3 2 0,-3-1 1,0-2-1,2 2 1,-1-3-1,4 1 1,-2 0 2,-3-1-1,3-1 3,-1 1-2,5 0 0,-5-1-2,3 1 1,-2 1 0,0 1 0,-2 2-1,2-1-1,0 3 2,0-1 0,-1-2 0,1 1-2,-3-4 1,3 2-1,-2-3-1,2 0 1,0 0 0,2-2 0,-4 1 1,5 0 0,-3 0 1,1-1-1,2 3 0,-5-1 0,5 1-1,-3 1 1,1-1 0,-2 1 0,1 0 0,0 2 0,0-1 0,-3 0 0,3-2-1,-2 0 0,5 0-1,-4-1 1,1-2 0,-1-1 1,3 0 0,-1 4 0,2-2 2,-2 1-2,1 1 0,-1-1 2,2 1 0,-5-1-3,5 1 2,-2-1 2,-1-1-3,2-1 2,-1 1-2,2-3 1,1 0-2,0 0 3,1 0-2,-1 2 1,5-2 1,-4 2 0,-1-1-2,5 2 2,-5 1 0,0-2-2,0 3 2,-3 0 0,1 1-2,0-2-1,0 0 2,-2-1-1,4-2 0,-3-1-1,0-2 0,4 2 1,-4-3 0,6 1-1,-3 0 0,0 1 0,0 1 0,-1 2 1,-3-1-1,4 2 1,-4 0-1,1-1 1,-1 2-1,-1-2 0,3 0 0,-3-1 0,4 0 0,-5-2 0,5 0 0,-3 0 1,1-2-1,1 0 0,2 0 1,-3 0-1,2 0 0,-5 0 1,5 2-2,-4 2 2,0-2-1,1 1 0,-1 2 1,1-1-1,-3 0-1,0-3 2,2 2-1,1-1 0,-2-1 0,2 0 0,2 0 0,-3-1 0,3 0 0,-1 0 0,2 0 0,-3 0-1,1 0 1,1 0 0,-3 0 1,3 3-1,-2 0 0,0 0-1,1 3 2,-1-2-1,-1 0-1,3 0 1,-3-2 0,1-2 1,-3 1-5,3-1-4,0 0-6,-3 0-5,3 0-16,-6 0-43,4 0-62,-1 0-159</inkml:trace>
  <inkml:trace contextRef="#ctx0" brushRef="#br0" timeOffset="-200316.7">16535 8611 10,'-3'-1'14,"2"1"-9,-6 0 0,2 0-4,-1 0 2,-1 1-2,-2 1 7,4 1 5,-2 0-13,-3 2-2,6-1-1,-3-2 6,3 0 16,0 0 18,-3-1-16,5-1 7,0 0 12,2 0-12,0 0 5,0 0-4,0 0-22,0 0 0,0-1 5,0 0 4,0 0 4,0 1-6,0 0-6,0 0-3,0 0-2,0 0 1,2 0 0,0 0 5,5 0 0,-3 0 4,3 0-5,0 0 3,1 0-2,3 0 5,2 0-4,-2 0-6,3 3 0,-3-2-1,0 3-2,1-1 2,4-1-1,-1 1 1,-1 0 1,0-2 0,4 1 0,0-2 1,-1 0 3,0 0-1,-1 0 0,-1 0-2,-2 1 0,0 0-2,0 0-1,-2 2-1,0-2 0,-2 3-1,0-2 1,0 1 1,-4 1-2,5-3-2,-3 3 4,0-1-1,1 0-1,0 0 0,3 0 1,1-1-1,-1 1 0,0 0 1,-1-1-1,3 1 1,-4-2-1,2 3 0,-4-1 0,0 1 0,-3 2 2,2-4-2,0 4 0,1-3 0,2 1 0,-2 0 0,-2 0 1,5-1-1,-2-2 1,1 2 0,2-1 0,0-1 0,-3 1 1,3 0-3,-1 0 2,-2 0-1,1 3 0,-1 1 1,2 0-1,-3 0 0,1 1 1,0 0-1,3-1 1,1-1-1,0 0 0,-1-2 0,3 0 1,-1-1-1,-1 1 1,-1-1-1,0 0 0,-1 1 1,-2 0-1,1 0 1,-2-1 0,-3 3-1,3-1 1,0 2 0,-2-2-1,5 1 1,-4 1-1,3-2 1,0 0-1,-1 1 0,0-2 0,2 1 1,-2 0-1,1-1-1,0 0 2,0 0 0,-2 2-1,1-2 1,-1 1 0,4 2-1,-5-1 1,3-1-1,0 2 1,-5-1 0,4 2-1,-1-1 1,0-1 1,0 1 2,-1 1-1,1-1 1,-3 1 0,4-1-1,2 0 1,-5 2-2,2-3-2,3 1 1,-4 0-1,-2 1 1,3 0 0,-1 1 0,0 0 0,0 1 1,-2 1-2,0-1 2,0 0 0,0-1 0,2-1-2,-2-1 0,2 1 1,-2-2 0,3 0-1,-3 1 1,3-3 0,0 3 0,-3-1-1,0 1 2,0 1-3,2-1 2,-2 2 1,-3 1-1,2-2 0,-1 0 0,5 4 0,-5-3-1,2 2 1,-2 0-1,1 1 0,1-2 2,-3 0-1,5 1 0,-2-1 1,-3-2-2,5 1 5,-2 0 0,0-1-1,0 1-3,1 1 1,-3-1 0,0 1-1,0 2 0,1-3 1,-1 3-1,0-1 0,-2-1 0,2 2-1,-2-1 1,2-1-1,0 2 0,1-3-1,-3 1 1,1 0 0,5-1 0,-2-1 1,-3 1-2,5 1 2,-2-1-1,-4 2 1,4 0-1,-1 0 1,-3 1 1,0-1-2,0-1 0,1-1 1,-1 0-1,0-2 0,3 1 0,-1-1 0,-2-2 0,0 2 0,0 1 0,0-1 1,0 1-1,0 0 0,0 2 0,0-2 1,0 4 0,0-3-1,0 0 0,0 2 0,0-1 0,-2 1 0,2-2 0,-3 0 0,3 1 0,0-1 0,0 2 0,0-1 0,0 1 1,0-2-1,0 0 0,-1 1 0,1-2 0,0-1 1,0 1-1,0 1 0,0-1 0,0 1 0,0-1 1,0 1-1,-6 0 1,5 1-1,1-1 0,-4 3 0,-2-3 0,5 2 0,-3-1 0,1 1 0,-1-2 0,1 4-1,1-2 1,0 0 0,0 1 0,0 1 0,2-1 0,-5 0 0,3 2 0,0-4 0,0 1 1,-3-1-1,4 0 0,-2-1 0,-1 0 0,0-2 0,-2 0 0,5 1-1,-3-2 0,-3 2 0,3 3 0,-1-1-1,1 3 2,-3 0 0,0 1-1,2-1 0,-2 1 1,3 0-2,-3 0 1,0-2 0,0 0 1,3-2-1,0-1 2,-3 1-2,3-3-1,-2 0 0,0 2 0,5-2 2,-3-1-1,-2 2-1,2 0 1,0-1 0,-3 2-1,1 2 2,-1-1-5,1 2 4,-4 2 0,3 0 1,0 0-1,-4 0 1,4-1 0,1-3 0,-3-1 0,4-2 0,0-1 0,-2 0 0,3-1 1,-3 1-2,0 1 1,-2 2 0,3 0 1,-5 1-2,2-1 1,1 1 0,-2 1 0,-1 3 0,3-2 0,-1 0-1,1-2 1,1 0 0,-3-3-1,2 0 2,1-1 0,-1-1-1,1 0 1,-2 2-1,-2 1 0,3 0 0,-3 1 0,0 1 0,0-1 0,1 1 0,-1 1 0,0-2-1,-3 2 2,3-2-2,1-1 1,-1-1 1,4-2-1,-4 0 1,2-2-1,0 1 0,-1 1 0,-1-2 0,1 4 0,-2-1 0,1 3-1,-2 1 1,-2 1 0,-3 0-1,2 1 1,1-1-1,0 0 1,1-2 0,1 1 0,1-5 1,1-1-1,0-1 1,1-2-1,2 0 0,-3 0 0,1 0 0,-1 1 0,0 2 0,-3 0-1,-1 2 1,2 1-1,-2 2 0,-1 1 1,3-1-1,-3 1 1,4-3 0,-2 2 0,1-4 0,2 0 2,0-1-1,0-2-1,0 0 2,1-1-2,-1 0 2,0 0-2,0 0 1,-4 1-1,1 2 0,0 0 0,-4-1 0,-2 2-1,1 0 1,-2 1 0,0-1 1,2 2-1,-2-3 1,1 3-1,4-3 2,-2 2-2,0-2 1,1 1-1,-1-2 0,3 0 0,-1 1-1,4 0-1,-5 1-8,5 2-7,3 0-8,-2 0-24,3-1-43,-2-1-120</inkml:trace>
  <inkml:trace contextRef="#ctx0" brushRef="#br0" timeOffset="-187940.52">16383 8579 52,'0'-5'-28,"-1"-1"276,-2-2-227,2-1-21,1 0 5,0-1 6,0 0-8,0-2-3,1 0 2,2 1 2,-3-2 8,0 0 9,0-2 7,0-1 0,0-2-2,0-1 0,0 0-4,0-1-2,-3-3-6,2 2-3,-5-3-6,5-1-2,-3 1 1,4-2-3,0-2 0,-6 0-1,6 0 0,-4-1 1,3 0-2,-5 1 1,5 0 1,-2 3 0,1 0-1,0 3 0,0-1 1,0 2-1,0 1 0,-1 2 0,1 1 1,2 1-1,0 2 1,0-1-1,0 0 1,0 1 0,0 0-1,0 0 3,0 0 0,0 1-1,0-1 1,0 1 0,2-1-3,-2 1 0,3 0 0,-1-2 1,-2 0-1,0-1 1,0-1-1,0 1 1,0-1-1,0 5 0,0 0 0,-2 5-2,2 4-1,0 3-11,0 0-27,0 6-67,0 8-195</inkml:trace>
  <inkml:trace contextRef="#ctx0" brushRef="#br0" timeOffset="-187000.87">16333 10955 10,'0'7'183,"0"2"-61,0 5-116,3 3 0,-1 5 16,2 4-6,3 4-11,-3 2-3,-1 4-1,1 3 1,-3 2-2,5 2 1,-5 1-1,2 3 1,1-3 0,0 3 0,0-2 0,1-2 1,-3-1 2,3-6 0,-3-3 3,0-4 1,0-3-4,3-4-3,-1-5-1,3-9-3,-3-7-20,-1-4-66,-3-15-143</inkml:trace>
  <inkml:trace contextRef="#ctx0" brushRef="#br0" timeOffset="-185812.44">16456 8682 11,'0'-2'243,"0"0"-167,0 1-68,0 1 10,0 0 19,0 0-24,0 0-16,0 0 1,4 0 4,-1 0 1,1-2 6,3 1 8,-3-5 3,4-1 1,2 0-5,0-4-3,-1-2-4,0-1-6,2-1 0,0-1 0,0-1-1,2-3-1,-1 0-1,2-1 0,0 3 0,0 0-1,0 1 1,1 0 0,-1 2 0,0 0 1,-1 1-1,-1 0 0,-1-1 0,0 0 2,-1-2-1,1 1 1,-3-1-2,2 0 0,-2-2 0,2 1 0,-2 1 0,-2 0-2,3-1-2,0 0 2,2 2 0,0-1-2,-3-1 2,6 1 0,-4-1 0,4 1 2,-3-1-1,0 0 1,-5 1-3,3 3 0,-5-2-2,1 3 4,-1 1 1,-4 1 0,0-1 0,1 1 0,-1-3 0,3 1 0,0-2 0,1-1 0,0-1 0,6 0 0,-5-2 0,2 1 0,0 0 0,-3-2-2,1 1 2,0 2-1,1 3 0,-5 1 2,2 4-1,-2 0 1,-1 5-1,0-1 0,0 3 0,0 0 0,0 1-5,0 0-30,-1 0-30,-3-3-63,-3-3-94</inkml:trace>
  <inkml:trace contextRef="#ctx0" brushRef="#br0" timeOffset="-184812.89">16478 10924 3,'7'7'303,"0"3"-293,5 4-8,5 8 25,4 3-2,2 1-14,4 0-5,-4 1-5,1-2 0,-2-2-1,-2 0 1,-1 0-1,-2-2 3,0 4 8,0 0 10,3 1 1,-1 6 1,4 3-9,0 3-6,4 0-4,-5 1 0,0 0-4,-3-3 1,-2-3 0,0-1-1,-7-5 1,-4-2 0,-1-4 1,-5-2-1,0-2 0,0-2 1,0 0 0,0-4 0,0-1-2,-2-1-1,-3-1 0,5 0-4,-4-3-7,4-2-10,-5 0-37,1-3-80</inkml:trace>
  <inkml:trace contextRef="#ctx0" brushRef="#br0" timeOffset="-184153.68">16288 10887 11,'0'5'196,"-5"-1"-144,-2 3-51,1-1 9,1 0 15,1 2-20,0 0-3,0 1 0,0-1 1,-3 1 10,-3 0 9,2 2 13,-3 1-1,-2 3-8,-1 3-6,2 3-3,-4 4 1,4 5-3,-5 3-7,6 6-2,3 5 1,4 2-4,-1 4 5,4 0-5,1 0-2,0-2 0,0-4 0,0-5 0,6-1-1,-2-5 0,3-2-3,0-4-6,-2-6-17,8 0-22,-8-6-18,2-5-50,-7-4-128</inkml:trace>
  <inkml:trace contextRef="#ctx0" brushRef="#br0" timeOffset="-183292.64">16406 8641 15</inkml:trace>
  <inkml:trace contextRef="#ctx0" brushRef="#br0" timeOffset="-183283.14">16406 8641 21</inkml:trace>
  <inkml:trace contextRef="#ctx0" brushRef="#br0" timeOffset="-182848.14">16406 8641 21,'-24'0'159,"13"0"-137,1-1-17,5-1 17,-2-1-1,0-2-6,3-1-1,-3 1 5,3-1 11,-1 2 0,1-2 0,0 0 1,-6-1-5,5 0-5,-5 0 0,2-1-6,-3 1-3,1 0-5,-1-3 0,-3 2-6,3-2 1,0 1 0,1-2-1,-1-1-1,0 1 0,-3-1 1,3 0 3,1 1 0,0-1 3,2-1-2,-3 2 1,2-2-4,1 2-1,-2-1 0,5 0-1,-5-1 0,2 1-1,1-1 1,0 0 0,1-1 0,-3 1 0,4-1 0,0-1 1,-2 2-2,3-1 2,-3 0-1,0-3 0,-2 0-1,3 1 2,-5-1-1,5 1 0,-4 2 1,3 0 0,6 1-2,-3-1 0,1-1 2,-1 0-2,4-1 1,-3 0 0,3-1 0,0 1 0,0 1 0,0-2 0,0 3 0,0-1 0,0 0 1,0 2 0,0-1 0,0 1-2,-1-3 2,-2 1-1,-1 0 1,2 0 0,-2 1-2,1 0 1,1-1-1,2 2 0,-2-1 1,2 0 1,-3 0-2,2 1 1,1 0-3,-4 0-15,4 1-22,-3 1-27,0-1-59,-2 2-180</inkml:trace>
  <inkml:trace contextRef="#ctx0" brushRef="#br0" timeOffset="-181580.14">16539 8692 34,'0'0'-34,"3"0"130,-3-1 22,1-2-110,2 1-2,-2 0 23,5 0-7,-2 2-12,0-1-2,0 1 2,3 0 1,-3 0 1,5-1-1,-2 0-1,0 0 2,4-3 3,-3 0 0,5-3 2,-2-2-2,4-2-3,0-2-4,1 2-4,2-1-1,-3 1 1,-2 0-3,2-2 0,-2 1-1,3-1 0,-1 0 1,2-1 0,1 1-1,-3-1 0,3 1 0,-1 0 0,1 0 0,-1-1 0,1 1-1,0-1 2,-3 0-1,2 1 2,-5-1-2,5 2 0,-5-1 1,2 0-1,-1 1 1,-1-1-1,5 0 1,0-1-1,-5 0 0,5 1 0,-1-1 0,0-1 1,-4 3-1,5 1 0,-5 0 0,2-1 0,-4 2 0,0 0 0,1-1 1,-6 0 0,7-1 0,-4-3-1,1 0 1,1-1 0,3-1-1,-2-1 1,-1 2-1,1-1 0,0 0 1,1 2-1,2-1-1,-1 1 2,-2 1-1,3 1 1,-3 2-1,0-1 0,-5 0 0,2 0 2,-1 0-2,0-2 1,4 1 0,-4-2 0,4-2 0,-3-2-1,3-1 0,2 1 0,-1-1 0,2 1-1,-1 3 1,-2 0 0,0 4 0,-4 4-1,0 1 1,-3 2-2,0 3-1,-1 0-23,-3 1-44,0 1-70</inkml:trace>
  <inkml:trace contextRef="#ctx0" brushRef="#br0" timeOffset="-180723.62">16589 10954 3</inkml:trace>
  <inkml:trace contextRef="#ctx0" brushRef="#br0" timeOffset="-180710.63">16589 10954 25</inkml:trace>
  <inkml:trace contextRef="#ctx0" brushRef="#br0" timeOffset="-180312.63">16589 10954 25,'0'0'186,"0"-3"-168,0-1-12,0 0 23,0 2 4,0 1-10,0-2 3,0 3 2,0 0 0,0 0-7,0 0-5,0 0-3,0 0-5,3 0-3,1 0 7,3 4 4,1-2 1,3 3-4,5 0-2,-1 0-2,3 1-2,-1 1-4,5 1 1,0-1-2,-3 4 0,4 0 3,2 1-5,0 1 0,-3 0 1,1-1 0,4 0-1,-3-2-1,-2 1 2,0-1 1,-1-1-1,1-2 1,0-1 0,-2 2 0,-1-2 1,3 3 2,-2-1-3,2 4 0,-3 1-1,1 1 1,1 2 0,-7-2-2,4 3 1,-6-1-1,5 0-1,-7-1 1,3 0 0,0-2 1,1-1-1,-3 0 0,-1-2-1,-1 3 4,0-2-3,2 3 2,0 1-2,-3 1 1,1 1 0,0 3-1,0 0 0,-5-2 1,3-1-1,0 0 1,-3-3-1,3 2 0,1-1 0,1 0 0,2-2 0,0 0 0,0 1 0,-3 0-2,1-1 0,-2 0-5,-3 0-15,0-2-16,-1 0-22,-3-3-49,0-3-118</inkml:trace>
  <inkml:trace contextRef="#ctx0" brushRef="#br0" timeOffset="-179144.15">16270 10910 50,'0'0'10,"-2"1"145,-5 2-139,3 1-13,-3 1 18,6-1-4,-5 1-14,5-1-2,-2-2 0,1 1 1,0-3-2,2 0 7,0 0 9,-4 0 2,1 0 5,-1 0-2,0 0 1,-3 0-7,1 0-5,-5 0-1,0 3-4,-3 2-4,-1 1 0,1 4 1,-3-2-2,0 3 1,-2-1-1,4 2 1,-6-2 4,4 2-4,-2-1 0,1-1 0,-2 1 1,1 1-1,1 0 0,-4 1 1,2 0-2,-2 2 2,2 0-2,-2 2 0,5-1 0,0 1 1,0-1-2,-1 0 2,5 0-1,-1 0 1,2 1 0,1 0 0,-3 2 0,4 2-1,-1 1 1,-3 1 1,6 4 2,-3 0-1,2 0-1,0 1-1,3 0 0,-1-3-1,-1-2 0,1-2 1,-2 2 0,3-7 0,-1-1 1,1 0 0,1-1-3,0-2 1,4 1 0,1-1 1,0 0-2,0 0-4,0 2-13,6 1-21,-1 0-25,-4 2-38,4 0-54</inkml:trace>
  <inkml:trace contextRef="#ctx0" brushRef="#br0" timeOffset="-176720.37">16270 10934 52,'-6'0'60,"-5"1"-40,1 1 6,2 1 1,-1-2-8,1 1-8,1 0-3,0-1 4,3-1-2,0 0 1,0 0-2,-3 0-2,3-1 2,1-1 2,-4 0 1,3 1 4,0-1-2,-5 2 0,2 0-6,2 0-1,-2 0-2,0 0-2,-3 3 0,2 0-3,-2 1 1,-1 1 0,0-1-1,0 1 1,0-1-2,0 1 2,-1-1 2,1-1 4,0 0 3,3 0 2,-3-2-3,0 3 2,2-1-9,1 1 1,-3-1 0,2 0-1,0 1-2,-1 1 1,-1 0-1,-3 1 0,1 0 0,0-2 0,-3 1 1,4 0-1,1-1 1,-5 0-1,3 0 1,0 2 0,-1-2 0,4-1 0,-1 2-1,0 0 2,0-2-1,-1 2-1,0 1 0,1-1 1,0 1-1,0 0 0,-1 1 0,1 0 0,-3 0 0,-1 1 0,2-2 0,2-1 1,2 0-1,0 0 0,0-1 0,1 0 1,0 2-1,1-1 0,0-2 0,-2 2 0,3 0 0,-1 1 0,1 1 0,-4-1 0,5 0 0,-2 0 0,0 0 0,-1-1 0,1 0 0,0 1 0,1 0 0,-3-1 0,3 1 0,-1 0 0,-3 0 1,5 0-1,-5 1 0,2-1 0,2 1 0,-4 0 0,5 0 0,-2-1 0,0 0 0,3-1 0,-3-1 0,-2 0 0,5 1 2,0-1-4,-1-2 4,-1 1-2,2 0 0,1-1 0,-1 2 0,0 0 0,-3 1-2,3 1 2,-3 1 0,0-1 0,1 2 0,2-1 0,-3-2 0,3 2 0,-3-1 0,0 1 2,3-1-4,0-3 4,-3 2-2,3-2 0,-1 0 1,1 1-1,0-2 0,-1 3 0,3-2 0,-2 2 0,0-1 0,-3 1 0,1-1 0,1 1 0,0 1 0,0-1 1,1 0-1,0-2 0,2 2 0,0-2 0,0 1 1,-3 1-1,0-1 0,4 2 1,-3 1-1,-2 1 1,1 1-1,-1 1-1,1 0 2,-2 2 1,0-3-2,3 3 0,-2-4 0,1 2 1,0-3 0,4 2-1,-6-2 1,4 3-2,-1-2 2,0 2-1,0 0 0,-1 1 0,3 1-1,-2-1 1,1 2 0,-1-1 0,2 1-1,-1 0-4,3-3-15,0-3-36,0-7-79</inkml:trace>
  <inkml:trace contextRef="#ctx0" brushRef="#br0" timeOffset="-175420.64">16660 10937 314,'7'-3'18,"-3"1"-22,6 0 3,1 2 2,3 0-2,-2 0 0,4 0 0,1 0-1,-1 0 2,2 0-2,-2 0 5,1-1-2,1-1 2,0-1 3,-3 3 3,5 0 4,0 0 0,-3 0-1,3 3 1,-1 1-2,4 2-4,0 2-1,-1 0-2,2 0-3,-2 2 1,-2 2-1,2-2 2,-3 0 1,1-1-3,-1-1 2,-1-2-1,2-3 0,-2 0 2,-3 0-3,2-1 3,1 2-1,0-1 4,-1 2-4,1 2 4,1 1 0,1 1 1,-3 3-1,0-1 1,0 3-3,0 0 1,-2 0-3,0 0 0,0-4 0,1-1 2,-4-1-1,-1-4 5,6 0-1,-5-1-1,-1-2-1,5 1-3,-5 2-1,2 1 1,0 2-3,0 0 2,1 4-1,-2 2 1,-1 3 0,0 0-2,-2 2 1,2-2 1,-4 0-2,1 1 2,1-3-1,-3-2 0,3 0-2,-5-4 2,3-2 0,0 1 1,0-1 0,-3 0 1,4 2 3,-1 1-2,2 1 2,-3 2 1,3 2-1,-2 1-3,0 0-3,4 1 1,-7-2 0,4 0 0,1 1-1,-2-3 0,-2-2 0,2 0 1,-3-1-1,6 0 2,-3 0-2,1-2 0,1 1 0,2-1 1,-3 0-1,2 1 0,-2 0-1,-1 1-6,-3 0-18,-2 2-33,-2 0-36,0-3-108</inkml:trace>
  <inkml:trace contextRef="#ctx0" brushRef="#br0" timeOffset="-173828.63">16390 10848 27,'0'-1'25,"0"-2"142,0 1-165,0 1 0,-2 0 11,2 1-6,0-1-6,-5 0 0,4 0 1,-6 1-1,0 0 4,-1 0 9,-3 0 3,0 0 1,-6 0 5,-1 0-1,0 0-1,-3 0-1,-1 0 0,-2 0-3,-2 3-9,1-1-3,0 3-4,-3-2-1,3 2 1,3 0-1,-2 0 0,3-2 1,5 2-1,-4-1 0,2 0 1,-1 0-1,1-2 1,1 2 0,2-3 0,-3 1 3,0 0-1,1 0-2,2 2 1,-3-2-2,1 2 0,0-1 0,2 1 0,1 0 1,0 0-1,-1-2 0,0 1 0,-1 0 1,4 0-1,-6-1 1,4-1-1,-1 3 1,5-2-1,-7 2 0,5 0-1,-4 0 1,4 1 0,-5 0 0,2 1 0,3 0 0,-4 0 0,1 0 1,0 1-1,-2-1 3,-1 3-3,0-2-2,3-1 2,-2-1 2,0 1 2,5-2 1,3-1 1,-2-2-1,3 2 0,-2-3-3,5 1 1,-5 0-3,2 1 1,-1 1-1,-4 0-1,1 1 1,-3 2 0,0 1-1,-2 0 1,-1 0 0,-1 2 0,1-2 1,-2 0-1,3-2 0,-1-2 1,0 1-1,3-1 2,0 0-2,0-2 1,2 1 0,-2 0 1,4-1-2,-2 1 1,-1 2-4,2 0 5,-2 1-2,3 1 0,-4 1-2,-1 1 2,4 0 0,-6-1 0,5-1 0,-2 0 0,-1 1 2,3-1-2,-3 0 0,4 1 1,-2-2-1,-1 2 0,2 0 0,-2 3 0,1-2 0,2 0 0,-1 2 0,-1-1 1,0 2-1,-1-1 0,3-1 0,-5 2 0,0-4 0,0 3 0,2-3-1,0 1 1,0-2 0,1 1 0,-1 0 0,-1 0 0,4 2 0,-2-1 0,0 2 0,0 0 0,-1 0 0,-1 1 0,4-2 0,-5 2 1,5 1-2,-4-3 1,5 1 0,0-4 0,3 1 1,-3-2 0,2 1-1,0-2 1,1 1 0,-1 0 0,1 1-2,1 0 1,-3 2 0,2-1-1,-1 3 1,-2 0-1,3 1 0,-3-1 0,0 0 0,0-1-5,4-1 0,1-3-12,3-2-32,3-3-97</inkml:trace>
  <inkml:trace contextRef="#ctx0" brushRef="#br0" timeOffset="-172401.15">16570 10865 36,'-2'0'-17,"2"0"295,0 0-268,0 0-13,0 0 5,6 0 10,2 1-9,9 4-3,2-1 2,1 0-1,2 0-1,-1 0 2,4 0-1,1-2 5,-2 1 7,5-1 4,-4 1-3,7-1-1,-3 0-4,4 1 0,-1-1-2,6 1-2,-2 0 0,-2 2-3,4-1 2,-3 2-3,2 0 1,-2 0 1,-3 1-1,0-1-1,-4 0 1,1 0 1,-6-2-1,-2 0 1,2 0 3,-1 0-3,0-1 5,-3 1-8,2 1 0,-3-1 0,5 2 1,-7 0-1,5 0 0,-2-1 0,-2 1 3,4 1-1,-4 0-3,1 0 2,-3-1-1,0-1 1,1 1-1,-4-1 2,2-3-1,0 1 0,-2-1 0,3 0 0,1 1-1,2 0 0,-4 1 0,0 1-7,-2 0 14,5 0-7,-7 1 0,1 0 0,1 1 0,2-1 1,-3 0-1,0 0 0,0-1 0,-2 0 0,2-1 1,0-1-1,2-1 1,-2 2-1,0-3 1,1 2 0,-1-1 0,3 1-1,-1 0 0,-2 0 0,1 3 0,1 0 1,-1 1-1,-1 1 1,-1-1-1,0 1 1,1 2-1,-4-3 0,1 0 0,1 0 0,2-1 0,0-1 0,0-2 1,1 0-1,4-1 2,-4 0-2,5 0 1,-5-1-1,4 0 2,-5 1-2,1 1 0,-1-1 0,1 2 1,-1 2 0,0 0-2,0 1 1,-4 0 0,1 0 0,0 1-3,1 0 2,0-1 1,0-3 0,-2-1-1,1 0 1,1-1-1,0-1 0,1 0 2,0 1-1,1 3-1,0-1 0,0 4-6,-5 0-12,-2 4-24,-2-2-70,-2-1-119</inkml:trace>
  <inkml:trace contextRef="#ctx0" brushRef="#br0" timeOffset="-170676.64">16558 10976 7,'5'0'3,"2"0"86,-1 0-48,3 0-36,2 0 7,-3 0 18,3-3-2,0 1-7,1-3-2,0 0 4,2-1 0,-1 2-1,2-2-3,-1-1-2,1 1-4,0-1-3,0 1-2,1-1-5,2 1 0,-4 2-1,4-1-2,0 2 0,-6 2 0,4-1 0,-1 2 0,-1 0-1,1 0 1,-2 0 0,-1 0 0,2 0 1,0-2 0,-4-1-1,3-1 2,3-1-1,-1 1 0,2-1 1,-4-1-3,4-1 1,0 2 0,0 1 1,-1-1-2,2 1 1,0 2 0,-2-2 1,-1 2-2,-1 1-1,-4-1-2,-1 0 3,-1 1 1,-2 0 0,0 0 0,-1 1 1,1-4 0,2 2 2,1-3-2,-3 0 1,5 0-2,-2-1 0,2-1 1,3 3-1,-4-1 0,1 1 0,0 1 0,0-1-1,0 2 0,-4 2 1,3 0 1,-3 0-2,-1 0 1,3 0 0,-2 0 0,0 0 1,-2 0-1,5-2 0,-4-1-1,5 0 2,0-2 0,3-1-2,-2 1 2,1-1-1,1 1 0,-3 1 1,0 0-1,0 0 0,1 1 0,-1-2 1,1 3-1,-1-1 0,1 1 0,-1-2 0,0 2 0,2-1 0,-2-1 1,3 1-1,-1 0 0,2-3 1,0 0 0,0 2 0,1-2 0,-1 2 0,0 0-1,1 0 0,-1 1 1,3-1-1,-7 2 0,4-2 0,-2 2 0,-1 1 0,-1-2 0,6 1 4,-7 0 0,4-1 3,-3 1 2,0-3 2,1 2 1,1-2-1,1-1-1,1-1-2,0 1 0,1 1-5,-4-1-2,2 4-1,-3-1 0,-3 2-1,1 0 0,2 1 0,-4 0 2,1 0-1,2 0 0,-5 0 0,5 1 0,-2 0 0,1-1 0,-1 0-1,3 0 1,0 0 0,3 0 1,-1 0-1,-2-2 0,1-1 1,0 2-2,-3-1 1,-1 2 0,-1-1 0,2 1 0,-2-2 0,-2 1 1,5 1-1,-2-2 0,1 1 1,2-3-1,0 1 1,-3-1-1,6-1 0,-3 2 1,0-1-1,-1 2 0,0-2 0,-2 1 0,1 0 0,-3 1 0,3 1 0,0-2 0,0 3 0,-2-1 0,1 0 0,-1-1 0,4 1 0,-5 0 0,3 1-1,0-1 1,-2 0 1,-2-1-2,5-2 2,-3 2-2,-2-1 0,0 0-7,-1 1-11,-1 1-17,-3 1-41,0-2-95</inkml:trace>
  <inkml:trace contextRef="#ctx0" brushRef="#br0" timeOffset="-169019.38">16421 10873 27,'0'-1'301,"-3"-2"-268,-1 2-31,2 1 7,0-2 10,-2 2-13,-3 0-6,1 0 2,-5 0 1,0 0 2,-4 0 9,-1 0 9,-2 0 1,-1 0 0,-1 0-2,1 0-5,-3 0-6,-2 0-3,2 0-3,0 0-2,0 0 0,-1 0-3,4 0 0,-2 0 0,-4 0 0,4 0 0,-4 0 0,1 0 1,5 0-1,-3 0 1,0 0-1,5 0 0,-5 0 1,2 0-1,5 0 0,-6 0 1,6 0-1,0 0 1,-1 0 0,1-3 0,0 1-2,-2 1 1,-2-1 1,-2 1-2,1 0 2,1-1-1,-1 1 1,3 1 0,-3-1 1,5 1 0,-2 0-1,3 0 1,0 0 1,4-3-2,-1 1 1,3-1-1,-3-1 0,1-1 1,2 2-2,0-2 2,-6 0-3,1 2 1,-2 1 0,0 0 0,-3 0 0,1 1-1,-1 0 1,0 1 0,-2 0 0,4 0 0,-2 0 0,1 1 0,-1-1 0,3 1 0,1-1 0,-1 0 0,-1 0 0,4 0 1,1-1-1,0-1 1,-2-3-1,2 2 0,0-3-2,0 1 5,0-1-3,-5 1 0,1 1 0,0 0-1,-7 0 1,-1 1-1,0 1 2,-1 1-2,-2 1 0,-1-1 2,4 1-1,-1-1-1,-4 1 1,9-2 1,-2-1-1,0 1 0,4-3 1,5 0 0,-5-1-1,5-1 0,-3 2 2,-1 0-2,4 0 2,-5 0-2,2 1 0,-2 0 1,-2 1-2,-2 1 1,0 0 1,0 0 0,2-1 0,-1 1 1,2-1-1,2 2 0,-1-2 1,3 0 0,0 0 0,2-1 0,1 1-1,-2 0 2,-1-2-3,2 2 1,0 0-1,0 1 0,1 0 1,-3 0-1,3 0 0,0 0 0,-2 1 1,2-1-1,0-2 0,0 2 1,0 1-1,3-2 0,-5 1 0,2 1 0,0 0 0,0 0 0,0 1 1,-2 0-1,2 0-1,0-2 1,0 2 1,4 0-1,3-1 0,2 1 0,2 0-2,0 0-19,6 4-46,3 1-71,1-2-194</inkml:trace>
  <inkml:trace contextRef="#ctx0" brushRef="#br0" timeOffset="-167063.89">16288 10853 24,'0'0'-1,"-3"3"15,-3 1 115,-3 1-61,4-2-56,0 1 11,-1 0 11,2-3-11,3 1-7,1-2 1,-3 0 9,3 0-2,-3 0-7,2-3-4,-2-1-1,1 0-1,-3 2-3,-1-2 1,0 3 1,-3 0 1,-2 1-5,-3 0-2,-3 0-1,2 3-2,-3 0 1,-1 2-1,2-1 1,-1-2-1,-2 0 0,5-1 1,0-1 3,0 0-3,4-3 6,-3-3-1,3-2 0,-2 0-1,-1 0-2,2 1-1,-5 0 0,-1 0-3,-2 2 1,3 1 0,-6 2 0,7 0-1,-7 1 0,4 0 0,-3 1 0,2-1 0,1 1-1,-3-4 2,4 0-1,-2 0 1,2-3-1,1 0 1,2-1-1,0-2 0,0 2 0,-3-1 0,5 2 0,-2 0 0,-3 1 0,2 0-1,4 1 2,-3-1-1,1 2 0,1-1-1,5 1 1,-3 2 0,1-2 1,2 0-1,-1 0-1,1-1 2,-3-1-1,0 0 0,0 0 0,-3-2 0,-1 1 0,-2 1-1,-1-1 2,-3-1-1,-1 2-1,0-1 2,2 1-2,-1 1 2,5-1-1,-2 0 0,1 1 0,2-3 0,-1 3 0,1-1 0,1 2 0,2-3 0,1 1 0,-2-2 0,-1 2 0,0-2 0,4 0 0,1 1 0,-1-1 0,-1 0-1,0-1 1,1 3 0,-2-1 0,1-1 0,0 2 0,-2-2 0,-1-1 0,2 4 0,0-2 0,1 1 0,6 0 0,-8-1-1,3 1 1,1-1 1,1 0-2,-4 0 2,4 1-1,0-1-1,-4 1 2,1 0-1,3 0-4,-1-2 8,-4 2-5,2-3 1,2 2 0,-2-1-1,0 1 1,3-3 0,-2 1-1,2 0 0,1 1 0,0 1 1,-1 0 1,2 1-2,-4 0 1,5 0 1,-5 0-2,3 0 2,1 1-1,0-1 0,1 2 0,-1-2 0,0 0-1,-1 0 1,3-2 0,-3 0 0,0 1 0,0-1 0,3 0 0,-4 0 0,1 2 1,1 0-1,-1-1 0,0 4 0,0-2 0,-1-1 0,4 0 0,-5 3 0,2-2 0,1 2 0,0-1 0,0 0 0,1-1 0,-1 1 0,1 0 0,2-1 0,-1 0-1,-1-1 1,1-1 0,-1 2 0,1-1 0,0 2 0,-2-1 0,1-1 0,0 3 0,1-1 0,0-2 0,0 1 0,-3 0 0,3 0 1,-1 0-2,3 0 1,-3-1 1,3 1-2,0 0 1,0 1 0,2-1 0,-5-1 0,4 2 0,-4-1 0,3 0 0,-2-1 0,1 1 0,-1-2 0,0 1 0,-2 0 0,5 1-1,1 0 1,0 3-1,0-1-1,0 3-8,0 0-38,0 0-49,0 1-170</inkml:trace>
  <inkml:trace contextRef="#ctx0" brushRef="#br0" timeOffset="-164496.54">14378 9513 7,'0'-1'30,"0"0"-21,1-1 3,-1 0-9,6 0 2,-5 0-5,2-2 4,-3 2 50,0-3-35,0 2-5,0-1-1,0 1-1,1-1 0,-1 0 1,0-1 3,3 3-1,0-2-2,-3 0-4,1 0-4,2-1 2,-1 1 0,-2 1-2,0 1 8,0 1-3,0-1-6,0 1-1,0 0-1,0-1 0,2-1-1,-2 0-1,3-1 0,-3 0 1,1 0-1,2 0 1,-3 2 3,2-1-1,-2 1-1,4 0 0,-4-1-1,2 2 1,-2-3-3,0 2 3,2 0 0,1-1 0,-3 2-1,0-1-1,2 1 1,-2-1-1,2 0 0,-2 1 0,0-2 0,2 1 0,-2 0 0,5-2 1,-5 1 0,0-1-1,1 0 0,2 1 0,0 1 1,-3-1-1,0 2 0,4 0-1,-3-2 1,5 1-1,-5-2 2,2 2-1,-2 1 0,2-2 0,0 1 1,-2 0-1,2-1 0,-3 2 1,0-1-1,2-1 0,-2 0 1,0 3-1,2-4-1,0 1 1,2 1 0,-1-2 0,-1 0 0,0-1 0,5 2 0,-6-2 0,2 2 0,-3 0 0,1 2 1,-1-1-1,0 1 0,0 1 1,0-1 0,0 0-2,3 0 1,-3-1 0,0-1 1,3 1-1,-3-1-1,4 0 0,-1 0 1,1 0-1,0-1 0,0 1 1,0-1 0,1 2 1,-1-1-2,-1 0 1,-3 1 1,1 1-1,2-1 0,-3 2 0,2 0 0,-2 0 0,0 0 0,0 0-1,2 0 1,-2-1-1,3 0 1,-3 1 1,1-2-1,2 0 0,-3 2 1,1-1-1,-1 0 0,6-2 0,-6 2 0,1 0 0,2 0 0,-2-2 0,5 2 0,-2-2 0,3-1 0,-1 0 0,-2 1 0,3-2 0,-1 0 0,0 2 0,0-2 0,-1 1 0,1 2 0,-2-3 1,-3 4-1,2-1-1,-3 1 1,3-1 0,-2 1 0,4-1 0,-3-1 0,0 1 0,2 1 0,0-2 0,1-1 0,0-1 1,-1 1-1,3 0 0,-3-1 0,3 0 0,-3 1 0,0 1 0,0-2 0,1 3 0,-1-1 0,-1 1 1,1 0-1,-2-1 0,3 2 0,-1-5 0,0 4 0,3-2-1,0-1 1,-1 2 0,3-3 0,-1 0 0,1 2-1,-1-3 1,2 3 1,-3 1-1,-2-3 0,5 2 0,-4 0 0,-2-1 1,3 1-1,0 0 0,-2 0 0,5 0 0,-3 0 0,-1-1 0,5-1 0,-3 0-1,6 0 1,-2 0 0,2 0 0,-1 1 0,-2 1 0,3-2 0,-3 1 0,-1 0 0,-1 0 0,0 1 0,-3 0 0,3 1 1,-2-1-1,0 0 0,1 0 0,0-1 0,4-1 1,3 0-1,-3-1 0,5 0-1,0-2 1,1 1 1,-3 0-1,2-1 0,-4 3 0,0-1-1,-2 1 1,0 3 1,-2-2-1,2 2 0,-3 0-1,2 1 1,1-2 0,0 1 0,1-2 0,1 2 0,1-1 0,1 0 1,0-4-1,5 4 0,-2-1 0,-1 1 1,1-1-1,-3 0 1,-2 0-1,2 3 0,-4-2 0,3 1 0,-3 0 2,-1 1-2,1-3 0,0 2 0,0-2 1,0 2-1,2-1 0,-2-1 0,2-1 0,0 2 0,2-1 0,1 1 0,-4 0 0,5 1-1,-2-1 1,2 2 0,-4-2 0,3 2 0,-1 0 0,2-2 0,-2-1 0,3 3 0,0-3 0,2 1 0,-4 0 0,5 0 0,-2-2 1,4 1-1,-7 1 0,4-2-1,-5 1 2,1 3-2,1-2 1,-4 1 0,1 0 1,-3 1-1,-3-1-1,1 2 1,-2 0 1,-3 0-2,4 1 2,-1-1-2,3-2 2,-2 1-1,5-2 0,-1 2 0,5-2 0,0 1 0,0-2-1,0 1 2,4 0-1,-4 0 0,1 2 0,0 0 0,-3 0 0,-2 2 0,2-2-1,-4 2 1,-3-1 1,1 0-1,0 1 0,-3 0-1,1 0 1,0 0 0,0 0 0,-3 0 0,7 0 0,-5 0 0,1 0-2,1 2-4,1 2-26,-3 1-38,0 0-71</inkml:trace>
  <inkml:trace contextRef="#ctx0" brushRef="#br0" timeOffset="-62088.28">18886 7316 0,'4'0'158,"-4"0"-34,3 0-102,-3 0-7,0 0 29,0 0-3,0 0-13,0 0-12,0 0-2,0 0 0,0 0 6,0 0 4,0 0-3,0 1-4,0 0-1,0 1-4,-7 2-4,-4 3-8,-1 3 3,-6 4 1,-6 0-2,-1 3 1,0 2-1,-8 0-1,2 1 3,-2 3-1,-6 1 2,1 1 1,-3 1 0,-2 1 0,-9 2 2,5 1-3,-3 1-2,-3 1 0,2 3-1,-1 0-2,0 1 2,2 3-1,-3-1 1,-1 4-1,-2 2 0,-2 3 0,-2 2 1,-4 0 0,2 1-1,-6-2 0,4 3-1,-1 0 1,1 5 1,3-1 1,2 3-1,0 0 0,-3-1 0,5-1-1,-1-2-1,3 1 1,-2-2 0,0-1 1,0 1 0,2 1-2,-1-1 1,-6 1 0,-1 1 1,0-1 0,-2 1-1,-2 2-1,3 2-1,2 0 2,-2 1-1,0-1 1,3 1-1,0-2 1,0 2-1,-1-4 1,1 1 0,-2-1-1,1 1 0,4-1 1,-3 0-1,4-1 0,-4-2 1,4 2-1,0 1 0,-3 2 0,2 0 0,1 3 0,-4-2 1,4 1-1,-3-1 0,6-2 1,-1 0-1,9-1 1,-4 0-1,5 1 0,2 1 1,0 2-1,3-2 3,1 1-3,0 2-1,-4 0 1,1 2 1,3 0-1,-2 0 0,-1 1 0,2-1 0,-6-3-1,3-1 1,1-3 1,3-5-2,2-2 1,5-5 1,-1-3-1,9-5 0,-1-7 1,8-10-1,5-5-1,2-10-3,6-4-15,0-11-35,-3-17-77,0-18-370</inkml:trace>
  <inkml:trace contextRef="#ctx0" brushRef="#br0" timeOffset="-60515.65">13647 7188 74,'7'3'319,"-3"0"-331,5 2 2,3 1 17,5 2 11,0 2-10,0 5-2,6-1 6,2 4-1,1 4 2,5 0 6,-1 5-5,4 1 0,0 4-1,4 3-3,-3 3 2,5 1 0,-1 3 1,2 0 0,5-1-5,3 1 1,5 1 3,6-1 3,1 3-1,1 0-8,5 2-2,0 3 3,1 1 2,1 2-2,5 1-4,-2-1 3,6 0 0,4 0-2,0 2 2,1 5-1,0 1 1,2 0-2,-1 1-1,1 0 1,5-1-1,-3-1 0,1 1-1,2 1 1,-1-1 0,-3-2-1,3-1 0,4-2 2,-2-1-3,4-1 4,-2 3 1,1 0-3,1 1 1,-2 1-1,4 2 2,-4-2-4,2 2 2,-5-2 0,-1 1-2,-3 1 1,-4 1 0,4-1 1,-3 0 0,2-2-1,-2-1-1,5-2 3,-5 0-2,5-1-1,-1 1 2,1-2-1,3 1 2,4-1-1,-8-1 3,1-2 1,-3 1-1,-2-2 0,3 0-3,-8 0 1,2 1 0,-2-1-2,-4 1 1,1-2 0,-2-2-2,0-2 6,1-3-7,-1 0 0,-1-2-1,-3-1 2,-1-1 1,-2-1 2,-5 1 3,-4-5-4,0 3 1,-7-3 0,-2-3-3,-3-2 1,-2-4 1,-8-2-1,-1-1-2,0-3 1,-5-1 2,-1-2-1,-6-1-1,0-5-2,-5 2 2,-5-3 0,-1-1 1,-4-1-1,-2-3 2,-3-1-3,0 0 0,-2-1 2,0-1 1,0 0-1,0 0 3,0 0 0,-2 0-4,-2 0 1,0-5-3,-3 1 1,3 1 0,-3 0-2,7 0 0,-4 1-1,4 1-2,0 1 2,-3-2-4,0 0-8,2 0-16,-6-3-19,3-3-21,-7-3-48,-6-3-212</inkml:trace>
  <inkml:trace contextRef="#ctx0" brushRef="#br0" timeOffset="-59303.37">9279 5997 194,'2'-9'26,"0"6"-19,1 0 38,-3 3 70,0 0-53,0 0-26,0 10-28,-7 5-5,-4 11 7,0 12 12,-7 6-9,-3 7-1,-1 3 0,-6 4-8,-4 5 1,-3 3-2,-2 2 1,-2-4-5,0-4 2,-1-6-3,8-7-4,3-3-6,5-6-12,6-3-27,5-8-23,7-5-39,6-11-32</inkml:trace>
  <inkml:trace contextRef="#ctx0" brushRef="#br0" timeOffset="-59036.37">8717 6375 397,'-12'11'5,"7"3"-22,2 5 12,0 6 12,3 5 13,0 9-8,0 6-2,10 6-1,-4 2-1,3-4-2,1-3-2,4-5-1,-3-7 6,2-3 3,-2-4 4,1-4-2,-1 0-2,0-7 2,1-3 0,-1-3 0,0-5-6,0-5 1,7 0 7,1-8 7,12-11 1,8-9-7,7-11-11,8-9-1,3-5-4,4-4 0,-4 0-8,-6 5-33,-9 7-59,-14 7-91</inkml:trace>
  <inkml:trace contextRef="#ctx0" brushRef="#br0" timeOffset="-57916.16">2605 11455 124,'13'-6'-7,"10"-2"148,11-2-132,10 0 30,12-1 11,8 1-8,4 1-8,1 2-16,6-3-2,4 1-2,2-2-2,6 3 2,-3 1-7,-1 2-7,-5 4 1,-9 1-1,-5 0-10,-11 3-10,-7 1-13,-10-1-3,-13 1-3,-7-1-39,-15-1-114</inkml:trace>
  <inkml:trace contextRef="#ctx0" brushRef="#br0" timeOffset="-57632.16">3458 11079 379,'11'0'-31,"9"6"-1,3 6 46,8 6 11,2 6-17,2 3-7,2 2 0,-2-3 3,-2-3-3,-2-2-1,-5-3 3,-6-3-1,-2-1 7,-10 1 5,-8-1-1,0 4 5,-15 3-6,-7 3-8,-6 3-1,-6-3-2,0 0-1,-2-4-2,-2-1-5,5-2-10,4-4-17,5-3-28,6-3-57,7-6-65</inkml:trace>
  <inkml:trace contextRef="#ctx0" brushRef="#br0" timeOffset="-56799.97">2986 8022 424,'0'-10'97,"0"3"-104,11 1-15,12 1 19,11 4 15,9 1 2,7 6 5,11 7-6,4 4-4,9 3-1,2 3-3,-2 2-1,-3-3-3,-9 1 1,-2-3-1,-6-2-2,-5-1-1,-2-4-1,-5-2-7,-6-2-12,-8-2-20,-6-3-21,-10-3-32,-6-1-74</inkml:trace>
  <inkml:trace contextRef="#ctx0" brushRef="#br0" timeOffset="-56495.97">3815 7906 15,'0'0'303,"0"0"-283,0 0-23,0 1 7,0 8 27,10 3 13,1 4-14,4 5-8,3 0-7,4 4-4,-1-2 4,4 1-5,-4-1 1,0 1-1,-4-5-4,-2 1-3,-4-1 0,-4 2 2,-7 2-1,0 0 0,-7 2 1,-10 0-2,-5 0 2,-7-1-1,1-4-1,-5-1 1,2-5 3,1-3-6,3-3 1,5-4 0,5-1-4,6-1-8,7-2-9,4 1-34,0-1-109,7 0-148</inkml:trace>
  <inkml:trace contextRef="#ctx0" brushRef="#br0" timeOffset="-55659.64">5643 6277 372,'-7'-9'13,"3"2"-7,4 4 27,0 3-5,4 0-31,10 13 3,8 8 17,6 12 6,5 11 0,2 10-5,2 8-7,1 5-4,-6 4 0,1-2-5,-5-4 2,-3-5-4,-4-8 1,-3-8-1,-7-6 1,-3-6-1,-1-5 1,-5-7 0,-2-3 0,0-6-1,-9-2-3,-3-5-4,-4-4-12,-6 0-32,-7-11-24,-1-8-8,-3-6-11,3-5 6,-1-5 2</inkml:trace>
  <inkml:trace contextRef="#ctx0" brushRef="#br0" timeOffset="-55480.64">5740 6841 64,'-3'-7'115,"1"3"-70,2 4-11,0-1-1,0 1-19,2 0-10,7 3 17,2 9 12,4 1-11,5 5 0,2 1 2,7 2-4,-1 0-5,5-2 1,2-1 2,2-3-6,-2-3-3,0-2 4,-2-4 0,-3-4 3,-3-2-1,-6 0 4,-3-5-3,-3-4-2,-4-5-2,-7-7-3,1-4-3,-5-6-5,0-1-16,0-5-50,0-1-124</inkml:trace>
  <inkml:trace contextRef="#ctx0" brushRef="#br0" timeOffset="-46199.69">7525 12770 60,'0'0'296,"-7"0"-253,0 1-46,3 5-2,1 5 6,3 7-3,0 10 1,7 10 2,7 7 2,3 9 7,2 6-3,2 3 2,-5 3-3,2 2 1,-2 2 6,-5-3-7,1-3-1,-3-3-3,0-5-1,0-7-1,-2-9-6,-2-10-18,1-10-33,-5-11-44,-1-9-67</inkml:trace>
  <inkml:trace contextRef="#ctx0" brushRef="#br0" timeOffset="-45819.7">7457 12957 33,'-11'-28'19,"0"5"199,-2 7-212,2 2-3,4 5 28,0 1 15,3 4-28,1 1-7,2 1 0,1 1-3,0 1-6,0 0-4,0 0 2,0 0 4,0 0 10,0 0 3,0 6-5,0 3-1,0 5-6,-3 3 1,-1 2-3,-2-1-1,-1 1 0,0-4 1,3-2-2,0-2 0,0-3 0,4-2-1,-3-3 0,3-1-2,0-2-2,0 0-3,0-2-2,3-7 7,5-6 6,1-4 2,2-4-2,0-3-1,1 3-1,2 2 0,1 1-2,2 4 1,4 3-2,-2 3 0,1 4 1,-2 3 1,-1 3 0,0 0 2,0 6 1,4 5 7,-4 5 7,8 5-6,-2 6-7,4 4-1,5 5-2,1 3 0,6 5 0,3 2-4,9 2-23,-1 0-56,-4 0-136</inkml:trace>
  <inkml:trace contextRef="#ctx0" brushRef="#br0" timeOffset="-35932.11">10658 9819 94,'0'1'153,"0"0"-117,0-1-20,0 0 13,0 0 1,0 0-12,0 0-4,0 0 3,0 0 2,6 0 2,-2-2 5,3-1-3,-1-3-7,-1 0-10,-1 0-4,-2 0 3,2-1-2,-4-1-3,2-1 2,-2-1-1,0-1 0,0-1 1,0 1-1,-4 3 1,-3 1 1,1 2-3,-4 3 3,-4 2-1,-1 1-4,-3 8 0,-3 7-1,-6 4 1,1 2 0,4 1 0,0 3-1,5-2 0,3-1 0,6-7 1,3-3 1,5-4 0,0-2-3,9-3-1,6-3 2,5-1 1,2-2 2,4-8-1,2-2-2,-2-1-3,1 1-3,-5 1 3,-4 2 3,-6 5-1,-1 4 2,-2 2-3,-2 13 3,0 9 5,-3 8 10,0 7-5,0 3-3,1-4-3,-5-1-1,2-6 2,1-5-2,-3-1-1,0-3 1,4-2-2,-4-3 2,2-2-2,0-3-12,0-3-53,2-6-102</inkml:trace>
  <inkml:trace contextRef="#ctx0" brushRef="#br0" timeOffset="-35552.11">10904 9959 39,'-4'0'119,"-3"3"65,-4 8-184,0 5 0,1 5 26,0 6 3,5 2-17,2-2 1,0-2 2,3-3-6,0-5 1,6-4-4,4-3 0,1-5-1,0 0 6,0-5 5,4 0 6,-2-6 0,2-4-5,-1-4-8,-3-3-4,-4-2-1,-6-2-3,-1 0 1,0 0 0,-8 1-1,-3 3 1,0 3-2,-2 8-1,-2 6-3,-2 7-11,2 15-17,1 6-19,-4 4-28,3 2-84</inkml:trace>
  <inkml:trace contextRef="#ctx0" brushRef="#br0" timeOffset="-35036.12">11116 9844 174,'0'0'100,"-2"0"-95,-2 0 11,4 5 5,-3 1-19,3 1-3,0 2 1,0-3 0,3 0 1,1-2 2,7-1 6,0-3 9,2 0 10,0-3 1,0-5-3,1-3-7,-3-1-10,-3-2-4,-5 1-3,-3 0 1,-5 0 1,-5 6-1,-4 2 0,-4 5-5,-2 7-8,-2 8-9,3 9 0,4 5-12,2 0-27,3-2-64</inkml:trace>
  <inkml:trace contextRef="#ctx0" brushRef="#br0" timeOffset="-32048.12">10757 7787 4,'3'1'163,"-3"-1"-94,0 0-55,0 0 6,4 0 20,-2 0-4,3-1-5,2-4-1,-3-1-5,3 1-5,-6-2-8,3 0-5,1-1-2,-5 0-1,5-3-3,-5 1 1,0-1 0,0-1-1,-7 1-1,-4 1 0,0 3 1,-3 1-2,0 5-1,-4 1 1,-4 5-1,-2 8 5,-2 9 1,-1 6-1,4 3-2,-2 2-1,6 1-1,6-4 1,2-4 1,4-3-2,7-6 0,0-4 0,4-3 1,7-4-2,5-4 2,-1-2 0,3 0 2,4-11 1,2-3-2,-2-1-1,0 0 0,-3 1-2,-3 3-1,-4 2 2,2 4 0,-8 5-2,-2 2-1,-1 15 2,-2 7 5,-1 6-1,0 3-1,0 1 0,-1 1-1,-6-3 1,5-3-1,-2-4-1,4-3-1,-4-4-7,4-4-14,0-3-28,0-6-33,0-5-102</inkml:trace>
  <inkml:trace contextRef="#ctx0" brushRef="#br0" timeOffset="-31744.11">10890 7955 16,'0'8'229,"0"1"-193,-1 4-38,1-2 5,0 2 8,0 0 0,0 0-5,0-1 7,7-2 0,-3-1-4,3-3 0,3-2 5,1 0 2,0-4-2,3 0 4,-2-5-2,2-2-2,-4-4-8,-1 1-1,-4-2-2,-1-1 1,-4 0-1,0-2 1,-7 0-2,-4 0-3,-4 2 5,-1 3-2,-1 3 0,2 3-2,-3 4-1,0 6-5,3 7 1,2 5-4,5 3-16,1 1-17,6-2-29,1-3-92</inkml:trace>
  <inkml:trace contextRef="#ctx0" brushRef="#br0" timeOffset="-31423.63">11110 7796 3,'0'0'202,"0"0"-81,0 0-109,-5 6-5,1 4 16,2 3-13,0 2-7,-1 0-2,3-3 1,0-2-2,0-4 1,5-2 4,3-2 1,-1-2 9,4 0 13,-4-7-1,4-3-11,-5-5-10,1-3-2,-3 1-3,-4 0 1,0 0-1,-4 3 3,-5 5-3,1 4-1,-3 3-4,-1 2-8,1 11-28,-4 7-28,-4 2-73</inkml:trace>
  <inkml:trace contextRef="#ctx0" brushRef="#br0" timeOffset="-30152.11">10458 12133 3,'0'1'22,"0"-1"259,2 0-257,2-2-16,3-6 3,0-1 3,1-1-7,3-3-6,-2-1-1,2-1 0,-7 0 1,0-2-1,-1 0 1,-3-1 0,0 1 2,-7 2-1,1 2 3,-3 4 2,-4 2 11,2 5-3,-4 2-7,2 3-7,-2 10-2,1 7-2,1 4-1,0 5 2,4 3 2,1-4 0,2 0-1,5-5 1,1-4-1,0-5 0,4-5-1,4-4 2,6-5-2,-1 0 5,5-9 0,4-7 0,-3-3-1,1-2-4,-5 2-10,-2 1-15,-2 5 4,-7 3 13,-1 7 6,-3 3 4,0 0 2,0 11 0,0 10 2,0 8 0,-3 5-2,3 4 3,0 0-4,0-2 0,3-2-2,4-2 0,-3-3-4,3-4-9,-1-4-18,3-3-31,-3-4-26,-2-5-76</inkml:trace>
  <inkml:trace contextRef="#ctx0" brushRef="#br0" timeOffset="-29815.62">10718 12212 24,'-8'5'203,"-2"2"-162,0 3-37,3 3 14,3 3 13,0 4-18,4 1-6,0 2-1,0-2-2,0-2 3,6-3-1,3-3 4,-1-3-4,5-5 3,1-1 7,4-4-1,-1 0 1,-2-7-6,3-5-5,-6-2 0,4-2-2,-9-2-5,-2-1-6,1-1 5,-6-1 1,0 0 4,-11 0-2,0 2 3,-2 0-1,-1 7 2,2 4 1,-2 7 4,-1 1-1,2 9-5,-2 10-4,-1 7-2,3 6-1,7 3 0,3 0-30,3-5-49,0-4-96</inkml:trace>
  <inkml:trace contextRef="#ctx0" brushRef="#br0" timeOffset="-29056.14">11025 12137 24,'-4'-4'158,"-2"1"-114,2 2-17,0-1 17,1 0 1,2 1-11,-2 1-12,3 0-4,-2 0-10,0 0-3,-2 3-2,4 0 4,-3 3-1,-1 0 4,4 0-1,0 0 0,0-3-1,0-2-2,0 0-5,0 1 2,7-1-1,1-1 0,-1 0 4,4-1-4,-4-6 2,4-1 0,-7-1-2,-2 1-1,-2 0-1,0 3-1,0 1 1,-6 2 2,-5 2-2,-3 0-1,-1 4-3,2 6 1,-1 3-2,6 2 3,0 0-6,8-1-11,0-2-31,0-3-56,11-7-159</inkml:trace>
  <inkml:trace contextRef="#ctx0" brushRef="#br0" timeOffset="-21580.35">10618 8810 187,'0'0'112,"0"-3"-105,0 1-1,0-2 30,0 2-3,0-4-17,0 0-10,11-1-2,-1 0 2,4 0 0,-2-2 1,4 3-2,-3 2-4,3 0-2,-1 2 2,-2 2-1,0 0-2,-3 0 2,0 0-1,-3 2-3,-3 3 2,-4-3 0,1 3 0,-1 0-1,0 1 5,0 1-2,-1 0 1,-6 3 1,-4-1-1,4 0-1,-1 2 0,-3-1 0,5-1 0,-1 2 0,3-2-1,4-1-1,0 3 2,0-2 0,4 0-1,4 0-1,3-2 5,0 0-3,0-1 1,1 0 2,0 0-1,2 1-1,-4 1 3,1 3-2,-3 1 2,2 2-1,-7 3-2,-3 0 0,0-1 2,-7 2-2,-7 0 3,-1-3-1,-6-1 3,-2-4-2,0 0 0,-5-5 3,3-3 3,-1-2 2,-3 0-2,8-6-1,3-2-5,7-5-5,6-1-3,5-3-8,2-1-23,12 3-18,4 0-35,-2 3-85</inkml:trace>
  <inkml:trace contextRef="#ctx0" brushRef="#br0" timeOffset="-21254.65">10854 8993 24,'2'0'47,"3"0"-28,-1 0-9,0-2-1,2-1 5,1 3-11,-3-1 0,0 1 6,2 0 10,-6 0 3,1 6 14,2 6 0,-3 1-6,1 4-7,2 1-7,0-2 3,1-2-4,2-4-1,1-2-3,4-2 1,-3-3 4,3-3 6,3 0-2,-2-2 4,4-5-7,-4-3-5,1-2-6,-8-4-2,0 2-2,-5-4 3,-5 1-2,-6 2-2,-4 3 2,-5 4-3,-2 4-6,0 4-6,1 5-5,2 9-5,-2 5-9,7 3-14,7-1-24,3-1-23,4-3-65</inkml:trace>
  <inkml:trace contextRef="#ctx0" brushRef="#br0" timeOffset="-20920.15">11133 8905 11,'3'-3'122,"-3"0"-26,0 3-63,0 0-3,0 0 8,0 0-10,0 0-14,0 8-11,0 2-2,0 1-1,0 1 2,0-3 1,4-3 1,5-1 1,2-3 3,0-2 8,0 0 6,4-2 0,-1-5-8,-6-3-6,-2 2-3,-3-3-2,-3 0 2,-5-1-1,-7 2-1,-3 1-1,-3 3-4,0 5-3,1 1-18,2 8-18,-2 8-20,3 1-44,-1 3-108</inkml:trace>
  <inkml:trace contextRef="#ctx0" brushRef="#br0" timeOffset="-16696.29">10307 11364 17,'-4'7'300,"-3"-3"-266,3 0-32,1-2 6,3-2 24,0 0-12,3 0-14,3-2 0,3-6 6,2-3 8,2-4-5,0-4 1,3-3 0,-1-3-4,3-1-6,-1-4-2,5-1-2,-3 1-2,-2 3-2,1 3-1,-4 6 0,-3 7 2,-5 3-1,-2 7 0,-4 1 0,2 1-7,3 11 5,-5 6 8,4 7-1,-4 5-2,0 0 1,3-2-3,-3 0 1,0-2-2,0-1-12,0 0-23,0-4-20,0-3-24,0-5-72</inkml:trace>
  <inkml:trace contextRef="#ctx0" brushRef="#br0" timeOffset="-16343.79">10664 11092 17,'0'-1'138,"0"1"-47,0-3-93,0 3-6,0 0 7,1 0 1,2 2-4,0 4 4,-3 3 5,1 4 8,2 2 7,-3 1 3,6 2 11,-1 2-3,5 1-1,4-2-6,-2 2-3,4-1-2,-3 2-5,0-1-6,1-2-7,-3 2 3,-1-1-2,-4 0-2,-3-1-3,-3-1-3,0-3 4,-7-2 3,-1-4 0,-6-3 0,1-4 3,-2-2-2,-4-6-6,1-8-4,-6-5-3,2-7-1,2-5-10,2-4-17,10-2-18,1 3-32,6 0-31,1 7 39</inkml:trace>
  <inkml:trace contextRef="#ctx0" brushRef="#br0" timeOffset="-16159.3">10665 11131 6,'3'-3'78,"0"3"-18,-3 0-10,0 0 11,0 0-2,0 0-9,0 0-10,0 0-13,0 0-6,0 0-5,0 0-12,4 0-4,2 0-1,3 0 1,4-1 1,2-2 0,0-3-1,1 0-23,-1 1-36,0 0-74,-5-1-125</inkml:trace>
  <inkml:trace contextRef="#ctx0" brushRef="#br0" timeOffset="-15836.29">10861 11240 30,'-5'7'234,"3"1"-180,-2 3-44,4 1-3,-3 2 5,3 1-11,0 1 0,0 0 0,0-1 2,3 0-1,-2-2 1,4-3 10,0-2 10,1-2-3,5-2-5,0 0 1,0-4-2,4 0-4,-2-3-2,0-5-2,3-2-2,-8-2-2,1-1 1,-4-1-2,-5 0-1,0 1 0,0-2 2,-3 1 2,-5 2-2,-3 0 4,0 4-2,-5 2-2,3 4-2,0 2 0,2 1-1,0 8-6,2 2-15,5 5-43,2 1-63,0 0-140</inkml:trace>
  <inkml:trace contextRef="#ctx0" brushRef="#br0" timeOffset="-15454.79">11057 11129 66,'-4'5'126,"-3"-3"27,1 2-142,2 2-6,1 0 6,1 1-7,2 2-5,0 1-2,5-3 2,1 0 0,0-3-1,3-1-1,-2-2 8,4-1 2,-4 0 9,1 0-4,-1-5 2,-1-4-4,-2 1-7,-1-2 1,-3 2-3,0 0 0,-3-2 1,-3 3 1,-1 1 0,1 4-2,-6 2 2,7 1-7,-2 7-11,3 8-44,-3 2-79</inkml:trace>
  <inkml:trace contextRef="#ctx0" brushRef="#br0" timeOffset="-7968.34">12142 8061 17,'0'0'17,"0"0"-8,0 0 1,0 0 1,0 0 2,0 2 15,0-2-14,0 0-4,0 0 11,0 0 6,0 0-3,0 0-3,0 0 1,0 0-1,0 0-3,0 0-1,0 0 2,0 0-3,0 0-8,0 0-2,-4 0-4,2 2 1,-5-1-1,3 1 0,1 0 1,-1 0-1,0 0-1,-3-2 4,3 1-2,1 1 1,2-1 2,-6 1-1,5-1-1,-3 0-2,1 1 2,2 0 2,-2 0-5,0 1 3,1-2-1,-1 2 0,-3 0-1,3-1 0,-1 2 0,0-3-1,1 3 0,0-1-1,-2-1 1,1 1-1,-1-1 1,2 1-1,1-2 0,-1 1 1,0 0-1,-2 0 0,5-1 0,-2 1 0,-1-1 0,1 2 0,2 0-1,-6 0 1,3 2 0,-3-2 0,3 2 1,-2 0-2,-1-2 1,3 2 1,-3 0-1,3-2 0,-2 1 0,5-1 0,-3 0 0,1 0 0,-1 0-1,4-1 1,-5 2 0,5-1-1,-4 2 1,0 0 1,0-3-1,0 4 0,-2-1 0,2 1 0,0 0 0,0-1 0,-1-1 0,3 0 0,-2 0 0,1-2 0,3 0 0,-2 0 0,0-1 0,2 1 0,0 0-1,0 2 1,-2 0-1,0 0 1,0 2 0,-3-1 1,0 2-1,1-1 0,0 1 0,0-1 0,-3 0 0,0-1-1,3 1 0,0-3 0,4 0 1,-5 0-2,3 1 3,2-3-1,0 2 0,-2 0-1,2 1-1,-2-1 2,2 1-1,-2 1 2,2 0-1,-5-2 0,5 3 2,-4-1-2,2-2 0,-2 1 1,-2 1-1,5-1 0,-2 0-1,2-2 1,-2 1 0,0 0-2,2 0 1,1 3 1,-3-3-1,2 2 0,-2 0 1,-1 0 0,1 2 0,2-3 0,-2 2 0,1 0 0,0-1 0,2 0 1,-5 0-2,5-1 2,-2 0-1,2 1-1,0-3 1,-2 3 0,0-2 0,2 1 0,0-2 0,-2 1 0,-1 0 0,2 1 1,1 0-2,0-1 1,-3 2 0,2 0 0,1 1 0,-3-1 0,3 3 0,-4-1 0,4 1 0,-6 0 0,5 1 0,1-3 1,-4 1-1,4-3 0,-3-1 0,3-1 0,-2 2 0,2-2 1,0 2-1,-2-1 0,2 0-1,0 0 1,-3 1 0,3 0 0,0 2 0,-1-2 0,-2 1 1,1 0-1,0 1 1,-2-2 1,2 1-2,-1 0 0,1-2 0,2 1 0,-5 0 0,5-1 0,0 0-2,-1 0 2,1 1 0,0-1 0,-3 1-1,3 0 1,0 0 1,-1 1-1,1 1 0,-3 0 0,0 0 2,2 1-2,1-1 0,-4 2 0,4 1 0,-3-2-2,0 0 2,2-2 0,1 1 2,0 0-4,0-3 2,0 1 0,0 0 0,0 1 0,0 3 0,0 0 0,0 4 0,0-2 2,0 3-2,0-1 0,0 0 0,0 0 1,-3 0-1,1-2 0,2-2 0,-2 1-1,2-3 1,0-1 1,0-1-1,0-3 0,0-1 0,0 0-1,0 0-1,0 0-3,0 1-1,0-1-19,0 1-23,0 0-53,0-1-27</inkml:trace>
  <inkml:trace contextRef="#ctx0" brushRef="#br0" timeOffset="613.35">12222 8061 0,'0'0'23,"3"0"-11,0 0-8,-3 0-4,4-3 0,-4 1 1,1-3 5,-1 2 0,3-1 25,-3-1 2,0 0-7,0 0 1,0 0 5,0-1-5,0 1-8,0 3-8,0-2 1,0 3-4,0 1 6,0 0 1,0 0-11,-4 10-3,0 2 1,-2 5 5,5 4 3,-2-1-1,3-1-4,0-2-2,0-3 0,0-1 0,0-3-1,0-3-1,0-4 0,3-2-1,-3-1-2,1-2-9,2-10-14,0-4-57,-3-7-90</inkml:trace>
  <inkml:trace contextRef="#ctx0" brushRef="#br0" timeOffset="2565.35">11607 8977 12</inkml:trace>
  <inkml:trace contextRef="#ctx0" brushRef="#br0" timeOffset="2744.85">11607 8977 45</inkml:trace>
  <inkml:trace contextRef="#ctx0" brushRef="#br0" timeOffset="2757.85">11607 8977 45,'0'5'29,"0"-5"-17,0 0-9,0 0 10,0 0 9,0 0 5,0 0 12,0 0 3,0 0-6,0 0-11,0 0 3,0-1-7,0 1-7,0 0-7,0 0-2,1 0-4,4 0-1,-1 0 1,5 3 3,0 0-1,2 0-3,1-2 3,-1 0-2,1 0 0,-4-1 1,3 0-2,-3 1 0,2 3-4,1 1-15,-3 0-56,-3 0-106</inkml:trace>
  <inkml:trace contextRef="#ctx0" brushRef="#br0" timeOffset="4551.86">11641 9063 0,'0'0'24,"0"0"-21,0 0-3,0 0 6,0 0 0,0 0 3,0 0 3,0 0 2,0 0 13,0 0 2,0 0 4,0 0-9,0 0-9,0 0-4,0 0-4,0 0-6,0 3-1,0 3 6,-2 1-4,2 0 0,0 0-1,0 1 1,0 1-1,0-1 0,-3 2 3,3-1 0,-1 2 1,1-1-4,0 1 2,-3 2-2,3-1 1,0 1 0,0-1 1,0 1-3,0-2 1,0 0 1,0-2-2,0 2 0,3-1 0,-3-2 0,4 1 0,-4 0 1,2 1-1,3 0-1,-5 1 2,4-1 1,-1 0 0,-3 0-2,0-1 1,0 0 0,1-1 0,-1 0-1,0-1 1,3 0 0,-3-1 0,0 0 2,4 0 1,-1-1 0,-2 2-2,2-1-1,3-1 0,-4 2 0,3-2 1,-1 3-2,-2 0 4,3 1-4,-4-1 2,2 3-2,1-3 1,-1 2 0,1-2-1,-3-1 1,5 0-2,-6-2 1,4 0 0,-1-3 0,-2 3-1,2-3 1,3 2 0,-2-1 0,-2 2 1,3-1 5,2 2 0,-3 0-4,0 1 2,-1 1-3,1-1 0,-3 2-1,5-2 2,-5-2-2,3-1-2,2 0 2,-2 0 0,-2-2 0,2 0 0,1 1 3,-1-2 1,2 2 3,-2 1 4,1 2-1,1-1-3,0 2 1,-1-1 0,1 0-2,-2 0-4,2-2-1,-1 1 0,-1 1 0,0-1-1,1-2 0,-4 0 0,2-1 1,1-2-1,-1 3 0,1-2-1,-3-1 2,5 2 4,-2 2 0,3-1-1,-3 1-2,0 1 2,0-1 0,1 1 0,2-1-4,-7-1 3,4 1 0,-3-1-3,2 0 0,0-2 2,-3 1-2,0-1 2,0 1-2,4-1 0,-4 0 1,4-1 1,-1 0 5,1 3-4,0-1 0,0-1-2,1 2 2,-1-1 0,1 0 0,-3 1 0,2-2-2,-2 1 0,0-1-1,1 1-1,1-1 2,-2-1 1,3 0-1,2 0 3,-3 0 1,3 1-3,-3-1 2,2 1-4,-4 0 1,1 1 0,-1 0-1,0 0 2,0-1-1,-2 2 0,4-3-1,-1 1 1,-3 1-1,1-1 0,2 0 0,-3 0 0,4-1 1,-4 0-1,3 0 1,-3 0-2,1 0 1,2 0 1,-3 0-1,0 1 0,1 1 1,2 1 0,0-1 0,-2-1-1,2 2 1,-3-3-1,3 2 0,-3-1 0,0-1 0,0 0 0,1 0 0,-1 0 0,3 0 0,-3 0 0,1 0 0,2 0 0,-1 0-1,-2 3 0,4 0-2,-4 1-15,5 0-18,-3 0-17,2 2-33,-1-3-80</inkml:trace>
  <inkml:trace contextRef="#ctx0" brushRef="#br0" timeOffset="4947.86">12138 9831 24,'0'0'15,"0"0"249,0 0-239,0 0-26,0 4 1,0 4 8,0 3-7,0 1 1,0-2-4,0-1 4,0 3-1,0-4-1,0 2 1,0-3 0,-2 0-1,-1-1-1,2 0-23,1-1-63,-6-3-76</inkml:trace>
  <inkml:trace contextRef="#ctx0" brushRef="#br0" timeOffset="6835.85">12140 9920 0,'-2'0'1,"2"0"0,0 0 3,-5 0 91,4 0 2,-5 0-85,6 0 15,-1 0 14,1 0-19,0 0-16,0 0-3,0 0 2,0 0-1,0 0 4,0 0 6,7 0 2,-3 0-4,0 0-3,3-1-2,-1 0-1,1 1 0,-1 0-1,0 0-2,4 2-1,-3 1 0,-2 2-1,5-1 1,-2 1-2,1 1 2,-2-1-1,4-1 0,-4 0 0,3 0-1,-4-2 2,6 2-1,-7-3-2,2 1 3,3 0 0,-6 0-1,3 1-1,1 1 1,-1 2 0,-5 0 0,2 0-1,3 0 3,-3 0-3,3 0 0,-3 0 0,3-2 0,0-1 1,-3 2-2,2-2 2,1 1-1,-3-2 2,3 1-2,-3 0-1,-3 0 3,5 1 1,-5 0-2,2 0 1,-2-1 0,2 1 0,0-3-1,-2 1 0,5 1-1,-5-1 1,3-1-2,1 1 1,-1 0 1,-2-1-1,3 1 1,2 1-1,-3-1 1,0 2-1,-1-1 1,1 3 0,-3-1 1,5 1-2,-2-2 1,3 1 1,-3-1 0,-2 0-2,2 0 0,-2-1 0,3 0 1,-5 0-1,4-1 0,-2 2 0,3-1 0,-1 2 0,-1 0 1,-3 2 0,1 1-2,2 2 1,-3-1 1,1 0-1,2-1 0,0-1-1,1 0 1,-4-1 0,4-1 0,-1 0 1,-2-2-1,2-1 0,1 1-1,-2 1 1,-2 0 1,4 2-2,-4-1 1,3 2 1,-1 3-1,0-3 0,0 2 0,0-1-1,1 0 2,-2-1-2,2 1 1,-3-1-1,1 1 0,5 0 1,-5 0 0,2-1-1,1 0-2,-1 0 3,-2-3-1,2 1 1,0 0 0,1 0 0,-4 2 1,1-3-1,2 2 2,-1-1-2,-2 1 1,2 1-1,0-1 0,0 2 0,1 0 0,-1 0 0,-2-1 0,4 1-1,-4 0 1,3 0 0,-2-1 0,2 0 0,-3 0 0,4 0 0,-4-2 1,3 1-1,-3-1 0,0-1 0,1 2 0,-1-1 0,3 1 0,-3 1 0,0-2 0,0 2 0,0 1 0,0 0-1,0 0-1,0 2-1,0-2-2,0 0 0,0 1 3,0-2 1,0 0 0,1 0-1,-1 0 1,3 0 0,-3 0 1,0 1 0,0-2-1,0 1 1,0 1 0,0-1 0,0-1-1,0 2 1,0-1-1,0-1-1,0 1-1,0-1 0,0 1 3,0-1 0,0 1 1,0 1-1,0 1 0,0-1 0,0 1 1,0 0-1,0 0 1,0 1-1,0-1-1,0 1 1,0-3-1,-3 0 0,2 0-1,1 0-5,0 1 5,0-2 1,0-1 1,0 1 0,0-1 0,0 0-1,-3 2 2,2-2-1,1 2 1,0 0-1,-3 0 0,0 2 1,2-1-1,-2-1 0,2 0 0,1-1 0,-3-2 0,3 1 0,-2-2 0,0 1 0,2-1-1,0 0 1,0 0 0,-2 2 0,-1 1 0,3-2 0,-2 3 1,0-1-1,0 2 1,-3-1-1,4 0 1,-3 2 0,1-2-1,0-1-1,3 0 2,-1-3 0,1 2-1,0-4 1,0 2 1,0-2-1,0 1-1,0-1 0,0 2 0,-3-1 0,0 2-1,3 0 1,-1 0 1,1-2-2,-3 1-1,2-2-23,1-1-60,-6 0-111</inkml:trace>
  <inkml:trace contextRef="#ctx0" brushRef="#br0" timeOffset="7500.64">12543 11186 34,'-4'0'212,"4"0"-153,0 0-41,0 1 16,0 2-20,0-1-10,0-1-3,4 2 0,0-3-1,2 1 1,-3-1 2,1 0 7,3 0-2,1 0 3,3-2-3,-1-1-6,0 1 0,1 2-2,0 0 0,-3 0-1,2 0-1,-6 0 2,-3 1-5,2 1 2,-3-2 2,0 3 1,-3-3 1,-5 0 1,-3 0-1,-4 0 0,-2 0 2,-4 0-3,-2-4 3,0 1 1,1-1 3,3 0 1,3 2-3,5 2 2,7-1-3,4 1-5,0 0-9,14 1-4,3 5-43,2-1-166</inkml:trace>
  <inkml:trace contextRef="#ctx0" brushRef="#br0" timeOffset="10051.89">12567 11311 20,'0'0'99,"0"-2"-39,0 1-38,0-3-12,0 2 0,0 2-5,1-2-7,2 2 0,-3 0 1,0 0 1,0 0 0,0 2 3,0 0 5,0 2 18,1 0 2,-1 2-5,0 3-2,0 0-3,0 3-3,3 2-2,0 1-9,-3-1-2,0 0 1,0 2-3,0-2 1,0 0-2,-3 0 1,-1 0 0,0-1 0,-3-1 0,0 0 1,-2 1-1,4 0 1,-2 0-1,0 0 0,3 0 0,0 3 0,1-2-1,-1 2 2,-1 0-2,3-3 2,0 1-1,0-2 0,-5-1 0,3-1-1,-1-2 2,1-1-1,0-1 1,0 1-1,-2-1-1,2-1 1,3 1 0,-6 0-1,4 0 1,-1 1 0,0-1 1,-1 2-1,3-1-1,-2 0 2,-2 1-2,3-1 2,-1-3-1,1 1 1,2-1-1,-5 0 0,2 0 0,3 0 1,-5-1-2,2 1 1,3-2 0,-6 3 0,3 0 0,1-2 0,-1 3 0,-2 0 1,2 0-1,-2 0 0,1 0 1,2-2-1,-1 2 1,0-3-1,-2 1-1,2 0 1,0-1 1,0-1-1,-1 0 1,1 0-1,0-1 0,-3 1-1,3 1 1,-3 0-1,-1 1 1,2-2 0,1 2 0,-2 1 0,2-1 1,1 0-1,0 0 0,0-1-1,0-1 2,-2 2-1,2-2 0,0 1 1,0 1-1,-2-2 0,2 2-1,3 0 2,-4-2-2,1 2 1,0-1 0,-1 0 1,-1 2-1,2-3 0,-3 2-1,3-2 2,-3 1-1,2-1 0,0 0 0,-1-1 1,2 1-1,2 0 1,-5 0-1,1-2 2,-4 3-2,5-2 0,-6 2 0,0 0 2,-1 0 2,4 1-2,-3 0-2,0 1 1,0 0 1,0 2-2,0-1 0,2 3 0,-2-3 0,3 0 0,-2 0 0,2-2 2,2-1-1,-1-2 1,0-1 5,0 0 1,3 0 1,-4 0-4,1 0-1,0 0 2,-1-2-2,1 0 0,1 0-4,-2 1 1,1 1-1,-3 0 0,2 0-1,-3 0 2,0 0-2,1 0 1,3 3-1,-4 0 1,4 1-1,3-1-1,-3-1-5,5 1-9,2-2-20,0 0-55,0-1-140</inkml:trace>
  <inkml:trace contextRef="#ctx0" brushRef="#br0" timeOffset="10596.38">11886 12034 0,'0'5'24,"0"4"146,0 0-155,0 5-14,0-1 10,0 3 10,0 0-14,3-1-6,1 0 4,-1-4-1,-2-1 2,2-3 6,-3-2 9,0-1 0,0-3-1,0-1-1,0 0 0,0-1-6,0-6-7,-4-2-6,1-4 0,-1-1-2,1-2-3,0 1-3,2-1 1,1 2 2,0 3 0,0 5 4,-3 2 1,3 4 0,0 0 0,0 7 0,0 6 0,0 2-2,0 4 0,0-1-6,0 3-27,0-4-67</inkml:trace>
  <inkml:trace contextRef="#ctx1" brushRef="#br0">12819 7289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10-01T18:07:32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4793 7563 39,'0'0'4,"0"3"3,0-3 7,0 1 3,0-1-9,0 0-3,0 0 5,0 0 13,0 0 4,0 0-1,0 0 1,0 0 0,0 0-8,0 0-8,0 0 0,0 0-5,0 1 0,0 0 0,0 0 0,0 1-1,0-1-2,0-1 3,0 1-4,0-1 2,0 0-2,0 0-2,0 0 0,0 0 2,0 0-1,0 0-1,0 1 1,0 1 2,0 1 2,0-1-2,0 2 3,0 1-3,0-2-1,0 2-1,0 1-1,0 0 1,0-3 0,0 3 0,0-2 2,0 2-3,0-1 1,0-2-1,0 3 1,0 0-1,0-1 1,0 1-1,1-1 2,2 1-1,-3-1 2,0 0-3,0 2 0,1 1 0,-1 0 0,0 0 3,3 2-3,-3-2 2,0 1-1,0-1-1,0-1 1,0 1-1,0-1 0,0-1 0,0 0 0,3 0 0,-3-1 0,0 1 0,0-1 0,1 0 0,-1 0 1,0 0 1,0 1-1,0-1-1,0 1 2,0 0-1,0 1-2,0-1 1,0 1 0,0 0 1,0 2-2,0-2 2,0 2-1,0-2 0,0 2 0,0-3-1,0 0 2,0 0-1,0-1 1,0 0-2,0 0 2,0 1 0,0 0-1,0 1 0,0 0 1,0 0-2,0-1 2,0 1-2,0 0 1,0-2 0,0 1 0,0 0 0,0 0 0,0 0 0,0 0-1,0 1 2,0-1 0,-1 1-2,-2-1 2,3 3-1,-3-3 0,3 0 0,0 1 0,-1-1 0,1-1 0,0 0 0,0 0 0,0 0 0,0 1 1,-3-1-2,3 2 1,0 0 0,0 0-1,0 2 2,0 0-3,0-1 3,-1 1-1,1-2-2,0 1 2,0-2 0,0 1 1,0-1 0,0 1-2,0-2 2,0-1-2,0 0 2,0 1 0,0 0-1,0 1 1,0 1-2,0 0 2,0 0-1,0 3 0,0-2-1,0 2 0,0-1 2,0 1-1,0-2-1,0 2 2,0-1-1,0-3 0,0 0 0,0 0 0,0-2 1,0 1 0,0 2-1,0 1 0,0-1 0,0 2 0,0 0 2,-3-1-4,3 2 2,0-2-1,0 0 1,0-1 0,0-1 1,0 0 1,0 0-2,0-1 0,-3 1 0,2-1 1,1 1-1,-3 0 1,3-1-1,-4 1 0,4 2 0,0 0-1,-4-1 1,4 2-1,0-1 1,0-1 0,-3 1 1,3-1-1,0 0 1,-2-1-1,2 2 0,-2 0 0,2-1 0,0 2 0,-2 0 1,0-1-2,2 1 1,-3 0 1,3 1-2,0-1 1,-2 1 0,2-1 1,-2 2-2,2-1 2,0-1-2,-2 2 2,2-3-2,0 2 2,0-2-1,0 2 0,0-2 1,0 1-2,0-1 2,0 1-1,-2-1 0,2 2 1,0 2-1,0 0 1,0 1-2,0-1 2,0 2-2,0 0 2,0-1-1,0-1 1,0-1-2,0 0 1,0-1 1,0-1-2,0-1 1,0 0 0,0-2 1,0 3-1,0-2 0,0 2 0,0 0 0,0 0-1,0 1 2,0 3-1,0-3 1,0 0-2,0 2 1,0-2 0,0-1 1,0 2-1,0-2-1,0 0 2,0 1-1,0-1-1,0-1 2,0 3-2,0-1 1,0 1 1,0 0-1,0 0 1,0 0-1,-2 1 1,-1-1-1,2 1 0,1 0 0,0 0 0,-3 0 2,1 1-2,2-1 0,0 0 0,0 1-2,0-3 4,-2 2-2,2 0-2,-3 0 2,3 0 0,-1-1 2,-2 2-2,0 0 0,2 0 0,-3 2 0,1 0 1,0 0-2,2 2 2,-3 0-1,-1-1 0,3 2 0,-3 0 0,3 0 0,-2-1 0,2 0 0,-2-2 0,1-1 0,2 1 0,-2-1 0,-1-1 0,4 0 0,-3 0 0,2 0 0,1 0 0,0 1 0,0 2 0,0-2-1,0 3 1,0-2 0,-3 2 0,3 1 0,-3-4 1,3 2-2,-1-2 2,1 0-1,-3 1 0,3-1 0,-3 0 0,2-1 0,1 1 0,0-1 0,-3 2 0,3-2 0,-1 1 1,1 0-2,0 1 1,-3 0 0,1 1 1,0-1-1,0 1 0,2-2 0,-2-1 1,2 1-1,-3 1 0,1-1 0,0 0 0,2 1 0,-2-1 0,-1 1 0,3 0 0,0-1 0,-1 2 0,1-1 0,0 0 0,-3-1 0,2 0 0,1 0 0,-3-1 2,0-1-4,2 2 4,1-1-2,0 0 0,-4-1-2,4 0 4,0 1-2,-3-3 0,3 3 0,0-2 0,0 0 0,0 0 0,0-1 0,0 3 0,0-2 0,0 3 0,0-2 0,0 0 1,0 1 0,0-1-1,0 0 1,0-2-2,0 0 2,0 2 0,0-4-1,0 2-1,0 0 2,0 0-1,0 1 0,0-1-1,0 2 1,0-2 1,0 1-2,0 0 2,0-1-1,3 3-1,-3-2 2,0 3-2,0-2 1,0 0 0,0 1 1,0-2-1,0 2 1,0-3 0,0 1-1,0 0 0,0 2 0,0 0 0,0-1 0,0 0 0,-3 1 0,3-1 0,0 1 0,0 0-1,0 1 1,0-3-2,0 1 4,0 0-2,0 1 0,-3 0 1,3 1 0,-1-1-1,1 1 0,0 0 0,-3-1 0,3 0 0,-1-1 0,1 1 1,0-1-1,0 0-1,-3-1 1,3-1 1,0 0 0,0-1 0,-3 2-1,2-2 1,1 1 0,0 2 0,0 0-2,-3 1 1,3 0 0,0 2-1,-2 0 2,2-1-2,0 0 2,0 0-1,0 0 0,0-2 0,0-2-1,0 0 2,0-2-1,0-1 1,-2 2 0,2-3-1,0 2 0,0 0 1,0 1-2,0-1 1,0 1 0,0 0-1,0-1 0,0 2 0,0-3 2,0 2-1,0-1 0,0-1 0,0 1 0,0-1 1,2 1-1,-2-1 1,0 0-1,0 0 0,0-2 1,0 3-1,0-1-1,0 0 1,0 3 0,0-2-1,2 1 1,1 1 0,-3 1 0,1-3 0,-1 0 1,0 0 0,0-1 1,0-1-1,0-2 1,0 1 2,0 0 2,0 1-3,0 0-4,0 1 0,0 2 0,0 0 2,3 2-2,-3-2 1,0 0 2,0 0-2,0-1 3,0 1-2,0-2 0,0 0 0,0 0 1,0 0 3,0 3 0,0-1-4,0 2 2,0 1-2,0 2 1,3 0-2,-3 1 1,1 1-1,-1 0 1,0 0-2,3-1 1,-3 0 0,0-3 1,0-2 1,0-2-5,0 0-13,0-3-23,-3 1-11,3 0-21,0-2-46</inkml:trace>
  <inkml:trace contextRef="#ctx0" brushRef="#br0" timeOffset="10319.49">4572 6876 49,'0'-1'159,"0"0"-117,0-2-41,-3 1 30,3 1 22,0 0-32,0 1-14,0 0 4,0 0 5,0 0 4,0 0-5,0 4-7,-2 12-1,2 5 1,-2 8 1,2 6 3,0 0-5,0 2-2,0-1 0,0-3-4,4-8 5,3-2-4,-1-10-4,5-4 2,0-3-1,0-3 0,3-3 3,0-4 1,1-9 7,2-5-2,-2-6-3,-3-5 1,-3-3-3,-2-1-3,-7 1 1,0 2 1,-7 1-1,-8 0-4,-2 4 2,-1 6-2,0 6 3,1 8 1,-1 5-5,-1 1-4,2 15-2,-1 5-2,4 7 1,6 5-12,3 5-38,5-3-60,0-2-155</inkml:trace>
  <inkml:trace contextRef="#ctx0" brushRef="#br0" timeOffset="10580">4818 6924 39,'0'0'234,"0"0"-228,0 0 3,0 2 36,0 4-15,0-1-23,0 3-4,0-2 0,0 3-3,0-2-2,0 1-24,0-2-52,-4-1-153</inkml:trace>
  <inkml:trace contextRef="#ctx0" brushRef="#br0" timeOffset="10703.01">4829 7106 122,'0'5'309,"-4"-5"-302,2 1-8,-3-1 20,5 0 4,0 0-29,0-4-24,0-1-42,0-2-45,0-2-94</inkml:trace>
  <inkml:trace contextRef="#ctx0" brushRef="#br0" timeOffset="11203.55">4934 6963 34,'-8'0'223,"1"4"-235,-1-1 11,2 3 8,2 0-4,0 2-6,1 1 2,-1 3 2,3 1 2,-6 1 4,7 2 4,0-1 8,0 4 4,0 0-1,0-2-2,8-3-3,-1-1-11,4-3-1,0-3-4,0-3-1,0-2 3,2-2 0,1 0-2,-2-9 5,1-2 6,-4-6-4,-3-2-1,-3-2-1,-2-1-1,-1-1-2,-1 1 2,-10 0 0,4 2-3,-6 5-1,5 2 2,-3 3 1,4 6-3,-2 4-2,3 0-2,-3 12-8,1 6-3,1 6-1,0 4-19,0 0-28,3 2-39,1-3-50</inkml:trace>
  <inkml:trace contextRef="#ctx0" brushRef="#br0" timeOffset="11511.04">5050 6999 155,'0'0'81,"0"4"-86,0 6 3,0 5 7,0 5-3,0 3 0,0 1 2,0 0 2,0 0 3,4-4-5,-1-7 5,4-1 0,1-4-4,-1-3-1,4-4 3,0-1 7,-1-4 12,1-6-7,0-6-3,-1-3-8,-6-4-2,-3-2-2,-1-3-2,-4 2 0,-7-1 2,-4 2-3,0 3-5,-2 3-2,-4 7-6,6 7 0,-2 5-16,2 12-23,-1 10-12,3 8 13,3 8-15</inkml:trace>
  <inkml:trace contextRef="#ctx0" brushRef="#br0" timeOffset="28968.02">7196 5534 66,'2'-9'178,"1"-3"-92,-3 0-85,2 0 12,-2 0 34,4-2-18,-4 1-16,2-1 0,-2-1-2,0 1-2,0 1 2,0 2 5,0 2 7,-2 3 2,0 2-5,0 3-7,2 1-2,-2 0-2,-3 12-16,1 14 0,-1 13 8,-2 11-1,2 6 1,2-1-1,0-5 2,3-5-2,0-6 0,0-7-1,0-5-1,3-5-2,-3-5-4,0-5-2,0-2-3,0-8 2,-3-1 2,-2-1-8,-6-3-14,-1-7-21,-3-4 17,0-4 13,0-1 3,2 0 12,2 2 4,1 5 5,6 5 14,3 6 20,1 1 1,0 0-21,0 11-6,8 1 12,5 4 0,2 1-13,3-5-5,1-4 0,1-1-2,2-3 3,-2-4-2,2 0-3,-3 0 0,-1-6-10,-5-2-22,-2-2-27,0 0-34,-7-1-59</inkml:trace>
  <inkml:trace contextRef="#ctx0" brushRef="#br0" timeOffset="29304">7386 5528 388,'-2'1'61,"2"-1"-99,2 0 5,12 0 45,4 0-6,3-1-5,5-2-5,3 1-41,-5-3-66,0-1-59</inkml:trace>
  <inkml:trace contextRef="#ctx0" brushRef="#br0" timeOffset="29435">7519 5592 165,'-12'9'155,"5"-2"-140,1-2 20,3-1 27,3-4-32,0 0-26,0 0-8,9 0 2,6-2 5,6-3 0,0 0-21,4 0-53,-2-1-85</inkml:trace>
  <inkml:trace contextRef="#ctx0" brushRef="#br0" timeOffset="31675.51">7953 5367 3,'-10'6'225,"-4"-2"-216,-1 2-6,4 3 31,-5-2 3,4 2-24,-5 2-4,7-3 3,1 3-1,3 1-6,3 0-3,3 3-2,0 2 5,9 2 4,5 2 3,1 0-2,3-2 0,-1 0-1,1-2-4,-3-1-3,-4-2 3,-5-2-3,-4 1 0,-2-1 3,-2-1 2,-7 1-4,-3-2 0,-6-1 3,5-2-2,-2-2-2,4-3 0,0-2-2,4 0-6,3 0-29,4-1-48,0-6-51,0-1-60</inkml:trace>
  <inkml:trace contextRef="#ctx0" brushRef="#br0" timeOffset="31824.01">8086 5610 333,'-4'10'60,"-7"3"-64,5 2 6,-1-1 23,-1-1-5,5-2-17,0-2-2,2-3-2,1-4 1,0 0-10,0-2-25,7-4-9,1-9-9,1-6-55,-5-2-59</inkml:trace>
  <inkml:trace contextRef="#ctx0" brushRef="#br0" timeOffset="31955.52">8082 5474 278,'-4'0'40,"4"0"-15,-2 0 17,2 0-14,0 2-23,0 3-12,0 4 6,0 1 0,2 0-10,2-1-19,3-1-15,0 1-19,-3-2-7,3-1-17,-3-3-2</inkml:trace>
  <inkml:trace contextRef="#ctx0" brushRef="#br0" timeOffset="32213.02">8143 5572 74,'3'4'81,"-3"1"-51,1 2 14,2-1 2,-3 3-19,1-1-9,2 0-4,0-1-2,-3-3-2,1-1-3,2 0-1,0-1-3,1-2-2,3 0 1,3 0-1,1-7 5,7-3-2,-3-2 0,0-1-4,2 2 0,-3 1 0,-3 4 0,-4 2-1,-1 3-2,-2 1 1,0 4-1,-1 7 6,1 3 9,-4 4 1,0 2-4,0-2 0,0-2 3,0-2 1,0-5-3,0-2-1,0-3-7,0-3-1,0-1-3,0 0 0,2-6-30,3-6-114</inkml:trace>
  <inkml:trace contextRef="#ctx0" brushRef="#br0" timeOffset="33148.01">8603 5330 189,'0'-3'168,"0"1"-162,0 2-6,-2 0 29,-7 1 4,0 8-28,-5 8-10,-1 7 5,0 7 0,1 3 5,0 2 4,3 1 1,4-2 4,3-2-3,2-4-1,2 0-7,0-4-3,9-1 0,-1-1 0,3-2-17,0-2-22,0-3-39,-2-4-71</inkml:trace>
  <inkml:trace contextRef="#ctx0" brushRef="#br0" timeOffset="33367.51">8765 5505 6,'2'-1'192,"2"-1"-112,-4 1-86,0 1 6,0 0 28,0 0 3,0 4-16,0 6 2,-9 6 4,-3 2-9,-5 2-3,1-1-4,-4 0-3,-2 0 1,4-2-3,1-3 1,2-3-3,4-2-4,0-4-12,4-1-12,3-4-33,2-3-80</inkml:trace>
  <inkml:trace contextRef="#ctx0" brushRef="#br0" timeOffset="33496.03">8632 5555 62,'1'8'254,"2"3"-244,1 2 9,-1 1 30,3 2-11,-2-3-22,5 0-7,0-5-8,2 1 0,0-3 0,0-3-14,2-1-24,-1-2-43,-1-6-80</inkml:trace>
  <inkml:trace contextRef="#ctx0" brushRef="#br0" timeOffset="33751.53">8725 5321 27,'-2'-1'115,"2"1"-10,0 0-104,0 0-15,5 5 36,6 7 25,7 6-7,1 4-10,5 6-6,0 0-1,-2 2-5,-3 1-7,1 0-3,-5-1-5,-4-2 1,-4 0-1,-7-1 0,0-2-4,0 0-3,-14-2-2,2-1 5,-5-3 1,3-4-3,0-4-2,6-4-15,4-4-41,1-3-65,1-3-117</inkml:trace>
  <inkml:trace contextRef="#ctx0" brushRef="#br0" timeOffset="34040.04">9119 5482 80,'0'8'230,"0"0"-209,0 5-26,0 1 33,2 0 11,-2 2-23,4-2-12,-1 2 1,-3-3-4,0-3-2,0 0-4,0-3-3,0-2-8,-3-1-38,-5-2-80,2-2-56</inkml:trace>
  <inkml:trace contextRef="#ctx0" brushRef="#br0" timeOffset="34147.03">9060 5599 30,'0'0'369,"0"0"-343,7 0-32,4 0 33,5 0-1,5 0-12,3-6-7,-1-1-3,4-2 0,-2 1-19,-6-3-83,-2-1-185</inkml:trace>
  <inkml:trace contextRef="#ctx0" brushRef="#br0" timeOffset="51724.03">9526 5395 92,'0'-6'330,"0"5"-325,-2 1-11,2 0 10,-2 2 10,-1 13-12,2 6-5,-2 10 4,0 5 3,3 2-2,-1-1-1,1-2 3,0-2-2,0-3-2,0-4 4,0-5-2,0-5-2,0-5-1,0-2-17,0-6-46,0-3-63,0-8-88</inkml:trace>
  <inkml:trace contextRef="#ctx0" brushRef="#br0" timeOffset="51963.03">9432 5367 109,'1'2'293,"5"0"-265,-2 1-78,7-1 40,2 4 12,5-1 2,4 0-3,3-2-2,4-1 5,-1 0-5,-3-1 2,-3 1-1,-5-2-1,-9 4-1,-4-1 1,-4 2-4,0 3 4,-12 3 1,-5 5-1,-12-1-5,-3 2 3,-4-3 4,1-1 1,2 0-2,5-3 0,2-3 0,10-2 0,8-3-35,5-2-28,3 0-88</inkml:trace>
  <inkml:trace contextRef="#ctx0" brushRef="#br0" timeOffset="52279.53">9729 5462 192,'-15'19'257,"2"1"-253,-1 6-32,10 2 24,3 0 8,1 0-4,0-1-1,1-4-3,6-4-3,0-6-10,-1-4-4,3-4 0,0-1 0,-2-4-5,4 0 0,-3-9 3,3-3 6,-2-3-8,-1-2 2,-1-2-5,-3 0-9,-1 5 21,-2 2 20,2 6 12,-3 3 17,0 3-5,0 0-6,0 0 5,0 8-5,1 3 2,2 4-5,0 1-8,-2-1-6,2-2-2,-1-1 1,3-3-1,-1-1-2,-2-3-1,9-1-4,-4-4-34,4 0-59,0-6-81</inkml:trace>
  <inkml:trace contextRef="#ctx0" brushRef="#br0" timeOffset="53151.02">10010 5667 33,'0'6'-21,"1"-4"189,-1 0-154,3-2-1,-3 0 27,1 0-13,2 0-18,0 0-2,1-6 2,-3 0-1,-1-1-1,0-1-4,0 1 0,-1 0 0,-3 1 4,-3 4-2,0 2 3,-4 0-2,1 9-6,-1 3 1,0 4 0,0 2 4,1 1 0,4-2-1,4-3 1,2-3 1,0-2-4,7-4 0,-1-2 2,3-1-3,2-2 5,2 0-1,0-2 2,0-6-2,1-1-2,-3-2-2,0 0-12,-1-1-10,-3-2-2,-3 2-2,0 2 2,-1 1 12,-3 4 5,1 2 9,-1 2-1,0 1 2,0 0 0,0 0-2,0 0 2,0 0-1,0 0-3,0 0 0,0 0-1,0 0 1,0 0 1,0 1 1,0 0 0,3 3 1,0 1-3,-3-1 4,4 0-3,0 1-1,-1-2 0,1 0 0,2-1 0,0-1 1,6-1 0,-4 0 1,0-1 1,2-5-2,1-1 3,-4-1-1,-1-1-2,0 2 0,-1 0 1,-3 0-1,0 2 1,-2 3-2,0 2 5,0 0 2,0 0-1,0 5-4,3 3 5,-2 3 4,2 2 1,4-1-4,-3 1-1,0-3 0,-1-1 2,1-1-2,-4-1-1,1 0-2,-1-2 1,0 1 2,0 0-2,-1-1 1,-6 0-2,0-2 2,-1-3-5,4 1 0,-3-1-5,0 0-5,5 0-6,0 0-8,2 0-14,0 0-3,0-1 0,6-1 26,3-1 7,2-1-3,0 0-4,0-2 5,-2 3 0,-1-1 5,-1 2 2,-3 0 4,-1-1 7,-2 2 12,2-1 12,-3 1 4,3 1-6,1 0-12,0 0-9,3 0-3,-1 0-2,3 0 2,0 0-2,2 0 1,-3 0-2,2 0 2,-2-2-4,-1-1 2,-1 1 0,-2-2 0,0-1 0,-1 0 2,-3 0-2,0-1 3,0 0-2,0 3 1,-5 0-1,-1 3-1,0 0 2,-5 4-1,0 6-3,-3 6-3,1 3 2,6 0-2,6-1 2,1-4 0,4-2-3,9-5 1,5-3-1,4-3 2,3-1-7,7-7-14,0-6-47,-3-5-148</inkml:trace>
  <inkml:trace contextRef="#ctx0" brushRef="#br0" timeOffset="57463.53">7757 5042 157,'0'-9'15,"0"-1"-10,0 1 19,0 2 12,0 0-15,0 2-7,0-1 4,-3 3-1,3 0 6,0 2 3,0 1-6,-3 0 0,3 0-6,-1 1-6,1 12-8,-4 8 1,-2 6 3,5 8 2,-4 3-3,3-1-1,0 0 0,0-3 0,0-3-1,-3-3 1,5-4-2,-4-5 1,2-6 1,2-3-1,-4-6 0,1-2-3,-1-2-8,-3-1-5,-1-9-25,-3-3-22,-3-2 17,1-3 21,2 0 17,0-1 6,4 3 1,6 6 1,-2 2 11,3 5 10,0 3-5,0 0-17,3 11-4,8 5 22,7 4 6,-4 4-5,4 0-12,0-3 0,-1-3 4,2-2-1,-4-4 2,2-6-4,0-3 2,-6-3 5,4-1 3,-1-12 8,0-7-6,1-7-12,-1-7-5,0 0-31,-10-4-66,-3-2-69</inkml:trace>
  <inkml:trace contextRef="#ctx0" brushRef="#br0" timeOffset="59639.7">7857 4527 1,'0'-2'51,"0"0"114,0 2-138,0 0-2,0 2 3,0 9-28,0 7 0,0 6 5,0 6 0,0-2 0,0-3-6,0-3 4,0-5 0,1-1-3,2-7 1,0-1 0,-3-4-1,1-4-2,-1 0-23,3-6-50,-3-11-104</inkml:trace>
  <inkml:trace contextRef="#ctx0" brushRef="#br0" timeOffset="59800.01">7837 4457 89,'2'1'167,"3"3"-166,1-1-10,8 1 29,1-1 10,7 0-14,2-1-9,4-2-2,-2 0-3,0 0-4,-2 0-18,-3-3-8,-4-1-21,-6 1-31,-7 2-32</inkml:trace>
  <inkml:trace contextRef="#ctx0" brushRef="#br0" timeOffset="60128.01">7872 4592 29,'-22'15'63,"9"-4"-30,5-4 22,8-3-4,0-3-35,1-1-19,15 0 24,3-6 7,10-5-17,3-1-5,2-2-3,-1 1-3,-3 1-3,-3 2-21,-4 4-26,0 2 1,-8 2 29,-4 2 1,-5 0 6,1 7 11,-7 2 6,0 3 9,-2 3 11,-3 2 4,-1 2-3,-1 0 1,3 1-7,0-5-8,4-1-2,0-4-1,0-2-2,0-1-1,1-5 0,2 0 4,-3-2 1,0 0 4,0 0 1,0 0 5,0 0-3,0 0-2,0-4-8,-3-1-4,-1-2 0,0 0-3,0-3 0,4 2-2,-3-2 0,3 1-1,0 1 3,7-1-4,1 1-3,3 1-1,0 0-20,2 2-42,-2 1-33,-1 3-47</inkml:trace>
  <inkml:trace contextRef="#ctx0" brushRef="#br0" timeOffset="60375.01">8229 4673 7,'3'0'135,"1"0"-145,2 0 14,3-3 36,1-3-18,0-2-12,2-1-9,-1 0 1,-2-2 1,0 3-4,-3-2-4,-3 3 1,-3 0 1,0 4 3,0 1 3,-7 2 1,-4 0 8,1 6-4,-7 6-4,5 5 2,-1 1 7,4 2-6,0 0 0,5-3 0,4-3-1,0-3-1,3-5-3,7-2 0,5-2 8,0-2 0,6-4 1,2-5-6,1-4-22,-2-4-74</inkml:trace>
  <inkml:trace contextRef="#ctx0" brushRef="#br0" timeOffset="60755.51">8468 4688 102,'4'4'24,"2"-2"-21,1-1 47,4-1 17,-3 0-39,2-1-9,1-5-2,-3-1-7,-2-3-3,-1 2-4,-3-3 1,-2 0 0,0 0-3,-4 0 1,-5 1-2,-2 3 1,-3 5 0,-1-1 1,0 3 0,-2 5-4,-1 6-4,-2 5 1,1 2 5,1 0 1,3 0-2,4-4 2,6-3-2,4-5 0,1-1-2,0-3-3,4-2 3,5 0 3,2-2 9,1-4-4,5-5 1,-5 3-3,1 0-1,-5 0-1,2 5-1,-6 1-1,0 2-3,3 9-3,0 9 27,-5 7 4,4 7 0,-1 3-6,-1 3 1,-2-2-6,3-1-4,-4-4-6,2-3-2,4-5 1,-6-1-1,5-6 0,-1-4-2,2-1-9,0-7-25,-1-2-46,1-2-94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6" units="cm"/>
        </inkml:traceFormat>
        <inkml:channelProperties>
          <inkml:channelProperty channel="X" name="resolution" value="80.50314" units="1/cm"/>
          <inkml:channelProperty channel="Y" name="resolution" value="40.52239" units="1/cm"/>
        </inkml:channelProperties>
      </inkml:inkSource>
      <inkml:timestamp xml:id="ts0" timeString="2015-10-16T17:51:52.89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2209 1707,'14'26,"-1"67,0-27,-13 13,13 27,0-40,-13 66,0-26,0 27,0-1,0-66,-13 66,-13-39,13 13,-1-27,1 14,13-27,-13 13,0 14,-1-53,1 12,0-25,13 13,0-14,0-13,0 0,0-26,0-13</inkml:trace>
  <inkml:trace contextRef="#ctx0" brushRef="#br0" timeOffset="742.45">2209 1720,'14'0,"12"0,53 0,-13 0,93 0,-40 0,67 0,-67 0,53 0,-67 0,1 0,0 0,-53 0,-27 13,-12-13</inkml:trace>
  <inkml:trace contextRef="#ctx0" brushRef="#br0" timeOffset="1167.47">3559 1733,'13'40,"0"13,0 39,1 14,12 66,0-53,-12 40,-14-14,0-26,0 53,0-26,0 13,0-53,-14 39,14-66,-13 40,-13-52,26-14,-13 13,-1-40,14 1,0-14,-13-40,-13 14</inkml:trace>
  <inkml:trace contextRef="#ctx0" brushRef="#br0" timeOffset="2017.04">2408 3784,'13'0,"27"13,13 13,13-13,66 14,-26-14,53-13,-40 0,26 0,-39 0,-53 0,0 0,-27 0,-52-13,-14 13</inkml:trace>
  <inkml:trace contextRef="#ctx0" brushRef="#br0" timeOffset="3094.36">3109 2051,'40'0,"-1"0,27-27,1 1,52-14,-14 27,28-14,12 1,1-1,26-12,-40-1,-26-13,-40 27,0-1,-26 1</inkml:trace>
  <inkml:trace contextRef="#ctx0" brushRef="#br0" timeOffset="3712.03">4643 1482,'0'39,"0"1,0 26,0 14,0-28,0 1,0-26,0-1,0-39,0-13,0-14,0-13,0 13,0 1,0-1</inkml:trace>
  <inkml:trace contextRef="#ctx0" brushRef="#br0" timeOffset="4599.86">4749 1442,'0'0,"53"0,40 0,-14 0,-13 0,40 0,-40 0,67 0,-54 0,27 0,-40 0,-40 0,1 0,-27 13,0 0,0 1,-13-1,-1 13,14-12,0-1,-13 0,13 0,0 1,0-1,0 0,0 0,0 14,0-14,-13 13,-14 14,14-14,0 1,0-14,0 14,-1-27,1 0,-13 0,-1 13,14-13,-13 13,12-13,-12 0,-14 0,-13 0,-13 0,13 0,-39 0,39 0,-27 0,14 0,0 0,26 0,14 0,-1 0,1 0,39 0,27 0,13 13,0-13,13 14</inkml:trace>
  <inkml:trace contextRef="#ctx0" brushRef="#br0" timeOffset="5287.53">4736 2103,'0'14,"0"-1,0 13,13 1,1-1,-14 14,13-14,-13 1,0-1,0-12,0-1,0 0,0 0,0-26</inkml:trace>
  <inkml:trace contextRef="#ctx0" brushRef="#br0" timeOffset="6294.24">5384 2077,'0'0,"14"13,-1-13,13 0,14 13,0-13,-27 14,13-14,1 0,-14 0,0 0,-26 0,-14 0,1 0,-14 0,1 0,-14 0,0 0,-13 0,26 0,-26 0,0 0,0 0,26 0,-13 0,13 0,1 0,-28 0,28 0,-14 0,26 0,-12 0,25 0,28 13,-1-13,0 0,-13 13,13-13,14 0,-1 0,27 0,0 0,26 0,-26 0,-13 0,-13 0,-1 0,-13 0</inkml:trace>
  <inkml:trace contextRef="#ctx0" brushRef="#br0" timeOffset="7038.54">5517 2077,'0'13,"0"0,0 14,13-14,-13 27,26 0,1 26,-14-40,13 14,-12-14,-1-26,-13 13,0 1,0-1,0 0,-13 0,13 1,-14-1,14 0,-26 0,26 1,-13-14,-1 13,-12-13,13 0,0 0,-14-13,-13 13,14-14,-27 14,0-13,-39 0,12 0,14-1,0 1,26 0,27 13,0 0,-1 0,-12 0,0 0,-1 0,14 0,0 0</inkml:trace>
  <inkml:trace contextRef="#ctx0" brushRef="#br0" timeOffset="8017.05">4736 2897,'0'13,"0"14,0-1,13 14,-13 0,0-1,0 1,0 0,0-14,0 14,0-14,0-12,0-28,0-25,0 12,0-26</inkml:trace>
  <inkml:trace contextRef="#ctx0" brushRef="#br0" timeOffset="8431.84">4961 2765,'0'0,"66"0,-13 0,40 13,-27 0,66 1,-53-1,-26 0,0 0,-26 1,-1-14,-26 13,27-13,-14 0,13 0,-12 0</inkml:trace>
  <inkml:trace contextRef="#ctx0" brushRef="#br0" timeOffset="9023.54">5689 2871,'0'26,"0"14,0-14,0 14,0 0,0-1,0 1,0 0,0-27,0 13,0-12,0-1,0 0,0 0,0 14,0-1,0-12,0-1,0 0,-14-13,-25-13,-1 0,0 13,-79-14,40 1,-53-27,39 27,-26-13,26 12,-13 1,40 0,27 13,25 0,1 0,26 0,1 0,12 13</inkml:trace>
  <inkml:trace contextRef="#ctx0" brushRef="#br0" timeOffset="9583">4763 3691,'0'13,"0"14,0-1,13 27,-13-13,0-14,0 14,0 0,0-27,0 0,0 0,0-39</inkml:trace>
  <inkml:trace contextRef="#ctx0" brushRef="#br0" timeOffset="10070.41">4763 3585,'0'0,"13"0,0 0,13 0,1 0,-1 0,40 27,14-14,-14 0,80 0,-54 14,54-14,-41 0,28 0,-67-13,0 0,-26 0,-14 0,1 0,-14 0</inkml:trace>
  <inkml:trace contextRef="#ctx0" brushRef="#br0" timeOffset="10726.51">5927 3691,'0'13,"0"0,0 1,0 12,13 1,-13 12,0-26,0 27,0-27,0 27,0-13,0-14,0 0,0 13,0-12,13-1,-13 0,-40-13,14-13,0 13,-14-13,-40-1,28 14,-41-13,40 0,-53 0,40 0,0-1,53 1,-14 13,-12-13,-1 13,13 0,14 0,0 0,0 0,-1 0,1 13,0-13,-27 0,1 0,-1 13,13-13,14 0,-13 0</inkml:trace>
  <inkml:trace contextRef="#ctx0" brushRef="#br0" timeOffset="12422.34">3149 2342,'0'13,"39"40,-12-14,26 14,0 0,26 27,-26-54,13 40,-26-13,-14-26,27 26,0-1,-13 1,-14-13,14 13,-14-13,1-14,26 14,-40-14,27 1,-14 12,-13-12,14-14,-1 14,1-1,-1 0,-13-12,1 12,-1-13,0 1,0-1,0 0,1-13,-1 27,0-27,-13 13,27-13,-27 13,13-13,-13 13,13 0,13 1,-12-1,-1-13,-13 13,26 0,-26 1,14-14,-1 13,0 0,0-13,-13 13,14-13,-1 27,13-27,1 26,-14-13,0 1,0-14,1 13,-1-13,0 13,0-13</inkml:trace>
  <inkml:trace contextRef="#ctx0" brushRef="#br0" timeOffset="14250.04">3003 2831,'13'0,"0"-13,14 0,13-1,-14 1,40 0,-39-14,12 1,1 26,-13-26,12 12,1 14,0-26,-14 13,14-1,-1-12,14 13,-26 13,12 0,1-14,0 1,-14 0,1 13,12-26,-12 12,13 14,-14-26,1 13,-1 13,0-14,-12 1,12 13,-13-26,1 12,12 14,-13 0,14 0,-14 0,13 0,1-13,-1 13,1-13,-1 13,-13 0,1 0,-1 0,0 0,14 0,-1 0,-13 0,1 0,12 0,0 0,1-13,-14 13,0 0,1-13,12-1,14 14,-1 0,-12 0,-14-13,0 13,1 0,-28 0</inkml:trace>
  <inkml:trace contextRef="#ctx0" brushRef="#br0" timeOffset="15934.52">3029 3162,'0'-13,"27"-1,-14 14,27-13,0 13,12-13,54 0,-26-1,26-12,-27 13,40-1,-40 1,27 0,-26 0,-28 13,28 0,-40 0,39 0,-26 0,-14-13,-12 13,-14 0,14 0,-1-14,1 14,-1 0,0 0,1 0,26 0,-27 0,1 0,-14 0,0 0,0 0,-13-13,14 13,-1 0,0 0,0 0</inkml:trace>
  <inkml:trace contextRef="#ctx0" brushRef="#br0" timeOffset="18966.5">2328 2183,'27'0,"-1"0,40 0,-13 13,66 0,-13 1,-26-14,65 0,-79 0,67 0,-81 0,41 0,-40 0,-13 0,-27 0,0 0</inkml:trace>
  <inkml:trace contextRef="#ctx0" brushRef="#br0" timeOffset="20063.03">2421 2540,'0'13,"-13"-13,-1 13,1-13,26 0,27 0,0 14,52-1,-12 0,26 0,0 14,-27-14,27 0,-14 1,14-1,-26 0,-1-13,-13 0,13 0,-12 0,-41-13,-13 13,0 0,-13-13,-13 13,-13 0,13 0</inkml:trace>
  <inkml:trace contextRef="#ctx0" brushRef="#br0" timeOffset="20916">2249 3043,'13'0,"0"0,14 0,-1 0,14 0,13 13,0-13,66 13,-53 0,80-13,-27 0,39 0,-52 0,0 0,-27 0,-39 0,0 0,-27 0,-26 0,-27 14</inkml:trace>
  <inkml:trace contextRef="#ctx0" brushRef="#br0" timeOffset="21777.5">2223 3387,'13'0,"13"0,67 0,-27 13,40 0,-27 14,14-14,52 0,-52 14,39-14,-39-13,26 0,-40 0,14 0,-53 0,-14 0,-13 0,-39 0</inkml:trace>
  <inkml:trace contextRef="#ctx0" brushRef="#br0" timeOffset="60526.49">9856 1759,'0'14,"0"12,0 1,0 12,0 14,0-13,0 0,0 39,-13-39,-1 52,1-39,0 40,0-27,-1-13,1 26,0-39,13 26,0-26,-13-1,-1 28,14-1,-13-27,0 14,13 13,0-26,-13 0,13-14,-13 1,13-1,-14 1,14-1,0 1,0-1,0-13,0 27,0-14,0 1,0-14,0 14,0-1,0 1,0-1,0-13,0 14,0-14,0 13,0-12,0 12,14-13,-14 0,0 1,0-1,0 0,0 0,0 1,0-1,0 0,0 0,13 1,-13-1,13 0,-13 13,13-26</inkml:trace>
  <inkml:trace contextRef="#ctx0" brushRef="#br0" timeOffset="61462.52">9869 1680,'13'0,"0"0,14 0,13 0,12 0,1 0,40-13,-27 13,-13 0,53 0,-53 0,39 0,-39 0,0 0,13 0,-26 0,13 0,-13 0,13 0,-40 0,27 0,-27 0,26 0,-25 0,12 0,-13 0,1 0</inkml:trace>
  <inkml:trace contextRef="#ctx0" brushRef="#br0" timeOffset="62230.46">11060 1667,'0'13,"0"14,13-14,-13 26,0 14,0-13,13 13,0-13,-13 13,0 13,0-13,0-14,0 14,0 0,0-26,0 26,0-27,0 27,0-13,0-1,0 1,0-14,0 14,0-13,0 26,0-27,0 14,0-1,0-12,0 13,0-1,0-12,0 12,0-12,0-1,0 14,0-27,0 14,0 12,0 1,0-14,0 1,0-1,0 1,0-1,0 1,0-1,0 1,0-1,0 1,0-1,0 1,0-1,0 0,-13 1,13-1,-13 14,0-14,13 14,0 0,-14-14,14-12,0-1,0 0,-13 0,13-26</inkml:trace>
  <inkml:trace contextRef="#ctx0" brushRef="#br0" timeOffset="62998.5">9816 3903,'27'0,"-1"0,27 0,13 0,27 0,-27 0,40 0,-27 0,27 0,-40 0,13 0,14 0,-40 0,0 0,-27 0,14 0,-27 0,0 0</inkml:trace>
  <inkml:trace contextRef="#ctx0" brushRef="#br0" timeOffset="65577.97">9962 2103,'13'0,"26"14,14-14,14 13,-1 0,66 14,-39-14,-27-13,66 0,-66 0,40 0,-40 0,14 0,-41 0,-26 0,14 0,-40 0,-1 0</inkml:trace>
  <inkml:trace contextRef="#ctx0" brushRef="#br0" timeOffset="66366.5">9922 2580,'13'0,"40"0,13 0,53 0,-26 0,66 0,-54 0,41 0,-67 0,-13 0,-13 0,-26 0,-14 0</inkml:trace>
  <inkml:trace contextRef="#ctx0" brushRef="#br0" timeOffset="67174.52">9790 2977,'53'0,"-1"0,67 0,-13 0,40 0,-27 0,40 0,-54 0,-12 0,0 0,-54 0,-12 0,-14 0</inkml:trace>
  <inkml:trace contextRef="#ctx0" brushRef="#br0" timeOffset="68086.48">9737 3307,'13'0,"27"0,26 14,13-1,53 0,-13 0,27 14,-14-27,14 0,-54 0,1 0,0 0,-54 0,-12 0,-14 0,13 0,-12 0,25 0,1 0,-13 0</inkml:trace>
  <inkml:trace contextRef="#ctx0" brushRef="#br0" timeOffset="73950.5">10729 1931,'13'0,"14"0,-14 0,40 0,0 0,26 0,-39 0,26 0,-26 0,12 0,-25 0,13 0,-14 0,-13 0,14 0</inkml:trace>
  <inkml:trace contextRef="#ctx0" brushRef="#br0" timeOffset="74650.7">11377 1733,'0'13,"0"40,13 0,1 13,-14-13,0-13,0 0,0-1,0-12,0-14,0 0,0-39,0 12,0-12,0 13</inkml:trace>
  <inkml:trace contextRef="#ctx0" brushRef="#br0" timeOffset="75142.52">11377 1773,'13'0,"14"0,-1 0,14 0,39 0,-13 0,27 0,-14 0,1 0,12 0,-39 0,0 0,-13 0,-14 0,-12 0</inkml:trace>
  <inkml:trace contextRef="#ctx0" brushRef="#br0" timeOffset="75519.02">12158 1773,'0'39,"0"1,13 0,0-1,-13 14,13-13,-13 0,0-1,0-12,0-1,0-12,0-1,0 0,-13-13,0-13</inkml:trace>
  <inkml:trace contextRef="#ctx0" brushRef="#br0" timeOffset="76023.18">11470 2183,'13'0,"13"0,27 0,0 0,40-13,-27 13,40 0,-14 0,-12 0,12 0,-39 0,-26 0,-1 0,-26-14,-13 14,0 0,0 0</inkml:trace>
  <inkml:trace contextRef="#ctx0" brushRef="#br0" timeOffset="76831.53">11456 2342,'0'13,"0"13,0 1,0-1,0 14,0 0,0-14,0 0,0 1,0-14,0 0,0-26,0 0,0 0,0-1</inkml:trace>
  <inkml:trace contextRef="#ctx0" brushRef="#br0" timeOffset="77326.52">11496 2275,'27'0,"-1"0,14 0,39 0,1 0,25 0,-39 0,40 0,-26 0,-27 0,0 0,-14 0,1 0,-27 0,27 14,-27-14,0 0,1 0,-1 0,0 0</inkml:trace>
  <inkml:trace contextRef="#ctx0" brushRef="#br0" timeOffset="77902.48">12343 2302,'0'26,"0"1,0-14,0 0,0 27,13-27,-13 14,0-14,0 13,0-12,0-1,0 0,-13 0,13 0,0 1,-13-14,13 13,0 0,-14-13</inkml:trace>
  <inkml:trace contextRef="#ctx0" brushRef="#br0" timeOffset="78567.5">11576 2606,'26'0,"14"0,13 0,39 0,14 0,0 0,0 0,-14 0,1 0,-53 0,-1 0,1 0,-27 0,0 0,-26-13</inkml:trace>
  <inkml:trace contextRef="#ctx0" brushRef="#br0" timeOffset="79262.57">10795 2381,'13'0,"27"0,13 0,26 0,-13 0,27 0,-40 0,-13 0,-14 0,0 0</inkml:trace>
  <inkml:trace contextRef="#ctx0" brushRef="#br0" timeOffset="81830.47">10517 1892</inkml:trace>
  <inkml:trace contextRef="#ctx0" brushRef="#br0" timeOffset="86270.82">11430 2752,'13'13,"-13"0,0 27,0-27,0 27,0-27,0 13,0 1,0-1,0 1,-13-1,0-26</inkml:trace>
  <inkml:trace contextRef="#ctx0" brushRef="#br0" timeOffset="86694.81">11443 2699,'0'0,"27"0,26 0,0 0,13 13,13-13,0 0,40 0,-13 0,-13 0,-14 0,1 0,-27 0,-27 0,-13 0</inkml:trace>
  <inkml:trace contextRef="#ctx0" brushRef="#br0" timeOffset="87295.52">12369 2712,'0'13,"0"0,0 14,0 13,0-1,0 1,0 0,0-14,0 1,0-1,0-13,0 0,0 1,-13-14,-27 0,1 0,-14-14,0 14,-27-13,-12 0,26 0,-14 0,27 13,-13 0,13-14,14 14,12 0,14 0,-13 0,12 0,-25 0,25 0,-12 14,-1-14,14 0,-13 0,26 13,13-13</inkml:trace>
  <inkml:trace contextRef="#ctx0" brushRef="#br0" timeOffset="87927.37">11456 3175,'0'13,"0"0,0 14,0-14,0 0,0 1,0-28,0 1</inkml:trace>
  <inkml:trace contextRef="#ctx0" brushRef="#br0" timeOffset="88270.65">12263 3109,'0'0,"27"0</inkml:trace>
  <inkml:trace contextRef="#ctx0" brushRef="#br0" timeOffset="89270.62">11483 3109,'13'0,"14"0,-14 0,53 0,-13 0,40 0,-1 0,-26 0,67 0,-54 0,40 26,-66-26,13 14,-26-14,-14 0,-13 0,-13 13,14 0,-14 13,0-12,0 12,0-13,0 14,0-1,0-12,0-1,-14-13,14 13,0 0,-13-13,0 13,-13-13,12 0,-25 0,25 0,-25 0,12 0,-12 0,-41 0,40-13,-26-26,-13 12,-27-13,27 14,13 13,-1-1,15 1,-1 13,26 0,14 0,0 0</inkml:trace>
  <inkml:trace contextRef="#ctx0" brushRef="#br0" timeOffset="89887.51">11549 3532,'0'13,"0"27,0-13,0 12,-13-12,13 12,0-25,0 12,-13-13,13-39,0 13,-14-14,14 1,0-1</inkml:trace>
  <inkml:trace contextRef="#ctx0" brushRef="#br0" timeOffset="90927.33">11509 3572,'14'0,"-1"-13,13 13,14 0,-14 0,14 0,0 0,13 0,-14 13,14-13,0 0,-13 13,53 0,-54 1,54-1,-53 0,12-13,-12 0,-13 0,-14 0,0 0,0 0,1 0,-14 26,0 1,0 13,0-14,0 1,0-1,0 14,-14-27,14 0,0 0,-13-13,-13 0,-1 0,14 0,-27 0,1 0,-14 0,0-13,-13-13,-1 12,-12 1,-14-13,41 26,-41-13,53 13,1 0,12 0,1 0,12 0,1 13,-13-13,12 0,-12 0,13 0,26 0</inkml:trace>
  <inkml:trace contextRef="#ctx0" brushRef="#br0" timeOffset="91526.7">10755 3664,'14'0,"12"0,27 0,40 0,-27 14,26-1,-12-13,-41 0,27 0,-39 0,-14 0,0 0</inkml:trace>
  <inkml:trace contextRef="#ctx0" brushRef="#br0" timeOffset="92294.54">10861 3201,'0'-13,"13"13,14-13,-1 13,14 0,-27-13,27 13,0 0,-1-13,-25 13,-1-14,0 14,0 0,0 0,1 0,-1 0,13 0,-12 0</inkml:trace>
  <inkml:trace contextRef="#ctx0" brushRef="#br0" timeOffset="93062.5">10782 2791,'13'0,"13"-13,1 13,13 0,-1 0,14 0,-13 0,0 0,-1 0,-12 13,12-13,-12 0,-14 0,0 0,1 0,12 0,-13 0,0 0,1 0,-1 0,0 0</inkml:trace>
  <inkml:trace contextRef="#ctx0" brushRef="#br0" timeOffset="174079.03">9340 2593,'-13'0,"-1"13,-12 0,-1 1,1 25,0-25,-54 12,40 14,-39-1,39-25,-26 12,40-13,13-13,-1 0</inkml:trace>
  <inkml:trace contextRef="#ctx0" brushRef="#br0" timeOffset="174447.07">8864 2580,'13'0,"0"13,0 13,14-12,-1 25,1 1,-1-14,-13 14,27-13,-27-1,14 1,-14-1,0-26,0 0,-13-26</inkml:trace>
  <inkml:trace contextRef="#ctx0" brushRef="#br0" timeOffset="207063.03">2778 6152,'13'0,"-13"13,0 13,0-13,0 14,0-1,0 1,0 13,0-1,0-26,0 27,0-27,0 14,0-1,0-12,14-14</inkml:trace>
  <inkml:trace contextRef="#ctx0" brushRef="#br0" timeOffset="207559.03">2738 6178,'0'0,"14"-13,-1 13,13 0,-12 0,12 0,-13 0,1 13,-1-13,0 26,0-12,14-1,-27 0,13-13,-13 13,0 1,0-1,-27 0,14 14,-13-27,-14 13,27 0,-14-13,1 0,13 0</inkml:trace>
  <inkml:trace contextRef="#ctx0" brushRef="#br0" timeOffset="208247.33">3029 6138,'0'40,"14"26,-1 27,-13-54,0 1,0 0,0 0,0-1,-13-39,13 13,0-26,0 0,13-13,-13 12</inkml:trace>
  <inkml:trace contextRef="#ctx0" brushRef="#br0" timeOffset="209143.03">3241 6416,'0'0,"-13"0,13 13,-27 1,14-1,13 0,-13-13,13 13,0 1,0-1,13-13,0 13,1-13,12 0,-13 0,-13-13,14 0,-14-1,0 1,13 13,-13 13,13-13,-13 14,0-1,13-13,-13 13,14-13,-1 0,0 0</inkml:trace>
  <inkml:trace contextRef="#ctx0" brushRef="#br0" timeOffset="209992.03">3360 6443,'0'13,"13"-13,-13 13,0 0,14 1,-1-1,-13 0,13-13,-13 13,13-13,1 0,-1 0,0 0,0 0,1-13,-1 0,-13 0,0-1,13 1,-13 0,0 0,0-1,0 28,0 12,-13-13,-14 14,27 12,-13-12,-13 39,26-39,-14-1,-12 0,26 1,0 13,-13-27,13-26,13-1,0 1</inkml:trace>
  <inkml:trace contextRef="#ctx0" brushRef="#br0" timeOffset="211478.93">3612 6482,'13'0,"0"0,13 0,-12 0,-1 0,13 0,-12 0,-1 0,0 0,0-13,-13 0,0 0,0-1,0 1,0 0,-26 13,13 0,-1 0,1 0,13 13,0 14,-13-14,13 0,0 0,0 1,0-1,0 0,13 0,-13 0,13 1,1-14,12 13,-13-13,1 0,-1 0,0 0,0 0,0 0,1 0,-1 0,0 0,-13-13,0-1,0 1,-13 0,13 0,-13 0,13-1,0 1,0 0,0 0,0-1,26 1,-26 0,13 13,1 0,-1 0</inkml:trace>
  <inkml:trace contextRef="#ctx0" brushRef="#br0" timeOffset="214639.21">2738 6720,'14'0,"25"0,14 0,27 0,12 14,27 12,27-13,-27 1,26-1,-39-13,40 0,-80 0,13 0,-39 0,-27 0,0 0</inkml:trace>
  <inkml:trace contextRef="#ctx0" brushRef="#br0" timeOffset="-206106.01">1720 7554,'0'13,"0"27,0-14,0 14,0-14,0 1,0-1,0 1,0-14,0 0,0 0,13-13,0 0,27 0,0-26,-1 13,-12-14,-1 14,1-13,-1-1,-26 14,0 26,-13 0,-14 1,14 12,0-13,0 1,13 12</inkml:trace>
  <inkml:trace contextRef="#ctx0" brushRef="#br0" timeOffset="-205681.7">1984 7779,'0'13,"0"0,0 0,0 1,14-14,-1 0,13-14,-12-25,-14 26,13-1,-13-12,0 13,0-1,-13 14,-1 0,14 14,0-1</inkml:trace>
  <inkml:trace contextRef="#ctx0" brushRef="#br0" timeOffset="-205313.7">2209 7580,'0'14,"0"-1,0 13,0 1,-13-14,13 13,0-12,-13-14,13 13,0 0,0 0</inkml:trace>
  <inkml:trace contextRef="#ctx0" brushRef="#br0" timeOffset="-204977.69">2249 7541,'0'13,"0"0,0 14,0-1,0 14,0-14,0 14,0-27,0 14,-13-1,13-13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11-19T19:10:25.5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3913 1909 110,'0'-17'80,"-7"1"-78,7 2 8,0 0 28,0 5-13,0 2-7,0 3-7,0 3 1,0 1 0,0 0-5,7 13-4,3 9 9,-3 12 15,6 11-3,-3 7-5,-5 5-5,1 4-4,-2 2 1,-4-4-7,0-3 2,0-6-4,0-7 3,0-5-5,0-7 0,0-4 0,2-6-2,5-4 0,1-4-11,1-4-16,4-6-28,-4-3-27,-3-9-64</inkml:trace>
  <inkml:trace contextRef="#ctx0" brushRef="#br0" timeOffset="319.89">3977 1798 49,'-4'1'146,"4"-1"-132,0 0-16,0 0-4,6 1 8,15-1 2,10 0-2,14 0-2,4-4 4,5-1-4,-3 0 1,-2-2-1,1 1 0,-5 1-2,2-1-8,-8 2-8,1 1-14,-10 1-20,-6 2 1</inkml:trace>
  <inkml:trace contextRef="#ctx0" brushRef="#br0" timeOffset="536.1">4554 1783 0,'-17'6'33,"2"2"2,0-1 3,0-1-6,4-1-5,5-1-10,-1-3-8,7 1 1,0-1-7,0 1-4,0 4 1,7 3 9,-1 4 6,3 4 2,1 5-1,-3 6 4,6 6 1,-7 6-7,-2 5-6,1 3-1,-5 3-3,0 1-2,0-5 0,-3-1 0,1-7 0,-2-3-3,0-5 1,4-1 1,0-4-1,0-4-1,0-1 1,-2-4-6,2-3-5,0-2-10,-3-4-14,1-4-24,-6-2-54</inkml:trace>
  <inkml:trace contextRef="#ctx0" brushRef="#br0" timeOffset="735.79">4076 2591 79,'-13'6'157,"8"-5"-144,1 2-14,4-3 10,0 0 9,17 0-16,3 0 9,10 0 7,13-5-3,-1-3-5,6 1 0,-3-1-5,-2 4-4,2-1 0,-5 3-1,-1 2-5,-3 0-24,-3 0-24,-8 0-66</inkml:trace>
  <inkml:trace contextRef="#ctx0" brushRef="#br0" timeOffset="1135.66">3940 1947 28,'-2'1'195,"2"-1"-198,2 0-13,11 0 21,7 0 2,5 0-5,5 0-2,3-1 0,3 1-4,-2 0-25,-4-1-49</inkml:trace>
  <inkml:trace contextRef="#ctx0" brushRef="#br0" timeOffset="1291.82">4112 2089 8,'-2'2'140,"2"-1"-147,6 0-2,5-1 12,8 0 1,5-2-3,2-2 1,2-1-2,-3 2-15,-8 2-31,-2-1-35</inkml:trace>
  <inkml:trace contextRef="#ctx0" brushRef="#br0" timeOffset="1435.96">4125 2237 3,'-9'10'124,"3"-4"-119,6-3-7,0-1 4,6 0 1,3-2 1,6 0-2,6 0 1,-1-1-3,3-2 0,-3 0-12,-3 1-35,0 0-38</inkml:trace>
  <inkml:trace contextRef="#ctx0" brushRef="#br0" timeOffset="1571.26">4101 2379 26,'-15'10'-26,"5"-2"89,10-2-44,-3-2-17,3-1-1,3-1 1,12-2 0,0 0 0,4 0-3,2-5-8,-1-1-24</inkml:trace>
  <inkml:trace contextRef="#ctx0" brushRef="#br0" timeOffset="1711.9">4172 2472 0,'-8'9'7,"8"-5"134,-3 0-139,3-2-1,0 0 11,9 0-2,6-2-4,9 0-3,-3-1 2,3-4-5,1-2-2,1 2-26,-2-4-34</inkml:trace>
  <inkml:trace contextRef="#ctx0" brushRef="#br0" timeOffset="2455.56">3726 1213 19,'-9'-9'101,"-6"2"-64,0 0-28,0 3 16,-8 2 0,6 2-5,-5 0-11,5 2-1,-7 4-1,5 3 4,2-1-3,-2 3 5,6 0 2,6 3-8,3 2-3,4 2-3,4 4 2,11-3-1,9 4-2,-1-1 1,14 0 1,-7 2-1,-4-1-1,2 0 2,-9-2-2,-4 0 1,-7-3-4,-8 1 0,0-5 0,-15 0 1,-6-2 0,-5-2 4,-4-2-1,-4-5 2,-3-3-4,5 0 3,7-9-2,3-5-14,7-5-20,13-2-24,2-1-32</inkml:trace>
  <inkml:trace contextRef="#ctx0" brushRef="#br0" timeOffset="2779.38">3780 1483 14,'10'6'5,"1"0"21,4-4-19,6-1-1,3-1 5,4-3-4,-4-5-4,6-1-1,-11-2 0,2 0-2,-6-3 0,-6 1-1,-3 1-2,-6 1-2,0 2 3,-15 1 5,0 3 0,-4 4 5,-2 1 7,1 1 11,-3 7-6,3 4 1,-1 3-2,2 2-3,8 2-8,-2-2-3,7 0-2,6-3 1,0-2-4,0-4 0,15 0-2,-3-3 4,10-4-2,-1-1 2,3 0 1,0-3 0,1-4-3,-1-1-18,-3-1-24,3 1-17,-9 0-29</inkml:trace>
  <inkml:trace contextRef="#ctx0" brushRef="#br0" timeOffset="3203.78">4133 1439 10,'0'2'-2,"0"1"79,0-1-56,0 3-8,3 3 16,1-1-14,2 2-6,-6-2-2,2 0-5,1 0-1,1-3 1,-4-2 1,0-1-1,0-1 7,0 0 11,0 0 7,0-1-1,0-6-11,-7-1-13,1-4 2,4 0 1,-5 1-4,5 0 5,2 1-4,-4-3 0,4 1-5,0 0 3,4 1-1,5 0 0,-3 4-4,3 2-5,-3 3-20,3 2-29,-3 0-41</inkml:trace>
  <inkml:trace contextRef="#ctx0" brushRef="#br0" timeOffset="3551.8">4260 1420 56,'0'0'54,"0"0"-53,0 0 23,0 8-9,0 2-9,0 3 5,0 1-1,6-1-7,3 0 2,-3-2-1,7-2-2,-4 0 3,-3-4-1,3-2 1,-7 1-3,5-4 3,-5 0 3,2 0 5,-2-9 9,5-2-3,-1-4-7,-2-2-4,1-2-4,-5 0 1,10 2-2,-5 0-3,1 3-2,3 3 0,-7 3-2,8 3-21,-3 5-32,-5 0-41</inkml:trace>
  <inkml:trace contextRef="#ctx0" brushRef="#br0" timeOffset="3975.54">4453 1468 27,'7'0'-17,"-1"1"67,0-1-25,3 0-8,2 0 4,4 0-9,-2-2-5,2-4-5,4 1 0,-8-2 0,1 0 2,1-2-3,-4 0 1,-7-1 2,5 2 0,-7 0-2,0 2 2,0 3-1,0 0 4,-9 3 1,0 0 0,-6 2-3,0 7 0,2 1-3,1 3-1,3 0 1,3-1 0,6 0-2,0-2 0,2-1 0,11-2 2,-1-3-2,3 0 2,3-3 2,3-1 1,1 0-2,3 0 0,-3-1-3,1-3 3,-8 2-1,2-1-4,-1 2 2,-8 0 1,5 1-1,-7 0-1,-3 0 0,3 0 0,-6 0 1,0 0 0,0 0 2,0 0 7,0-2 5,0-6 2,-6-3-2,3-4 4,-3-2 7,0-1-12,6 1-2,-3 2-4,3 4-3,3 2-9,12 3-1,10 4-5,10 2-8,5 0-33,1 4-24,6-3-120</inkml:trace>
  <inkml:trace contextRef="#ctx0" brushRef="#br0" timeOffset="5679.46">12006 2001 15,'0'2'154,"0"9"-156,-7 8-4,1 9 16,4 6 17,-7 4-12,9 2-9,-4-1-2,4-5 5,0-4-2,0-5-3,0-6-1,4-5 0,-2-3-2,1-6-1,1-3 0,-2-2 0,2-1 0,5-10 0,-7-8-9,6-6-11,-3-6 0,-5-5-5,0-2 7,0-6 8,-5 3-3,1-4-4,0-1 3,4 4 9,0 5 6,0 4 1,9 9 6,5 5 9,-7 3-4,10 0 4,3 2 0,5 1 5,-1 1-6,6 2-5,2 3-2,0 1-4,0 5-2,-2 1-3,2 1-1,-3 8 2,-4 2-1,-1 4 1,-9 3-1,0 4 4,-7 3 2,1 4 7,-1 2-1,-3 0 0,-3 3-2,6 1-2,-1-2-4,0-1 0,-1-1 0,0 0-2,-3-5-1,7-1 1,-8-3-2,1-5 0,-3-1 0,0-2 0,0-3-8,-9 0-9,-2-2-12,-8-2-29,-1-4-44</inkml:trace>
  <inkml:trace contextRef="#ctx0" brushRef="#br0" timeOffset="5843.75">12096 2344 163,'-9'5'85,"3"-3"-83,2 0 3,4-2 26,0 0-3,0 1-22,8-1-6,3 0 5,8 0 4,5 0-1,1-3-4,4-3-2,1 1 0,4 0-1,2 1-3,-3 1-2,-1 3-17,0 0-34,-6 0-49</inkml:trace>
  <inkml:trace contextRef="#ctx0" brushRef="#br0" timeOffset="6487.83">12109 2035 3,'0'0'162,"0"0"-129,0 0-32,0 7 2,0 6 7,-7 7-3,5 2-1,2 1-3,0-3 0,0 0-3,0-4 0,0-2 1,0-4-2,2-4 2,-2-3-1,0-3 0,3 0 7,-3-2 2,0-7-5,0-5-4,0-3 2,0-2-1,0 0-1,0 0 1,4 2 1,-2 2-3,4 1 1,3 1 0,4 3 2,2 0 1,0-1-1,-4 3 0,4-1-1,0 3 0,-2 0-1,-3 2 1,-1 1-1,-3 3-1,-4 0 0,7 0 1,0 2 2,1 7-2,1 3 0,2 4 3,-3 3 2,-5 1-4,-3 4 4,5-2-1,-7 1 0,2-1-5,-2-4 2,0 0 1,0-3-1,0-3 2,-2-2-2,2-2 2,-7-3 0,5-1-2,2 0 1,-5-2 1,-5-1-1,-5-1-4,0 0-9,-9 0-2,-1-1 1,1-3 3,-6 0 4,10 2 2,-5 2 4,10-2 0,6 2-1,9 0 0,0 0-5,15 0-17,9 0-1,6 0-4,9-1-19,1-3-52</inkml:trace>
  <inkml:trace contextRef="#ctx0" brushRef="#br0" timeOffset="7128.05">12090 2347 14,'0'4'6,"0"-2"122,0 2-123,-5 1 2,-5 3 20,5 0-11,-5 2-12,-3-1 2,2 3 2,-2-1-2,-2 1-1,4-2 3,-4 1 2,2-3 0,5-1-1,-1 0 0,1-4-1,6 1-4,-1-2-3,3-2 0,0 0 1,0 0-2,0 0-2,0 0-3,0 0-10,0-3-12,5-1-4,3-1-13,-3 3-9,-1 0-11,-2 1 11</inkml:trace>
  <inkml:trace contextRef="#ctx0" brushRef="#br0" timeOffset="7343.71">11929 2487 25,'-2'1'100,"2"-1"-91,0 0 3,-3 0 22,3 0-10,0 0-14,0 0-6,0 0-2,0 1 0,5-1 1,5 2 4,3 0 6,4 0-3,11-1-5,6 0-1,-3 2-2,9-2 1,7 0-3,-6 1 0,4-2 3,7 2-1,-7 0-1,4 0-2,-2 0 1,1 0-2,-3 0-11,-5-2-15,-3 2-17,-13 0-23,-7-1-17</inkml:trace>
  <inkml:trace contextRef="#ctx0" brushRef="#br0" timeOffset="7739.75">12450 2379 68,'2'-1'13,"6"-1"-15,6 2 20,-4 0 3,5 0-14,2 0 4,-2 5 8,7 2 3,-7 1-4,2-1 0,-2 4-2,4-3-3,-4 2-4,0-2-1,0-1 0,-2 2-6,2-2-2,-6-4 1,-3 3 1,-1-2-7,-1-2-26,-4 1-44,0-3-59</inkml:trace>
  <inkml:trace contextRef="#ctx0" brushRef="#br0" timeOffset="8123.25">12150 2402 57,'0'1'-45,"0"-1"186,0 0-123,0 0-10,-1 3 13,-3 3-11,-2 1-11,-3 1 1,3 2 2,-3-1-1,-1-2-1,5 1 0,-5-3 1,5-1 0,5-2-1,-4-2-2,4 0-1,0 0-8,0-2-18,6-6-13,3-1 3,4-1-11</inkml:trace>
  <inkml:trace contextRef="#ctx0" brushRef="#br0" timeOffset="8357.28">12263 2393 39,'-6'3'108,"-1"0"-107,5 1-1,-4 3 18,-1 2-9,5-2-8,-6 1 1,8-2-1,-2-2-2,2-1 0,0 1-1,0-4-2,0 0-2,2 0-5,2 0-8,2-6-12,1-2-9,-7-2-12</inkml:trace>
  <inkml:trace contextRef="#ctx0" brushRef="#br0" timeOffset="8404.82">12263 2393 7</inkml:trace>
  <inkml:trace contextRef="#ctx0" brushRef="#br0" timeOffset="8603.64">12263 2393 7,'5'-15'26,"-5"15"14,4 6-11,-4 2 1,2 3-15,4 2-3,1-1-6,3 0-2,-5-2-2,1-1 0,-1-4-3,1 1 1,3-5 0,-3-1-3,3 0-5,-1-4-11,-1-2-6,1-2-7,-6-4 2,1 2 3,-3-2 13,2 0 10,-2 2 4,4 1 5,0 2 7,-4 4 10,0 1-3,2 2-6,-2 0-2,0 4 6,7 6 7,-1 4-16,-4 3-5,5 0-3,-1 0 0,-1-2 0,1-2 0,0-2-8,3-3-8,-1-2-7,-1-2-15,1-4-3</inkml:trace>
  <inkml:trace contextRef="#ctx0" brushRef="#br0" timeOffset="8735.92">12476 2422 0,'8'-8'36,"-8"2"9,2 4-8,1 0-20,7 2-5,-5 0 2,5 5 3,-8 4-3,7 1-5,0 2-6,1-1-3,-5 0-1,1-2-7,-2-2-15,-2 0-31,-2-3-64</inkml:trace>
  <inkml:trace contextRef="#ctx0" brushRef="#br0" timeOffset="9003.67">12045 2406 74,'0'1'65,"0"0"-25,0-1-48,10 2 19,1-2 20,8 2-13,1-2-8,7 0-1,5 0 3,7-4-5,-4-1-6,5-1 1,-1 2-2,0 0 0,1 0-5,-8 0-6,1 1 0,-5 3-1,-1 0-6,1 0-4,-11 0-6,5 3-2,-11 2-29</inkml:trace>
  <inkml:trace contextRef="#ctx0" brushRef="#br0" timeOffset="9248.19">12075 2416 16,'12'0'99,"6"0"-88,7 0 40,1 4 3,8 0-23,-1 2-5,3 1 4,2 0-12,-3 0-10,1-1-6,-3-2-2,1-2-12,-4-2-35,-4-5-63</inkml:trace>
  <inkml:trace contextRef="#ctx0" brushRef="#br0" timeOffset="10143.58">12057 1149 228,'-12'-4'25,"-10"1"-28,5 3 13,-5 0 23,-1 4-22,-9 8-8,1 5 0,-3 3 3,-2 5 9,4 3-2,6 2 3,6 1 1,5-1-8,11-4-5,4-2-1,4-2 0,18-4-3,10-3-3,7-3 1,6-5 2,4-3-13,-4-4-16,4-1-22,-5-9-45,-12-5-101</inkml:trace>
  <inkml:trace contextRef="#ctx0" brushRef="#br0" timeOffset="10391.32">12190 1173 27,'-10'13'195,"9"3"-199,-9 4 5,5 3 20,1 1-5,0 1-8,4-3-7,0-2 1,0-3-1,0-3 0,0 0-3,9-3-6,1-2-12,-1-3-14,0-3-36,-7-3-62</inkml:trace>
  <inkml:trace contextRef="#ctx0" brushRef="#br0" timeOffset="10571.73">12283 1350 81,'0'3'11,"0"2"-13,-3 3 30,3 2 0,-2 1-15,2 2-4,-4-2-3,4 1-3,0-4-4,0 0 0,0-3-9,4-3-11,1-2-28,1-1-25</inkml:trace>
  <inkml:trace contextRef="#ctx0" brushRef="#br0" timeOffset="11007.46">12332 1284 45,'0'0'65,"0"0"-75,0 0 9,0 4 10,0 3-6,0 1-3,2 0 1,5 0-1,3-1-1,-5-1 1,5-1 0,-3-1 2,10 0-1,-9-2 3,5-1 2,-2-1 7,4 0 2,-2 0-2,2 0-3,0-4-5,-4-1-3,4 2-1,-2-3 1,-3 2-1,-1 3-1,-7-2-1,-2 3 2,0 0 1,-2 0 1,-7 0-7,-6 6 3,-8 3 2,6 4 4,3-1 6,4 1-1,5-2-4,1-2-2,4 0-3,4-2 1,3-3 0,6-1 2,6-3 0,1 0 4,5 0 0,-5-7-5,5 0 2,-6 0-5,1-1 0,-9 2 0,2 1-3,-11 3 3,6 1 0,-8 1 0,0 0 2,0 1-1,0 7-1,0 2 4,-4 1 4,4 0-1,0-1-4,9-3-1,3-1 0,3-3 1,3-3 2,1 0-1,-2-1-1,-2-6 1,4-1-4,-4-3-13,-2 1-10,2-1-15,-10 0-24,5-2-52</inkml:trace>
  <inkml:trace contextRef="#ctx0" brushRef="#br0" timeOffset="11183.62">13023 1053 257,'-1'0'8,"-9"0"7,3 11 23,1 5-29,-3 7-5,3 6-3,4-1 1,-2 3 0,1-2-2,3 1 0,0-4 0,0-4 0,7-1-10,-1-5-18,-1-2-18,-1-4-29,-4-4-34</inkml:trace>
  <inkml:trace contextRef="#ctx0" brushRef="#br0" timeOffset="11303.78">12896 1316 81,'-17'-10'65,"2"0"-30,6 3 39,5 1-17,4 2-22,0 3-10,9-3-17,6-1-3,10 0-4,8 0 1,1 0 1,2-1-4,9 2 1,-2-1-6,2-1-53,-4-6-84</inkml:trace>
  <inkml:trace contextRef="#ctx0" brushRef="#br0" timeOffset="13072.14">12012 5239 50,'4'0'141,"-4"1"-134,0 14-13,0 6 7,5 11 22,-3 7-12,6 6-6,-8 3-2,1 2 0,3-2 0,-4 0 1,0-6-1,0-3-1,0-7-2,0-5 0,0-4 2,0-7-3,2-3 0,-2-5-8,7-5-19,-1-3-30,3-8-47</inkml:trace>
  <inkml:trace contextRef="#ctx0" brushRef="#br0" timeOffset="13487.89">12045 5233 177,'-7'-3'0,"5"2"-4,2-1 10,0 1 6,9 0-11,6-3-1,6 1 2,7-1-2,4 1 0,6 0 1,-3 3 0,1 0-2,3 0 2,-2 0 1,3 4-1,-8 0-1,-2 0-1,2 1 2,-6-3-2,-8 1-4,-3-1-1,-5-1 2,-1 0 2,-9-1 1,2 0 1,2 0 0,-4 0 0,0 1 0,0 1-1,0 0 1,0 4 3,0 2 1,0 4 1,0 5 5,0 2 5,0 4 1,2 3-3,-2 1 1,7 4 0,-7 3-3,6 4 0,-6 1-2,2 2-2,5 0-1,-1 1-1,-4-3 3,5-2-3,3-1-3,-5-3-1,1-2 1,-1-1 0,-1-4-2,-2-1-1,2-4 0,-4-2-12,0-2-9,-6-5-11,0-2-11,-7-3-14,-2-5-43</inkml:trace>
  <inkml:trace contextRef="#ctx0" brushRef="#br0" timeOffset="13672.07">12100 5942 93,'-15'0'62,"5"0"-60,5 0 20,5 0 30,0 0-26,5 0-19,7 0 3,10 0 9,8 0-7,6 0-3,7-2-2,2 0 3,4-1 1,-3 0 4,3 1-6,-4-1-8,2 0-3,-2-1-12,-6-2-28,-9 1-51,-6-4-120</inkml:trace>
  <inkml:trace contextRef="#ctx0" brushRef="#br0" timeOffset="14267.65">12115 5383 64,'-6'-4'44,"6"1"-43,-4 2 9,1 1 23,3 1-20,-2 11-16,2 7 10,-4 7 9,0 8-3,4 4-2,0 1-1,0 3-2,0-3-3,0-3-1,0-2-1,0-4-2,0-5 0,0-6-1,0-5-1,0-4 3,0-7-2,4-3-1,0 0 1,-2-7 0,5-8-6,-1-5-16,-4-2-9,5-4-19,-7-1-26</inkml:trace>
  <inkml:trace contextRef="#ctx0" brushRef="#br0" timeOffset="14723.74">12124 5388 119,'0'-1'7,"0"-3"-8,6 1 8,3-1 14,2 2-12,8-3-3,5 0-2,1 2 1,5-1 1,-4 1 2,4 0-4,0 2-3,2 1-1,-8 0 2,-3 0-4,-4 0 1,0 0 1,-12 0 0,1 1-4,-2-1 4,-4 1-2,0-1 1,0 3 0,0 0 3,-4 0-1,0-1 0,2 0-1,2 0 0,-4-1 0,4-1 0,0 0 0,0 0-2,0 0 2,0 0 1,0 1-2,0-1 1,0 0 1,0 0 0,0 0-1,0 0 2,0 0 3,0 0 0,0 0-1,0 0 1,0 0 1,0 0 0,0 2 1,0 0-6,0 1 3,-1 3 2,1 4 2,0 5-3,0 4 1,0 6 7,0 7-2,-4 6 1,4 4-2,0 3-3,0 2-3,0-2-2,0-3 0,0-3-1,0-5 0,0-4 0,0-6-1,4-4 0,-4-4 0,0-4 0,0-4 0,0-3-6,0-3-14,0-2-15,-4 0-22,-2-7-51</inkml:trace>
  <inkml:trace contextRef="#ctx0" brushRef="#br0" timeOffset="14959.97">12090 5984 218,'0'-4'2,"10"-5"-17,5 1 31,9-1 10,1-1-18,1 1-3,7 1 4,1 0 1,2 2-9,-1 0 1,3 2-1,1 1 0,-7 3-1,2 0-1,-6 0-14,-8 0-30,-1 0-59</inkml:trace>
  <inkml:trace contextRef="#ctx0" brushRef="#br0" timeOffset="15623.49">11999 5999 118,'-8'2'-4,"1"2"-2,1 2 27,-3 2 6,7 3-18,-11 3 0,3 3 10,-1 3 0,-8 1-4,3 2-4,-3-2 1,-2 2-3,-3-5 0,3 0-4,-3-3 0,1-2 1,8-2-1,4-3-5,6-3 2,-3-4-1,8 1-2,0-2-6,8-2-13,7-5-5,-1-4-12,3-2-12,8-1-8,-3 1-13</inkml:trace>
  <inkml:trace contextRef="#ctx0" brushRef="#br0" timeOffset="15995.84">11785 6266 50,'-4'0'14,"4"0"24,0 0 5,0 0-23,0 0-11,8 0 4,7 0 3,-4-2-1,10-1-6,1 0 0,8 2 1,4-1-3,5 1 0,6-1 2,-4 1-2,4 0-3,-2 1 0,1 0-1,0 0-3,1 0 1,4 0-1,-4 0 1,-2 0-6,2-3-1,-6 0-5,1 0-6,-14 0-5,-5 1-3,-12 0-3,-1 1-3,-8 1-21,0 0-25</inkml:trace>
  <inkml:trace contextRef="#ctx0" brushRef="#br0" timeOffset="16459.97">12594 6012 144,'-1'-1'6,"-3"-2"3,4 3 40,0 0-29,4 3-21,1 7 9,4 6 12,6 4-5,0 4 2,0 3-5,10-2 2,-5-1-8,9-2 2,-9-2-4,4-2 0,1-4-4,-8-1 0,1-4-1,-6-1-23,-3-6-48,-9-2-83</inkml:trace>
  <inkml:trace contextRef="#ctx0" brushRef="#br0" timeOffset="17147.8">12055 6069 0,'2'-6'31,"1"2"0,-1 0-17,2 1 2,0 1 6,-4 2-1,0 0-8,0 0 4,0 5 7,0 3-11,-10 4-8,1 1 0,-4-1-3,6 0 0,-7 1 0,3-2-1,-2-2 1,2 1-2,-2-3 0,11-1 0,-8-1-2,7-2-10,3-2-13,0-1-13,13 0-9,-2-4-7</inkml:trace>
  <inkml:trace contextRef="#ctx0" brushRef="#br0" timeOffset="17299.95">12156 6033 10,'0'0'33,"0"3"-5,-2 5-15,-2 2 0,-1 3 1,-5 1-3,1 0-5,3 2-2,1-2-2,-5-1-1,5 0-1,5-2 0,-8-2 0,8-1-15,0-4-38</inkml:trace>
  <inkml:trace contextRef="#ctx0" brushRef="#br0" timeOffset="17459.59">12257 6041 124,'-9'9'4,"3"2"-18,-1 4 20,1 3-2,2 1-5,4 0-1,0-1 0,0-4-17,0-1-14,0-3-5,4-3 9</inkml:trace>
  <inkml:trace contextRef="#ctx0" brushRef="#br0" timeOffset="17639.99">12323 6003 85,'-4'9'14,"-3"3"-16,-1 5 15,6 3 4,-2 5-12,3-3-2,1 2 0,0-3-1,0-4 0,0-2-1,0-4-3,5-3 1,-3-3-4,6-3-8,-1-2-12,0-4-19,-1-5-9</inkml:trace>
  <inkml:trace contextRef="#ctx0" brushRef="#br0" timeOffset="17784.62">12390 6007 53,'0'0'23,"0"4"-14,0 9 19,0 5-6,0 3-16,0 4-1,6-1-1,-4 0-2,1-3-1,1-3-1,2-2-1,3-5 1,-3 0-5,3-5-16,1-2-14,-9-4-13</inkml:trace>
  <inkml:trace contextRef="#ctx0" brushRef="#br0" timeOffset="17959.79">12504 6009 127,'-3'20'6,"1"5"9,2 3 12,0 2-16,0-2-8,2-1-1,3-6-1,3-4 0,3-3 0,2-3-2,-2-3-1,-1-6-1,1-2-6,2 0-13,-3-6-16,-5-4-33</inkml:trace>
  <inkml:trace contextRef="#ctx0" brushRef="#br0" timeOffset="18112.44">12585 5996 97,'9'12'4,"-3"4"12,7 1 26,-2-1-27,2 2-11,-1-1 0,1-1 0,-8 1-5,7-4 0,-5-2-5,-1-2-36,-6-4-87</inkml:trace>
  <inkml:trace contextRef="#ctx0" brushRef="#br0" timeOffset="18556.28">12031 6094 12,'-10'1'139,"6"-1"-127,3 0-9,1 0 31,0 0-7,5 0-26,6 0 2,4-1 8,4 1-3,2-1-5,1 1-1,8 0 2,0 0-3,4 0-1,-2 0 0,5 0 0,-1-3-5,-1 1-18,-1 0-6,0 0 0,0 1-3,-12 1-9,2 0-15</inkml:trace>
  <inkml:trace contextRef="#ctx0" brushRef="#br0" timeOffset="18868.58">11991 6171 127,'11'-5'-3,"3"0"6,2-1 29,3 2-17,0 1-11,-2 1 3,5 0 9,4 2 1,4 0-1,8 0 2,1 0-1,2-2-7,4 2-2,8-3-4,1 3-2,0-1-1,1-1-1,-5 1 0,-1-2-6,-6 0-22,-11-1-19,-8 3-18,-11-2-31</inkml:trace>
  <inkml:trace contextRef="#ctx0" brushRef="#br0" timeOffset="20719.8">11939 4588 14,'0'-5'123,"-2"-3"-95,-8 4-26,5 1 22,-3-1 16,6 3-24,-7 0-8,4 1 3,-9 0-2,-1 1 0,-3 5-4,-5 6 4,-5 3 0,2 8 6,-8 4 0,4 5-5,6 4 2,3 2 0,2-1-1,4 0-3,10-4-5,5-5 1,0-6-2,15-5-3,9-4 0,8-4 3,11-5 0,6-4-1,-2 0-2,7-8-7,-2-3-18,-1-2-30,-6-6-40,-8-2-102</inkml:trace>
  <inkml:trace contextRef="#ctx0" brushRef="#br0" timeOffset="23524.02">12171 4720 29</inkml:trace>
  <inkml:trace contextRef="#ctx0" brushRef="#br0" timeOffset="23586.58">12171 4720 59</inkml:trace>
  <inkml:trace contextRef="#ctx0" brushRef="#br0" timeOffset="23696.19">12171 4720 59,'8'-36'21,"-7"21"-16,3-2 14,-4 0 4,2 0-14,-2 0-1,0 0 0,0 2 5,0 2 5,0 3 2,0 3 5,-2 5 0,2 1-3,0 1-4,0 3-10,0 13-4,-4 10 5,4 6 2,0 7-3,-1-2-4,1 1-2,0-2 0,0-1-1,0-3-1,0-5 0,0-4-1,1-7-9,5-4-7,1-3-11,3-7-15,-5-2-21,5-6-35</inkml:trace>
  <inkml:trace contextRef="#ctx0" brushRef="#br0" timeOffset="23911.89">12265 4839 193,'0'8'5,"0"4"-4,3 2 31,1 1-13,-2-1-17,4-2-1,1-1 0,-5-3-1,6-3-7,-3-4-8,1-1-14,-2-3-25,1-8-36</inkml:trace>
  <inkml:trace contextRef="#ctx0" brushRef="#br0" timeOffset="24048.02">12317 4708 207,'-4'0'6,"3"3"-20,1 0 13,0 2 8,5 0-8,4-1 2,3 1-1,-3 0-1,0-1-19,-3-2-26,-2-1-38</inkml:trace>
  <inkml:trace contextRef="#ctx0" brushRef="#br0" timeOffset="24631.69">12398 4868 3,'-12'7'159,"3"-1"-156,3 0-1,6-1 22,0 3-11,2-4-11,8 0 1,5-4 0,7 0 0,3 0 1,-3-3 0,6-6-3,-4 1 0,1-3-1,-5-2-2,-5 0-4,-1 1-6,-9 1-6,-3 2 6,-2 0 2,0 4 2,-6 0 8,-3 5 1,-6 0 1,0 8-3,-2 5 3,-2 3 7,4 3 1,2 2-1,6-1 0,3 0-1,4-3 1,0-2-1,9-5-4,8-2 1,6-5-3,-6-2 0,7-1 1,0-2-1,-3-6 2,1-3-4,-5-1 2,-4 0-2,-1 0 0,-5 5-5,-7 0 2,0 2 3,0 5 2,0 0-3,-7 6 0,5 4 1,2 4 2,0-1 0,0-1 0,9-1 1,2-3-1,8-4 0,-2-2 1,5-2 2,-1-2-3,-2-4 0,1-2-2,-8 1 0,1-2 0,-4 1-12,-3 0-8,-4 2-14,-2 1-28,0 1-45</inkml:trace>
  <inkml:trace contextRef="#ctx0" brushRef="#br0" timeOffset="24855.67">12982 4562 76,'0'0'193,"0"0"-190,2 8-9,2 7 19,5 8 7,-3 8-15,3 2-1,1 3-2,-5-3-1,-3 0 0,5-5 1,-5-3-2,8-3-4,-7-5-9,3-3-9,-2-5-17,-4-4-22,0-4-33</inkml:trace>
  <inkml:trace contextRef="#ctx0" brushRef="#br0" timeOffset="24983.79">12881 4758 60,'-7'-6'167,"7"-2"-140,0 2-6,7 1 22,17-3-8,6 4-17,10-1-10,7 1 0,-1-1-5,3-1 1,0 1-1,-4 1-10,-2-2-43,-11-3-78</inkml:trace>
  <inkml:trace contextRef="#ctx0" brushRef="#br0" timeOffset="34611.96">9044 9355 39,'0'-24'53,"0"4"-21,0 5-3,0 4 10,0 4 2,0 4-14,0 3-9,0 3-12,0 12-6,0 10 7,0 12 7,0 8-5,0 1-5,0 0-2,0-2 1,-1-2-3,1-3 2,0-6-1,-6-3 0,2-4-2,0-8-2,4-5-6,0-6-13,0-7-23,0-3-16,4-14-6,0-8-37</inkml:trace>
  <inkml:trace contextRef="#ctx0" brushRef="#br0" timeOffset="34888.21">9037 9267 15,'0'0'167,"6"0"-130,9 0-44,3-1 7,12-3 5,2 0-1,11 0-2,2-1-2,0-1 0,2 0 0,-6 1 0,2 2 0,-7 2-1,-2 1 0,-8 0-3,2 7 0,-8 2 2,-5 4 1,-1 4 2,-7 1 0,1 4 1,-7 1 2,3 5 3,0 0 0,-4 3 5,0 0-1,0 1 0,0-1-4,0 0-6,-4-2 0,0-1 1,4 0-1,0-3-2,-1-2-6,1-1-8,0-4-11,-8-5-14,6-1-17,-3-5-20</inkml:trace>
  <inkml:trace contextRef="#ctx0" brushRef="#br0" timeOffset="35076.4">9254 9802 34,'-15'8'88,"0"-2"37,0-3-123,8 1 4,5-2 30,2-2-9,0 0-25,9 0-7,6 0 6,8-2 2,14-5 2,3-5 3,5 1 0,-2 2-6,-4 0 1,-3 6-2,-3 3-6,-1 0-21,2 2-30,-6 4-16,-6-1-89</inkml:trace>
  <inkml:trace contextRef="#ctx0" brushRef="#br0" timeOffset="35468.28">9112 9397 36,'0'0'114,"0"7"-59,0 7-55,0 6-1,0 7 11,0 1-5,0 1-3,4-2 0,1-3-4,-3-3 0,2-3-3,0-6-2,-4-2 0,0-6-2,0-3-3,-8-1 0,6-3-11,-3-8-17,-5-5-20</inkml:trace>
  <inkml:trace contextRef="#ctx0" brushRef="#br0" timeOffset="35725.34">9044 9453 15,'0'-21'24,"0"3"3,8 1-4,3 3-6,2 0-4,4 0 1,6 2-2,-3-1 0,5 1-3,1 3-4,2 0-2,-2 1 0,2 3-2,-3 0 0,-1 3 0,-3 2 1,-3 0 3,-3 2 6,-9 7-6,3 1-1,-3 4 3,-1 3 0,-1 4 3,-2 2-1,6 3-1,-8 1-2,5 2 0,1-1-1,3 1 0,-3-4-2,-1-2-2,3-1 0,-1-3 1,1-1 0,-6-5-3,2 2 2,-4-2 0,0 2-1,0-3-10,0-2-13,-6 0-10,-3-2-13,-6-1-9,0-2-6</inkml:trace>
  <inkml:trace contextRef="#ctx0" brushRef="#br0" timeOffset="35864.47">9170 9716 109,'-17'0'103,"10"2"-75,-1-2-4,8 3 10,0-2-21,8 0-14,7 0 1,9-1 4,6 0-3,9-7 2,1-1-1,5-2 1,-6 0-3,0 0-2,-5 3-10,-2 1-22,-4 1-21,-8 3-55</inkml:trace>
  <inkml:trace contextRef="#ctx0" brushRef="#br0" timeOffset="37291.71">8707 8674 43,'15'-30'54,"-5"2"29,-1 2-76,-9 4-3,0 3 28,0 5-5,-8 3-10,-3 4-1,-4 5-2,-5 2-3,-5 2-5,-5 11 3,2 5-1,0 3 2,6 6 3,-1 1-4,6 5-5,8 1 0,9-1 1,0-3-4,17-2-1,5-4 0,8-2 1,0-2 0,4-2 1,-4-1 0,-6-1-1,-3-3 0,-10-2-2,-3-2-5,-8 0-2,-8-1 1,-7-2-2,-7-1 2,-3-3 1,-5-2 3,-2-1 0,2-7-4,6-2-11,7-3-8,4 1-8,11 0-4,2 1-5,8-1 1,14 1 9,3-1 9,5 0-3,3 0-16</inkml:trace>
  <inkml:trace contextRef="#ctx0" brushRef="#br0" timeOffset="37428.21">8777 8794 7,'20'-1'40,"-1"1"2,-8 4 1,2 6-3,-3 3-6,-3 4-4,1 1-8,-7 2-7,7 0-4,-8-2-4,2-2-3,-2-4-1,0-4-3,4-3 1,-4-4-2,0-1 2,0 0-3,0-6-10,0-7-15,0 0-19,0-5-18,0-1-41</inkml:trace>
  <inkml:trace contextRef="#ctx0" brushRef="#br0" timeOffset="38015.78">8910 8750 44,'1'0'12,"7"0"-10,1 0 14,-3 3 1,-4 5-3,7 0 3,-3 5-2,1 2 0,-7 0-6,6 2-1,-6 0-3,0-1-1,0 0-2,0-2 0,2-3-1,1-3 0,1-2-1,-2-3-1,6-2 0,-7-1 1,5 0 2,2-8 1,-1-2-1,2-1-1,5-2 0,-3 0 1,2 2-3,-6 4 1,3 2 1,-1 4-1,4 1 1,-5 0 0,9 7 4,-2 3 1,-4 3-3,4-2 0,-2 0-1,-6-1 3,7-1-2,-5-4 2,-3-1 1,3-3 0,-3-1 0,-1 0-2,1 0-3,7-2 1,-2-3-1,2-2-2,2 0-1,0 2-3,0 0 1,0 4-1,0 1 3,-2 0 1,2 0 0,-4 0 2,1 0 0,5 0 1,-6-6 1,0-1 3,-2-3-1,1-3 0,-5-1-2,3-2-3,-6 1 2,-2-2-2,0 0 2,-10 3 0,3 1-2,-10 4 2,2 2-2,0 6 1,4 1 0,-4 5-3,0 7 2,2 5 0,2 4 3,5 3 0,6 2 0,0 3-1,7-3-1,10 1 2,0-1-3,2-1 0,1-3 0,-1 0 1,-8-4-1,3-1-1,-5-3 1,-9-3 2,0-1-2,0-3 0,-8 1 0,-3-6 0,-4 1-2,-5-3 0,1 0 2,-2-1-1,6-5 0,2-1-7,8-1-6,1-4-14,4-3-6,4-2-7,14-3-12,-3-2-25</inkml:trace>
  <inkml:trace contextRef="#ctx0" brushRef="#br0" timeOffset="38215.97">9631 8524 55,'4'-5'156,"-4"-1"-103,0 6-51,1 0 6,7 4 2,-6 9-5,5 6-2,-5 6-1,2 4 2,-4 3-3,0 0 1,0 0 0,-6 2-1,-1-4 1,5-2-1,2-6-1,0-3-2,0-3-4,0-6-6,0-3-14,0-6-17,2-1-20,-2 0-51</inkml:trace>
  <inkml:trace contextRef="#ctx0" brushRef="#br0" timeOffset="38479.89">9683 8812 161,'0'4'33,"0"2"-28,0-2 13,0 1-3,2 0-11,6-3-4,-1 1 1,2-3 1,5 0-1,-7 0 1,10-7 1,-6-3-1,0-3 1,4 1-3,-5-2 1,3 2 0,-11 0 0,1 1-2,-3 4-1,-3 3 2,-5 4 2,-9 1-2,2 10 0,0 5 3,4 4 3,2 1 5,3 0 1,6-3-2,0-4-5,15-3-1,4-7 5,2-2 2,5-2 0,6-10-7,-1-3-2,3-7-12,0-5-36,-17-3-92</inkml:trace>
  <inkml:trace contextRef="#ctx0" brushRef="#br0" timeOffset="39364.08">8973 9839 0,'2'-4'17,"-2"2"52,0-1 45,0 3-101,0 0-4,0 1 6,0 11-2,-2 4-2,-7 4-3,-4 5-2,5-1-1,-7 0 2,-3-1-3,3-1 3,0-1-1,-8 2 1,6-5-2,2-1-3,0-2 0,6-4-3,3-3-2,6-2-12,0-4-14,8-2-18,7 0-21,7-9-20</inkml:trace>
  <inkml:trace contextRef="#ctx0" brushRef="#br0" timeOffset="39648.71">9531 9812 7,'0'0'50,"0"0"48,0 0-62,0 0-23,0 4 5,4 1-8,2 5-10,5 7 13,12 7 12,-7 4-7,9 3-5,-1 4 0,4-1-7,-3-1 0,-5-2-2,5-4-4,-9-2 0,7-3 0,-8-1-2,-6-4-12,-7 0-17,-2-6-13,-2-2-15,-11-5-24,-6-4-11</inkml:trace>
  <inkml:trace contextRef="#ctx0" brushRef="#br0" timeOffset="39896.21">8951 10234 34,'-11'1'63,"-1"1"31,3 0-94,1-1 5,7 0 27,-3 0-12,4-1-13,0 1 2,4 2-1,5-1 9,8 1 4,11 0-5,6-1 0,12-2 1,7 0-5,11 0-4,-1-2-3,7-1 2,-7 1-5,-1 2-3,-4 0-18,-9 0-37,-10 5-60</inkml:trace>
  <inkml:trace contextRef="#ctx0" brushRef="#br0" timeOffset="40376.5">9151 9854 85,'-4'0'48,"3"7"-47,-7 8 9,6 6 17,-7 4-14,-1 5-10,-1 1-1,-4-1 0,0-2-2,-7-1 0,1-4 0,1-4 0,5-2 2,0-5-2,1-4 0,9-3-9,5-4-19,0-1-29,2-7-28</inkml:trace>
  <inkml:trace contextRef="#ctx0" brushRef="#br0" timeOffset="40552.45">9299 9876 33,'-5'15'180,"-5"1"-191,5 6-2,-3 1 20,6 0-2,-3 0-5,1 1 0,0-5 2,2-4-2,2-3-2,0-3-3,0-6-3,0-2-9,6-1-15,3-4-22,1-6-24</inkml:trace>
  <inkml:trace contextRef="#ctx0" brushRef="#br0" timeOffset="40696.21">9378 9860 33,'-6'8'121,"3"4"-112,-1 5-12,4 2 10,0 2 1,7 2-6,-1 0-1,3-3-2,-1-2-1,1-5-8,4-2-7,-3-4-9,-5-3-10,1-4-13</inkml:trace>
  <inkml:trace contextRef="#ctx0" brushRef="#br0" timeOffset="40868.72">9442 9843 5,'0'0'52,"0"1"-26,0 12-19,1 4 7,7 5-5,-1 3-6,7 2-1,-5-2 1,2 0-2,2-3-1,2-5 2,-4-2-3,1-5 1,5-4-2,-10-2-3,1-4-12,-1 0-24,1-9 0</inkml:trace>
  <inkml:trace contextRef="#ctx0" brushRef="#br0" timeOffset="40988.34">9582 9860 10,'-2'14'82,"2"3"-56,0 8-12,6 0-2,7 2-12,-2-1 0,0 0-4,4-3-9,2-5-21,-2-1-15</inkml:trace>
  <inkml:trace contextRef="#ctx0" brushRef="#br0" timeOffset="41288.31">9014 9971 53,'-1'0'22,"1"0"4,0-3 17,1-2-18,7 1-6,3-3 5,4 2-2,4-1 1,5 1-1,6 1-6,0 1-2,10 1-2,1 0-3,6 1-5,-2 1-2,3 0-6,-8 0-8,-1 0-5,-9 1-14,-6 2-27,-3-2-34</inkml:trace>
  <inkml:trace contextRef="#ctx0" brushRef="#br0" timeOffset="41523.34">8934 10072 66,'15'0'153,"2"0"-159,15-4 7,7-2 27,2-2-11,4 4-11,8-2-4,-5 3-2,7-1-1,-10 2-10,3-1-7,-3 0-6,-4 1-6,-3-1-21,-8 2-21</inkml:trace>
  <inkml:trace contextRef="#ctx0" brushRef="#br0" timeOffset="41752.06">8910 10200 126,'20'2'54,"10"-2"-57,9 0 8,5 0 27,6 0-13,4-4-5,5 1 3,-1-1-7,2 3-9,-6-2-2,0 1-14,-5-2-17,-8 1-28,-3-2-51</inkml:trace>
  <inkml:trace contextRef="#ctx0" brushRef="#br0" timeOffset="47499.13">11809 8316 76,'-5'-14'10,"-3"6"-8,8 3 21,0 4 6,-2 1-12,2 7-15,0 10 9,0 10 14,10 10-4,-8 9-5,11 6 2,-4 2 1,-3 3-6,3-1-1,-9 0-5,0 1-2,0-1-2,-7-1-2,-1-4-1,-7-1 0,2-6-3,2-6 0,1-8-3,5-9-8,-3-7-8,8-5-14,0-8-23,8-1-38</inkml:trace>
  <inkml:trace contextRef="#ctx0" brushRef="#br0" timeOffset="47872">11888 8293 36,'-13'-2'36,"6"-1"29,-3 1-66,3 1 5,5-2 15,2 3-5,0-1-8,0 0-3,5 0 0,14-2 1,6 0 0,4-1 1,11 1-2,5-2-1,3-1 0,7 0-1,5-1 5,7-1 3,4 0 1,8 1-1,5 1-2,8 0-4,2 4-3,1 1 1,-3 0 0,2 1-1,-10 2-4,-5 4-12,-10-1-5,-13 1-3,-7-3-2,-10 2 9,-11 1 8,-11-1 3,-2-3 1,-5 2 1,-5-2 3,3-2 0,-8 4-2,2-2 0,1 2-4,-3 0-6,4 1-13,-2-1-21</inkml:trace>
  <inkml:trace contextRef="#ctx0" brushRef="#br0" timeOffset="48116.27">13634 8266 3,'6'1'20,"-1"0"-21,8-1 2,-7 2 3,0 0-4,7-2 1,-8 0 0,1 0-2,-2 0 2,-2 0-1,-2 0 2,0 0 1,0 0 10,0 0 2,0-3-2,0 2 9,0 0 2,-2 0-4,2-1-2,-4 2-2,4-1-2,0 1-2,0 0-6,0 0-6,-2 0 0,2 0 1,0 0-5,-7 0-14,1 0-34,-5 0-67</inkml:trace>
  <inkml:trace contextRef="#ctx0" brushRef="#br0" timeOffset="48623.75">12420 8597 8,'11'-12'-8,"-5"1"114,2 0-85,-8-1-16,0 2 25,0 3 6,-10 0-19,-5 4-5,-7 3-1,-3 0-5,3 0 0,-12 5 4,4 3-4,0 2 2,-2 1-3,10 3 0,-6-1 0,7 1 1,-1 0 3,14 3-3,1-3 3,7 2-5,13-2 1,6 0-3,7-1 3,7 2 0,-3 0 0,4 2-3,-4-2-2,-6 2 2,-9 0-1,-5-2-2,-10 1 0,0-2 0,-13-1 1,-6-2-6,-2-3 5,-3-1 1,7-5-1,-5-2-2,7-1 0,3-9-5,3-3-14,5-3-24,4 0-13,8-1-19,3 0-33</inkml:trace>
  <inkml:trace contextRef="#ctx0" brushRef="#br0" timeOffset="48756.34">12474 8783 33,'0'16'139,"0"-4"-96,0 4-44,0 1 7,0 0 6,0-3-12,0-2-1,6-4 1,-2-4-13,1-3-12,-3-1-13,6-1-17,-6-12-26</inkml:trace>
  <inkml:trace contextRef="#ctx0" brushRef="#br0" timeOffset="48871.95">12510 8655 179,'0'-4'2,"0"4"-4,4 0 8,-2 0-7,7 7-1,0 2-7,1 1-17,-1-1-22,-3-1-3</inkml:trace>
  <inkml:trace contextRef="#ctx0" brushRef="#br0" timeOffset="49283.67">12600 8749 104,'0'8'19,"0"3"10,0 3 14,0-1-20,0 2-12,0-2 1,0-2-3,0-3-2,0-2 0,0-3-5,4 0 2,-1-2 0,-3-1 1,2 0 2,2-4 0,5-5-2,1-1-4,-5 0-2,10-2 1,-5 1 0,5 2-1,-6-1-2,6 4 1,-7 2 2,5 2 0,-4 2-2,-7 0 2,6 1 0,-8 6 1,5 2 2,-5-1 1,0 4-1,0-2 2,0 0-2,0 1 1,0-4-2,2-1-1,5-1-2,-7-4 1,6 1 1,3-2 0,-3 0-2,3 0 3,1-6-2,1-1-2,0 0-1,-1-1 3,3 2-4,-4 0-1,-7 3 2,4 3 2,-3 0-1,-3 2 3,4 6-1,-4 4 6,2 1 2,2 0-3,0 0-2,1-3 3,1-1-2,-1-4-4,1-1-1,1-2 1,-1-1-2,0-1-9,-1 0-11,3-5-23,-1-3-14,1-3-26</inkml:trace>
  <inkml:trace contextRef="#ctx0" brushRef="#br0" timeOffset="49571.8">13029 8797 155,'-7'4'22,"-3"5"-20,6 2 42,-1 0-21,1 3-19,2-1 1,2-2 4,0 0-6,0-3-1,2-1 1,7-4-1,-3 0-1,7-3 1,-4 0-6,6-3 11,0-4-5,-3-3-2,1 0-3,2-2-1,-6 1-1,-1 0 4,-1 3-7,-5 2 3,2 4 5,-4 1 1,0 1 1,0 0-1,0 7 3,-6 2 0,6 2 3,0 0 0,0-1-1,6 1-4,3-5 2,-3 0-1,3-4-2,2-2-1,2 0-3,2-3-5,-3-5-2,3-1-31,-2-5-36,-6 0-39</inkml:trace>
  <inkml:trace contextRef="#ctx0" brushRef="#br0" timeOffset="49739.74">13278 8624 68,'0'-2'107,"0"0"-102,0 2 54,0 0-11,0 3-38,-4 8-9,1 3 10,1 5-2,-4 2-6,6 1 3,-7 0-2,5 0-3,2-2 0,0-3-3,0-1 1,2-3-16,7-3-18,-3-3-17,3-3-26,4-4-55</inkml:trace>
  <inkml:trace contextRef="#ctx0" brushRef="#br0" timeOffset="50127.88">13450 8823 3,'0'9'90,"0"-3"-56,0-2-26,2-2 22,4-1-8,3-1-9,1 0 0,-1-4 3,0-3-4,1-3 0,-3-2-1,3 0-1,-5-1-1,3 0-5,-8 1-2,0-1-2,0 4 2,-13 1 1,1 4-3,-1 2 0,2 2 0,-4 3 0,0 6 0,-7 4-2,7 3 3,3 2-1,3-2 0,3 0-1,3-3 1,3-2 1,0-4-2,5-1 1,5-5 2,3-1 1,-2 0-1,4-4 1,-2-5 0,2 1-2,-6-1-2,-1 1 0,-1 1-4,-1 4 0,-2 1 2,-4 2-1,0 2-3,0 6 7,0 3 1,0 1-1,0-1 2,5-2-1,5-2-1,-5-4 0,5-3 2,5 0 0,-6 0-2,6-8-4,-7-3-15,8-2-39,-4-2-21,-1-1-24</inkml:trace>
  <inkml:trace contextRef="#ctx0" brushRef="#br0" timeOffset="50292.04">13722 8586 118,'0'0'44,"0"0"-31,0 7 25,0 6-7,0 7-19,0 5-1,-4 4 1,-7 3-3,2 0 2,-6-2-5,5-1-3,5-6-1,-3-2-2,6-3-5,2-5-10,0-5-11,0-2-19,0-4-18,0-2-16</inkml:trace>
  <inkml:trace contextRef="#ctx0" brushRef="#br0" timeOffset="50531.49">13582 8754 44,'-6'-5'75,"4"1"-38,2 2 25,0 1-28,6 1-29,12 0 2,-3 0-2,8 0-5,1 0 0,8 0 0,-2-1 0,0-3-1,-4 0 1,4 1-8,2-2-2,-9 4 2,-7 1 4,-1 0 3,-9 6 3,-6 6 4,0 3 6,-6 6 3,-3 1 0,-6 2-3,6-2-6,-1-2-2,5-4-2,-1-3-3,6-5 1,0-2 0,0-4-1,0-2-10,0 0-8,0-7-5,0-3-24,6-2-17,-6-4-8</inkml:trace>
  <inkml:trace contextRef="#ctx0" brushRef="#br0" timeOffset="50622.58">13836 8718 2,'0'-14'46,"0"2"-3,0 5-4,0 3-10,0 3-12,0 1-13,4 0-4,2 4-1,3 3-13,-7 0-58</inkml:trace>
  <inkml:trace contextRef="#ctx0" brushRef="#br0" timeOffset="51111.73">13984 8799 7,'-3'1'225,"1"0"-225,2 1 24,0 0 17,0 0-34,0 1-7,0-1 1,0-1-1,0-1 0,0 0 1,0 0 0,0 0 2,-4 0-4,-2 3 2,1 0-1,-5 2-1,5 3 4,1 2-1,-2 2-2,6-1 1,0-1 1,0 1-3,0-2 1,2-3 0,8-2 1,-5-2-2,8-2 1,-1 0 1,1-7 1,-4-2-3,2-3 0,-1-1-2,-5 0 1,-1-3-4,-4 3 1,0-1 2,0 1 2,0 1-5,-6 1 2,-3 4-1,2 3 2,1 4 2,4 0 2,2 0-2,0 0 2,0 3-3,2-2 1,7 0 2,4-1 1,4 0-2,2 0 0,5-2 0,-7-1-1,6 1 2,-8 2-2,-4 0 2,-2 0-1,-3 4 0,-2 2-1,-1 3 6,3 0-1,-6 1-3,2-1 2,5 0 1,-1-2 1,3 0 0,-1-2-1,9-3 1,-2 0 2,5-2 2,-1 0-5,2 0-2,-1-2-1,-1 2-2,0-1 1,-12 1 0,3 0-2,-1 0-5,-3 4-5,-6 2-6,3-2-14,-3 2-27,0-3-28</inkml:trace>
  <inkml:trace contextRef="#ctx0" brushRef="#br0" timeOffset="52411.8">13392 8263 24,'-3'-3'14,"3"-1"-14,-2 2 7,2-1 3,-8 1-7,8 0 10,-5-1 4,3 1 0,-2 1 0,-2 1 5,3 0 8,1 0-2,-6 0-5,6 0-1,2 0-2,0 0-3,0 1-4,2 2-5,11 1 2,4-4 2,8 4-3,3-4-3,11 0-1,0 0-1,10-4-2,5-3 4,3 2 2,10 0-2,2 3-3,4 2-2,-3 0-1,-1 0 1,-5 1-6,-4 4-5,-10-3-7,-7 1-1,-9-2 2,-8-1 8,-7 0 8,-10 0 0,-3 0 0,-4 0 1,-2 0 3,0-1 1,0 1-5,0 0 0,0 0 0,0 0-4,4 0-1,-1 0 4,3 0-5,0 0-18,-1 0-6,3 1-1,-3 0 5,1 1-2,-2 0-4,1-1 7,1 0 17,-2-1 6,1 0 0,1 0 2,-2 0 2,5 0-2,-3 0 0,3 0 0,-3 0 0,-1 0-7,-1 0-9,2 0 1,-1 0 7,-1 0 1,5 0-2,-7 2 5,2 1 5,2-3-1,-3 0 6,3 0 11,3 0 4,-7 0-1,11 0 2,-3-1-3,1-3-5,0 1-2,6 0-3,-9 1-3,5 0-4,-4 1 1,0 1-3,-3 0 0,0 0 1,-1 0-2,1 1 1,3 2 1,1 0-1,-1 1 1,0-2-1,3 2 4,1-4 3,-4 0 0,6 0-1,-7 0 0,7 0-2,1 0-2,-4 0-2,6 0 0,-3 0 2,-3 2-2,1 0-2,-8-1 3,5 0 0,-10 0-1,2-1-2,-2 0 3,0 1 1,0-1 4,0 0 0,0 0-5,0 1-1,3-1 0,1 0-1,2 1 2,-4-1 0,7 0 0,-3 1-3,3 0 2,4 0 0,-11 0-3,5 3-3,-1-2 2,-6 2 0,0-2 2,0 0 2,0 1 2,0-3 1,0 0 1,0 0-1,0 0 1,0 0-2,0 0 1,0 0-1,-4 0-1,4 0 0,0 0 0,0 0-2,0 2 2,-2 3 0,-5 2 2,5 6 4,-7 4 2,3 7 4,-1 6-2,1 8-2,4 6-1,2 6-2,0 6-2,0 1-4,0 0-1,0-3 2,0-3-1,2-1 0,2-6 0,-4 0 1,0-4-1,0-1-3,0-2-7,-6-3-9,-3-5-19,3-3-19,2-5-30</inkml:trace>
  <inkml:trace contextRef="#ctx0" brushRef="#br0" timeOffset="53471.78">11858 9322 2,'0'0'8,"0"0"-8,0 0 2,10-3 85,-5 0-70,5-2-15,-3 1 7,10-2 10,-2 2-12,2-2-5,5 1 4,-1 0-2,-1 0 0,1 2-2,7-2 2,-4 3 3,1-2 0,1 2-1,2 2-1,2 0 3,6 0-2,1 0-1,8 1-1,4 5-4,1 1 1,9-1 3,10 1-1,0-3 1,6-1-2,0-2 3,7-1 6,-1-2 2,5-3 0,-2-3 2,-3 2-4,-2 0-6,-3 1-2,-6 3-2,-1 1 0,-5 1-2,-4 0 1,3 6 0,-8-2-4,-5 1 3,3 1-1,-6 1 2,5-1 1,-3-1-1,-4 1 0,3-4 1,-3 0 0,4-1 4,-4-1-1,4 1 0,-4 0 1,3 3-3,-3-2-1,-3 2 0,1-1 0,-8 0-1,3 0-2,-6-1 3,-2 0 0,-6 1-1,-2 0-1,-7-2 2,2 0 0,-2-1-1,4 0 0,0 0 2,-2 0 0,5 0-1,-11 1-1,4 0 0,-5 1 1,-7 0-3,-3 1-1,0 0-7,-13 1-17,-2-2-52,-2-2-99</inkml:trace>
  <inkml:trace contextRef="#ctx0" brushRef="#br0" timeOffset="57443.71">17450 8318 77,'0'-19'20,"0"3"-9,-4 5 34,1 5 0,3 1-15,-2 5-1,2 0-4,0 1-12,-8 11-8,3 5 2,-1 7 0,0 4-2,1 1 3,-3 3 0,6-1-2,2-3 0,0 0 0,0-2-1,6-2-3,3-5 2,3-2-2,1-3 0,-2-3 0,2-2-1,-5-3 1,5-4 0,-4-2 1,2-1-3,2-8 6,-5-6-3,9-6-2,-10-4 0,6-5 0,-7-2 0,0-3-2,-3 0 1,-3-1 1,2 3-8,6 2-8,-6 7 0,5 8 1,-5 8-1,4 8-12,1 0-16,-5 11-23,2 3-35</inkml:trace>
  <inkml:trace contextRef="#ctx0" brushRef="#br0" timeOffset="57544.8">17688 8483 6</inkml:trace>
  <inkml:trace contextRef="#ctx0" brushRef="#br0" timeOffset="57612.37">17688 8483 100</inkml:trace>
  <inkml:trace contextRef="#ctx0" brushRef="#br0" timeOffset="57759.6">17688 8483 100,'4'-16'29,"-4"16"-21,0 0 14,0 6-4,-4 6-13,-2 1 6,6 2-1,-7 0-1,7-2 1,0-3-1,0-2-1,4-4-2,1-1 2,3-3-1,-3 0-3,5-2-1,-5-5-1,7-2 0,-5-3-3,1 0 0,-1-2 1,-1 2-1,3 3-3,-7 3 0,2 3 4,-2 3 0,-2 2-4,3 7 5,1 4 2,-2 1 1,7 2-2,-3-1-2,3-4 3,4 1-3,-5-5-2,1-1-1,1-5-11,3-1-19,-8 0-6,5-4-13,-8-5-33</inkml:trace>
  <inkml:trace contextRef="#ctx0" brushRef="#br0" timeOffset="57915.75">17924 8462 0,'2'8'85,"-2"2"-11,0 3-68,0 2 34,7 2-8,-7 0-24,0-2-3,6 0 4,-4-4-4,2-2-5,-1-2 1,3-5 0,-4 0-1,5-2-2,-5 0-7,8-5-11,-5-6-20,3 0-31,-3-4-34</inkml:trace>
  <inkml:trace contextRef="#ctx0" brushRef="#br0" timeOffset="57976.81">17924 8462 138</inkml:trace>
  <inkml:trace contextRef="#ctx0" brushRef="#br0" timeOffset="58047.87">17924 8462 138,'81'-19'45,"-83"25"-42,2 1 20,0 4-1,0 2-21,0 0 1,0-1-1,2-1-2,-2-3-2,3-1-18,-1-2-22,-2-5-50</inkml:trace>
  <inkml:trace contextRef="#ctx0" brushRef="#br0" timeOffset="58147.95">18048 8336 31,'5'0'73,"-1"0"-83,2 0-9,-4 1-10</inkml:trace>
  <inkml:trace contextRef="#ctx0" brushRef="#br0" timeOffset="58607.88">18113 8478 100,'0'0'10,"0"0"9,0 0 13,0 4-18,0 3 1,0 2 8,0 3 3,0-1-4,0 0-3,0 1-4,8-1 0,-8 0-5,5-3-3,-3-1-1,6-2-2,-6-1-1,1-2-1,3-2 3,-2 0 2,3-6-2,3-3 1,3-2-5,-2-4 0,2 0 0,-2-3 0,4 0 1,-2 0-2,2 2-5,-3 4-8,3 3-5,-2 4-11,-6 4-15,3 1-14,-3 3-19,-7 5-31</inkml:trace>
  <inkml:trace contextRef="#ctx0" brushRef="#br0" timeOffset="58959.68">18344 8547 45,'9'0'79,"0"-3"-71,3-4 21,-1-1 2,4-2-23,2 1-4,-6-1 0,-2 1-3,1 0 1,-8 0-2,5 1 0,-7 0 1,0 3-1,-9 2-3,-1 2 3,1 1-2,-2 0 1,-6 1-1,2 9 2,4-1 1,-1 3 1,3 5 3,0-3 5,9 1 0,0 0 0,0-3 0,11-3-2,2-2 2,2-2-1,0-3-3,4-2 3,-2 0 1,-2-3-4,0-2-2,-2-3 0,-2-1-3,-6 0 2,3-1-2,-8 1 1,0-3-1,0 1 1,-8 2-2,7-2 2,-3 3-2,2 1 0,-2 2 0,4 1 0,0 3 0,0 1-5,6 0-2,-1 0 2,12 1 1,-5 4-4,-1 0 2,6 3 5,0 0-17,-4 0-24,2-1-14,-4-3-36</inkml:trace>
  <inkml:trace contextRef="#ctx0" brushRef="#br0" timeOffset="59239.86">18728 8405 132,'-15'0'14,"-4"0"15,0 3 13,2 5-25,0 2-2,3 2 2,6 4-6,-1-1 0,5 2 5,2-2-5,2 0-1,0-1 1,6-2 0,3 0-4,-3-2-1,-1-1 1,-1-2-3,-4-1-3,0-1-1,0-1 4,0 0-3,-7 0-1,-1-2 1,-5-1-3,2-1-1,3 0-4,3-3-12,3-2-10,2-2-15,0-1-12,5 1-20,5-1-25</inkml:trace>
  <inkml:trace contextRef="#ctx0" brushRef="#br0" timeOffset="59515.82">18763 8519 248,'-11'4'2,"2"0"4,9 0 29,0 1-32,0-3-3,11 1 0,2-3 0,4 0 3,-2-5-2,7-2-1,-5-2 1,2-1-1,-4-2 0,-4 2-4,-1-2 2,-3 2-2,-5 1-1,-2 1-1,-2 2 7,-11 4-2,-2 2 2,-4 2-1,2 9 2,-7 4 5,3 7 4,3-2-4,5 3 1,7-3 3,6-6-2,0-1-4,15-5-1,7-5 0,5-3-1,3 0-2,5-7-3,3-5-17,1-1-22,0-5-57</inkml:trace>
  <inkml:trace contextRef="#ctx0" brushRef="#br0" timeOffset="60075.99">18175 8929 192,'-4'4'17,"1"7"-17,1 5 36,-6 4-10,6 1-20,-3 2 1,5 1 4,-8-4-1,6 0-1,2-4 1,0-4 3,0-2-2,2-2-3,11-2 2,6-3 1,-2-2-5,7-1-2,4 0-1,4-3 0,-2 0-3,4 0-2,-4 1 2,-2 1-11,-4 1-4,1 0-9,-10 0-10,0 0-22,-6-4-26,-7-2-62</inkml:trace>
  <inkml:trace contextRef="#ctx0" brushRef="#br0" timeOffset="60323.71">18383 9038 191,'-6'3'23,"6"0"-16,0 3 32,2 3-19,11 2-14,4 1 5,6-1-4,-3 1-5,1-1-1,-2-3 2,-1 4-3,-3-4 0,-9 2 0,-4-2-1,-2 2 2,-2-2-10,-13 3-8,-4-3 2,-5 2 5,-2-2 2,-2 3 7,1-2 1,-1 1 0,10-2-5,10-1-22,1-2-21,7-3-66</inkml:trace>
  <inkml:trace contextRef="#ctx0" brushRef="#br0" timeOffset="61651.54">18954 8955 61,'-7'-12'94,"1"7"-70,4 5 13,-5 5-3,5 13-25,-2 11-6,0 6 4,4 3-2,0-1-1,0-3-2,0-3 1,4-4-2,-4-2-1,0-4 2,0-4-2,0-5 0,-4-5-2,3-4-7,-3-3-6,2-2-6,-7-10-8,3-4-4,-7-7 4,2-2-10,-2 0 15,1-2 20,-3-1 4,6-3 4,3-1 10,-3 1 5,5 1-1,4 4-2,4 4 2,7 5-1,4 3 5,8 2-3,-1 3-3,10 5-4,-2 1 1,2 3-2,2 6-4,-6 5-6,-2 4 0,-4 2 1,-7 1 0,-9 1-1,-4-1-1,-2 1 3,-8 1-1,-14-2 0,-3 0-1,-4-2 0,-3 0 0,-2-5 0,4-2-1,0-3 0,2-1-1,4-4-3,12-1-8,3 0-7,9 0-13,0 0-29,11-4-30</inkml:trace>
  <inkml:trace contextRef="#ctx0" brushRef="#br0" timeOffset="61883.75">19157 9030 12,'0'0'99,"0"0"-38,-8 0-58,8 8 22,0 3 11,0 7-22,8 1 0,-3 1 3,-3 2-5,6-1-4,-8-1 1,0 2-4,0-4 0,0-3 0,0-1-5,0-3 0,2-4 2,1-2-2,1-2-3,2-1-6,-1-2-7,1 0-6,-1-4-20,3-1-32,-6-2-48</inkml:trace>
  <inkml:trace contextRef="#ctx0" brushRef="#br0" timeOffset="62559.91">19419 9228 108,'4'-7'8,"-2"-1"-3,3 0 18,3 0-14,-6-2-8,-2 2 1,0-1-1,-2 2 0,-8 1 0,-3 4 1,-2 1 6,-2 1 9,-5 3-1,5 6 0,-5 1-1,5 5-3,2-1-2,5 2-3,5-1-3,-3-2-1,8-2 0,0-4-1,13-1 1,-1-5-1,3-1-1,3 0 3,1-3-3,-2-6-1,-2 2 0,0-4-1,-6 2-3,4 0-4,-11 1 1,6 2 2,-8 1 2,0 3 1,0 2 2,0 0 0,0 4 0,-8 3-2,8 1 3,0 3 0,0-1 3,8 0-3,-1-2 3,6-1 1,-1-3-2,1-2 0,2-2 0,-4 0-2,2-3 0,-2-4-1,2-2 0,-5-1 1,1-1-4,-3 1 0,1 0-2,-5 0 1,6 3 2,-8 2-2,0 3 4,0 2-1,0 0-1,0 2 1,0 4 1,0 3 2,0-1 0,0 3 2,2-3 0,3 0-1,3-1 1,-6-2-1,3-3-1,5 0 2,-3-2-1,0 0-2,3 0 2,-5-4 0,5-1-3,-5-2 0,3 3 0,-6-2 0,5 2-2,-5 0-2,2 2 4,-2 2-1,2 0 0,-1 0-1,-1 6 3,4 1 1,1 3-1,-5-2 1,4-1 1,-2-1-1,5-1 1,-3-4-2,-1-1-1,5 0 2,-5 0-1,4-5-2,5-3-8,-3-1-10,4-2-23,-2 0-30,-2-1-27</inkml:trace>
  <inkml:trace contextRef="#ctx0" brushRef="#br0" timeOffset="62831.56">19869 9174 123,'-2'3'93,"-6"2"-82,6 1 20,2 0-6,0-1-19,0-1-2,0-2 0,6-1-2,0-1 0,7 0 3,-8 0-2,5-5-2,-1 1-1,-7-2 2,3-2-3,3 1 0,-8 0-1,0 1 2,0 1-3,-8 2 0,1 3 2,-6 0 1,-2 4 1,-4 5-2,4 3 1,-2 4 3,2 1 0,2 0-2,4 0 0,7-4 1,2-3-1,2-2-3,11-2 2,-2-4 0,8-2 0,0 0 0,-2-9-4,1-1-5,3-3-19,-1-1-22,3-2-27,-6 2-5,-2-3 27</inkml:trace>
  <inkml:trace contextRef="#ctx0" brushRef="#br0" timeOffset="63019.74">20054 8985 40,'0'-9'76,"-4"7"-22,0 2-3,3 6-17,-3 11-15,-2 10-4,1 3-6,-3 6-3,3-1 0,-1 0-5,-3-1 0,7-4 1,-2-2-1,4-6-1,0-5-1,0-3-1,0-7-6,4-3-9,-4-4-8,2-3-16,1-6-7,-1-4-4,-2-2 7,0-1 13,0-1 15,-7 0 14,-3-4-6,1 1-6</inkml:trace>
  <inkml:trace contextRef="#ctx0" brushRef="#br0" timeOffset="63279.49">19947 9138 14,'-9'-10'27,"3"4"13,1 2 12,5 2-12,0 2-9,0 0-7,1-3-16,13 2-2,4-1 2,-1-1 1,6 1-7,3-2 1,2 0-2,-2-2 3,2 2 11,-1-1-12,1 1-3,-4-1 2,-7 0-3,-4 3 1,-2-1 1,-7 3-1,-4 0 1,0 0 1,0 4 5,-13 2-2,-2 4 0,0 2 4,4 3 1,-4-1 0,2 3-1,3-1-5,8 1-2,2-3 1,0 2 0,2-1-3,11-1 1,-3 0 0,1-1-1,-6 0-2,3-2 1,-8-3-4,0 0-9,0-3-8,-8 0-7,-1-3-4,-6 0 1,8-1-24,-6-1-51</inkml:trace>
  <inkml:trace contextRef="#ctx0" brushRef="#br0" timeOffset="64244.03">19631 9583 52,'0'8'168,"-4"0"-156,2 8-21,-2 4 20,4 2 6,0 2-13,0 2-3,0 1 1,0-3 0,0 0-2,0-2 4,0-3-2,0-2 8,0-3 2,0-5 3,0 0-4,10-4-2,6-4-2,7-1-3,7 0-2,6-5 2,3-2-3,-2 0-1,3 0 1,-10 2-1,1 2-1,1 2 1,-11-1-10,3 0-11,-3-1-5,-6 0-14,0-1-17,-2-1-35</inkml:trace>
  <inkml:trace contextRef="#ctx0" brushRef="#br0" timeOffset="64512.28">19960 9733 20,'0'1'95,"0"-1"-32,0 1-59,2 4 19,11 1 13,2 2-22,0 0 0,2 2 1,2-1-2,-4 1-2,-2-2-3,-2 2-5,-5-3 1,-6 2-2,0-1-1,-2 1 0,-13-1 0,-8 3-1,-1 2-7,-6 0 0,0 1 0,4 2-2,-4-1-2,6 0-4,5-2-7,10-5-19,7-4-33</inkml:trace>
  <inkml:trace contextRef="#ctx0" brushRef="#br0" timeOffset="65395.75">20708 9596 144,'-8'-8'2,"-7"5"3,0 3 39,-3 0-27,-3 9-15,-3 7 1,-6 5 4,-4 5 1,4 5-4,2 2 5,3 0 3,9-1 1,3-1 4,3-1-5,10-5-1,0-4-5,13-3-3,4-3-2,11-5 1,2-3-2,4-2-4,2-4-15,-1-1-19,3 0-20,-5-6-54</inkml:trace>
  <inkml:trace contextRef="#ctx0" brushRef="#br0" timeOffset="65707.86">20820 9646 5,'-5'7'169,"-5"2"-166,1 5-1,7 4 14,2 6-6,0 4-6,0 0 1,0 1 3,0-2-5,6-2 0,3-2 0,0-5-2,-1-5 2,5-4-1,-2-3 0,2-4 0,2-2-2,-5-4 3,1-6-1,2-1-1,-6-3-2,3 0 2,-5 0-1,5-1-2,-5 5-1,-1 4 2,0 1 0,-2 5 0,-2 0 0,0 5 1,0 5 1,0 5 1,0 0-2,7 2 2,-7-1 0,2-2-2,4-3-1,3-2-1,1-5-3,-1-1-11,0-3-18,1 0-35,-5-4-35</inkml:trace>
  <inkml:trace contextRef="#ctx0" brushRef="#br0" timeOffset="66243.37">21060 9845 69,'0'3'92,"0"4"-90,0 4 12,0 1 13,0 1-22,0 0-2,2-2-1,3-4 1,5 1-1,-5-3 1,5-3 0,-1-2 4,4 0-2,-7-2-1,5-6-1,2-1-2,-3 0-1,-3-1 0,1 2 0,-3-1 0,1 3-2,-2 3 1,-4 1 1,0 2 1,0 0-2,0 3 1,0 5 3,0 2 2,0 2 0,0 0 0,5-2-1,1-1-2,7-4 0,-6-2-1,3-3-1,3 0 0,-4 0-8,-3 0-5,3-6-4,-3-1-10,0-3-7,-1 0-1,-1-1 14,1-1 9,1 1 9,2 2 1,-7 2 4,5 2 1,2 4 11,-8 1-1,1 1 0,-1 7 10,0 3-6,4 2-3,-4 1-3,0 0 0,2-1-3,-2-3 1,8-1 1,-8-3-3,1-3-1,3-2 0,-2-1-1,6 0 3,1-6-1,-2-3-4,3-2-1,5-1-3,-2-1 1,-2 1-2,4 2-5,0 0-6,-2 2-1,-2 2 8,-5 6-13,2 0 15,-8 1 2,0 9 4,0-2 3,0 4 3,0 1-2,1-2-1,7-2-1,-2-1-1,3-2-2,-2-2-1,3 0 0,3-4 0,-4 0-5,-1 0-8,5-4-15,-4-1-15,-7-1-15,6-2 2,-7 1 4</inkml:trace>
  <inkml:trace contextRef="#ctx0" brushRef="#br0" timeOffset="66720.84">21643 9619 30,'-6'13'76,"-7"4"-64,7 8 14,1 4 0,-5 2-7,6 2-1,3-1 1,-9-2-4,6-2 0,3-2-2,1-5-2,0-5-1,1-4-3,5-4-4,7-5 1,-2-3 2,4-1-3,0-7-1,4-5-1,-4-2 0,4 1-3,-8-1-3,-5 1-6,1 3 5,-1 1-3,-2 4 2,-4 5-1,0 1 6,0 3-1,-14 7 0,9 4 2,-1 3 5,-1 1-1,5-1 1,2-2 1,0-3 0,0-4 1,9-1-3,-3-3-1,3-2 1,2-2 0,3 0-4,1-2-2,-8-3-14,6-1-21,-3-1-32,-5-3-47</inkml:trace>
  <inkml:trace contextRef="#ctx0" brushRef="#br0" timeOffset="66952.05">21880 9818 116,'-1'0'32,"-7"0"-21,-1 3 30,1 6-26,-1 5-9,3 2 1,6 0-1,0-1-1,0 1 2,0-2 1,8 0-3,1-1 1,4-4 0,-2 0-2,3-1 0,-9-3-3,5 1-2,-10 0-1,0-3-8,0 1-1,-15 2-6,-4-3 1,-2 2 9,-7 1 5,2 2-12,3 1-14,7-1-21,-3-3-36</inkml:trace>
  <inkml:trace contextRef="#ctx0" brushRef="#br0" timeOffset="68028.2">21077 10232 113,'-2'19'104,"-7"7"-107,-5 3 9,3 2 11,6 1-10,-9 0-6,5 0 1,2-2 1,-3-2 1,3-4 1,5-3 5,-2-2 5,4-2 2,0-3-1,13-2-5,4-3-3,11-2 0,2-3 1,4 0-7,2-4 2,-1 0 0,4 0-2,-1 0-2,1-7 1,-7-1 0,2-1 0,-6 3-3,-4 0-1,-7 3-13,-4 3-6,-2 0-17,-5 0-16,-6 2-44</inkml:trace>
  <inkml:trace contextRef="#ctx0" brushRef="#br0" timeOffset="68904.64">21337 10512 12,'6'0'151,"7"0"-135,-2 0-17,10 2 11,3 2 3,10 3-12,0 3 0,-4-2-1,3 3-2,-3 0-1,-4-3 0,-5 1 3,-4 0 0,-10 0 1,-7 1-2,0 3 4,-7-1-2,-12 2 0,-5 0 2,-4 1 1,-2-1 3,4 1-5,-3-1 0,5 0 1,3-3-1,7-4-2,4 0 0,10-6-2,0 0-7,13-1-16,4-2-29</inkml:trace>
  <inkml:trace contextRef="#ctx0" brushRef="#br0" timeOffset="69224.48">21984 10465 27,'0'2'117,"0"7"-60,-4 8-62,-2 3 8,6 6 1,0 1-7,0-2 1,0-4-3,0-3-6,0-4-4,0-6-7,0-4 0,0-4-4,0 0-11,0-6-9</inkml:trace>
  <inkml:trace contextRef="#ctx0" brushRef="#br0" timeOffset="69563.8">21875 10385 78,'0'-14'11,"4"3"-3,11 3 22,0 4-7,1 2-12,7 2 1,1 0-5,-1 6-3,1 2-1,-1 3-3,-7-2 0,-1 2 1,-1-1 1,-5-1-1,-7 0 1,-2 1 0,0-4 3,-2 0 0,-11-1-3,2-2 0,-8 1 0,8 0-1,-8-1-1,4 1 1,0 0 4,2 2 4,5-1-2,1 1 1,7 3 0,0 2-3,7 5 2,8 1 0,6 1 0,-1 3-1,-1-4-2,0 1-1,-2-2-1,-4-1-1,-7-3-1,-6-1 2,0-4 1,-6 0-2,-9-2 2,-8-1 1,-1-2 0,3-2-3,-3 0 1,7 0 0,-1-3-2,4 0-4,9 0-7,5 3-5,0-1-7,9 1-15,6-1-8,4-1-44</inkml:trace>
  <inkml:trace contextRef="#ctx0" brushRef="#br0" timeOffset="69731.95">22308 10457 252,'0'-3'22,"0"3"7,0 8-2,0 8-18,0 5-6,-8 3 2,6 1-5,-2-1 1,1 0 1,-3-4-2,4-1-1,-2-2-1,1-3-4,3-3-5,0-2-17,7-2-22,-1-4-43</inkml:trace>
  <inkml:trace contextRef="#ctx0" brushRef="#br0" timeOffset="70031.75">22516 10610 111,'0'-9'44,"0"2"-20,-6 2 29,-7 2-21,3 2-18,-5 1 0,0 0-2,0 5-2,0 2-3,-3 3 3,3 4 1,4-1 1,5 0-2,-2 0-3,8-5 0,0 2-1,10-3-1,3-1-3,-4-2 0,6-3 1,0-1-1,-4 0-2,3-5-4,1-1-11,-4-1-10,-2-3-15,-3 2-10,-2-1-18,-3-1-64</inkml:trace>
  <inkml:trace contextRef="#ctx0" brushRef="#br0" timeOffset="70227.93">22778 10615 3</inkml:trace>
  <inkml:trace contextRef="#ctx0" brushRef="#br0" timeOffset="70235.45">22778 10615 136</inkml:trace>
  <inkml:trace contextRef="#ctx0" brushRef="#br0" timeOffset="70367.7">22778 10615 136,'-26'-11'20,"16"10"-9,-3 1 17,2 0-27,-4 1-2,-4 5 4,-1 3-3,-1 2 1,-3 3 0,1 2 8,6 2 7,4-2-2,7-1-1,3-3 3,3-4-9,9-1-4,4-2 1,8-5-2,-1 0 1,9-6-3,-3-4-3,2-3-12,-4-1-17,1-3-23,-9-2-19,3 0-5</inkml:trace>
  <inkml:trace contextRef="#ctx0" brushRef="#br0" timeOffset="70657.48">22783 10386 8,'-11'2'142,"-2"8"-127,6 4 22,-7 4-3,5 6-20,7 1-3,-5 2 2,5 1-6,2-2-1,0-1-2,0-3 2,2-2-5,7-4 0,-3-3-2,7-3 1,-2-5-1,2-2-7,2-3-3,0-1-3,0-5-11,0-1-9,-2-4-1,2 2 3,-9-2-3,-1 4 17,-1 0 14,-4 2 7,0 5 7,-4 0 21,-1 0 1,-5 5-2,1 4-7,0 2 1,7 3-6,2 0-9,0 0-1,0-2-8,9-2 1,2-1 0,1-5-1,5 0-2,-2-2-16,1-2-24,-1 0-27,-1 0-35</inkml:trace>
  <inkml:trace contextRef="#ctx0" brushRef="#br0" timeOffset="70944.25">23074 10589 5,'-6'-6'38,"2"0"15,3 4-22,-9 1-16,5 1 0,-3 0 0,2 1 0,-3 4 3,3 4 4,3 0 0,1 3-6,2 2-1,0-1-1,0 2-1,9-1-2,1-2-6,-3 0-2,2 0-1,1-2 0,-5-1-4,-1-3 2,-4 2-2,0-6-4,-5 2-5,-9-3 1,-2 0 5,-1-1 4,0 3 0,-2-1-3,4 5-6,4 1-16,-2 1-22,2 0-50</inkml:trace>
  <inkml:trace contextRef="#ctx0" brushRef="#br0" timeOffset="71995.75">20996 10658 40,'2'-11'30,"-2"5"35,0 2-43,0 4 0,0 6-6,0 11-5,0 5-3,0 8 0,-2 5 5,2 2 3,-7 1-1,1 0-3,-3 0 2,1 1-3,-5 1-4,4-4-2,-1-2 3,3-4-6,-1-4 1,7-4 0,-3 0-1,4-3-2,0-4 0,5-3 1,5-1-1,3-5 0,-7-1-3,3-3 0,-7-1-4,5-1-1,-7 0-1,0 0 3,0-3 1,0 0-3,0 2 1,0 1 3,0 0 0,0 0-4,0 3 4,2 1 3,-2 1 1,4-1 0,-2-3-1,5 1 2,-7-2 0,2 0 0,2 0 0,-4 0 3,2-3-4,-2-1 0,4 3 0,-4-3 0,3 0 1,-3 0-2,0 3 1,0-2 0,2 1 0,6 1 0,-3 0 2,10 1 4,6-1 3,7 1 1,4 0-3,7 0-2,0 0-1,5 0-1,4 0-4,-3 0 3,4 0-1,-4 0-2,-4 0-8,2 0-33,-13 0-88</inkml:trace>
  <inkml:trace contextRef="#ctx0" brushRef="#br0" timeOffset="72423.67">21534 11101 150,'0'2'32,"11"-1"-33,8 1 24,5 2-3,2 0-16,4 0-1,0 0 0,-1 1-1,-9-1-2,3-1-1,-8 1 1,-4 0 1,-6 0-1,-5 2 0,0 1 2,-11 1 1,-8 4-2,-5 2 2,-2 3 1,-4 0 2,2-2 3,2 2-4,1-1-3,6-1-1,8-3-2,2-2-1,9-1-3,0-2-19,9-5-30,-3-2-66</inkml:trace>
  <inkml:trace contextRef="#ctx0" brushRef="#br0" timeOffset="73020.75">22190 10941 231,'0'5'19,"0"13"-12,0 8 24,0 7-20,0 4-2,0-1-7,-8-1 2,2 0 1,5-3 0,-9-1-1,3-2-1,5-4-1,-2-4-1,2-3-1,2-4-4,0-3-11,0-4-25,0-5-44,0-2-88</inkml:trace>
  <inkml:trace contextRef="#ctx0" brushRef="#br0" timeOffset="73831.62">22384 11072 124,'0'-6'81,"0"6"-63,0 0 10,0 11-10,-1 7-10,-3 5-3,2 7 0,-6 1-2,3-1-1,3-2-1,-2 0 0,0-3-1,3-3 1,-3-3-2,0-4 1,2-2-3,-2-6-2,3-4-9,1-3-13,-4-1-11,0-7-14,4-5-3,-2-1 13,-3-2 22,1-1 11,-2-2 7,1-1 4,-3-1 11,2 3 13,3 2 14,3 6 0,0 4-1,-2 2 3,2 3-9,0 1-15,2 0-8,7 5 0,6 1-3,8 2-4,-7 3-2,7-3-1,1-1-4,-9-1-3,2-2-6,2-2 9,-4-1-7,4-1-1,-8 0-1,2-2 3,2-4 2,-8-2 2,3 0 5,-1 0 2,-3 0-2,1 2 2,-5 2 0,-2 0 2,0 2 1,-2 2 4,-5 0-1,-1 0-3,-5 6-4,4 4 5,-2 3 4,1 2-1,5 0-1,1 0-2,4-1-1,0-4 1,4-1-3,7-3 1,2-2 4,-2-3-3,4-1-1,0 0 3,4-3-2,0-3-2,-4 0-1,-8 0-1,10-1 2,-11 1-2,3 2-2,-3 1 2,-1 1 0,-1 2 0,-4 0-2,0 9 3,0 4 2,0 1 0,0 0 0,0 2 4,0-3 4,6-2-3,3-1-1,2-2-2,2-4 1,-2-1 0,1-3-5,5 0 2,-10-4 0,6-2-2,-7-1-4,3 0 0,-5 1 2,2 2-1,-5 3 0,-1 0 1,0 1 1,8 0 0,-8 2-1,6 5 5,-1 3-1,5-1-2,-1 0-3,0 0 2,6-2 1,-4-3-1,3-2-5,-3-2-5,0 0-13,4-1-20,2-5-19,-2-2-27,-8 0-53</inkml:trace>
  <inkml:trace contextRef="#ctx0" brushRef="#br0" timeOffset="74071.81">23063 11232 90,'0'-10'86,"0"0"-59,0 6 15,0 0-14,0 4-14,-8 0-6,6 0-1,-3 5-4,-3 1 2,2 3 2,6 2 1,0 2 2,0 1-1,4 2 2,6 1 3,-5-1 4,5 1-2,-3 0-5,1-2-2,1-2-1,-3 1-6,3-3-1,-9-1 1,0-4 0,0-3 1,-8-2 1,1-1 0,-10 0 1,6 0-3,0-3-4,-3-2 2,9 1-6,-1 1-15,6 2-30,0-3-35,0 1-123</inkml:trace>
  <inkml:trace contextRef="#ctx0" brushRef="#br0" timeOffset="78968.84">14857 9039 132,'4'-4'20,"-4"0"-7,0 3 27,0 1-14,0 0-20,0 3-1,0 6 7,0 3-1,0 1-1,-7 4 2,1 1 2,0 3-1,1 0-4,-3 3-2,3 1-1,3 0-3,-8-2-1,5 0-2,5-3 1,-8-4-2,8-3 1,0-2-9,0-5-9,0-3-18,4-3-30,0 0-91</inkml:trace>
  <inkml:trace contextRef="#ctx0" brushRef="#br0" timeOffset="81360.15">13816 9763 148,'0'-7'10,"-8"4"-6,6 0 29,-3 3-1,5 0-21,-8 10-9,3 8 2,3 7 7,-6 6 3,6 6 2,2 2 0,0 2 2,0-1-3,0 0-2,2-4-1,8-4-5,-1-4-2,2-5 1,4-6-6,4-5 5,0-6-3,1-6 2,1-1-1,1-10-1,3-7 2,-5-2-3,1-3-2,-2-2 1,-8 1-5,-2-2-9,-5-1-6,-2 2-5,-2 2-10,4 7-8,-1 6-9,-3 6-15,0 4-21</inkml:trace>
  <inkml:trace contextRef="#ctx0" brushRef="#br0" timeOffset="81796.07">14121 10035 44,'2'-7'66,"-2"5"-51,0 2 15,0 0 13,0 8-23,-2 6-11,2 6 1,-4 1 1,4 2-2,0 0-2,0 1-2,0-5 2,0 0-2,0-4-2,0-3 0,4-2-2,-4-5 1,2-3-2,2-1 0,-4-1 0,2-1 1,1-5-2,1-5 0,-4-1-1,0-2 0,0-1-1,0-3-1,0-1 3,0-3 1,0 0-1,0-1 0,0-1 1,6 2 0,-6-1-1,2 1 0,5 2 1,-5 1-1,4 5 0,3-1-1,-2 5 2,1 4 0,1 3 0,1 3 0,-1 3 5,2 10 2,2 7 4,-3 6-4,-3 4 0,1 3-3,-6-4-1,-2 1-2,0-7 1,-2-2 0,-11-2-1,1-4 3,-1-2 3,-2-4-1,4-4 0,2-4-5,3-1 1,-3-6-2,3-6-6,6-4-13,0-1-3,0-1-8,9 1-20,-1 2-33,5 0-49</inkml:trace>
  <inkml:trace contextRef="#ctx0" brushRef="#br0" timeOffset="82399.65">14513 10028 119,'-2'1'7,"2"0"-5,0 0 18,0 0-11,2-1-5,3 0 1,3 0 2,-6-1-3,1-2-1,-1-1 6,6 2 5,-8-3 3,0 2 4,0-1 2,0 3-3,0-1-2,0 0-1,0 1-2,0 0-5,0-2-1,0 0-4,0-1 0,0 1-3,0-4-2,0 0 2,0-1 1,0 0-2,0 0-1,-8-1 2,6 2 0,-1 3 0,1 1-2,-6 3 2,6 0 2,-3 3-3,-8 8-1,1 6 1,-1 3 2,2 5-1,2 1-2,-1-1 0,5-1 2,-1-3-3,2-6 2,1-2 0,3-2-1,3-7 0,3-2-1,7-2 2,-2-5 2,2-7-2,4-2-1,-2-3 0,0-1 0,0-2-1,-5-2-4,3 0 1,-4-3-3,-3 0 1,-4-3-3,5 0 0,-1-1-5,-1 1-2,-1 4 0,2 4 8,-3 9 6,-3 6 0,0 5 2,0 7 3,0 10 4,2 7-4,-2 5 0,0 2 2,0 3-1,0-3 1,0 0-3,0-2-2,0-6 2,0-4-3,4-2 0,5-4 1,-1-3-11,5-3-13,-4-6-29,6-1-26,-5 0-70</inkml:trace>
  <inkml:trace contextRef="#ctx0" brushRef="#br0" timeOffset="82767.69">14767 10020 13,'0'7'59,"0"0"62,0 2-116,0 0 9,6 0 16,3 1-22,3-5-8,1-1 2,2-3 0,-8-1-1,10 0 1,-9-4 1,5-5 1,-4 1-1,-3-3-1,-4-1-2,1-1 0,-3-1 1,0 2 1,-5 0-3,-1 3-1,-3 4 2,-4 2 0,5 3 0,-1 1 0,-6 8 0,5 5 0,-5 2 0,2 2 0,8 1 0,-1-2 0,2-2 0,4-3 0,0-3 1,10-4 0,-1-1-1,2-4 1,2 0 1,2-2-1,0-5 0,-3-1-1,1-1 0,-4 0-1,-3 1-5,-4 0-4,5 3-4,-7 1 3,2 3 5,-2 1-1,0 0-5,0 7 6,0-1 2,0 2 1,4-3 0,5 0-3,-3-4-11,5-1-11,6-2-13,-2-7-6,2-4 9</inkml:trace>
  <inkml:trace contextRef="#ctx0" brushRef="#br0" timeOffset="83195.6">15123 9807 21,'10'-27'20,"-10"5"15,2 7 31,-2 9-15,0 6-17,0 5-15,-6 12-3,0 9-1,1 5-3,-5 4-8,5 4-3,-5-4-1,5 0 1,-3-4-2,6-4 1,2-4-2,0-6-2,0-4-7,0-4-2,0-4-4,0-3-3,0-2-11,0 0-4,0-2-6,-3-5-15,-3-3 21,0-1 15,-1-1 16,-1-1 6,1-1 10,1 5 15,1-1 18,1 5-4,4 4-12,0 1 6,0 0-14,0 3-10,13 5 4,-4 0-5,6 1-4,0-3-4,0 1 1,2-4-3,2-3 2,0 1-1,-2-1-1,1 0 2,-3-3-2,0-3 0,0 0 0,-2-1 0,-3-2 1,-5 1-2,1 0 1,-2-2-1,-4 3-1,0 1 0,-8 4 0,-3 2 0,-4 5 1,-4 7 2,2 5 0,2 4 4,2 1 1,2 1 2,7-4 2,4-1-3,0-5-2,10-2-2,1-7-1,11-2 0,-5-2-1,11-4-2,-1-7-19,3-4-61,-2-4-110</inkml:trace>
  <inkml:trace contextRef="#ctx0" brushRef="#br0" timeOffset="83631.69">15455 9862 12,'-2'-2'191,"-5"-1"-173,5 3-15,-2 15 33,4 5-9,0 9-23,4 5 2,1 1-4,1-1 0,0-4-2,1-2 2,2-6-1,-1-3 0,1-6-2,4-3-2,-7-7-4,-2-3-4,1 0-5,-5-5-1,0-8-18,0-2-18,0-4-28,-13-4 0</inkml:trace>
  <inkml:trace contextRef="#ctx0" brushRef="#br0" timeOffset="83831.89">15431 9866 7,'0'-7'65,"9"2"-36,6 4 0,4 1-4,1 1-11,8 6-5,-3 5-2,5 2 3,-6 4 4,0 4 1,-3 0-3,0 5 0,-6 1-2,-2-2-4,-8 2-1,-5-4-4,-3-1 1,-12-1-2,-6-6 2,-7 0 1,2-4 3,-4-3 1,2-4 0,1-3-5,3-2 0,5-4-5,8-6-8,-2-2-11,11-1-20,2 0-23,0 1-51</inkml:trace>
  <inkml:trace contextRef="#ctx0" brushRef="#br0" timeOffset="84511.89">15785 10061 182,'0'1'16,"-4"5"-9,2 1 28,-2 3-23,2 3-9,-1-1 0,-1 0 3,2 0-1,2-2 1,0-1 1,0-2 0,0-2 1,9-4-2,-3-1 1,5 0-1,8-5 0,0-4-3,-4-2-3,-8-1 0,3 1 0,-3-2-2,-1 1-3,-6 0-3,0-1 0,-6-1-3,-3 4-7,-6 1-5,2 3 4,1 5-1,-3 1 10,2 2 7,4 8 1,1-1 1,1 1 1,7-1 0,0 1 3,7-3-2,8-2 1,0-2 1,2-1 4,6-2 1,-6 0-4,1-3 0,1-3 1,-4 0-1,-4-2-3,2 1 1,-5-2-1,1 4-1,1 0-1,-5 2 1,3 1 0,-8 2-2,2 2 1,-2 5 1,3 3 2,-3 3-1,0 1 0,2 1 4,6-1 0,-6-5 0,5-1-1,-1-3-1,3-2 1,-3-2 0,3-1 0,-7 0 0,7-4-2,-3-3 0,1-1-3,-1 0 1,3-3 1,-3 4-4,0-1-3,-3 3 0,3 2 1,-6 1 0,4 2 0,-4 0 3,0 6 2,0 0 0,0 2 1,0 1 3,0-1 1,0-1 0,0-1-1,5-3 2,-3 0-1,8-3 1,-5 0-1,3 0-2,-1-1-2,1-4 1,1 1-4,-3 0 1,-4-1-3,5 4-7,-1-2-4,3 3-6,-7 0-3,2 0-2,1 1-8,-1 4 1,5-1 11,-7 1 6,4-3 4,3 2 5,-3-2 2,3-2-2,4 0 0,-7 0-4,0-5-7,7 2 4,-8-5 7</inkml:trace>
  <inkml:trace contextRef="#ctx0" brushRef="#br0" timeOffset="84916.19">16405 10037 7,'0'-5'22,"0"0"5,2 1-11,-2-2 0,0 0 6,0 2 5,0 1-2,0 0-5,-6 0-4,0 2-5,-7 0-1,2 1 6,2 2 3,-6 7-3,0 2-2,0 6 0,0-2-3,2 1 0,1-1-6,7-3 0,5 0-4,0-2 2,0-4-3,5-2 0,5-3 1,1-1 0,4 0-1,0-5 0,0-4 0,0 2-3,-2-1-7,-4-2-6,1 2-1,-5 0 3,-3 0 2,6 2-4,-8 3 5,0 1 5,0 2 6,0 0-2,0 3 4,0 6-1,-8 1 6,6 2 1,2 1 0,0 1-3,0 0 4,0-4 2,10 0 2,-5-3-4,5-2-3,-3-3-4,6-1 0,-3-1 0,1 0-2,2-3-4,-4-5-7,-3 0-16,3-2-17,-3 1-40,0 1-60</inkml:trace>
  <inkml:trace contextRef="#ctx0" brushRef="#br0" timeOffset="85080.9">16555 9860 239,'-12'3'16,"7"7"-2,-3 2 31,6 1-38,2 2-6,0 2-2,0-1-10,0-2-13,0 3 0,2-1 2,6 1-2,-6-3-13,1 2-31,-1-5-41</inkml:trace>
  <inkml:trace contextRef="#ctx0" brushRef="#br0" timeOffset="85439.9">16615 10064 140,'0'-2'73,"-6"2"-61,6 0 16,-2 4-15,2 3-10,0 2-3,2-2 0,4-3 0,3 2-1,4-4 1,-4-2 0,3 0-2,-1-2 3,6-4-1,-2-2-2,0-1-4,0-2 0,2-2 3,-2 1 3,1-4-1,-1 2 2,-7 0-2,5-2-3,-7 3 1,-3 1 2,-1 0 1,-2 4 1,0 2 2,-2 3 9,-3 2 2,-5 1-5,3 2 0,-1 6 0,1 0-4,1 5-3,6 2 2,0 1-3,0 2 3,0 1-3,10 0 0,-1 0 1,0 0-1,3-1-1,1-1 0,-11-2 0,1 0 1,-3-2-2,0-4 1,-5-1 0,-8-2 1,1-3-1,-3-3 0,2 0 0,2 0-4,4-5-9,1-1-18,4-2-28,2-2-87</inkml:trace>
  <inkml:trace contextRef="#ctx0" brushRef="#br0" timeOffset="87551.55">12990 9552 2,'0'-1'31,"0"1"-7,3 1-7,-3 8 6,4 5-8,-4 7 10,0 2-5,0 4-3,0 1 9,0 1-3,2-1-1,-2 2-6,0 0-3,0 1-3,-6-2-2,1-2-2,1-1-4,2-7 2,-2-2-1,1-4 0,3-4-3,0-4 0,0-1 0,0-3-1,7-1 1,1 0 0,1-6 1,4 0 0,2-1-1,-6 2-1,3 0 1,1 4-1,-8 0-5,5 1 0,-3 0 1,3 0 0,3 0-2,-8 0 2,5 0-1,-5 0 4,1 0 0,0-2 2,1-2 0,-1 0 1,-4 2-1,1-2 0,1 3 2,-4 0-1,0 0 0,0 1 0,-4 0-1,-1 0 0,1 1-1,2 1 0,-2 0 1,1-1 1,3-1-2,0 0 1,0 0 0,0 0 0,0 0 0,7-1 0,4-4 3,4-1 1,4-2-1,2 1 2,-1 0-1,3 3 0,3 1-2,-2 1-3,4 2 2,-3 0-1,-5 6-1,5-1-1,-8 0-2,1-1-6,-5 1-3,2-4-15,-7 0-12,-1-1-27,-1-1-62</inkml:trace>
  <inkml:trace contextRef="#ctx0" brushRef="#br0" timeOffset="87797.3">13426 9841 163,'-4'0'2,"1"0"-7,3 0 28,3 0 1,7 0-16,1 0 6,8 0 6,-1 0-1,-1 2-3,6 3-8,-8 1-2,0 1-1,-6 4-4,-3-1 0,-6 2-1,0 2 0,-6 1-2,-9 0-7,-7 1 1,-3 2 2,-1-1 3,2-1-5,-4 0-6,11-3-1,2-4-7,5-3-14,7-5-40</inkml:trace>
  <inkml:trace contextRef="#ctx0" brushRef="#br0" timeOffset="91251.78">17613 9241 69,'2'-3'36,"2"0"-26,-4 3 11,2 0-4,-2 0-7,0 3 9,-6 8 8,-3 0-8,-3 4-5,-6 4 1,1 3 0,-8 3-7,3 0-1,-2 2-3,1 0-1,-1 1 0,-6-1-3,2 1 1,1-3-1,3-3 1,0-1-1,9-6 0,0-1 0,2-3-2,7-3-7,2 0-12,4-4-10,0-3-18,0-1-36</inkml:trace>
  <inkml:trace contextRef="#ctx0" brushRef="#br0" timeOffset="91667.18">17739 9315 187,'0'-3'6,"0"3"-4,-2 0 21,-8 7-13,-3 6-11,-2 4 2,-2 3-1,-7 2 3,-4 4-2,2-2 2,-2 3 1,-4 0 0,0 1-1,0-1 0,2 2-2,-4 1 1,1-1-1,-1 1-1,4 1 0,4-3 0,-4-1-8,7-1-10,8-4-13,4-2-17,-2-5-45</inkml:trace>
  <inkml:trace contextRef="#ctx0" brushRef="#br0" timeOffset="92168.27">17199 9535 2,'0'-2'69,"0"1"-47,0 1 4,0 0 10,-7 9-15,1 7-13,-3 6 4,1 5-1,-5 3 0,2 0-2,1-3 0,5 0-2,-8-4 0,11-1 2,-6-6 1,6-4 2,2-6-3,0-2-2,0-3-5,10-1 3,5-2 1,2-8 3,11-2-4,2-1-4,-4 0-1,6 1 0,-2 5-3,-4 1-5,2 1-14,-2 4-15,2 0-10,-3-3-37</inkml:trace>
  <inkml:trace contextRef="#ctx0" brushRef="#br0" timeOffset="92719.68">17416 9293 129,'0'0'9,"6"-1"-12,13 0 3,1-2 2,10 1-2,4 1 0,7 1 1,-1 0-1,6 0 0,-6 6 0,-8 7 1,-2 2 0,-8 7 1,-11 0 0,-1 4 1,-10 2 9,0 1 10,-12-1 2,-6 0 3,-1-4-7,2-1-3,-2-4-6,1-1-2,6-3-5,-1-1-4,4-5-1,9-1-10,0-2-27,0-1-23,7-2-83</inkml:trace>
  <inkml:trace contextRef="#ctx0" brushRef="#br0" timeOffset="104855.73">12092 11605 187,'0'10'2,"-2"8"-11,2 8 12,0 0 9,0 4-8,0 1-4,0-3 0,0 0 0,0-3 0,0-5 2,0-2-3,0-4 2,2-5 0,-2-5-1,8-3-7,-6-1-11,5-6-11,-1-5-37</inkml:trace>
  <inkml:trace contextRef="#ctx0" brushRef="#br0" timeOffset="105119.27">11982 11520 29,'0'-4'153,"-6"0"-128,6 0-34,6-2 0,9-3 18,9-1-3,2 2-5,4 1-1,8 1 2,-4 3 0,-4 3-2,-1 0 3,-4 8-1,-8 2-2,1 2 2,-8 1 0,-10 2 1,0 3-1,-6 1-2,-16 1 1,5 0 0,-8-2 0,-3 0-2,4-2 3,-2-3-1,5-2 0,-3-4-1,5-3 0,8-1 0,3-3-2,8 0-6,0 0-20,13-4-4,2-3-14,6-1-44</inkml:trace>
  <inkml:trace contextRef="#ctx0" brushRef="#br0" timeOffset="105332.49">12405 11548 183,'0'8'6,"0"7"-8,0 2 10,6 5 11,-1 3-17,1 3-1,0-1 1,3 0-1,-1-2-1,-7-2 1,3 1 0,-2-1-1,6 0 0,-7-1-1,5-3-6,1-3-9,3-4-19,-3-3-20,1-4-31</inkml:trace>
  <inkml:trace contextRef="#ctx0" brushRef="#br0" timeOffset="105776.45">12686 11801 101,'0'1'17,"0"0"-12,0-1 12,0 0-1,0 0-11,6-2 1,-6-6 2,2-1-3,-2 0-1,0-1-1,0-1-3,-2 0 2,-4 2 0,-11 1 0,6 3 0,-8 5 2,4 0 2,0 3 7,-1 10-3,-1 2 0,2 5 2,7 1-2,-1 2-1,3-2-4,6-4-1,0-1-1,2-7-1,11-1-1,-5-5-1,7-3 1,3 0-2,1-7 4,0-5-1,-4-2-2,2-3-1,-4 1 0,-4 2-8,-1-1-3,-5 0-3,1 6 6,-4-1 2,0 5 3,0 3 2,0 2 4,0 1-2,0 7-3,0 4 2,0 2 3,0-1 0,2 0-1,11-3 0,2-2 0,0-4 0,0-1-1,4-3-1,-4 0 1,0-4 1,-8-3-4,6-1-7,-3-1-23,-1-1-20,-7 0-23</inkml:trace>
  <inkml:trace contextRef="#ctx0" brushRef="#br0" timeOffset="106048.16">12855 11774 53,'2'12'68,"7"3"-57,0-2 5,4 0 5,-5-5-7,7-2-6,2 0-3,-2-4-1,0-2-1,-6 0-1,6-8-1,-7-1 0,5-3 1,-2-4-2,2 3-5,-4-3-10,-1 0-1,-1 2 4,-5 2 1,6 1 6,-8 6 5,0 2 0,0 3 2,0 1 7,0 9 0,-8 8 2,6 5 0,2 7 6,0 3 4,-3 6 0,3 1-3,0 3-7,0-2-2,-4 0-5,4-3-3,-2-3 1,-2 1-1,4-1 0,0-4-2,0-2-1,0-4-10,6-5-25,1-6-28,3-8-82</inkml:trace>
  <inkml:trace contextRef="#ctx0" brushRef="#br0" timeOffset="106531.71">13151 11777 2,'-4'0'134,"2"0"-101,-7 6-32,3 4 5,2 5 12,1 1-16,1 4 0,2-2 0,0-1 2,0-1-1,0-5 3,9-2-3,-1-6 0,5 0-1,5-3-1,-3-5 0,2-5 2,6-4-2,-6-1-1,-2-1 0,-2 1 0,-2-1-4,-5 1-5,-3 2-2,-3 1 3,0 1 5,0 3 2,-5 2 1,-5 3 2,-1 3-2,2 0 0,-4 3 2,1 5-2,-3 3 0,0 3 0,2 0 5,4 1 3,3-2-1,4-1-1,2-2-2,0-1-2,6-3-2,3-2 0,-1-2 1,11-1 2,-1-1-2,-1 0-2,6-3 2,1-1 0,-7 0-2,5 2 1,-5-1-1,-2 2-3,0 0-2,-5 1 2,3-1 3,-11-2 2,5-1-1,-7-2 1,0-2 1,2-3 0,-2-4 1,0-1 4,0-3 2,0-1-3,4 2-2,-2 1-4,11 5-1,2 2 1,3 7-7,3 3-13,3 1-21,1 11 3</inkml:trace>
  <inkml:trace contextRef="#ctx0" brushRef="#br0" timeOffset="124543.6">11701 11281 58,'-4'2'41,"2"-2"-38,2 1 5,0-1 14,0 0-10,0 0-8,0 0 0,0 0 5,0 1 4,0 2 4,0 1 1,0 0-2,0 5 0,0 3-1,0 6-2,2 9 2,4 6 1,1 9 1,4 6-1,3 7-2,1 3-2,-4 4-6,2 2-6,-8 3 2,-3-2-2,2 0-2,-4-4-3,0-6 3,0-6 0,-4-8 0,4-6 1,0-9-4,0-8-3,0-9-18,8-8-16,-3-2-32,-3-16-58</inkml:trace>
  <inkml:trace contextRef="#ctx0" brushRef="#br0" timeOffset="125055.42">11648 11315 10,'-7'0'96,"3"0"-84,4-3 5,0 0 13,4-3-21,11 1-4,0-2 5,9 1 8,6-1-3,9 0-1,1 0 0,7-3 3,9 2 0,-2-1-4,6 1-3,4 1-2,5 0-3,0 2-2,10-1-2,0 1 0,1 2-2,3-3-1,-3 1-1,-1-1-2,-2 1 0,-8-1-1,0 0 1,-3 2 0,-6-2 2,2 2 1,-8 2 3,-9 0-2,-6 1-3,-3 1-8,-6 0 1,-6 0 4,4 4-5,-7 1-2,-2-3-5,5 2 1,0-3 4,-1-1 3,9 0 0,-2 0-2,0-6 3,-4 0 3,2-2 0,-2 2-16,-3 0-16,-8 2-5</inkml:trace>
  <inkml:trace contextRef="#ctx0" brushRef="#br0" timeOffset="125551.89">14057 11199 8,'0'0'14,"2"1"2,-2-1-2,0 0-8,0 1-4,0 0-2,0 0 0,4 0 1,-2 3-1,-2-2-1,7-1 1,-7 2 1,0-1 0,2 0 3,2 1 11,0-1 1,-4 2 0,2-2-2,1 2-1,-3-2-3,0 0-3,2 1-3,-2-3 0,0 2-1,0 1-1,0-1-1,0 0 1,-2 1-1,-3-1-1,-3-1 0,3 2 0,-1-1 0,2 0-1,4 2-3,0 0 0,0-1 0,0 1 2,0 0 0,0-1 1,0-2 2,0 0-1,0 0-1,0-1 1,0 1 1,0-1 1,0 0 0,-2 1-1,-5 0-2,-1 0-25,-7 0-87</inkml:trace>
  <inkml:trace contextRef="#ctx0" brushRef="#br0" timeOffset="126179.5">13527 11254 0,'-5'-6'147,"3"-2"-137,-2 2-10,4-1 4,4-1 9,3 1-10,3 3-2,3-1-1,-4 1 1,2 1-1,1-2 1,4 3 6,-1 0 11,2 2 0,6 0 3,7 5 1,0 2-8,11 3-8,2-2-3,6 2-2,-8-1 0,8 0 0,-4-2 1,1-4-2,1 0 3,0-3-5,-9 0 4,1 0-1,-2 0-1,-7 0-1,-9-3 1,-2 1 0,-10 0 0,-9 0-4,0 2 2,-4 0 4,-7 0-1,-4 0-1,0 3 0,-4-1 0,6 2 0,2-2-1,2 0 0,3 0-2,0-2-2,3 0-5,-1 0 1,4 0 0,0 0-5,0-2-6,-2 1-2,2 1 3,-4-1 0,2 1 3,-5 0 3,5 0-3,-4 0 5,-1 0 7,1 0 7,1 1 1,1-1 4,2 0-2,2 1 3,0-1 0,0 0 2,0 0-2,0 0-3,0 0-2,0 0 4,0 0 0,0 0 1,0 5 4,2 2 3,2 4 0,-2 6 2,5 6-3,-7 6-4,2 7-3,-2 8-2,0 5 0,0 5-4,0 4-2,0-1 1,0 1-2,0-3-1,0 0 1,0-4 2,0 2 0,0-4 0,7 0-1,-5-3 1,2-1 0,5 0-1,-3-1-1,0-1 0,-1-4-3,1-2-5,1-6-2,-1-4-1,-2-6-1,-2-6-5,1-7-9,-3-4-11,0-4-47</inkml:trace>
  <inkml:trace contextRef="#ctx0" brushRef="#br0" timeOffset="126971.75">11750 12559 81,'0'-4'21,"0"1"-13,5 0 20,4 0-9,1 2-11,5-2-4,2 0 6,7-2-3,4 0 0,2-1 0,6 0 6,7-2 0,-2 1 2,6-2 4,7 1-2,8 1 0,9 2-6,6 3-7,9-2-3,8 2 0,0 0 1,-1 0-2,1-1 1,5 0-1,-3 0-1,-3-3-1,1-4 1,-2 1 1,-14-3 0,-6 2-1,-3 1 1,-5 0 0,-3 3 1,-6 2-1,-1 0 0,-7 2 0,0 2 0,-2-3-4,-6 1 2,0 1 1,-7-1 0,2 0 0,-4-1 2,-2-3 0,-2 2-1,-1 0 0,-1-1 1,4 3-1,-4-2 1,-1 1-1,9 2 0,-6 1 1,2 0-2,-7 2 0,-3 2-1,-6 1-9,-9 1-33,-3 0-53</inkml:trace>
  <inkml:trace contextRef="#ctx0" brushRef="#br0" timeOffset="147895.84">12077 11578 1,'0'9'14,"0"0"-13,0 1 9,0 1 7,8 1-5,-8 0-1,2 0 1,-2 0-1,3 2 1,-1-1 1,-2 2 5,4-1-7,0 0-1,-4-1-2,0-1 0,2-3-4,-2-1-2,0-4 0,0 0 0,3 1-3,-3-2 1,0 0 1,0 1 0,0 0-2,0 2 1,0-2 1,0 0-2,0-1-1,-3-3 0,3 0 1,-2 0-4,2-1-3,0-5 6,-4-2 2,0-1 0,4-3-2,0-1 2,0-3 0,0 0-1,0 0 0,0-1 1,0 0 0,0 0 0,0 0-2,0 1 2,0 0-1,0 0-1,0 1 0,0 1 0,0 3 2,0 3 0,0 1-1,0 3 2,0 1-1,0 2 0,0 1 0,0-2 0,0 2 1,0 0-1,0 0-1,0 0 3,0 0-2,0 0 2,0 0-2,0 0 2,0 0 1,0 0 0,0 0-2,0 0 1,0 0 2,0-1-3,0 0-2,0 0 1,0-1 2,0 1-2,-2-2 0,2-2 2,-3 0-1,3 0 0,0-2-1,-2 1 0,2 1 2,-8 0-2,6 1 0,2 1 0,-3 1 0,3 2 1,0 0-1,0 0 0,0 0 0,0 0-1,0 0 0,0 3 1,0-1 1,0-1-2,0 2 0,0-2 1,0 1 1,0-2-1,0 0 0,0 0 2,3 0 1,-3 0 0,0 1 2,0 0-1,0 1 2,0 5-3,0 6-3,0 8 5,2 3 6,6 6 0,-1 1-4,1 2 3,1 2-2,-3 3-1,-1 0-3,-1 1 0,2 1 0,-4-4-4,5-3 0,-7-3 3,2-4-1,2-6-1,0-2-1,-4-5 1,0-2 0,5-2-3,-5-5-15,2-2-26,2-2-26</inkml:trace>
  <inkml:trace contextRef="#ctx0" brushRef="#br0" timeOffset="149119.81">12100 11837 11,'0'-1'18,"0"-2"5,-4 1-7,4 1-7,-4 1 13,4 0-2,0 0-14,0 0-3,0 2 1,0 3-1,0 0 1,0 2 0,0 0-1,0 2 1,0-1 0,0 2 0,0 0-1,0 1-1,0 0 0,0 3 0,0-1 0,0 1-1,-2-2-1,2-1-1,-3-2 2,3-1-2,0-2 1,0-1-9,0 0-37,0-2-68</inkml:trace>
  <inkml:trace contextRef="#ctx0" brushRef="#br0" timeOffset="156747.74">9073 11712 31,'0'0'36,"0"0"-20,0 0-3,0 0 7,0 0 12,0-2-4,0 0-13,0 0-3,-4 0 0,4 0 1,-2 1-4,2 0-1,0 1-3,0 0 2,0 0 0,0 0-4,-4 0-1,0 0-1,4 0 3,0 0-3,0 0 1,0 0 2,0 0 2,-1 0 1,1 1-3,0 1 4,-4-1-1,2 2-2,-2 1-3,0 1-2,3 1 3,-5 3-2,-2 2-2,7 2 2,-5 3 0,-2 2-1,7-1 0,-7 4 0,2-2 1,1-1 0,-1-1-2,1 0 2,-3 0 0,2-3 1,3 0-4,1 1 2,-4-2 2,6 2-2,0 1-2,0 0 2,0 1 0,0 2 2,0-2-4,0 1 2,0-2 2,0-1-2,0-2-2,0-2 2,0-2 0,0-3 0,2 0-3,2-1 3,-2-2 0,5 2-1,-5-2-1,6 3 2,-3-1 1,5 1 0,-3 1-2,1 0 1,1-1 2,-3 1-2,3-3-1,-3 1 1,-1-2 1,-1 0-1,2-3-2,-1 0 2,-1 0 2,5-1-1,-3-3-2,0 1 3,-1 0-1,1 0-1,1 0-1,-1 1 1,-1 2 1,1-2-1,2 1-1,-3-1 1,5 1 1,-9 1-1,5-3 0,2 0 0,-3-1 2,1-2-2,-1 1 0,3-2 1,-2-1-1,-5 0 1,7 2-3,-8-1 3,2 2 1,5-1-2,-7 3-1,6-1 1,-6 1 1,0-1-1,2-2-2,2 2 3,-1 1 0,-3-3-3,2 2 1,2-2 1,-4-1 0,2 1-2,2-1-1,-1 0 3,-3 1 0,0 1 0,0 1-2,2 0 2,-2 0 0,4 2 0,-4-2-2,0 2 2,2-2-1,1 2 1,1 1-1,-2-1 1,2 0 0,0 0 0,-4 0-1,1 0 1,3 2 1,-4-1-1,0 0-1,2 1 1,2-1 0,0 1 0,-4 0-1,1 0 1,3 0 1,-2 0-1,6 2-1,-1-1 2,1 3-1,1-2 0,-3 2-1,-1-1 1,5 0 1,-5-2-1,1 1-1,1 0 1,-1 0 1,-4 2-1,5-1-1,-1 1 2,-1 0 0,5 2-1,-1 0-1,1-1 2,-3 2 0,6-1-2,-3 0 2,-1-1-2,-2-1 3,3-1-2,-5 0-1,9-1 2,-9-2 1,1 1-2,1-1 0,1 0 1,-1 0 0,-1 2-1,-4-2 0,5 4 0,-5-2 2,4 0-1,1 2-2,3 1 2,-9-3 1,5 2-2,2-2-2,-7 0 2,3 0 0,2-2 0,-2 0 0,-3 0 2,7 0-2,-2 0 1,-5 0-1,7 0-1,-2 0 3,-6 0-1,1 0-2,7 0 2,-8-1 0,2-1-1,2 2-1,-3 0 2,3 0-1,0-2 0,-2 1 0,5-2 1,-5 0 0,2 1-1,-2-1 0,5-1 0,-5 0 1,2 0-1,1 2-1,-1-3 2,-2 1 1,6 2-2,-8-2-1,5 2 2,-5 0 0,0-2-1,2 2 0,-2-1 1,0 2 0,4-2-2,-4-2 2,4 0-2,-4 1 3,0 0-2,0 0 0,0 0 1,0 0 0,0 0-1,0 1-1,0-1 3,0 2-1,0-1-1,0 0-1,-4 0 2,0 1-1,2-2 0,2 0-1,-4-1 2,3 1-1,1 0 0,0 0-2,-4 1 3,4 0 0,0 1-2,0-1-1,-4 0 4,4 0-1,0 1-2,0-1 0,-2 1 2,2-1 0,0-1-1,0 0-1,-4 0 2,1 0-1,3-1 0,-2 2-1,2-3 2,0 2-1,0 1-1,0-1 0,0 2 2,0 0 0,-4 0-2,2 1 1,2 0 1,0 0-1,0-1 0,-4 0 0,1 2 0,1-2 2,2 0-3,-4-1 0,2-1 1,2 1 1,-7-2-2,5 0 1,2 0 0,-8 1 0,8 0 0,-1 1 0,-3-1 0,2 3 0,2-2 0,-8 1 0,8 1 0,-1-1 2,-3 0-3,2 0 0,-6 1 1,7-2 2,-5 1-3,-2-2 0,7 1 2,-3 0-1,-2 0-1,2-1 1,3 1 0,-7-2 1,6 1-2,2 1 1,-5-2 0,1 1 1,-2 0-2,-1 1 1,1-1 1,4 2 0,-5-1-1,5-2-1,-4 2 2,-3-1 0,3 0-2,3 0-1,-3-2 3,2 0-1,-1 0-1,1 0 1,2 0 1,-6 1 0,7-1-1,-5 3-1,-3 0 3,3 0 0,-2 1-2,7-1-1,-9 0 2,5 0 1,-3 1-3,1-2 0,-3 3 2,1-3 0,3-1-2,-3 1 0,-4 0 2,5-2 0,-1 0-2,0 1 0,-1-1 3,-1 2-2,2-2 1,-5 1-1,3 1 1,-4 0 1,2 0-1,2 1-1,-4 1 2,0 2 0,0 0-2,0 0 0,2 0 0,-2 4 0,0 2 0,0-1-4,0 2 4,0 1-1,0 3-2,2 1-5,3 0-12,3 1-28,-1 2-12,3 1-27</inkml:trace>
  <inkml:trace contextRef="#ctx0" brushRef="#br0" timeOffset="160911.79">9146 11883 33,'-8'0'8,"2"2"10,1 0 10,-1 1-13,1 2-8,-5-1-3,3 2 1,1 0 1,4 0 2,-7 3-3,5-1 0,2 1 0,-5 1 0,7 0 4,0 0-3,0 0 0,0-2-2,9 0-1,-3-3 0,7-1-1,-4-3 0,2-1 0,3 0 2,-7-4 1,6-3 0,-2-4 0,-1 1 0,-5-1-4,3 1 0,-8 1 0,0 2 1,0 0 0,-8 0 0,-3-1 1,-4 2-2,0 2-2,-4 0-1,1 4 2,3 0-1,0 6 0,4 5-6,5 3-3,-2 5-16,8 1-20,0 3-57</inkml:trace>
  <inkml:trace contextRef="#ctx0" brushRef="#br0" timeOffset="161723.87">9299 11791 0,'0'0'23,"-5"0"-3,5 0 3,-8 0-6,8 0-4,-2 0 0,2 0-3,-5 2 0,5 1-1,0-2-3,0 1-4,0 1-2,0-2 0,0 0 1,1-1-1,3 0 1,-2 0 2,6 0 3,-3-2-2,-5-2 0,2 2 0,-2-2-2,4 1 0,-4-1 0,0 2 1,0 1-2,-4-1 0,4 1 1,-2 1-1,-2 0 2,3 0-4,1 0-2,-4 3 1,0 2 0,4 1-6,0 0-11,4-1-20,0 0-37</inkml:trace>
  <inkml:trace contextRef="#ctx0" brushRef="#br0" timeOffset="162159.34">9357 11861 10,'-7'5'13,"5"1"-3,-7 1-4,5-1 1,2 1 0,-6-1 2,8-2 1,0 0-1,0-1-1,0 0-2,0-2-1,0-1-3,0 0 2,4 0 0,0 0 4,-2 0 3,2-1 2,-4-1-2,0 0-7,0-1-2,0 2 0,0-1 2,0 0-3,0 1 0,0 1 1,0 0-2,0 0 0,0 0-2,0 3-4,0 2 0,0 1-2,0 0-5,0-1-19,0-1-25</inkml:trace>
  <inkml:trace contextRef="#ctx0" brushRef="#br0" timeOffset="162475.65">9402 11847 0,'0'0'0,"0"0"3,0 0 5,0 0-2,0 0 4,0 0 2,2 0 3,-2 0 2,4 0-3,0 0 0,-4 0-3,5 0 1,-3-1-2,6-4-5,-7 2 0,3 0-2,-2-1 0,2 0-3,0 1 1,-4 0 1,0 3-1,0-1 1,0 0 1,0 0 1,0 1-2,0 0 0,0 0 0,0 0 0,-4 0-2,0 0-2,4 0 0,0 3-2,0-1-2,0 2-17,0-2-40</inkml:trace>
  <inkml:trace contextRef="#ctx0" brushRef="#br0" timeOffset="162625.29">9402 11847 8</inkml:trace>
  <inkml:trace contextRef="#ctx0" brushRef="#br0" timeOffset="162744.21">9402 11847 8,'40'40'20,"-40"-39"-4,0 1 1,0 1 1,0 0-4,0-1-4,0 4-3,0-3 1,1 1-3,7 0 0,-6-3 2,2 0 0,-3 0 1,-1 0-1,8-1-3,-8 0-4,0 0 4,0 0-2,0 0 0,0-1-10,0-2-11,0 0-34,-9 0-36</inkml:trace>
  <inkml:trace contextRef="#ctx0" brushRef="#br0" timeOffset="164103.24">9863 11973 5,'-2'0'164,"-3"1"-164,5 0-1,0 1 9,1-2 3,13 0-9,6 0 3,5 0 14,8-4-1,-1-1-10,11-3 3,6 0-1,-2-3-1,11-1-4,2-2-1,9 1 2,8-2 4,2 0 4,5 0-2,4 0-1,-4 2-2,-3 0-8,-4 1 1,-3 4 1,-8-1-3,-4 1-4,-8 3-6,-9-1 0,-6 3-3,-12 1 1,-5 2 2,-14 0 7,-1 0 1,-5 0 1,2 0 0,-4 2 1,0 4-1,-4-1-10,-2 1-21,-3-1-13,-2 0-44</inkml:trace>
  <inkml:trace contextRef="#ctx0" brushRef="#br0" timeOffset="164451.57">10955 11671 35,'8'0'97,"5"0"-39,-2 2-60,12 2 6,3 0 11,4 3-15,7 1 3,-5 2-1,6 1-3,-3 0-1,-1 2 2,-8 0 0,2-1-1,-11 1 0,-8 1 2,-1-1 0,-8 2-1,-8 1 3,-8 1 0,-7 2 3,-1 3 1,-3 0 2,-1 1 1,4-3-5,7-1-4,4-7-2,11-3-6,2-5-18,0-4-36,15 0-83</inkml:trace>
  <inkml:trace contextRef="#ctx0" brushRef="#br0" timeOffset="167639.62">12109 11564 24,'0'-2'3,"0"0"3,0 0 3,0-2-1,0 2 0,0-2 3,2 2 5,2-1-1,-4 0-2,0 1 1,0 0 1,0 0 0,0-2-5,0 1 0,-4 0-5,2 0 0,-2-1-5,-1-1 1,5 1 0,-8-2-1,6 1 0,2-1 0,0 0 0,0 1 0,0 2 0,0 0 0,0 2 1,0 1 0,0 0-1,0 0 4,0 0 4,0 0-2,0 6 1,0 2 0,0 6 2,0 0-5,0 4 0,0 3 2,2 3 3,6 5-2,-6 1-3,5 4 2,-1 0 1,3 3-3,-7 0-2,2 1 0,-2-3 0,1-2-3,-3-2 1,0-2 2,0-4 0,0-5 0,0-3-1,0-3 2,0-6-1,0 2 0,0-4-1,0-3 1,0-2-1,0 0-2,0-1 0,0 0-2,4 0-4,-4-1-1,0-2-6,2-4-6,-2 5-1,0-1-10,4 2-15,-4-1-31</inkml:trace>
  <inkml:trace contextRef="#ctx0" brushRef="#br0" timeOffset="168136.58">12126 11939 51,'0'4'16,"0"2"-6,0 5 17,0 0-1,0 3-10,4 1-2,-2 0-5,-2-1-4,3-2-1,-3-1 2,0-1 3,0-4 0,0-1 2,0-2-2,-3-3 0,1 0-1,-2 0-4,4-5-4,-2-6 0,-2-1 1,1 1-2,1-3 0,2 2 1,0 3 0,0 0-2,0 4 1,0 2 1,0 2-1,0 1-1,2 1 0,-2 4 2,3 3-2,-3 0-2,0 1-2,-5-1 5,1 2 2,-2-4 0,1 1-1,5-1-1,0-2 2,0 1-13,0-1-57</inkml:trace>
  <inkml:trace contextRef="#ctx0" brushRef="#br0" timeOffset="178963.78">12489 12981 189,'-18'4'-2,"-3"3"-2,6 3 8,-4 1 2,1 3-5,1 1 0,-2 1 0,0-1 1,4-1 5,6 0 6,3-4 10,5 0 5,1 1-10,5-1-4,12 5-1,5-3-1,5 1-5,10 1-3,-7 3 1,4 1-3,-4 2 1,-4 0-3,-11 1 0,-9 0 0,-6 1 0,-6-1 0,-11-1 0,-15 0 1,0-2 0,-7-4 0,-4-4 1,-2-6-1,0-4 0,0 0-2,11-9 2,4-5-2,12-4-2,12-1-10,6-2-4,17 2-12,15 3-19,0 3-25,7-1-66</inkml:trace>
  <inkml:trace contextRef="#ctx0" brushRef="#br0" timeOffset="179311.61">12874 13220 4,'0'-7'97,"0"2"-88,0 3 16,-8 0 14,-1 2-21,1 0-4,-1 3 3,-6 7 4,-4 3-4,0 4-1,2 2 1,-5 4 0,5 1-2,2 2-4,0-3 0,0-1 0,6-1-2,9-4 0,0-4-3,0-3-4,15-5 0,0-2-2,9-3 1,2 0 0,4-5-2,0-1-10,2-2-24,-2 0-29,-6-3-51</inkml:trace>
  <inkml:trace contextRef="#ctx0" brushRef="#br0" timeOffset="179927.44">12973 13346 20,'-6'7'30,"-1"-2"-27,5 0 16,2-1 4,0 0-8,2 0 2,7-2 0,4-2 0,-2 0 1,4 0-4,4-6-4,-4-3-4,4 0-1,-2-4-3,-2 1-2,0 0 1,-2-1-1,-8 2-3,-1 0-2,-4 0-4,0 3-4,0 0 0,-9 3 6,-4 3 6,1 2 1,-3 1 1,0 9-1,-3 4 0,-1 3 3,2 3 2,4 3 0,2 2 2,5 0 4,2 2-4,4-3 1,4-2-3,7-4-1,4-5 0,4-5-3,5-5-1,3-3 2,1-1 0,-2-8-1,2-5-1,-4-2 0,-7-1-1,6-2-11,-12 0-9,0-1-9,-3 3-5,-6 3 1,1 2 24,-3 3 11,0 6 4,0 3 13,-3 0 4,1 10 0,-6 3-3,6 2-4,-1 4-4,3-1-1,0 0-2,0-2-3,13-4-1,-4-3-2,2-6-1,1-2-1,6-1 1,-3-1 1,0-6-1,-2-3-1,2-1 0,-5 1-1,-3 0-3,3-1 0,-1 5 1,-3 1 4,-3 3-1,1 2-3,-4 2 3,6 5 3,-6 2-1,2 2 2,5 0-1,-5-1 2,4-2 0,3-3-2,4-1 0,-4-2-1,-1-2 1,5 0-3,-2-4 0,2-1-2,2-1-10,4-1 2,-8 1-23,-1-3-68</inkml:trace>
  <inkml:trace contextRef="#ctx0" brushRef="#br0" timeOffset="180211.8">13653 13376 31,'-4'8'134,"0"3"-98,2 0-34,2 2 9,2-3 3,11-1-13,-1-2-1,1-4 2,2-2-4,-4-1 1,8-6 0,-8-5 2,4-4 2,0-1-5,2-3 2,-10 0 2,6-1-2,-11 0-6,2 4 2,-4-1 1,-4 6-1,-3 5 3,-8 4 2,-4 2 3,-2 8 7,3 9 0,-3 5 2,2 2 3,4 2 1,6-2-2,5-4-2,4-4-4,8-6-4,3-5-3,8-5-1,5-1 1,6-10-1,-4-5-2,4-1-12,2-5-43,-11 0-98</inkml:trace>
  <inkml:trace contextRef="#ctx0" brushRef="#br0" timeOffset="181239.63">11712 12929 10,'0'0'-8,"0"0"54,0 0-1,0 0-32,0 0-5,0 2-3,0 7-2,0 6 8,4 8 6,0 6 0,1 8 3,5 9 6,-3 7-2,6 6-6,-2 3-2,2 2-3,-3 3-4,-3-2-4,1 0-4,-8-6 1,2-4 1,-2-8-2,0-6-1,3-8 1,1-5 0,2-9-1,-4-8-3,11-6-9,-4-5-23,-1-10-24,-1-9-56</inkml:trace>
  <inkml:trace contextRef="#ctx0" brushRef="#br0" timeOffset="182291.64">11641 12842 23,'0'0'17,"5"0"-3,5 0 12,5 0 7,2-5-3,7-1-7,4-3 2,6 1-4,5-2-5,2-1-2,8 0 3,2 0-1,3-1 1,8 4-5,-2 3-4,9 0-2,0 5-5,4 0 1,6 0-2,-8 5 2,6 0-2,2-3 0,-8-1 0,6-1 2,-6 0-2,6-3 0,2-2 0,-3-4 0,3-1 2,0 3-1,-6-1-2,-8 4 1,-3 0 1,-6 2-1,-1 1 0,-7 1 0,-3 0 0,2 0-2,-11 0 0,-3 0 1,-3 2 1,0-1-1,-3-1-1,4 1 1,-8-1 2,1 0-3,4-3-1,-3-2 2,-1 3 1,-7-3 0,5 5-4,-7 0 3,0 0 0,-5 5-3,-5 2 1,5 0 2,-5 0 0,5 0-4,-1-2-3,-1-1 2,5-1 4,2-2 0,0-1 1,3 0 2,-3-2 0,0-2-1,0 2-1,-3 1 1,1 1 0,-4 0-1,-7 0-2,2 0-3,-2 3-4,1 1-6,1 2 1,-4 0-1,0-1 5,0-2-4,0 2-3,2-2 3,2 0 5,-2-1 7,5-2 1,-7 0 3,9 0 0,-9 0 0,6 0-1,-4 0 2,2 0-2,-4 0 0,0 0 0,0 0 4,0 0 1,-4 0 2,2 0 3,-4 0 4,6 0 2,-3 0-4,-1 0-2,4 0-4,0 0-2,0 0-1,0 0-2,0 0-2,0 0 3,0 3 2,7-1 0,-7 4 2,6 1-1,-6 5 0,0 3 2,0 5 4,0 4 3,0 6-4,0 5 0,0 2-3,0 6 1,0 2-1,0 6-1,0 3-1,0 2-2,0 4-1,0 0-2,0-1 3,0-2 0,0-4-2,0-4-1,0-4 2,0-3 0,0-4-2,0-5-1,0-4 1,0-7-1,0-3-9,0-6-21,0-4-27,0-3-31</inkml:trace>
  <inkml:trace contextRef="#ctx0" brushRef="#br0" timeOffset="183187.5">11740 13891 5,'-5'-2'47,"5"1"-45,-4-1 18,4 0 15,0 1-12,0-2-13,4 0 4,3-2 7,6 0 1,6 1 2,3-2 3,10 0-2,0 2-2,15 1-1,0 0-5,11 2-6,2 1-5,7 0-2,4 0-2,16 0-1,-3 2-2,11 4 4,3 1-1,5 1-3,-8-2 2,7-2 0,-1 0 0,0-3-1,0 0 2,0 0 2,-5 2 2,-3 2-1,-1 3-4,-8-2 1,-3 1 0,-4-3-4,-8-2-1,-13-1 0,-1-1-1,-3 0 1,-13-3-3,1 0 4,-8 0-1,-1 0-2,-1 1 2,-5 0 2,-3 0-1,3 1-1,-3 1-2,2 0-5,-7 0-6,-2 3-14,-5 3-25,-7-1-49</inkml:trace>
  <inkml:trace contextRef="#ctx0" brushRef="#br0" timeOffset="188339.8">18205 10806 14,'0'2'29,"0"0"-5,0 3 2,-4-1-4,-1 5-10,-1 1-4,-3 4 1,-4 0-5,1 1 1,-1 2-3,6 1 3,-8 2 0,2-1-1,1 4 0,-3 1-1,-1-2 3,1 0-4,-2 0 1,2 0-2,0-2 2,0 1-2,0 0 2,2-2 1,1 1 0,-3-1-2,2 3-1,-5-1 1,3-2-1,-2 2 1,-6-2-1,6 0 0,-5 1 0,1 0-1,1-3 1,-1 2 1,-3 1 0,1-1 0,6 0 0,-5-1 0,5 1 1,-5-2 0,5 1 3,-2-1-1,0 0-1,-1 0 0,1-1-2,2 0 2,2-3 0,-7 1-4,5-1 4,-2 0-2,0-1 1,2 1-1,-5-1 0,5 1-1,-5 1 1,5-3-1,-2 3-1,0-1 1,2 1-1,-5-1 1,1 2-1,1 1 1,-5-1 1,5 1-1,-5-1-1,5 1 1,-3-2 1,6 0 0,-5-1-1,5-2 2,2 0-1,-2-2 1,0 3-2,2-1 0,0-1 1,-7-1-2,5 0 1,2 1 1,-7 0 1,5 0-1,-6 2-2,6-1 3,-5 0-1,1 0-1,1 2 0,-1-2 1,-1 2-2,1-1 1,0 0-2,-1 0 2,5 0 0,-5-1-1,5-1 0,2 2-1,-8-2 2,6-1 0,2 2-1,-3-1 1,-1-1 0,4 0-1,-2-1 0,-2 1 2,1-1-1,1 1 0,-2 0 0,0 0 1,2-3-1,-1 4 1,-1-2-3,-2 3 2,1 0 0,-5 1-1,3 0-1,-1 0 2,-1 1 0,-4 0-2,2-1 1,1 1 1,-3-1 0,8 0-1,-1-2 0,-1 0 0,5-2 2,-6 1-1,6-1 0,-5-1 0,5 2 3,-5-1-2,1 1 0,0 0 2,3 0-3,-3 2 0,0 0 0,-1-1 0,1 1 0,1 1 0,-5-1-2,5 1 2,-3-2-1,3 1 0,-1 0 0,-1 0 0,5-1 1,-8 2-1,7-1 0,1 1 1,-2-1 1,0-1-2,1 1 1,1-2 0,2 1 0,0-2-2,0 0 2,0-1-1,2-2 1,-2-1-1,0 2 0,0 0 1,-4 1 0,4 0-1,-4 1 0,2 0 0,-3 0 1,-3 1-1,-1 0 0,3 1 0,-3 0 1,-2 2-1,1-3 0,-5 3 0,6-2 0,-6 0 0,-2-2 0,6 1 1,-4-1 1,2-1-2,2-2 1,1 1 1,1-3 3,3 2-3,-3 0 2,3-1 1,-1 1 4,5 1-6,-2 0 0,1 0 0,1 1 0,0-1-2,2-1-1,7 1 2,-1-3-2,-4 0 0,11 0 0,-5-1 0,5-2 1,-2 2-3,4-2 2,0 0-3,0 1-4,0-1-5,0 0-1,0 0-3,0 0-2,0 0-7,0 0-3,0 0 3,0 0-10,0 0-6,0-1 3,4-1-4,-2 0-15,7-1 1</inkml:trace>
  <inkml:trace contextRef="#ctx0" brushRef="#br0" timeOffset="188635.86">14681 12952 7,'0'-1'115,"-2"-1"-113,2 2 1,0 0 31,-3 0-13,3 6-16,-2 3-3,-6 2 5,3 2 1,-7 0 1,3 1 5,-4 1 3,-2 1 3,0 1 1,0-1 2,4 0-3,-4-1-2,7-2-1,3 0-2,3-1-1,2-3-2,7-3-4,12-2-4,9-2 1,4-2-2,7 1-1,10-1-1,3 3 1,-5 5-14,6 1-15,-5 3-38,-8-4-67</inkml:trace>
  <inkml:trace contextRef="#ctx0" brushRef="#br0" timeOffset="190503.81">9857 13523 25,'0'-3'112,"0"0"-96,0 3-12,0 0 14,0 0-2,0 7-14,0 7 0,4 2 1,-2 3 2,6 0-1,-7-2 3,3 0-2,-2-1 0,2-1-2,0-2 1,-4-5-3,0-2 0,0-3-1,0 0 0,0-3-2,0 0-13,0-6-12,0-5-13,0-5-21,0-1 8,0-3 18</inkml:trace>
  <inkml:trace contextRef="#ctx0" brushRef="#br0" timeOffset="190596.41">9857 13523 10</inkml:trace>
  <inkml:trace contextRef="#ctx0" brushRef="#br0" timeOffset="190947.81">9857 13523 10,'0'-32'17,"-1"31"4,1 0-2,0-1-5,0 1-8,1-1-2,5 0-2,7-3 6,-2 0 3,8-2 4,2-2-4,1-1-1,1 0-5,5 2-1,0 0 4,2 4-3,-6 2-1,6 2-1,-5 0-1,-5 3 1,1 4 3,-2 1-2,-4 2-3,-4 0 2,2 3 0,-4 0 1,-3 4-2,-4 2 2,5 1 2,-7 0 1,2 0-4,6-2 0,-7 0 0,3-1-3,-4 0 0,2-2 1,-2-1 1,0-1-2,0-1 0,0-1 0,-2-2 1,-3-2-2,-3-3-2,6-1-5,-7-2-1,3-1-11,-3 0-8,3 0 1,-3 0 8,-4 0 13,2 2 5,-3 3 2,7 1 4,-2-1 9,-1 1 1,-3-1-2,6 0-1,-1-1-1,-1-2 3,1 1 1,-1-3-1,3 0-1,-3 0 4,3-5-4,-3-1 0,0 1-2,-5 2-1,9-2 0,-1 3-2,1 0-5,5 2-4,0 0 1,0 0-2,0 0-10,1 0-10,9 2 0,3 2-6,-6-1-27,7-1-19,-3-2-25</inkml:trace>
  <inkml:trace contextRef="#ctx0" brushRef="#br0" timeOffset="191819.8">9910 13503 7,'-8'1'13,"7"-1"12,1 0 13,0 0-15,0 0-9,0 0-2,-4-2 0,4-3-1,0 2 1,0-1-1,0 3 2,0-1 1,0 1-4,4-1-4,5 0-5,-2-1 2,10 0-2,4-4 0,-4 1-1,5-1 2,-5-1 0,6 0-1,-3-1-4,-1-1-1,-4-3-3,0-1-11,0-1-3,-4 0-14,-2 1-16,-3 1-22</inkml:trace>
  <inkml:trace contextRef="#ctx0" brushRef="#br0" timeOffset="192119.81">10090 13351 14,'-2'0'22,"2"0"10,0 0-7,0 0-12,0 0-9,0 0-2,2 0 4,7 0 3,4-3 4,2-1-2,0 0-1,2 1-2,6-2-2,-7 2-2,7 0-4,-3-1 1,-1-1 0,-2 1-2,-2 1 0,0 0-3,-6 3-6,5-2-7,-13 2-6,7 0-10,-2 2-4,-5 2-15</inkml:trace>
  <inkml:trace contextRef="#ctx0" brushRef="#br0" timeOffset="192403.8">10479 13333 3,'0'4'16,"-1"0"-7,-5 3 1,-3 1-1,-5 3-3,3 2 1,-4 1-3,-7 0 0,5 1 3,-7-1 3,3 0 2,6-2 0,-4-1 1,4-3-2,2-3-4,6-3-3,-1-2 0,8 0 0,0-3-1,0-7-6,13 1 3,2-1-2,-4 1 0,4 1-9,0 2-17,-1 1-18</inkml:trace>
  <inkml:trace contextRef="#ctx0" brushRef="#br0" timeOffset="192787.77">10468 13316 4,'0'1'16,"0"2"-2,0-1-3,0 0 4,-4 0 1,4-2-2,0 2-1,0-2-1,0 1 0,0-1-1,0 0-4,0 2 0,0 0 1,0 0-2,0 2-1,0 1-1,-1 2 1,1-1 0,0 2 1,-4 0 3,0 1 0,2 2-2,2 1 1,0 2 1,0 2-1,0 1-2,0 1-2,0 2 0,0-1-2,0 2-1,0 0 1,0-3-2,0-1 4,0-3-4,0-1 0,0-3 2,0-1 0,0-3-2,0-4 0,0-1-1,0-1 0,0 0-1,2 0-1,6-1-1,-8-1-8,1-3-5,3 1-2,0 2-6,-4 1-12,0 1-33,0 0-7</inkml:trace>
  <inkml:trace contextRef="#ctx0" brushRef="#br0" timeOffset="193055.24">10463 13684 37,'0'-7'35,"0"1"-35,0-1 9,0 1 9,0 2-17,0 1-1,0-1-1,0 1 1,1-1-2,-1 2 1,0 0 1,0-1 1,0 2 1,4-1 0,-4 1 6,0 1 8,0 0 3,0 0 7,-5 0-1,1 1-7,-6 6-8,-1 1-5,-2 3-2,-2 0 0,0 2 0,-2 1-2,-5-1 2,5-1-2,-2-2 2,4 0-3,0-3 1,6-2 0,3-4-1,6-1-2,0-1-12,0-5-38,10-5-34</inkml:trace>
  <inkml:trace contextRef="#ctx0" brushRef="#br0" timeOffset="194748.24">10438 13112 0,'-4'-4'14,"4"1"0,-1 0 2,1 2 1,0 1 0,0 0 0,0 0-2,0 0-1,0 0-3,0 4 0,0 6 0,0 3 4,5 4-5,-5 0 3,2 3-5,-2 0-2,4 1-3,-4-1-1,0-1 0,0 0 0,0-2-2,0-2 0,0-2 1,0 0 0,0-5-2,0-1 0,0-2-4,0-1-15,0-4-19,0 0-34</inkml:trace>
  <inkml:trace contextRef="#ctx0" brushRef="#br0" timeOffset="195292.41">10464 13052 7,'-1'0'29,"1"0"-27,-4 0 21,0 0 12,4 0-23,0 0-10,0 0 1,8 2 9,3 0 3,2-1 4,2-1 0,2 0-2,5 0-3,3 0-2,-3 0-6,10 0-2,-10 0-3,3-1-1,-1-1 1,4 0 0,-11 0-2,2 0 0,-4 1 0,-2 0-5,-6 1-1,3 0-2,-3 0-1,-1 0-2,-6 0-5,0 1-2,0 3-6,0-1-9,0-1-6,-4 0-2</inkml:trace>
  <inkml:trace contextRef="#ctx0" brushRef="#br0" timeOffset="195667.48">10798 13063 5,'0'0'13,"0"0"-3,0 0-1,0 0-7,0 0 0,0 1 0,0 0-2,0 1 0,0-1 4,0 1 2,0-1 5,0-1 3,-4 2 2,4 1 1,0 3 1,0 4-3,0 2-2,4 4-2,-2 3-4,5 1-2,-1 2-1,-1 0-1,-1-2-3,2 0 0,-4-2 1,-2-2 0,3-3-1,-3-2 0,4-3 1,-4-2 0,0-4-2,2-1-2,-2-1-2,8 0-12,-8-3-12,0-5-50</inkml:trace>
  <inkml:trace contextRef="#ctx0" brushRef="#br0" timeOffset="195971.75">10519 13376 31,'-8'3'8,"-1"0"5,9-1 28,-4-2-11,4 1-15,0 0-2,4 0-5,5 0 4,-1-1 9,10 0 1,1-4-3,6-4-2,1-1-3,2 0-6,2-1-2,2 2-5,0 1 0,-2 0-3,-6 2-7,0 0-10,-3 1-19,3 2-20,-9 2-36</inkml:trace>
  <inkml:trace contextRef="#ctx0" brushRef="#br0" timeOffset="196647.63">10839 13328 72,'-2'0'4,"-2"0"-6,1 0 12,1 4-2,2 3-7,0-1-1,0 2 0,0 2 0,0 3 4,0 1 8,0 3 0,0 2-3,0 1 3,0-1-4,0 1-3,0 1-1,0-2-2,0-1 2,0-2-4,0-2 1,0-3 2,0-3-1,-6-1 0,6-3-1,0-2 1,-4-2 0,4 0-1,0 0 0,-3-1-1,3-2 0,-2 2 0,2-1 0,-4 2 2,2 0-2,2 0 0,0 0 0,0 2-1,0 1 0,0 1 1,0-2-1,0 0 1,0-2 0,2 1 0,2-1-1,-4 0 2,0 0-1,0 0 0,0 0 0,0 0 1,0-1-1,0 0 0,0 1-1,0-1-2,0 1 1,-6 0-1,6 0 1,0 0 1,-7 0 2,7 0-1,-2 0-1,2 0 2,0 0-1,0 0 2,0 0 0,0 0 1,0 0-1,-4 0 0,0 0 0,4 0-1,-2 0 1,2 1-1,-3 0 0,1 1-1,2-2 2,-8 0 0,7 0 0,-3 2 1,-2-2-1,-3 2-1,-2 0 1,-4 2 0,-8 0-1,2 1 2,-3 1 4,-2-1 6,-2 1-4,2-1-1,1-2-4,6 1-2,1-2 1,10-1-3,-1-1-2,1 0 1,7 0-15,1-1-34,0-4-90</inkml:trace>
  <inkml:trace contextRef="#ctx0" brushRef="#br0" timeOffset="197619.52">10513 13009 3,'0'-2'20,"0"2"-5,0-1-1,0 0 1,-2 1-4,2-1-4,-7 1 1,5-2 1,-6 1 1,7 1 3,1-1-1,-6 1-2,6 0 0,-8 0 0,7 0-3,-3 0-4,2 1-2,-6 2 0,7 0-2,1 2 1,-8-1 0,6 0 1,-2-1 0,4 0 0,-1-3 0,1 0 4,0 0-1,0 0-1,0 0 1,0 0 1,0 0 1,0 0 1,0 0 0,0 0-3,0-3 0,0-2-3,5-2 1,5-1 0,-1 0-1,-2-2-1,8 1 0,2-1 0,4-1 0,-6 1 0,0-1 0,4 0-1,-4 1 0,0 1-5,-6 2-9,-3 3-4,3 1-4,-9 2-7,2 1-10,-2 0-4,0 0 8</inkml:trace>
  <inkml:trace contextRef="#ctx0" brushRef="#br0" timeOffset="197919.71">10601 12924 2,'0'0'13,"0"0"11,0 0 5,0 0-19,0 1-3,0 1 3,2 1 5,6-1-4,1 3 6,-2-1-7,7-1-3,4-2 3,3-1-6,-4 0-2,5-4 0,-5-2 0,6 0-2,-7 0 1,7 1 0,-6 1-1,-2 0-2,3 1-4,-3 2-2,0 1-5,-1-2-10,-5 2-10,-3 0-7,-5 0-10</inkml:trace>
  <inkml:trace contextRef="#ctx0" brushRef="#br0" timeOffset="198280.26">10922 12921 2,'0'3'10,"0"0"-1,-6 2 3,-2-1 0,3 5-1,-5 0 0,-1 3-3,-4 1 2,0 3-2,-4-2-1,1 1-2,1 1 6,-2-2 0,0-3 1,8-2-3,-2-3-2,11-4-1,-3-2-2,5 0-2,0-1-4,7-7 2,10 0-2,-2-1 1,0 1-5,2 0-18,-2 2-37</inkml:trace>
  <inkml:trace contextRef="#ctx0" brushRef="#br0" timeOffset="198639.66">10951 12913 0,'4'-2'18,"-4"2"-5,0 0 0,0 0 3,0 0-2,0 0-3,0 0-3,0 0 0,0 0-1,0 3 1,0-2 0,0 1 0,0 1 1,0 0 1,-4 2 0,1 3 1,3 4-1,0 5 1,0 2 0,7 6-3,4 1-1,-1 2 0,-1 0-2,2-1-5,3-3 1,-7-3-2,2-3 2,1-5-1,-5-3-1,5-6 1,-6-2-4,-3-2-1,3 0-1,-4-4-1,0-5-7,0 1-7,-5-2-11,-1 2-39,-3 2 5</inkml:trace>
  <inkml:trace contextRef="#ctx0" brushRef="#br0" timeOffset="199003.74">11032 13238 22,'0'0'38,"0"0"-13,-6 5-10,5 3-2,-9 1 1,-3 0 2,6 4-3,-7 0-2,3-1-1,-4 2-3,-4-1-1,5 0 0,-1-2 1,1-2-1,3-3-4,6-2 1,-5-4-3,10 0 0,0-3-1,0-4-4,0-2-1,11-1-5,3 2-11,1 1-12,0 1-20,-6 3-27</inkml:trace>
  <inkml:trace contextRef="#ctx0" brushRef="#br0" timeOffset="199699.66">10970 13248 12,'0'-8'10,"0"0"7,0 2 21,0 0-16,0 1-7,2 3-2,2 2-5,-4 0-1,2 4 6,-2 7 6,0 6-6,0 3-4,3 4-4,-3 2 3,0-1-2,0 0-2,4 0-2,-4-3 0,0-1 0,0-2-2,2-3-1,2-4 1,0-2-1,1-3-8,5-2-9,-5-3-26,-3-2-56</inkml:trace>
  <inkml:trace contextRef="#ctx0" brushRef="#br0" timeOffset="200056.25">10867 13624 24,'-5'4'1,"-5"2"18,5 0 14,-3-2-17,6 1-1,-5-2 1,5-2 0,2 0 5,0-1 5,0 0-4,0-1-5,5-8 4,5-2 4,1-3-2,4-3-3,8-3-5,-3 0-8,1-1-2,7 1-1,-4 3-4,1 3-21,-10 1-58,-8 2-151</inkml:trace>
  <inkml:trace contextRef="#ctx0" brushRef="#br0" timeOffset="-202408.88">3454 3306 38,'6'-11'47,"-6"1"-35,2 3 18,-2 1 11,0 3-13,-2 1-5,-4 1-6,-3 1-3,-4 0 0,2 0-1,-4 2 2,-4 5 0,0 3 0,2 4-1,2 3-4,0 1-2,2 5 2,8 1-3,5 0-3,0 2-2,9-1 4,8 2-4,15-2-2,-6 0 2,8 0-2,-1-2 1,-3-3-2,-5-1 1,-5 0-3,-5-2-1,-5-3-2,-10 1 1,0 0 2,-15 0 0,-8-1-1,3-2 3,-7-3 2,3-3-1,-6-3-2,2-3-1,7 0-11,1-3-12,7-7-14,7-3-19,6-1-24</inkml:trace>
  <inkml:trace contextRef="#ctx0" brushRef="#br0" timeOffset="-202252.75">3657 3635 223,'-8'21'3,"6"1"-10,-3 1 11,1-2 2,4-3-4,0-2-2,0-2 0,4-4-4,1-3-5,-3-5-22,8-2-28,-5-2-50</inkml:trace>
  <inkml:trace contextRef="#ctx0" brushRef="#br0" timeOffset="-202125.12">3647 3515 195,'0'-1'-4,"-3"1"0,3 0 6,0 0-4,0 3-10,5 5 12,3 1-4,-1 2-9,3 0-18,-3 2-22,1-1-14</inkml:trace>
  <inkml:trace contextRef="#ctx0" brushRef="#br0" timeOffset="-201732.35">3741 3690 12,'0'3'4,"0"-2"19,0-1 12,2 0-12,-2 0-7,0 0 6,0 0 4,0 0-3,0 0-7,0 0-7,0 0-2,0 0-2,4-3-5,-1-2-1,3-1 6,3-3-3,1 0-3,-5 0 0,5 2 1,-3 1 0,3 1-2,-5 3 2,3 2 1,1 0 0,-1 0-1,1 4 6,-3 5 0,7 1 2,-10-1-4,5 4-1,-1-3 0,-7 0-2,6-2-2,-4-2 1,2-3 1,-1 0-2,-3-3-1,6 0-1,-4 0-4,5-9 5,3-1 2,-5-4-2,5 0-1,-3 1-1,1 1-1,1 3 1,-3 3 3,-1 4 0,-1 2-2,-4 0 1,2 2 4,2 7 3,-2 2 1,5 2-3,-1 0 2,-6-2-1,5-1-3,-1-2 1,2-2-1,-3-1-1,3-2-3,0-2 3,-3-1-4,3 0-11,3-1-21,-3-5-63</inkml:trace>
  <inkml:trace contextRef="#ctx0" brushRef="#br0" timeOffset="-201425.54">4170 3603 190,'-6'8'-18,"-1"3"23,5 2 16,-5 2-15,7 2-4,0-1 0,0-2-1,0-1-1,0-3 0,9-3 0,-2-2-1,5-3 1,-3-2 1,6-1 1,0-6 1,-6-4 4,6-2-3,-5 0-2,-1-1-1,-3 1 0,-4 3 1,1 2-1,1 4-1,-4 4 0,0 0 4,0 0-1,0 8-3,0 6 6,0 4-1,6-1 0,-6 1-5,5-2 2,-1-4-1,2-2 0,3-3-5,-3-3 4,3-2-3,-7-2-4,7 0-11,-3-7-22,3-5-25,-1-2-16</inkml:trace>
  <inkml:trace contextRef="#ctx0" brushRef="#br0" timeOffset="-201236.88">4412 3351 189,'0'0'16,"0"0"-20,0 8 24,0 5 1,0 8-9,0 3-7,0 5 0,2 1-3,1 2 0,1 1-2,-4-1 1,2 0-1,2-3-1,-4-4-7,9-2-5,-7-4-17,5-5-30,-5-4-45</inkml:trace>
  <inkml:trace contextRef="#ctx0" brushRef="#br0" timeOffset="-200836.49">4670 3672 64,'8'-1'12,"1"-7"-5,6-3 38,0-2-27,-4-1-10,4-2 0,-2-2 1,-1 2-6,-3 3-1,-5-2-1,-2 6 1,-2 2 3,-2 2-1,-11 5 2,-6 0-6,2 7 2,-7 7 1,-1 3 2,1 2 7,3 4 0,-1-2-4,7 0-4,4 0-1,1-4-1,7-3 0,3-5-4,0-2 2,7-2 0,2-5-1,6 0 3,0-1 4,6-10 1,0 1-4,1-1-1,-5-1-2,-2 1 0,-2 3-4,-4 1-5,-3 5 4,-4 2 1,2 0 0,-4 8 3,3 1 5,-3 4-3,6 0 0,-6-2-2,6-1 1,-1-5-1,3-2 0,-3-3-3,5 0-7,-3-6-10,6-5-16,-3-4-58</inkml:trace>
  <inkml:trace contextRef="#ctx0" brushRef="#br0" timeOffset="-200668.83">4964 3340 218,'-3'2'5,"1"6"-10,-2 6 28,0 4-8,4 6-7,0 5-3,0 2-1,0 3 0,0 2-1,0 0-2,0-2-2,0-3-2,0-3-7,0-3-12,0-6-25,0-3-33,0-5-38</inkml:trace>
  <inkml:trace contextRef="#ctx0" brushRef="#br0" timeOffset="-200521.19">4865 3578 146,'0'-3'14,"0"0"-9,0 3 25,8-2-12,8 1-10,1 0-3,2-1-5,2 1 1,-1 0 0,5-1-4,-1-2-4,-2 1-6,-1-2-22,0 0-49</inkml:trace>
  <inkml:trace contextRef="#ctx0" brushRef="#br0" timeOffset="-200364.97">5152 3577 14,'0'13'33,"0"3"-8,0-4 35,0-2-25,0-1-13,0-3-2,2-1-6,-2-1 0,3 0-4,1-3-6,-4 1-2,0 0 0,6 1-1,-3 1 0,-3 1-3,6 0 2,-6 0-5,2 1-13,2-2-15,-1-2-31,-3-2-44</inkml:trace>
  <inkml:trace contextRef="#ctx0" brushRef="#br0" timeOffset="-200236.45">5182 3403 48,'-4'-1'93,"2"1"-98,2 2 13,0 8-4,0 1-5,0 3-11,6-3-40</inkml:trace>
  <inkml:trace contextRef="#ctx0" brushRef="#br0" timeOffset="-199680.56">5354 3577 19,'0'4'16,"0"-1"-14,0 2 33,4-2 0,-4 2-13,0 0-3,2 0-5,-2 1-1,3-1-1,-3-1-4,0-1-2,0 0-2,0 0 3,2-1-4,-2-1-2,8 2 1,-6-1 5,3 1 0,3-2 0,-3 1-2,5-1 1,-1-1-1,-3 0-1,-1 0-3,1-6 3,0-1 1,-3-3 0,-3 0-4,0-1 2,0 1-1,-9 0-2,-2 3-1,1 0-2,-5 4-1,2 3-1,-2 0-1,8 10 3,-6 4 0,7 3 2,0 0 0,6 0 2,0-3-1,6-3-2,9-1 1,-4-4 2,4-4 1,4-2 2,0 0 0,-2-5 1,5-5 0,-7-2-2,0-2-1,-4-1 0,2 0-3,-3 1 3,-5 1-2,-5 4 1,0 3 1,0 4 0,0 2 2,0 0-2,0 0-4,2 8-6,2 4 11,0 3 7,3 0 0,1-2-4,1 0-1,-3-4 0,3-1 3,-1-2-1,-1-1 4,2-3 1,-3-1-1,3-1 2,-3 0-2,5 0 3,2-3-4,-1-2-3,1 1-7,2 0 1,0 1-1,0 3-1,-4 0-2,2 0-1,2 0-4,-6 4-10,-1 0-13,1-2-19,1-1-29,-7-1-116</inkml:trace>
  <inkml:trace contextRef="#ctx0" brushRef="#br0" timeOffset="-198844.61">2958 3297 24,'-6'-12'10,"1"2"20,1-1 21,0 3-22,2-1-6,2 0 1,0 2-1,0 3-1,0 1-6,0 3-3,0 0-1,0 6-8,0 9-7,0 9 4,0 8 7,2 6-2,6 6-2,1 4-2,-3 2 3,-1 4-2,-1 1-1,-4-2-1,0-5-1,0-2 3,0-9-3,0-3 0,0-5 1,6-4-1,-6-4 0,2-4-4,5-6-7,-1-6-10,-4-5-16,11-4-9,-4-14 1,0-7-36</inkml:trace>
  <inkml:trace contextRef="#ctx0" brushRef="#br0" timeOffset="-198312.84">2917 3119 27,'5'-5'27,"-5"3"-1,2-2-6,6 2 2,-3-1-6,5-1-2,-1 0-1,8-2 0,2 1 0,7-1 0,8 0-1,5-1-1,13-1-4,3-2-2,14-3-1,10 1-2,7-3 3,11 1-5,6 2 0,6 2 2,0 1-2,3 3-1,-1-1 0,-3 1-3,-1 1 0,-11 0-6,-8 3 1,-6-1-2,-7 3 0,-6 0 1,-5 0 1,-13 4-4,-3 1-2,-5 2 9,-11-2 4,2 2 1,0-1 1,-4-2-1,3 2 2,-3-3 0,10 0-1,-1-1 0,0-1 1,3-1 0,1 0-1,5 0 0,-8 1 0,-1 1-1,-7 0-2,-4 1-8,-4 0-16,1 1 7,-10 0 14,0 1 4,0-1 2,0 1 1,3-1-1,-1 0-1,6-2 0,-3 1 1,5 0 0,-8-2-1,7 1 1,-2 0 0,-1 0 0,-2 1-12,-4 0 0,-8 1 4,6-1 2,-3 1 4,-1 1 2,-1 0 0,5-2-8,2-1-10,0-1 8</inkml:trace>
  <inkml:trace contextRef="#ctx0" brushRef="#br0" timeOffset="-198029.57">6004 3101 12,'0'4'34,"0"-1"-2,0 4-4,0 1-6,0 3-4,6 2-5,-4 4-5,7 6 1,-4 4-1,3 2 3,1 5-7,-7 3-1,2 5 3,-2 2-1,-2 1 0,7 1 1,-7-1 3,0 0-1,2-3-4,2 0 3,-4 1 1,2-2 1,5-1-6,-1-3 2,-2-1-3,-2-3-3,1-4 0,-1-3-2,-2-5-3,0-5-7,0-4-11,-2-5-32,-7-5-112</inkml:trace>
  <inkml:trace contextRef="#ctx0" brushRef="#br0" timeOffset="-197305.38">3085 3972 8,'2'-7'64,"2"0"-88,0 2 28,1 2 25,-1 0-13,4 1-1,-1 0 5,4 1-2,2 1 1,8 0 2,0 0 1,7 0 0,11 5-1,6 0-1,9 1-3,10 0-6,15-2 4,5-3-3,15-1-2,6-4-3,17-4 1,5-5 5,6-1 3,-3-1-2,5 3 2,-4 4-6,2 5-5,-10 3-8,-3 0 4,-4 0-3,-14 2-3,1-1-5,-12-1 4,-6 0 6,-12 0-1,-11-1-4,-8-2 4,0 1 1,-5-2 0,-6 0-1,-2 0-1,-3 2 6,-8-1-5,-4 1 1,2 0-1,-9 1-5,-2-1-14,-8 2-12,-5 0-28,-4 0-58</inkml:trace>
  <inkml:trace contextRef="#ctx0" brushRef="#br0" timeOffset="-194584.39">4550 4453 153,'0'-7'8,"0"3"6,0 3 29,0 1-11,4 0-17,-4 4-11,6 9 4,-1 11 12,1 5-7,-2 6-4,-2 2-4,5 2 2,-7 0-4,2-1 3,2-4-4,-1-3 3,-3-2-3,6-5 2,3-5 1,-3-5-4,3-6-2,-3-3 1,5-4 1,2-1-1,-1-1 4,1-12 4,4-4 3,-2-8-2,-2-2-7,-2-4 2,-4-5 1,-1-1-4,-4-1-1,2-1-3,-4 5-7,3 6-9,-3 9-5,0 9-9,2 9-11,2 2-25,-2 13 8,5 7 18,-1 5-23</inkml:trace>
  <inkml:trace contextRef="#ctx0" brushRef="#br0" timeOffset="-194196.92">4925 4718 171,'-4'20'-2,"2"5"6,-1 3 24,-1 1-9,2 1-12,2-2-3,0 0-3,0-5 1,0-2-1,0-6 1,0-3-1,0-5-1,0-3 1,0-3-1,0-1-1,0-2 0,0-8 3,0-3 1,0-5-1,-4-3-3,2-2 2,-5-4 0,5-2-1,-2-2 0,4-1-1,0 2 0,0 2-1,6 5-1,7 3-1,-4 5-2,6 4 3,-5 5 1,5 6-1,-8 0 2,10 8 1,-9 3 1,1 6 1,-5 2 2,-4 1 1,0 3-4,-13 0 3,-2-2 0,-2 0-1,-6-3-1,6-2 3,-5-5-1,7-5-2,4-4-1,-2-2-3,7-8-15,4-7-44,2-3-69</inkml:trace>
  <inkml:trace contextRef="#ctx0" brushRef="#br0" timeOffset="-193668.78">5279 4706 127,'0'0'21,"0"-1"-17,0-2 7,2 1 3,2-1-4,-4 1-4,0 0 1,0 1 2,2 0 0,-2 0-3,0 0 1,0-2 0,0 0-3,-6 0-2,-3 0-1,1-1-1,-1 2 0,-6 2 0,0 0-1,-4 8 2,4 3 4,0 5 0,2 5 1,4-1 2,1 2-5,4-2 1,4-1-2,0-6 0,0-1 0,10-4-1,-1-3-3,0-4 4,6-1-1,2-5 3,2-7-1,0-4 1,-4-4-1,0-2-2,-4-4-6,-2 1 1,-3 0-1,-2-4-1,-2 1 0,-2-3-2,0-2-2,0 1 0,3 4 4,1 7 4,-4 6 3,6 7 0,-6 6 0,3 2 0,-3 6 5,6 12 7,0 6-3,-3 9-5,3 2-1,-6 2-3,2-1 0,-2 0 1,4-5-1,1-4-1,3-4-4,-1-6 1,6-4-10,-3-5-16,1-4-29,-2-4-49</inkml:trace>
  <inkml:trace contextRef="#ctx0" brushRef="#br0" timeOffset="-193196.73">5635 4677 18,'2'0'8,"-2"0"43,0 0-5,0-2-9,0 0-2,0-2-7,0-2-12,0-1-5,-2 1-5,-4-2-1,-7 2 1,2 2-3,-4 2-3,0 2-1,-4 3 2,1 10-1,1 3 0,2 2-1,-2 2 2,9-1-1,1-1-1,7-2 0,0-4 1,0-3-2,7-4 0,8-2-2,-3-3 4,3 0 2,0-5 0,0-5-2,-2-2 2,-2-1-2,2 1-9,-11 0-7,5 4 0,-7 3 3,0 4 7,0 1 7,0 4-2,0 9-2,-3 3 3,3 2 1,0-1 0,3 0 1,3-4-2,3-4-1,-1-3 2,5-3-1,2-3-1,-4 0 0,2-8-6,2-5-30,-3-5-64</inkml:trace>
  <inkml:trace contextRef="#ctx0" brushRef="#br0" timeOffset="-193037.1">5774 4457 133,'0'4'71,"-4"9"-80,2 4 16,2 6 9,0 5-10,0 3-3,0 2 1,0 0-3,-4-2 1,2 0-3,2-5 2,0-1-2,0-7-6,0-5-14,6-5-17,-6-3-16,2-5-14</inkml:trace>
  <inkml:trace contextRef="#ctx0" brushRef="#br0" timeOffset="-192709.44">5714 4648 127,'-6'0'34,"6"5"-36,0 4 20,0 0-1,0 1-12,8-1-3,5 0 0,2-3-1,0 0 1,3-3-1,-1-3 1,6 0 2,-6 0-2,5 0 0,-1-6-1,3-1 0,0 0 1,-7 0-3,2 1-1,-8 1 2,6 1-1,-9 1-2,-1 3 2,1-2 1,-1 2 1,-5 0-1,2-2 0,-4 0 4,0-2 1,0 0-3,0-1 0,0-1 0,-13 1 1,5 3-1,-5 2-2,2 1 0,-4 9 0,0 5 2,2 4 4,3 1 2,8 1-1,2-2 0,0-3-2,6-4-3,5-3-1,4-5 0,4-1-2,2-3 1,1-3 2,4-8-12,-1-3-37,-5-7-106</inkml:trace>
  <inkml:trace contextRef="#ctx0" brushRef="#br0" timeOffset="-192076.46">6160 4509 167,'0'27'-13,"0"5"11,0 2 5,7-3-1,-1 1-3,-1-5 0,5-5 2,-1-3-3,0-6-2,-1-3-6,5-7-12,-9-3-20,1 0-27</inkml:trace>
  <inkml:trace contextRef="#ctx0" brushRef="#br0" timeOffset="-191844.75">6043 4502 109,'0'0'52,"0"0"-63,15 0 3,10 0 19,-3 4 1,16 1-3,-5 3-3,3 3 4,0 2 3,-3 2-3,1 2-4,-8-1-4,2 1 0,-13 0 0,0 0 1,-13-1-3,-2-1 4,-5 1 0,-12 1 0,-15-2-3,6 0-2,-10-5 3,2-1-4,-3-3 2,1-4 0,3 0-2,6-2-7,7 0-14,1 0-26,6-4-63</inkml:trace>
  <inkml:trace contextRef="#ctx0" brushRef="#br0" timeOffset="-191528.94">6532 4644 24,'0'0'122,"0"0"-99,0 0 6,0 0 4,0 0-4,0 2-12,-9 4-10,0 4-3,-1 1 7,1 3-1,7 1-1,-4 0-3,-1-1 0,7-3-1,0 0-3,0-3 1,4-1-3,1-4 0,1 0 0,1-3 2,-1 0 2,0 0-3,-1-7 6,3-2-2,-8-4-6,0 1-10,0-3-10,0-1-8,-10 2-18,1 1-36,0 0-69</inkml:trace>
  <inkml:trace contextRef="#ctx0" brushRef="#br0" timeOffset="-191056.48">6643 4658 132,'0'12'8,"0"5"-4,0-1 9,0-1-1,4-2-4,-1-4-5,7-1-1,-5-1 0,1-4-2,3-3 3,-7 0-3,8 0 1,-5-6 7,5-4-4,-3-2-1,1-2-4,-1-2-1,-1 3 1,-6 1-3,1 2-3,7 4 2,-8 3 4,0 3-1,0 0-1,2 0 1,-2 6 6,4 3 5,-3 3-1,7 0-2,-2 0 4,-3-1-1,3-2-3,-4-1 0,5-3-2,-1-1-1,-4-3-2,5 0 1,-1-1 2,0-1-1,3-4 2,0-4-1,1-3-4,-3 0-3,3 1-6,-3 1-1,-1 3 5,-1 3-1,-1 1 3,-4 3-1,0 0 3,2 3 1,2 5 4,-3 3 2,3-1-2,0 0 0,-2 0-3,5-1 0,-7-5 0,6 1-1,0-3-3,-3-2-4,3 0-10,0 0-34,-3-8-85</inkml:trace>
  <inkml:trace contextRef="#ctx0" brushRef="#br0" timeOffset="-190609.05">7016 4689 61,'0'7'11,"0"-1"10,0 0 8,9 0-6,-3-3-5,3 0-3,0-2 1,-1-1-5,5 0-2,-4-3-4,6-5 0,-5-2 2,-3-3-5,6 1-1,-11-3 1,6 3 0,-8 1 0,0 0-2,0 3 2,-8 1 1,1 4 1,-3 3-3,-5 3-3,0 8-1,0 6 2,0 4-1,2 2 3,4-2 1,3-2 0,2-2 1,4-4-2,0-3 3,8-2-1,-1-3-1,7-2 2,-5-3 1,6 0 0,0 0-1,-4-7 2,4-1-2,-2-1-4,2-1-5,-5 3-5,-1 2-3,-2 3-2,3 2 1,-1 0 5,1 8 1,-1 1 3,0 1 1,3 1 4,1-3-1,-8-2 2,5-1-3,-5-4 2,-3-1 0,6-2-3,-3-9-51,-5-2-82</inkml:trace>
  <inkml:trace contextRef="#ctx0" brushRef="#br0" timeOffset="-189912.97">7209 4711 2,'0'0'122,"0"0"-95,0-3 1,-4-1 6,2-1-16,-2-1-8,-1-1-1,-1-1-4,-3 0 4,3 3-2,-3-1-3,-5 3-1,7 2 3,-10 1 3,6 0-1,-4 7-7,0 3-3,0 4 0,2 2 2,2 2-1,-3 0-1,9 0 2,3-4-1,-2-1 1,4-3 0,0-1 0,4-3 0,2 0-1,9-3 2,-4-1 3,4-2-4,7 0 0,-7-2 1,2-6-2,0 1-8,-2-3-9,0 1-6,-9 0-9,5-3 0,-4 1 2,-7 2 0,6 0 16,-6 4 14,0 2 4,0 2 7,-4 0 12,2 1 2,2 0-6,-3 0-2,-1 1-12,2 5-3,2 1 0,0 0 1,0 1-2,0-2 0,0 0 0,6-2 1,-1-1 3,1-2-4,1 1 0,-1-2 1,-6 0 1,2 0-4,5 0-2,-5 0 1,2 0 0,0-2-1,-4 2-4,0 0 0,5 0 0,-5 6-3,6 2 6,0 0-2,-1-2-10,3 0-14,-3-4-18</inkml:trace>
  <inkml:trace contextRef="#ctx0" brushRef="#br0" timeOffset="-189616.58">7385 4672 127,'0'20'8,"0"2"-7,-4 2 3,4-1 0,-4-3-4,2-3 0,2-3 0,0-5-5,0-3-9,0-5-20,0-1-39</inkml:trace>
  <inkml:trace contextRef="#ctx0" brushRef="#br0" timeOffset="-189480.96">7327 4494 51,'-6'-11'171,"-3"5"-152,9 5 22,0 0 10,0 1-30,0 0-24,0 0-8,9 7 1,-2 3-6,7 4-32,-3-1-37,2 1-90</inkml:trace>
  <inkml:trace contextRef="#ctx0" brushRef="#br0" timeOffset="-189196.58">7454 4606 184,'0'0'17,"0"0"-16,0 2 16,2 5 2,2 5-2,1 4-8,-1 3-4,-4-1-2,0-1-1,0 0 0,0-1-1,2-4-1,2-3 0,-1-4 0,-3-4 0,6-1 0,-4 0 0,5-4 4,5-5 3,-1-4-1,2-4-6,-2 3 0,2 0 0,-3 4-3,-3 1-4,1 6-1,1 3 3,-7 0 0,2 6 4,-3 8 6,3 4 3,0 1-2,-4-1 8,6-3-3,-1-4-4,1-1-4,1-4-3,-1-4-1,3 1-14,-9-3-65</inkml:trace>
  <inkml:trace contextRef="#ctx0" brushRef="#br0" timeOffset="-187808.85">3702 4238 20,'0'-4'2,"0"3"24,2 0 25,-2 0 15,0 1-51,0 0-8,0 0-1,0 0 3,3 0-2,1 5 0,2 4 9,-6 1 2,5 5-2,-1 2-2,-2 4-3,2 7-1,-1 3-2,-3 6-6,0 4 1,0 3-3,0 3 3,-3 0-1,-1-2-3,2-6 2,2-9 0,0-6-1,6-6-2,-3-5 1,5-4 2,-1-2-3,1-5-2,-1-2 2,3 0 1,-5-6 2,5-2 0,-5-3 1,5-1-1,-5 2-3,-3 1-2,2 3-2,0 2 3,-4 3-2,2 1-1,1 0 1,1 0-1,4 5 7,1 0-1,-3 0 0,3 1 1,-2-2-2,-1 1 1,-4-5 0,5 0 0,-1 0 3,3 0 0,-1 0 1,9 0-1,-2-3-1,9 0-4,6 3 2,2 0 0,7 4 0,4 2-4,-3 1-5,1 1-9,-4-2-10,3-3-20,-10-2-40</inkml:trace>
  <inkml:trace contextRef="#ctx0" brushRef="#br0" timeOffset="-187488.66">4200 4589 247,'0'0'8,"0"1"-19,0 1 6,4 3 5,3 4 2,6 1-3,4 1 1,6 1 2,-6 2-1,5 2-2,-5-1 1,5 3 3,-7-1-3,-5 2 0,-5 1 2,-5-1 1,0 2-3,-13-2 0,-2 0 2,0-4 1,-2-2-1,1-3-3,1-4 1,3-5-4,7-1-17,5-7-53,0-3-83</inkml:trace>
  <inkml:trace contextRef="#ctx0" brushRef="#br0" timeOffset="-182820.96">14947 10465 132,'0'3'5,"0"5"-10,0 3 6,0 4 3,0 5-1,8 1-3,-8 4 2,0-1 0,0 0 2,0 0 4,0-4 5,0-2 0,0-4 0,0-3 1,2-4-2,3 1-2,5-2-3,3-3 2,-2 1 1,4-2-1,4-2-3,1 2-1,5-2-2,-1 0 1,0 2-4,1 1 0,-1 0 0,-3 0-4,-3-2-12,-1-1-19,-2 0-33,-7-1-90</inkml:trace>
  <inkml:trace contextRef="#ctx0" brushRef="#br0" timeOffset="-182536.03">15226 10652 142,'0'0'3,"0"0"2,0 0 16,12-1-6,1-1-10,2 2 4,0 0 5,0 0-5,2 5-6,-1 2 2,-1 1-5,-7 2 3,1 1-1,-3 0 1,-6 0-1,0 1 0,0-1-1,-8 1 0,-7 1 2,0-1-2,-3-2 0,-1 1-1,-2-2 2,1-1-2,5-1 0,-2-2 0,9 0 1,1-2-3,7 1-6,0-3-18,0-1-32,7 1-89</inkml:trace>
  <inkml:trace contextRef="#ctx0" brushRef="#br0" timeOffset="-182052.96">15547 10599 128,'0'8'72,"0"8"-77,0 4 5,0 4 8,0 3-6,0 1-2,0-2 0,0 0 0,0-3 0,-8-3 0,6-2 0,-1-5-1,1-2 2,-6-5-3,6-3 0,2-3 1,0-2-4,0-10-11,0-3 5,0-3 4,0-5 3,0-2 1,6-2 1,0-1 0,7 0 1,2 3 1,0 1 0,-4 4 1,4 3 1,4 5 0,-4 5 0,-4 3 3,6 4-5,-10 5 2,3 9 6,3 4 3,-11 5 0,3 2 1,-1 2-3,0 2-1,-4 1 1,0-2-2,0-1 0,0-1-6,0-4 0,0-2 0,0-2-2,0-3-8,0-5-15,0-1-25,-8-8-28</inkml:trace>
  <inkml:trace contextRef="#ctx0" brushRef="#br0" timeOffset="-181920.83">15562 10778 48,'-8'0'170,"8"0"-159,0 0-9,0 2 7,17 2 11,-2-1-16,6-2-4,3 1 2,2-2-8,-1 0-10,3 0-14,-8 0-29,-1 0-46</inkml:trace>
  <inkml:trace contextRef="#ctx0" brushRef="#br0" timeOffset="-181697.11">15875 10766 122,'3'-1'30,"1"-4"-29,-2-1 11,4 0-2,1 1-9,-7 3-1,0-2-1,0 3 0,0 1 1,-9 0-1,-6 7 0,0 4 4,-4 4 11,-2 2 8,6 3 0,0 2 1,2-1-5,8 1-2,1-4-5,4-4-4,7-3-5,8-3-1,2-3-2,6-5 2,-3 0-2,5 0-10,1-9-18,-4-3-30,-1-2-90</inkml:trace>
  <inkml:trace contextRef="#ctx0" brushRef="#br0" timeOffset="-181516.45">16047 10611 191,'-2'15'4,"2"4"-1,0 4 12,0 2-8,0 2-5,0-1-2,0 1 1,0-1-2,0-3 0,0 1-5,0-4-6,0-6-14,0-1-24,0-6-32</inkml:trace>
  <inkml:trace contextRef="#ctx0" brushRef="#br0" timeOffset="-181368.81">15966 10781 170,'0'0'17,"0"-1"-16,10 0 16,5 0-8,0 0-7,5-2 0,-1 2-2,-2-1-5,-2-1-4,4 1-9,-4 0-21,-2-1-16,-2 1-23</inkml:trace>
  <inkml:trace contextRef="#ctx0" brushRef="#br0" timeOffset="-180912.95">16204 10765 85,'4'0'38,"-4"0"-23,2-4 4,-2 1-3,4-2-10,-4 1-3,0 1-1,0 3 0,-4 0 0,-4 0 2,-1 0 2,-4 8 1,2 3 3,-2 2 2,5 4-1,-1 2 2,5 2 0,4-2-3,0 0-6,4-3 2,5-5-3,6-2-1,-4-3-2,4-5 2,0-1 1,0-1 0,-2-8-3,-3-1 0,-3-4 0,1 0-4,-6 0-1,-2 0 0,0-1-1,-6 2 0,-3-1-1,-1 1-1,1 0-3,1 1 4,-1 5-3,3 4-4,-1 2 14,5 1 0,-5 0-1,7 5 2,0-1 0,0-2 1,7 1-1,2-2 1,6 0 1,0-1 1,0 1 0,0 0-2,0 0 1,0 3-2,0 0-2,-3 0 1,4 2 0,-8 1 0,-1-1-2,-1 0 0,-4 1 3,-2-1 0,0-1 0,0-3 1,0 0 4,0-2 3,0 0-2,-6-6-2,4-5 2,2-1 0,-3-2-1,-1-2-1,4-2-3,0-2-1,9 0-3,4 2-2,-5 4-23,9 3-18,-6 4-64</inkml:trace>
  <inkml:trace contextRef="#ctx0" brushRef="#br0" timeOffset="-180373.25">16568 10487 190,'-4'-5'18,"0"5"5,4 3 15,0 14-23,0 5-9,0 8 1,0 6-2,0 0 0,-2 1-3,-1-1-1,1-2 0,2-2 1,-8-3-3,6-2 0,2-6 1,0-3-6,0-6-6,0-5-7,0-5-16,2-2-22,6-9-26</inkml:trace>
  <inkml:trace contextRef="#ctx0" brushRef="#br0" timeOffset="-180197.07">16706 10510 31,'0'17'125,"-3"5"-81,1 6-35,2 4 21,-4 0-13,0 3-13,4-2-4,0-2 1,0-3 0,-2-3-2,2-4-5,0-5-8,0-3-6,0-4-3,0-5-10,-3-4-9,1 0-20,-6-4 4</inkml:trace>
  <inkml:trace contextRef="#ctx0" brushRef="#br0" timeOffset="-180053.43">16568 10719 5,'-15'-7'78,"5"4"-16,5 3-16,5 0-9,0 3-10,0 6-10,0-1-5,15 2-7,0-3-1,2 1-3,5-2 0,-5-2-2,5-2-5,-5-1-5,6-1-10,-8 0-8,0-5-11,0-1-14,-4-2-19,2 1 13</inkml:trace>
  <inkml:trace contextRef="#ctx0" brushRef="#br0" timeOffset="-179784.32">16800 10685 19,'0'-4'24,"0"1"-3,0 0-5,0 0-11,0 2-3,0-2-2,0 3 1,0 0 3,0 3 9,0 7 4,-4-1 1,4 3 5,-2 1-2,2-1-1,0 2-6,0-2 0,0-1-1,6-2-1,3-3-2,1-1 0,-5-3 0,7-2 0,1 0-2,-6-2 0,3-5-3,3-4-3,-8 0-3,1-1 2,-2-2 1,-4 3-1,0-2-3,-6 2 2,-7 2-1,-2 3 0,-4 4 1,2 2-1,2 0 1,-3 8-5,3 6-2,2 3-2,5 0-9,1 0-16,7 0-19,0-3-40</inkml:trace>
  <inkml:trace contextRef="#ctx0" brushRef="#br0" timeOffset="-179536.08">17002 10621 92,'-5'-1'80,"-5"1"-69,5 3 12,-5 4-6,5 4-12,-3 0-5,6 3 3,-1 0 1,3-1 6,3 1 2,7 0-1,5-2-1,-4 1-1,4 1-1,-2-3 2,2 1-5,-4-1-2,-1-1-3,-5 1 1,-1-4-1,-4 1-2,0-3-1,-6 1-1,-3-4-3,-4-1-4,2-1-10,5 0-13,-1-5-21,-3-2-53</inkml:trace>
  <inkml:trace contextRef="#ctx0" brushRef="#br0" timeOffset="-179248.9">17117 10556 183,'-2'0'36,"2"9"-20,0 5 27,0 8-22,0 6-16,0 5 0,-4 2-3,0 1-3,4-2 3,-2-1-1,2-2-4,0-4-1,-3-5-2,3-4 0,0-6-7,0-5-4,0-5-14,0-2-11,-4-6-15,2-5-16,-4-4 32,-3-1 33,0-3 10,-3 1 13,3-4 16,-4 3 5,7 0 12,3 3 3,3 1-12,0 7-9,9 0-5,6 6-4,7 1-1,-1 1-9,9-1-5,0 0-6,0 0 0,-2 1-12,-4-3-44,1-2-78</inkml:trace>
  <inkml:trace contextRef="#ctx0" brushRef="#br0" timeOffset="40915">3484 5732 10,'0'-8'71,"0"3"-51,0 0-5,0 1 15,0 2 0,0 2-11,0 0-14,0 6-2,0 7 10,0 10 8,2 7-3,2 7-4,0 4-2,-4 3-4,0 4 1,2-2-2,1 0-2,-1-5-1,6-5 0,-1-6 0,6-7 0,-3-4-3,5-6 0,0-4 2,0-5-2,3-4 0,-1-4 2,6-9 4,-3-7 1,-1-7-6,2-7 2,-12-1-1,-1-3 1,-1-3-5,-7 0 3,0 4-2,0 4-2,0 8-3,0 7-1,0 6-2,0 9-2,0 3-10,0 6-23,0 10 3,0 9 11,0 3-15,0 4-29,6-4-12</inkml:trace>
  <inkml:trace contextRef="#ctx0" brushRef="#br0" timeOffset="41219.3">3837 6009 19,'0'-12'26,"3"3"-2,-3 6 0,4 1 3,-4 2-1,0 2-11,0 7-7,0 8 0,0 2-1,0 3 0,0 0-2,0-2-1,2-1-3,2-2 1,-2-5 0,5-4-2,-1-5-1,-3-3 2,3 0 1,3-3 3,3-9 0,-1-2 1,2-4-4,-2 1-2,2 3 0,-3 3 0,-1 4 1,-3 4-2,-1 3-1,-1 0 0,2 6 4,-4 5-1,1 5 0,1 1 1,-4 0 0,6-2-2,-4-3-1,1-3 0,1-3-3,5-1-7,-3-5-8,0 0-13,3-5-34,-3-6-14</inkml:trace>
  <inkml:trace contextRef="#ctx0" brushRef="#br0" timeOffset="41363.94">4112 6044 5,'4'0'66,"-2"0"-65,5 5 17,-1 3 22,3 5-13,-3 4-11,3 0-10,-3 0-3,-3 0 2,-1 0-4,2-3 0,-2-1-1,-2-2 0,0-2 0,4-4-8,-1-2-19,-3-3-38</inkml:trace>
  <inkml:trace contextRef="#ctx0" brushRef="#br0" timeOffset="41483.05">4166 5927 136,'-5'-5'32,"1"2"-33,2 1 11,2 2 6,0 0-14,0 0-10,6 7-1,-1 1-17,1 4-41</inkml:trace>
  <inkml:trace contextRef="#ctx0" brushRef="#br0" timeOffset="41711.76">4275 6136 72,'4'8'16,"-4"1"-15,0-3 23,2-1-1,1 0-10,1-2-5,-4 0-4,0-1 3,0 0-1,2 0-1,-2-1 1,0 3 0,4-2-2,-4 2 0,0 0-2,0 0 0,2-2-1,1 0-2,1-2 0,2 0 3,3-1 2,0-8 1,-1-4-1,5-7 0,-2-3-2,2-2-3,2 2-2,-5 2-11,1 4-9,-2 5-14,1 5-15,-8 6-6</inkml:trace>
  <inkml:trace contextRef="#ctx0" brushRef="#br0" timeOffset="42166.71">4530 6157 23,'0'-2'31,"2"2"1,1 0 0,-3 0-8,2 0-8,6 0-1,1 0-1,-3 0-3,3 1-4,2-1-1,2 0-1,-7 0 0,3 0-3,-3-1 1,-6-3 0,2-2 1,-2 1 3,0 0-4,-2 0-1,-4 2 1,-3 1-1,0 2-2,-6 0-1,2 8-1,5 3 2,-5 1-2,4 3 1,3 1 1,0-1 0,6 0-2,0-2 1,2-4-1,11-2 0,-3-2 1,5-2-3,2-3 4,1 0 1,1-2-2,-2-5 1,5 1 1,-7-1 0,4 1-1,-4 0-1,0 3 1,-7-1 1,5 4-3,-10 0 1,3 0 2,-4 0-1,-2 0 0,7 0 0,-7-2 4,0-3 2,2-2 5,2-6-2,-2-3-2,5-3-2,-1-3-2,0 0-3,3 1 0,2 4 1,2 4-3,6 6-2,-4 4 0,2 3-16,5 4-30,-5 6-51</inkml:trace>
  <inkml:trace contextRef="#ctx0" brushRef="#br0" timeOffset="42622.63">5094 6018 192,'0'-5'12,"-2"3"-10,2-1 34,-4 3-6,4 0-13,0 1-8,-4 8-13,2 4-1,-1 4 5,1 4 2,2 0-2,0 0-1,0 0 2,0-2-1,2-2 0,1-2 0,-3 0 1,2-2 1,-2-1-2,0-2 1,-2 1 3,-11-4-1,2-1 0,-4-5 2,2-1-1,2-1 0,-4-11-4,2-2-4,5-2-1,8 0-6,0-1-10,0 1-16,6 2-16,5 4-16,8 0-30</inkml:trace>
  <inkml:trace contextRef="#ctx0" brushRef="#br0" timeOffset="42887.89">5212 6129 214,'-6'3'0,"6"-1"1,0 0 29,0 0-23,0 2-9,0-1 2,9-2 0,1 0 0,1-1 0,0-2 2,2-5 1,-1-2-4,-3-1-1,4-1 0,-7 0-3,-4 2 0,-2 1 3,0 4 3,0 3 2,-6 1 0,-3 1-1,1 7 1,-7 5 2,6 3-1,1 3 4,6 0-1,2-3-2,0-4-5,0-3-1,10-3 1,-1 0 0,6-6-1,0 0 1,0 0 0,2-9-13,-2 0-34,-2-4-52</inkml:trace>
  <inkml:trace contextRef="#ctx0" brushRef="#br0" timeOffset="43482.96">4382 6716 27,'5'-1'178,"-5"0"-149,0 1-36,2 1 7,6 8 14,-3 5-3,5 4-3,-8 4-2,5 0 0,-7 3-3,0-2-3,0 0 2,0-2-1,-4-2 2,4-3 0,0-2 2,0-4 3,10-1-5,-1-2-2,6-5 1,9-1 2,1-1 0,-3-1-1,10-5-3,-2 1 3,0 0-4,0 1-12,-6 0-16,1 0-22,-1-1-7,-9-1-40</inkml:trace>
  <inkml:trace contextRef="#ctx0" brushRef="#br0" timeOffset="44043">5137 6845 0,'-4'0'14,"2"2"137,-2-2-141,4 0 4,0 3 18,0 2-25,0 7-4,0 3-1,4 4 1,2 3-2,-4 1-1,1 3 3,-3 0-2,0-1-4,0-3 1,0 0 0,0-3-4,0-6-4,0 0-5,-3-7-19,1-5-33,2-1-25</inkml:trace>
  <inkml:trace contextRef="#ctx0" brushRef="#br0" timeOffset="44275.21">5097 6794 17,'2'0'152,"6"-1"-135,3 1-25,8-1 17,1 1 0,5 0-9,1 0 2,2 2 0,0 4-2,-7-1-2,3 2 2,-9 1 0,-6 2-3,-7 2-2,-2 0 3,-2 1 1,-13 0 1,-3-1 0,-3-2 2,-1 0 1,-5-4 0,3-2 2,3-3-2,3-1-3,3 0-2,2 0-10,11-1-30,2-2-36</inkml:trace>
  <inkml:trace contextRef="#ctx0" brushRef="#br0" timeOffset="44538.97">5418 6994 115,'0'5'52,"2"4"-53,5 4 4,-5 4 2,2 0-4,-2 2-1,5 0-1,-7-3-8,0-3-10,0-4 0,0-4 5,0-4 0,0-1 0,0-4-21,0-7-15</inkml:trace>
  <inkml:trace contextRef="#ctx0" brushRef="#br0" timeOffset="44847.27">5481 6789 11</inkml:trace>
  <inkml:trace contextRef="#ctx0" brushRef="#br0" timeOffset="44856.78">5481 6789 94</inkml:trace>
  <inkml:trace contextRef="#ctx0" brushRef="#br0" timeOffset="44974.89">5481 6789 94,'-7'38'3,"5"-22"-6,2 1 4,0-1-7,0 3-25</inkml:trace>
  <inkml:trace contextRef="#ctx0" brushRef="#br0" timeOffset="45767.15">5762 6968 3,'-3'5'162,"-3"-1"-157,6-1-3,-4 0 13,4 1-12,-2-3-2,2-1-1,0 0 0,0 0 0,0 0 3,0 0 2,0-1 1,-3-4 0,-1 2 1,2-2-1,-5 1-1,1 2-2,-3 2 1,1 0-3,-1 2-3,-1 7-2,-5 0 5,2 3-1,6 2-1,-3 2 1,3-1 0,5 1 0,2-2-2,0-3 1,0-3-2,6-3 2,7-5 0,-6 0-2,8 0 4,0-9 1,2-2-3,-2-2 2,0-3-1,-4 1-4,-1 1-14,-1 3-2,-7 2 10,5 4 7,-7 2 2,0 3 1,0 0 2,0 0 2,6 5 3,-4 4 0,5 4-3,-1-1-2,0-1-2,3-2 0,0-3 0,1-2 0,-1-1 0,-3-3-2,3 0 4,-3 0-1,3-4 1,-3-3-2,3-3 2,0 1-4,-3-2-7,3 5-4,-3 0 4,3 2 1,-7 3 5,2 1 3,2 3 6,-3 4 12,7 2-1,-8 3-9,3-2 1,3-2 0,-1-1-4,6-1-4,-3-2 1,-1-2 0,-1-2-2,1 0 0,0-1 1,1-4 2,-1-1-4,2 0-5,2 0 3,-1 0-2,1 3-19,-6 2 1,1 1 9,-1 0 6,1 5 6,-3 4 2,-1-1 3,2 1-1,-4-1-1,5 1-1,-1-3-1,-4-2-6,5-2-38,-7-2-38</inkml:trace>
  <inkml:trace contextRef="#ctx0" brushRef="#br0" timeOffset="46087">6324 7026 78,'0'0'89,"0"0"-91,6 0 5,-6 0 8,9-2-3,-3-2-3,-4 0-6,5-1-3,-1-1 1,-6 1 3,0 1 1,0 0-1,0-1 1,0 4 0,0-3 3,-6 3-3,-1 1 3,-1 0 3,-5 7 6,2 3-2,-4 3-6,2 1-1,2 2-2,3 0-2,3 2-1,3-3 2,2-1 0,0-3-3,0-1 2,5-5-2,7-2 1,1-1-1,2-2 1,0-4 1,0-5 0,3-5-7,-3-1-8,0-2-29,0 0-20,0 0-9,4 0 54</inkml:trace>
  <inkml:trace contextRef="#ctx0" brushRef="#br0" timeOffset="46263.17">6557 6701 163,'0'-1'55,"0"1"-42,0 2 11,0 11 5,0 9-15,0 8-8,2 4-5,-2 6-1,0-1 0,0 0-1,0-2-3,0-5 1,-2-1-4,2-6-4,0-3-12,0-8-15,0-3-9,0-8 0,-4-3-15</inkml:trace>
  <inkml:trace contextRef="#ctx0" brushRef="#br0" timeOffset="46582.98">6478 6919 35,'0'-3'44,"0"3"-10,0 0-22,9 0-1,6 1-5,0 1-5,0 0-4,0-1-15,6-1-18,3 0 6,4-2 15,-1-5 30,3 0-5,0-4-12,-2 0 2,-2-2-4,-2 0-6,-5 0 7,-8 0-9,-3 1 3,-8 5 9,0 0 1,-4 6 30,-7 1 47,-2 0-37,1 8-11,-3 1-5,-2 1-10,10 5-9,-1 1 0,7 4-5,1 2-1,1 2 0,13 0 2,-5-1 0,6-1-4,0-1 4,0-1-2,-6-2-2,1-1-1,-10-4-3,0-1 5,0-4 1,-10-2 0,1-6 4,-6 0-3,2 0-2,-4-8-5,2-3-13,0-3-11,0 3-31,-4-3-63</inkml:trace>
  <inkml:trace contextRef="#ctx0" brushRef="#br0" timeOffset="47243.61">4665 6796 76,'-2'4'143,"2"-3"-145,0 2-1,2 0 10,13 2 3,7 0-5,4 0-4,4-1 1,0 1-1,-2 0 0,-3 2-4,-1 0 1,-9 3 2,-6 1-3,-3 3 1,-6 0-1,-6 3 4,-7-1 1,-5 1-4,-3-2 4,0 1 1,-3-5 0,3-2 0,6-4 2,2 0-3,8-4-3,5-1-2,0 1-9,9-1-37,6 1-7,0-1-70</inkml:trace>
  <inkml:trace contextRef="#ctx0" brushRef="#br0" timeOffset="48054.39">5824 7374 29,'4'0'156,"0"-1"-110,-4 1-46,0 0 14,0 0 21,0 1-16,0 5-18,2 8 5,1 5 2,1 6-4,-4 5-3,0 1 3,0 0 0,0 0-3,0-4 1,2-2 2,2-3 4,1-5 0,5-2-5,-1-4 3,6-3-2,2-2-3,5-4 0,5-2 3,3 0 2,0-2-4,1-4-1,-1 2 2,0-1-4,-5 1-13,-8 0-24,5-2-29,-7 2-42</inkml:trace>
  <inkml:trace contextRef="#ctx0" brushRef="#br0" timeOffset="48306.84">6113 7487 28,'-8'4'48,"6"3"82,2 0-130,0 1 7,0 2 22,2 2-17,11 0-6,6 1-2,-4 0 1,6-1-5,-6 1 1,0 0 0,-6 0 0,0-1-1,-3 1-3,-6 0 3,0 0 0,-6 2 0,-9 0 0,0-2 0,0 1 2,-1-3-1,1-1-3,7-2 1,-1-4-13,1 0-39,6-4-52</inkml:trace>
  <inkml:trace contextRef="#ctx0" brushRef="#br0" timeOffset="50143.08">6901 7419 140,'-9'-3'53,"0"0"-50,3 3 6,-7 0 21,4 0-18,-6 10-12,-2 4-3,-2 6 1,-5 6 3,3 3-1,-2 1-1,7 2 1,1-1 3,0 1 2,2-3 5,3-3 1,8-2-2,2-3-3,2-4-5,11-4-1,2-4 0,10-3-2,5-4-2,3-2-13,-1-10-16,6-7-41,-8-7-52</inkml:trace>
  <inkml:trace contextRef="#ctx0" brushRef="#br0" timeOffset="50511.09">7021 7412 19,'0'0'27,"-5"1"132,5-1-159,-4 0 0,4 1 3,0 1-5,0 2-6,0 2 6,4 0 2,-4 5 0,1 1 4,7 2 6,-6 5 8,2 3 3,-4 4 4,0 0-4,0 0-5,0 2-5,0-5-3,0-1-4,0-4 0,0-3-4,0-3 2,0-4-2,0-3 1,0-3-4,1-2 1,7 0-3,1-8 4,-1-5-5,7-1 2,-2-3 0,2 2 2,-6 2-2,3 2 4,1 3 1,-8 3 0,5 2-4,-5 3 3,5 0 1,-5 3 0,5 5-2,-1 5 5,0 3 0,-3-1-2,-4 2-1,5-4 1,-5 0 0,2-2-1,-4-3-2,0-1 0,2-2 0,5-2-24,-5-3-59,2 0-24</inkml:trace>
  <inkml:trace contextRef="#ctx0" brushRef="#br0" timeOffset="51123.18">7327 7611 108,'0'8'83,"0"4"-83,0 3 8,0 2 10,1 2-13,-1-2-2,8 2-2,-8-4 1,0-2-3,2-4 1,5-1 1,-7-5-2,6-1-1,0-2 1,3-1 2,-3-9 1,3 0-3,0-3 0,-3-2 0,3 2 0,-7 2 1,6 2-1,-8 3 2,2 5-2,1 1 0,-3 0-1,0 3 4,6 8 5,-2 3-3,1 2-4,1-1 2,-1-1-1,3-3-2,-1-2 0,1-1 1,1-6-5,-1-1-12,-1-1-15,1-3-3,-1-5-9,-1-3 18,3-2-7,-7-1 7,6-2 18,-3 3 8,5 0 3,-5 3 7,-3 6 9,6 0 11,-8 4-2,0 0-15,1 3 9,3 6 5,-4 4-7,2 0-12,-2 1-2,4-1-4,-4-2 1,0 0 0,4-4-1,-4-3-2,0-2 2,0-1-1,0-1-1,1 0-1,7-1 1,-2-7 2,-1-3-1,5 0-6,-1 2-8,-3 1-1,3 3 3,-7 2 3,5 3 6,-7 0 1,2 8 7,2 5 5,-4 1-3,2 0-6,5-2-1,-7-1-2,6-3 1,3-2 0,-7-3-2,8-2-6,-7-1-14,-1-3-27,6-6-11</inkml:trace>
  <inkml:trace contextRef="#ctx0" brushRef="#br0" timeOffset="51431.48">7829 7390 68,'0'3'112,"-4"9"-105,-2 3-7,1 9 7,-5 2-1,3 4-5,1 3 0,1 2 0,-1-1-1,-3-2 0,3-3 2,-2-4 0,7-5-2,1-4 1,0-5 0,0-4-1,5-5 0,1-2-4,7-1 4,-2-8 2,4-3-6,-2-2-4,2 0-3,-4 0-1,3 3 1,-5 2 2,-3 4 5,3 2 4,-3 3-1,-6 3 2,5 8 10,-1 1-4,2 3-4,-5-2-3,7-1 1,-2 0-2,-1-4 2,1 0-3,1-5 1,-1-1-3,-4-2-11,2 0-30,-1-2-15</inkml:trace>
  <inkml:trace contextRef="#ctx0" brushRef="#br0" timeOffset="51683.21">8038 7505 9,'-7'18'68,"-8"3"-27,6 2-30,-1 4 4,5-2-4,5-1-6,0 0-4,0-5-1,5 0 0,5-5 1,5-2-2,0-1 1,3-3 0,-3-1-1,-3-1-1,6-2-3,-8-1-10,-3-1-6,1 0 10,-8-2-4,-8 0 7,1 0 7,-10 0 7,0 0 19,-2 0 19,0 0-29,4 0-14,8 0-2,-2 0-4,1 0-22,6 0-39</inkml:trace>
  <inkml:trace contextRef="#ctx0" brushRef="#br0" timeOffset="52283.52">7104 8148 76,'0'0'163,"0"0"-152,0 0-1,0 7 16,-8 8-14,3 7-11,-1 4-2,-3 3 4,-1 0 1,1 0 0,1 2-2,1-4 6,1 0-1,2-4 1,4-4-1,0-2 0,4-1 0,6-5-4,1-1-1,11-3 3,-1-3 1,5-3-4,6-1 0,-2 0 1,0-1-4,4-5-6,-12 1-17,2-2-25,-1-2-27,-8 0-16</inkml:trace>
  <inkml:trace contextRef="#ctx0" brushRef="#br0" timeOffset="52626.85">7336 8379 7,'-4'5'117,"-1"-2"-50,5 1-63,0-2 15,9 1-5,6 0-11,0-1-6,6 2-11,-3-4-13,-1 0 3,2 1-4,0 0 2,-10 2 17,0 2 9,-3-1 1,-6 5 5,0-1 7,0 5 8,-9 1-1,-5 1-2,-1 0 6,0-1-9,4 1-5,-4-3-2,2-2-3,6 0-6,-3-4-1,7-2-3,3 0-15,0-4-17,0 2-38</inkml:trace>
  <inkml:trace contextRef="#ctx0" brushRef="#br0" timeOffset="52843.56">7701 8528 31,'-5'4'253,"-3"0"-239,8-2-13,0-2-3,0 0-10,10 0-27,-1-3-34,0-4-56</inkml:trace>
  <inkml:trace contextRef="#ctx0" brushRef="#br0" timeOffset="52987.7">7819 8499 127,'0'1'128,"-3"0"-125,3-1-1,0 0 4,3 0-8,7 0-10,1 0-19,-2 0-20,1-2-32</inkml:trace>
  <inkml:trace contextRef="#ctx0" brushRef="#br0" timeOffset="53117.82">7943 8478 94,'0'0'109,"2"2"-72,2 0-37,-1 2 0,7 0-9,-10-3-51</inkml:trace>
  <inkml:trace contextRef="#ctx0" brushRef="#br0" timeOffset="65963.78">14432 1363 15,'0'0'0,"0"-1"8,2 1 32,-2-1 22,0 1-33,0 0-25,0 2-1,4 6-3,-4 7 19,2 4 6,1 4-13,1 2-2,-4 3-5,0-2 2,2 1-5,-2-5-2,4-1 2,-2-3-3,-2-4-2,3-3-10,1-3-13,-4-7-18,0-1-27</inkml:trace>
  <inkml:trace contextRef="#ctx0" brushRef="#br0" timeOffset="66211.14">14305 1373 157,'-4'-4'27,"4"-2"-25,0 1 4,0 0 11,13 0-14,4-2-3,7 2 1,6-1-2,8 1 3,1 0 3,0 4 3,1 1-4,-8 0-4,-1 4 0,-8 3 1,-4 2-1,-10 0-1,-5 0 2,-4 3-1,-8 0 3,-9 1 5,-7 1-1,-6-1-4,-7-1 0,1-3 1,0-1 0,3-3-2,3-3 1,5-2-3,5 0 0,10 0-9,3-1-27,7-2-40</inkml:trace>
  <inkml:trace contextRef="#ctx0" brushRef="#br0" timeOffset="66435.85">14743 1358 0,'2'0'7,"2"0"130,-1 0-113,-3 0-27,6 5 11,-4 4 17,5 5-7,-1 3-7,-4 4-4,-2 0-2,4 4-4,-4-2-1,0 1 2,0-2-6,-4-2-15,2-4-7,-2-4-9,4-4-35</inkml:trace>
  <inkml:trace contextRef="#ctx0" brushRef="#br0" timeOffset="66891.28">14970 1523 41,'0'-1'89,"2"-4"-81,-2-2-7,3 0 9,-3-1-2,0 0-6,0 2 0,0 1 0,-3 1 4,1 2 2,-8 2 2,1 0-1,-2 6-6,-2 4-4,1 4 1,-3 3 1,-1 0 1,10 0 1,4-4-4,2-1 1,0-4 1,0-1-4,6-3 2,3 0 1,2-3 3,2-1-2,2 0 4,0-6-2,-5-3-1,5 0 0,-10-2-4,5-1 0,-5 1-3,-1 1-7,-2 1 10,2 6 0,-4 0 3,0 3-1,0 0-4,0 8-2,0 4 6,0 4 3,0 0-4,2-2 5,7-2-3,4-1-1,2-4 0,0 0 1,0-4 1,0-1-1,-4-2-1,-1 0 2,3-6-6,-8-2-14,5-4-23,-8-1-20</inkml:trace>
  <inkml:trace contextRef="#ctx0" brushRef="#br0" timeOffset="67046.25">15150 1531 85,'-2'13'36,"-4"2"-35,6-2 13,0-2 3,2-2-9,4-2-2,1 0 0,-1-4 0,3 0 2,-3-2-5,3-1 2,0 0-1,6-1 0,0-4-7,2-4-13,6-1-44,-8-1-18</inkml:trace>
  <inkml:trace contextRef="#ctx0" brushRef="#br0" timeOffset="67178.38">15365 1517 92,'0'11'47,"-6"4"-31,-1 6 16,1 3-12,-3 3-5,3 1-8,-3 1-5,3-3-1,1-1 1,1-2 0,2-1-2,2-3-1,0 0 1,0-2-4,0-1-22,0-2-26,0-6-89</inkml:trace>
  <inkml:trace contextRef="#ctx0" brushRef="#br0" timeOffset="67707.08">15406 1511 10,'0'2'5,"0"-2"130,0 0-124,0 0-7,0 1 6,8 1-8,-6-1 1,7 2 6,-3-1 1,7 0-4,-4 0 0,6-2 2,-4 0-2,2 0 4,2 0 0,-3-2 0,-3-2-5,-3 1-1,-1-1 5,3 0-1,-6 1-1,1 0-3,-3-1 2,0 2 1,0-1-2,0 2 0,0 0 3,0 0 3,-5 1-3,-5 0-6,-3 0 0,-2 3-3,0 4 2,-2 2-2,1 2 3,4 2-2,1 1 0,2 0-3,3 0 3,6-2 0,0-2-3,6 0 3,5-2 0,8-2 1,5-2 1,2-2 0,2-2-1,6 0 4,-8-2-4,-1-4 0,-5 0-1,3 0 2,-12 0-2,-2 1 0,1 3 3,-10-1 2,0 2-1,0-2 4,0-1 1,0-2-3,0 0-4,-10-4 1,7 1-1,1-2-3,-2 1-2,4-2 0,4 4-20,7 0-19,8 3-14,-2 1-27</inkml:trace>
  <inkml:trace contextRef="#ctx0" brushRef="#br0" timeOffset="68342.32">14241 1236 19,'-4'0'-16,"4"0"64,-2 0-27,-3 1-7,1 9-8,-2 6-6,-1 7 5,1 8 8,4 5 17,-7 6 0,3 4-11,3 2-1,-3 3-6,0 0-4,-3-1-3,2-4-4,5-5 2,-2-7-3,4-5-1,0-4 0,0-7-1,0-4-2,4-5-8,1-6-11,5-3-11,-1-9-6,2-10-49</inkml:trace>
  <inkml:trace contextRef="#ctx0" brushRef="#br0" timeOffset="68674.95">14147 1207 31,'-3'-2'40,"3"0"-39,0 1 15,0-2-2,9-2-9,6 0-4,7-2 0,8 0 8,0-1 0,10 0-1,8 0 1,9-1 6,10 1 4,4-1-7,8-1-2,13 3-2,1 0 1,10 2-1,2 1-6,4 4-2,-6 0 1,-4 0-4,-14 5-14,-9 1-12,-10 1-6,-15 0 0,-8 2 2,-10 1 6,-16-1 17,-4-1 10,-11-1 1,-2-1 4,0 0 18,-5 0 2,3 0-14,-6-1-7,8 0-3,0 0-4,4-1-4,5 1-14,10 0-14</inkml:trace>
  <inkml:trace contextRef="#ctx0" brushRef="#br0" timeOffset="68967.28">16069 1251 33,'2'0'1,"-2"0"25,4 0 20,-4 0-32,0 0-11,0 0 1,0 3-2,0 3 6,0 3 5,2 4 2,-2 4 2,0 4 0,0 4 5,0 6 0,0 5 0,0 5-8,-6 7-1,4-1-3,-7 4-4,3-3-5,-1-3 0,-2-4 0,3-4 1,0-5-2,1-6 1,-1-3 0,-1-4-2,5-3 0,-2-4-5,2-2-11,-5-4-25,1-2-44</inkml:trace>
  <inkml:trace contextRef="#ctx0" brushRef="#br0" timeOffset="69346.92">14151 1932 49,'-9'2'119,"-1"-1"-121,5 0 1,5 0 20,0-1-3,0 3-20,5 2 4,5-2 11,-1 2-2,8-2-2,5-1 2,5-2 1,8 0 0,12 0 2,17 0-2,11-1 2,15-2 3,16 1-2,12 1 3,6 1 1,11 0-1,2 5-14,-4 3 0,-10 0 0,-10 0-4,-18 0-20,-10-1-28,-9-2-8,-21-2 12,-14-3-143</inkml:trace>
  <inkml:trace contextRef="#ctx0" brushRef="#br0" timeOffset="75290.83">14814 2406 127,'0'-6'5,"0"-1"-5,0 2 20,-2 1-1,-1 1-12,-7 1 2,1 1 3,1 1-4,-7 0-2,2 0 6,-5 5-2,3 2-4,0 4 3,0 1-2,3 4 2,7 2-4,-3 5 0,8 1-2,0 0 2,8 1 0,7 0-4,-4-3 3,2 0-1,2-3-2,-7-3 0,1-3-2,-2-2 4,-7-3-3,0 1 3,-7-2 3,-8 0 2,0-1-5,-2-2-1,-7-3 0,1-1 0,-1-2-4,3-6-9,3-1-9,3-3-17,7 0-11,1 0-20,7 1-47</inkml:trace>
  <inkml:trace contextRef="#ctx0" brushRef="#br0" timeOffset="75466.5">15093 2547 2</inkml:trace>
  <inkml:trace contextRef="#ctx0" brushRef="#br0" timeOffset="75478.53">15093 2547 136</inkml:trace>
  <inkml:trace contextRef="#ctx0" brushRef="#br0" timeOffset="75619.65">15093 2547 136,'-24'6'14,"9"-1"-11,-7 1 23,1 5-5,0 3-16,-3 2 0,3 4 8,-3 0 0,9-2-2,0-1-2,2-3-1,11-2-6,2-2-1,0-4-4,6 1-2,5-5 1,11-2-1,-1 0 0,5-4-4,6-5-21,-6-3-52</inkml:trace>
  <inkml:trace contextRef="#ctx0" brushRef="#br0" timeOffset="76199.25">15187 2602 129,'0'2'47,"0"1"-48,0-1 8,0 1 9,0-1-13,2 0-4,5 0 4,5 0 1,-1-2 3,8 0-2,-4-3-2,3-3 1,1-2-2,-4-1-1,-4-1-2,-1 1 1,-5 0 0,-1 2-1,-4 1 1,0 2 4,-4 1 0,-7 3-1,-4 0-2,0 7 1,-7 4 3,5 6 1,-2 3-1,4 0-2,2-2 1,5 0-3,8-5-1,0-1-1,0-4 1,6-1-2,5-2 0,2-4 4,4-1 0,6 0-1,1-4 0,-3-6-1,-3-1-5,-1-1-5,2 0-6,-4 1 4,-4 1 5,-3 4 4,-6 1 3,-2 5 1,0 0 3,0 0 2,0 2 2,0 5-8,0 5 6,0 1-1,0-1-1,5-2-2,3 0 0,-3-4-1,5-1 1,-1-1-1,-1-1 1,1-3-1,4 0 1,-2 0 0,2-6 0,-7-2-1,3 1-1,1-1-1,-5 3 1,-3 2-4,2 2 3,-4 1-1,4 0 0,-4 2-3,5 5 5,5 3 1,-5-1 3,5 1-3,1-3 0,2 0 0,-5-2 0,7-3 0,-2-2-2,-2 0 1,2 0-7,-2-3-14,2-2-7,-3-3-35,-5 0-18</inkml:trace>
  <inkml:trace contextRef="#ctx0" brushRef="#br0" timeOffset="76458.78">15820 2668 18,'0'0'81,"4"0"-72,0 0 15,-4 0 14,2 0-21,3 0-8,3-4 0,-3-1-5,7-1-3,-5-1 1,1 2-4,1 1 1,-3 0-3,-3-1-1,-3 1-2,0 0-3,0-2 3,-5 2 2,-8 1-1,-4 2-5,-2 1 8,-2 3 3,-3 6 11,3 5 5,-1 3 6,7 1-2,4 0-5,5-3-5,6-2-4,0-3-4,8-2-2,10-2 2,7-6 1,5 0-1,5-8-2,5-5-8,6-6-30,-6-3-10</inkml:trace>
  <inkml:trace contextRef="#ctx0" brushRef="#br0" timeOffset="77018.9">14290 2381 44,'0'-3'-31,"0"1"53,0 2-8,0 0 1,0 0 4,0 0-16,0 11-6,0 8 10,0 9 13,2 10 17,5 8-4,1 5-1,-1 2-18,2 1-8,-3 1-4,0-4 0,-3-3-2,-3-6-2,2-8-1,-2-6-5,0-7 1,0-5-1,4-8-7,-4-3-11,0-5-24,0-7-42</inkml:trace>
  <inkml:trace contextRef="#ctx0" brushRef="#br0" timeOffset="77350.75">14250 2389 25,'-13'0'117,"6"0"-123,7 0 14,-4 0 32,4 0-19,4 0-26,3-2-2,16-4 8,3-3-2,17 0 3,2-1-1,13 1 1,4 0 0,9 2 4,4 1 6,6 2 6,10 1 2,12 2-1,8 1-10,7 0-7,4 0-2,-8 1 2,-2 2-4,-3 1-7,-13-2-8,-5 1-1,-16-2-2,-15-1-1,-17 0 5,-13 0 6,-15 0 8,-9 0 1,-6 0 0,0 0 13,-9 3 7,1 0-12,-1 2-7,-1 1-1,5 0-2,-3-1-13,8 1-17,0-3-33</inkml:trace>
  <inkml:trace contextRef="#ctx0" brushRef="#br0" timeOffset="77639.03">16062 2401 0,'7'1'2,"-1"0"-3,0-1 10,-1 3 17,3-2-14,-3 1-10,-3-1 0,6 1 5,-8-1-2,2-1-2,-2 0 2,0 0 9,0 1 8,0-1 9,0 0-1,0 1-4,0 2-8,0 0-13,0 5 0,0 3 8,0 3 2,0 6 0,-2 3 4,2 8-1,-8 4 1,6 4-3,-1 5-2,-3 1-7,0 2-1,-1 0-6,1-5 1,-3-1 0,7-6-3,-4-1-2,6-5-1,-3-2-5,3-2-9,0-3-8,0 0-11,-4-3-19,2 0-39</inkml:trace>
  <inkml:trace contextRef="#ctx0" brushRef="#br0" timeOffset="77954.82">14350 3220 215,'-4'0'29,"4"-2"-35,7-2-1,18-2 24,7-1 1,20-1-10,14-2 9,16 1 12,12-1-11,9-1 4,11 3 0,15 0-2,8 2-12,-4 2-7,0 2 1,-15 2-11,-7 0-29,-12 0-29,-13 0-28,-24 0-80</inkml:trace>
  <inkml:trace contextRef="#ctx0" brushRef="#br0" timeOffset="82863.63">14365 4883 72,'-2'-2'123,"-6"1"-127,8 1 0,0 1 15,0 12-9,-2 7-1,2 10 3,0 6 5,0 2-2,0 1-1,0-1-2,-3-1 3,3-5-3,-4-4-3,4-6 3,-2-3-4,2-1-2,0-4-2,0-4-14,0-4-15,0-5-41</inkml:trace>
  <inkml:trace contextRef="#ctx0" brushRef="#br0" timeOffset="83118.88">14159 4926 118,'-6'-1'86,"0"-3"-90,3 4 8,3-1 26,0-2-14,15-1-29,9-1 11,13-3 4,8 2 1,4 0-3,5 2 2,-5 4-2,-4 0 2,-6 5-4,-7 2 2,-7 4 2,-12 0-6,-8 1 3,-5 3 2,-11 0 1,-13 1 1,-6 1 1,-4-1-3,-9-1 3,4-3-2,-1-2-1,1-3 1,7-2-1,8-5-1,1 0-11,16 0-19,7 0-23,0-2-49</inkml:trace>
  <inkml:trace contextRef="#ctx0" brushRef="#br0" timeOffset="83331.58">14616 4978 22,'0'-3'158,"0"-1"-133,0 2-19,0 2 15,0 1 0,5 9-19,5 7 7,-5 5 4,1 4-3,1 4-7,-5 1-2,2-1 1,0 1-1,-4-6-3,0-3-6,0-3-2,0-6-7,0-1-12,0-5-14,0-3-35</inkml:trace>
  <inkml:trace contextRef="#ctx0" brushRef="#br0" timeOffset="83767">14893 5149 17,'0'-7'60,"0"-1"-51,0 1 14,0-1 12,-2 0-16,-5 2-5,1 0 0,-3 2 0,1 3-5,-7 1 0,2 1-4,-6 10-1,4 2 0,0 5 1,0 2-1,4 0-2,2-1 1,3-2-1,6-5-2,0-2-1,2-2 0,11-3 1,-2-3 0,8-2 0,0 0 0,-4-8 0,2-1-3,-4-3-8,-4-1-9,-3 0-3,-4-1-1,-2 2 1,0 2 14,0 3 10,0 5 1,-2 2 11,-4 0 3,6 7-6,-7 3-2,7 4-2,0 0 5,7 0-3,1-2-4,7-3-1,3-2-2,1-2 1,0-3-1,-2-2-2,1 0-12,-3 0-7,-3-6-19,-5-2-23</inkml:trace>
  <inkml:trace contextRef="#ctx0" brushRef="#br0" timeOffset="84071.49">15078 5114 36,'0'0'86,"0"0"-68,0 0-3,0 5 9,0 4-15,0 3-3,-7 3-4,5 0 2,2 0-1,0-2-3,0-3-2,2 1 2,7-5 0,4 0-1,-1-4 0,6-2 0,1 0-1,-2-7-1,5-3-7,-1-1-5,-4-3-4,0 0-1,-2-1 11,-8 3 8,1 2 2,-6 6 3,-2 1 7,0 3 11,0 0-2,0 13-8,-2 6 2,-6 10 3,1 3-2,-3 6-5,5 2-7,-5 0-1,-3 0-2,11-3-3,-7-3-6,5-4-6,2-4-9,2-7-9,0-3-19,0-6-25</inkml:trace>
  <inkml:trace contextRef="#ctx0" brushRef="#br0" timeOffset="84631.34">15489 5181 144,'0'-3'30,"0"2"-17,-4 1 14,2 0-10,-7 4-17,-1 2 0,1 1 0,-2 1 1,5-1-1,-3 1 4,3-1-1,-1-2 0,5 1 0,2-2-2,0 1-1,9-2-1,2-1 2,4-2 1,4 0-2,2-1 2,-1-5-2,3 1 0,-6-2 0,-2 0-4,-2-1-2,-4 1 3,-7-1 1,-2 0 2,0 1 1,-2-1-4,-13 2-3,-2 2-2,0 4 2,-3 0 3,-3 0-2,6 6 3,-5 2 1,5-1 2,2 0-3,2 2 1,7-2 1,3-1-1,3 2-3,9-1 1,6 3 2,6-2 2,3-2-2,6 0 3,4-1-1,-4-3 0,3-2-1,-5 0 0,2 0 1,-13 0-1,-2-4 0,-2-1 2,-3-2 0,-10 1 3,0-2 2,0-2 4,0-1 3,-10 0-1,5-2-6,1 0-4,0 2-3,4 3-1,0 3-10,8 4-29,-6 0-41</inkml:trace>
  <inkml:trace contextRef="#ctx0" brushRef="#br0" timeOffset="85439.12">14039 4806 36,'-6'-11'-19,"6"4"17,0 2 47,0 2 5,0 3-28,0 2-22,0 13-5,0 9 11,0 12 13,0 7 7,0 5-4,0 4-5,2 1-7,-2 2-5,0-2-4,0-6 2,-2-3-1,-4-6-3,-3-5 1,0-6 2,3-8-1,-3-6-2,5-7 2,2-4-1,2-2 1,0-4-10,0-9-4,6-8-6,-1-4 0,1-2-5,-2-5-4,-2-3-7,-2-4-24</inkml:trace>
  <inkml:trace contextRef="#ctx0" brushRef="#br0" timeOffset="85703">13979 4786 18,'0'-14'9,"2"3"-7,11 1 25,-4 1 11,6 0-10,9 0-10,-1 1 1,14 0-2,5 2-3,10 0-1,12 2-4,5 2-4,12 2 1,7 0-6,2 0 1,1 5 1,3 0 0,-4-3-3,4 2-1,3-2-2,-3-2-3,-6 2-2,-4 0-1,-13 0-5,-7 0 0,-10 0 0,-11-2 8,-7 0 6,-8 0 3,-4 0-3,-9 0 4,0 0 3,-3 0-1,3 1-5,0 1 2,7 4-3,2 0 1,-1 1-1,5 3-6,-2-2-18,-1 4-33,-1-4-4</inkml:trace>
  <inkml:trace contextRef="#ctx0" brushRef="#br0" timeOffset="86018.83">16021 4796 5,'11'0'5,"2"0"0,-4 0 2,-7 0 0,2 0-1,-4 3-1,0 0 2,0 0 10,-6 0 11,-1-2-9,1 1-7,1-1 2,-1 0-1,-1-1-2,1 0 0,4 0 2,2 0 0,0 0-4,0 0-4,0 0 0,0 0 1,0 0-2,0 0 0,0 0-1,0 0 3,0 0-1,0 0-3,0 0 1,0 0 2,0 2 4,0 8 2,0 6 8,0 9 3,0 11-3,6 9-1,-1 7 7,1 7-6,7 2-14,-4 1-6,-3-3 2,-4-1-1,5-6-10,-7-7-5,0-3 4,0-7-13,-3-6-4,-3-5 1,0-7-3,-1-7-13,1-6-36</inkml:trace>
  <inkml:trace contextRef="#ctx0" brushRef="#br0" timeOffset="86378.68">13778 5390 214,'0'-2'0,"13"-2"-2,12 1 13,14 0 5,15 1-7,6 1-2,19-1 0,9-2 0,11 1 7,16-2 0,6 0 2,5-1-2,5 1-5,-2 3-5,4 1-5,-3 0-1,1 1-4,-15 0-7,-6 1-22,-16 1-12,-17-1-15,-15-1-18,-21 0-12</inkml:trace>
  <inkml:trace contextRef="#ctx0" brushRef="#br0" timeOffset="88086.65">14773 5931 153,'-15'-12'12,"2"2"-33,-2 5 29,0 3 15,-2 2-15,-5 2-4,5 7 7,-8 5 0,1 3-2,2 2-5,7 4 1,7 3 4,-1 1 2,9 1-3,0 0 1,2 1-2,11-3 1,-4-2-5,-3-2-1,3 1 0,-9-2-1,0-3-1,0-1 0,-9-4 1,-6-1 0,-4-4-2,-2-2 4,-3-5 0,0-1 0,-4-2-2,5-9-1,1-3 2,7-3-2,3 0-5,7 1-12,5 2-11,0 1-13,5 6-9,10 1-59</inkml:trace>
  <inkml:trace contextRef="#ctx0" brushRef="#br0" timeOffset="88339.07">14807 6183 55,'0'-3'-11,"5"0"10,-5 1 30,0 1-7,0 0-1,0 1 4,0 0-4,0 0-4,-9 0-2,-4 0-3,-2 8-3,0 3 0,-2 3 3,2 1 3,-4 2-1,8-1-5,2-1 1,9-4-5,0-2-1,0-2-5,11-2 1,8-3 2,1-2-1,8 0-7,2-5-14,-3-5-39,3-3-70</inkml:trace>
  <inkml:trace contextRef="#ctx0" brushRef="#br0" timeOffset="88954.93">14972 6199 33,'-2'0'-25,"2"0"29,0 0 22,0 0-24,0 0-11,0 0 7,0 0 3,-4 1 2,0 1 4,-1 2 9,3 0 6,-6-1 2,6 1-2,2 0-6,0 1-2,0-3-1,10 2-4,1 0-1,4-3 2,4-1-2,-2 0-3,7 0 1,-2-1 0,3-5-2,-3-1-5,1-2 2,-8 2 1,-4 0-2,-2-1 0,-5-1 1,-4 2 1,0-1 1,-4 1-2,-7 1 0,-4 4 2,-4 2-1,-1 2-2,-3 7 1,3 3 5,-1 3-1,6 1-2,2 1-1,7-3 0,3 0-2,3-3-2,7-3 2,8-2 0,0-3 0,9-2 0,1-1 0,-5-1 1,5-5 0,-1-3-3,0 0 3,-9 0-1,0 0-1,-7 1-4,-1 2 0,-1 1 6,-2 3 0,-4 2-1,0 0 4,0 2 0,0 7-2,0 3 5,0 2 1,0 0 4,2-1-5,3-2-4,8-3 1,-1-2-1,6-1 0,1-3-3,-4-2 2,2 0 2,2-2-4,-8-4-1,6-1 2,-12 1 1,-3 0-2,6 1 0,-8 1 1,0 2 0,0 2 1,0 0 0,0 0-2,0 4 0,0 3 0,2 2 0,3 1 1,3-2 1,1-1-1,-1-1-2,5-2 1,-2-2 1,2-2-3,2 0-6,-6-1-7,3-6-15,1 0-8,-8-3-9,5 2-9,-3-3-13</inkml:trace>
  <inkml:trace contextRef="#ctx0" brushRef="#br0" timeOffset="89219.18">15625 6221 85,'-9'4'38,"-4"-2"-9,4 1 20,3-1-19,6 2-21,0-2-3,0-2-5,0 0 0,9 0 0,3 0 0,4 0 2,-1-5-1,0 0-3,0 0 1,-3-1-3,1 0-3,-8-2-5,-3 1 4,-2-1 7,0 2 0,-5 1 1,-10 3 2,3 2-1,-10 0 7,1 8 8,1 7 2,-1 1 1,-1 4-3,7 1-2,3-2-5,9-5-4,3 0-5,3-4-1,9-3 0,6-3 0,3-4-2,3 0-13,4-7-28,-3-7-43,-5-2-115</inkml:trace>
  <inkml:trace contextRef="#ctx0" brushRef="#br0" timeOffset="89742.81">14029 5821 85,'0'6'100,"4"11"-122,-2 9 17,5 11 19,-1 7-7,3 8-4,-3 5 1,3-1-3,-9-3-1,2-1 2,-2-4-1,0-2-1,0-3-1,0-4 1,-2-6 1,-5-7-2,1-6 0,4-7-2,2-6-20,0-7-53</inkml:trace>
  <inkml:trace contextRef="#ctx0" brushRef="#br0" timeOffset="90102.66">13979 5825 194,'-10'0'-1,"7"0"-8,3-4 18,0 0 3,15-2-10,7-1-2,8-3-1,9 3 4,6-3-2,13 1 2,2 0 3,15 0 2,10 2 6,6 0 1,5 2-2,11 0 1,3 1 6,8 2-11,0 2-7,0 0 0,-5 2-1,-12 1-5,-4-1-8,-9 1-1,-9-3-1,-10 0 4,-5 0 1,-10 1 9,-12 1 0,-5 3-3,-7 1 3,-6 0 1,-9 1 1,0-1-2,-5 1-1,-1-2 1,-3-2 1,-1 0-1,1 0 0,3-1 0,1-1 0,-1 0-2,2-1-15,2 0-24,-1 0-19,1 0-34</inkml:trace>
  <inkml:trace contextRef="#ctx0" brushRef="#br0" timeOffset="90422.96">16283 5794 19,'4'-1'36,"-2"1"-1,-2 0 7,0 0-2,0 0-11,0 0-14,0 0-6,0 0 0,0 0-1,0 0-3,3 0-2,1 0 2,2 1 0,3 4-1,-3-2 0,3 3 1,0-2 0,-3 3-1,-4 3-1,5 5 2,-7 4 4,0 6 3,-3 8 1,-3 7 3,-7 5-5,4 7-3,1 2-1,-7 2-1,2-4-1,2-3-4,-2-5 0,7-5 1,0-3 1,1-5-4,-5-2 1,1-5 1,3-2-1,-7-5-6,4-2-3,0-5-18,3-7-30,0-2-53</inkml:trace>
  <inkml:trace contextRef="#ctx0" brushRef="#br0" timeOffset="90919.4">13956 6701 45,'-7'1'87,"3"1"-92,0-1 7,4-1 31,0 0-18,10 0-12,5 0 13,7-2 8,-1-1-8,3-1 0,8 1 5,7 1 0,10-1 1,9-2 0,15 2-2,13-4-1,15-2-3,14 0 5,12-3-5,6 1-4,6-2-8,1 5 0,1 2 0,-8 1-6,-13 2-9,-14 0-13,-12 3-15,-13 0 4,-14 0 6,-13 0 9,-14 0 12,-10 3 6,-10 0-1,-1-1 5,-8 1-1,2-3 1,-7 0-4,3 0 2,-3 0-27,0 0-84</inkml:trace>
  <inkml:trace contextRef="#ctx0" brushRef="#br0" timeOffset="99150.9">14132 5414 19,'0'0'66,"0"0"-40,0 0-21,0 0-4,4 0 3,4 1 2,7 1 4,7 0 13,-1-2-4,7 1 6,4-1-3,5 0-1,4 0 2,4-3-4,4-2-3,5 0-1,6 0-1,2 2-5,2-1-4,5 4-1,0 0-2,6 1-2,4 9 0,3 1-1,-7 2 3,6 0-1,-4 0-3,1-1 2,-6-3 2,4 1-2,-4-4 0,-3-4 0,2 1 1,-9-3 0,-4 0-1,-9 0 1,-8 0-1,-7 0 0,-6 0 0,-11 2-1,-2 0 2,-8 1-2,-5 0-1,-2 0-1,0 1 3,0 2 1,0-1-3,-2 2 1,-5-2-4,-1 2-13,-5 0-16,2-1-34,-12-2-59</inkml:trace>
  <inkml:trace contextRef="#ctx0" brushRef="#br0" timeOffset="102486.79">14743 517 52,'0'-3'121,"0"-2"-92,-4 3-26,1 1 14,1 1 21,-2 0-23,2 2-11,-7 7-6,-1 6-1,-1 7 3,2 4 0,-1 3 5,5-1-2,5-1-1,0-4-1,0-3 3,7-4-3,6-3-3,-1-4 5,3-3-2,0-4 1,1-2-1,1-2 4,2-7 0,0-6-1,-4-3-3,0-4 3,-6-1-4,-7-2-1,-2 0-3,0-1 5,-11-1-3,-4 1 0,-4 4 0,0 5 3,2 7-1,2 7-3,-1 3-2,1 10-10,0 10-5,7 9-7,-1 4-24,5-1-67</inkml:trace>
  <inkml:trace contextRef="#ctx0" brushRef="#br0" timeOffset="102687.49">15030 425 37,'0'1'218,"0"6"-227,0 5-5,0 8 21,0 7 1,0 7-6,0 2-2,0 3 3,0-2-5,0-2 2,0-3-10,0-6-6,0-4-13,9-5-9,0-6-20,-3-8-36</inkml:trace>
  <inkml:trace contextRef="#ctx0" brushRef="#br0" timeOffset="102915.2">15163 460 176,'-6'5'-11,"-1"3"5,5 3 21,-4 5-5,-1 1-7,5 5 5,-2-1 4,0 3-4,4-1-1,0 0 2,8-2-6,1 0-1,-1-2-1,5-3 1,2-3-1,0-4-3,-4-2-2,2-3-2,-2-2-6,-1-2-15,3-3-28,-8-8-52</inkml:trace>
  <inkml:trace contextRef="#ctx0" brushRef="#br0" timeOffset="103451.25">15138 504 109,'4'-6'4,"2"1"-7,3-1 23,6 2-4,0 1-14,0 1 2,6 2 9,-1 0 0,5 7 0,-1 8-2,4 3 3,-11 6 2,2 1-5,-8 1-3,-4-1-1,-7 1-1,0-1-1,-15-1 3,0 0-5,-9-2 1,2-2-2,5-5-1,-6-3 1,16-2-6,-3-5-17,10-5-31,0-1-51</inkml:trace>
  <inkml:trace contextRef="#ctx0" brushRef="#br0" timeOffset="103796.08">15577 442 0,'0'7'182,"0"3"-177,0 5-3,0 8 25,0 5-11,0 5-10,0 2-2,0 2 1,0-2-2,-6 1-3,6-5 0,-4-2-5,4-5-6,0-1-13,0-6-24,0-4-40</inkml:trace>
  <inkml:trace contextRef="#ctx0" brushRef="#br0" timeOffset="104115.4">15775 600 3,'-5'-1'146,"-7"1"-128,3 1-11,-4 9 21,4 6-16,1 5-11,1 2 6,5 0 3,2-1-1,5-3-4,5-4-1,5-4 1,3-4-2,-3-2-2,6-4 4,-2-1 0,-4-3 3,0-7 2,0-4-3,-6-4-2,-9-3 0,0-2 0,-7 0-4,-8 1 2,-2 3-2,-2 3-4,-2 7-11,3 8-12,-1 4-14,2 12-62</inkml:trace>
  <inkml:trace contextRef="#ctx0" brushRef="#br0" timeOffset="105427.33">14462 4413 127,'-7'1'17,"1"-1"8,4 0 24,2 0-11,0 0-18,0 0-3,0 0 0,0 0-8,0 0-3,0 0-1,6-2-4,9-6 2,3-4 3,7-3-5,-3-2 1,3-1-3,-1 1 1,0 0-5,-5 1-2,-4 5 3,-6 2 2,-7 6 3,2 2-1,-4 1-2,0 2 1,0 9-1,0 6 4,-4 6 1,2 2 0,-1 0-1,-1-1-1,4-3-2,0-3-3,0-2-9,7-4-24,-1-3-17,3-4-18,-3-4-52</inkml:trace>
  <inkml:trace contextRef="#ctx0" brushRef="#br0" timeOffset="105683.57">14752 4367 169,'0'5'6,"-7"5"-8,5 0 28,2 3-3,-7 1-17,7 1-2,0 0 2,0-2 1,0 0-5,7-5 1,-1 1-1,3-2 0,0-4-3,-1 1 3,5-4 0,-2 0 0,2-7-1,-1-4-1,1-2-2,-8-4-6,-1-1-5,-4-1 7,0 0-2,-4 1 7,-1 4 2,-8 5-2,3 4 4,3 5-1,-3 0-7,-3 7-9,4 5-5,1 3-9,1 2-19,5-2-41</inkml:trace>
  <inkml:trace contextRef="#ctx0" brushRef="#br0" timeOffset="105970.85">14960 4350 182,'0'0'25,"-3"0"-23,1 6 21,-2 2-5,-2 5-18,1 2 0,1-1 2,0 1 1,2-3-3,2 0 2,0-2 1,2-3-3,8 0-1,-1-4 2,0 0-1,6-3 4,-3 0-4,3-3 5,-2-4-1,-2-3-1,2-3-2,-4-2 0,-7 1-3,-2-3 1,0 1-4,0 1 5,-9 3 2,0 6-1,-6 4-1,3 2-2,-3 5-4,-3 7-7,3 6-8,3 3-19,-3 2-41</inkml:trace>
  <inkml:trace contextRef="#ctx0" brushRef="#br0" timeOffset="106195.56">15217 4145 86,'0'18'138,"0"6"-144,-6 6 2,6 6 12,-9 1-2,5 2-3,-5 2-3,1 1 1,-1-2-5,-6-3 1,6-1 1,-1-6-3,5-4-1,1-4-7,0-5-21,4-5-36</inkml:trace>
  <inkml:trace contextRef="#ctx0" brushRef="#br0" timeOffset="106578.93">15305 4489 165,'0'0'34,"0"0"-21,0 0 30,0 0-14,0-4-19,0-4-5,11-1 0,2-5-2,4-2 0,2-2-4,2 1 1,-3 1-1,1 1-3,-8 4-1,-1 3 0,-8 5 2,1 3 3,1 0-2,-4 2 0,0 10 3,0 6 10,-7 4 4,5 4-9,-4-2-3,6-1-1,-4-1-1,4-4-2,0-2-5,4 0-15,-2-4-18,4-3-28,1-5-63</inkml:trace>
  <inkml:trace contextRef="#ctx0" brushRef="#br0" timeOffset="106864.21">15577 4441 63,'-6'5'132,"-1"1"-115,5 1-20,-8 3 19,5 1 5,5 1-18,-8 1-2,8-1-1,0-2 1,0-1-2,0-2 1,8-1 0,-1-3 0,10-1 0,-2-2 2,0-2 1,2-5 1,-2-5-2,0-1 1,-6 1-3,-1-4 1,-3 2-1,-5 0 3,-5 0-1,-5 2 2,-3 1-1,-2 7-2,-3 3 1,1 1-5,-4 9-2,2 6-2,4 4-1,2 3-17,6-3-42,7-2-72</inkml:trace>
  <inkml:trace contextRef="#ctx0" brushRef="#br0" timeOffset="107255.09">15963 4146 48,'3'-5'161,"-3"5"-149,0 0-2,0 13 9,-3 8-9,1 6-4,-8 9 0,1 3-4,-4 1 2,2 2-4,-8 3 2,4 1-3,-2-1-2,0-2-4,6-4-3,2-5-9,7-6-12,2-9-20,0-5-43</inkml:trace>
  <inkml:trace contextRef="#ctx0" brushRef="#br0" timeOffset="107610.93">16002 4502 48,'0'0'102,"4"-2"-49,1-6-61,5-2 18,5-3 12,3-1-21,-1-2-1,6-1 0,-6 3-3,-2 1-5,-2 4 4,-4 4 3,-3 2 1,-6 3-2,0 2 3,0 8 8,0 7 7,0 4-2,-6 4-7,-3 0-5,5-1 1,-2-5-3,3-2 0,3-4-3,0-3-11,3-5-9,7-4-15,-5-1-27,5-4-54</inkml:trace>
  <inkml:trace contextRef="#ctx0" brushRef="#br0" timeOffset="107946.75">16189 4352 169,'4'0'4,"2"-2"-12,5 0 15,4 0-2,7 0-3,-1 0-3,0 1 1,-3 1-1,-6 0-3,4 0-2,-8 0 0,-1 1 3,-5 3 2,-2-1 1,0 0 1,0 1 4,0 1 1,-5 1 4,-1 1 4,0 1 2,-3 0 2,5 1-5,4-1-8,0 2-2,0 1-1,6 3-2,7-1 0,-2-1 2,4 0-1,-2 1-4,-3-2 3,-5 1-10,-5-2 2,0-2-1,-5 2 7,-12-2 3,-4-1 2,1-1 3,-8-1 5,3-3 7,3-2 2,-1 0-3,6 0-12,4 0-3,11 0-4,2-1-18,6-2-50,5-1-95</inkml:trace>
  <inkml:trace contextRef="#ctx0" brushRef="#br0" timeOffset="116078.87">14619 5406 5</inkml:trace>
  <inkml:trace contextRef="#ctx0" brushRef="#br0" timeOffset="116090.38">14619 5406 27</inkml:trace>
  <inkml:trace contextRef="#ctx0" brushRef="#br0" timeOffset="116279.04">14619 5406 27,'2'1'74,"2"-1"-63,-2 0-11,11-1 8,2 0 9,6-2-2,7 1 2,11 0-1,6-1-1,9 3 4,10 0-2,5 0-3,10 0-7,2 4-4,3 3 1,4 1-4,4 1 0,1 4 0,1-1 1,-8 2 0,0 1-2,-11-1 2,-9-1-1,-4-3 0,-12-5 0,-5 1 1,-2-5 0,-3-1 0,-10 0-1,-6 0 0,0 0 0,-9 0 0,-3 0 0,-7 0 0,3 0-10,-8 1-22,0 4-28,-15-3-49</inkml:trace>
  <inkml:trace contextRef="#ctx0" brushRef="#br0" timeOffset="137902.97">14434 11808 30,'0'-5'33,"0"1"-8,0 1-7,0 0 2,-2 2 2,-5-1-3,5 1 1,-4 1-3,6 0 1,-7 0 2,7 0 0,-2 0-4,2 0-3,-4 0 1,0 0 1,4 0-4,0 0 0,0 0 0,0 0-4,0 0-2,4-2 1,5 2 4,1-1 1,5 0-3,2-1-5,5 2 3,-1 0-3,-1 0-2,8 0-1,-1 0 2,1 0-1,-2 0-1,6 0-1,-10 0 2,10-1-1,-2-1-2,2 0 1,5-4 1,-3-1 1,2 0-3,-1-2 1,3 2 1,-6-1 0,5 1-1,-7 0 0,-4-1-1,4 1 0,-5 1 1,3-3-4,-4 2 3,0-2 1,1 1-4,-5-2 3,5 0 1,-1 1 0,-3-2-1,3 0 1,0-2 0,-3 2 2,0-1-2,3 1 0,-3 0 2,1 0-1,-5 2-1,0-1-1,-6 3 2,-2-1-2,1 0 0,-3 1-2,1-1 3,1-2 1,-3 2-3,3-1 2,-1-1 0,7-1 1,1 1-3,-1 0 1,0 0 1,0 2 1,-3-2-1,6 4 1,-6-2 0,1 3 1,-4 1-1,-7-1-1,2 2 2,-2 0 2,5-2-3,-5-1 0,2-1 0,-1-1 1,3 0-2,0-1 1,-1 2 0,-1 0 2,2-1-4,-1 3 2,-1-1 0,5 1 1,-7 0-2,8 0 1,-5 1 0,3-3 0,-3 1 0,5 0 0,-8-1 0,7 2 0,-3-1 0,-3 1 0,1 1 0,-2 1 0,-2 0 0,4 1-2,-2 0-3,-2-2-23,7 3-16,-7-1-5,2-1 6,-2 1 6,4-1-4,-2 0 3,1-1 14,1 3 15,-4-4 8,0 4 2,0-2 7,0 1 1,0-1-1,0 1-2,0-1-1,0 2-1,2-2-4,-2 1-1,4-2 0,-1 1-1,-1-1-4,2 2-1,-2-2-1,5 2 5,-7 0 3,2-1 2,2 1 7,-4-1 4,0 1 2,2 1 5,-2-1-1,0 0-4,0 1-2,0 0 1,0 1 2,0 0-2,0 0 0,-8 0-4,-5 5-2,-5 3 2,-3 4-1,-3 1 2,-1 1-1,-1 2-3,-4 0-2,6 1-1,-4-3 1,11 2-3,-6-5-1,8-3 2,6-1-1,3-2-1,4-4-3,2-1 1,2 0-4,11-6 1,4-3-11,6-4-1,1-1-7,-3 0-4,3 0 2,-3 2 10,-3-1 8,-1 1 5,2 0 0,-4 4 2,-2 2 2,-7 0-1,-4 3 1,5 2 5,-7 1 2,0 0 1,0 0 2,0 6 5,0 4-4,0 1-7,-7 2 2,7 2 1,0 3-2,0 1-1,0 0-5,0-1 0,7-2 0,-7 0 0,2-1-2,-2-1 1,0-3-3,0 0-9,0-3-9,0 0-11,0-1-18,-2-5-93</inkml:trace>
  <inkml:trace contextRef="#ctx0" brushRef="#br0" timeOffset="-184261.49">11360 2096 11,'0'-1'30,"2"-1"-2,1 0-9,-1 2-4,-2 0-8,0 0-6,0 0 40,0 0-13,0-1-20,0 1 2,0 0 9,0 0 1,0 0-5,0-1-7,0 1 1,-2-2-4,-3 1-3,-5-1-1,-4 0-1,0 2 2,-2-1 1,1 1-1,-4 0 1,0 0 1,2 0 2,-7 0-4,1 0 3,3 0 1,-1 0-2,-3 0 0,3 0-3,-3 0 1,0 1 0,-6 0-2,0 1 0,-4 0 2,-4 0-2,3 0-2,-6 2 3,1 2 0,1-1 0,0 1-3,-1-1 1,1 2 3,0-2 0,1 2-3,6-2 3,-5 1 0,5-2 2,-2 1-4,0 1 2,1-1 2,1 1-2,-2-1-3,-1 2 3,-5 0 0,7-1-2,-7 2-2,-3-1 4,2 2-1,2-1-1,-5-1-2,3 1 4,2 0-1,1-2-1,3 1 0,-1 0 0,-1-1 0,1 2 0,2-1 0,-1 0 0,-3 2 0,7-1 0,-9 2 0,3-1 0,-3 1 0,1 2 0,-2 0-1,-4-1 1,-2 0 1,10 0-1,-3 0-1,1-1 2,5 0-1,-1 0 0,-3-1-1,3 1 2,1 1-1,-2-2 0,3 2-1,-3 0 2,2-1-1,-1 1 0,1 1-4,-4 0 4,-1 0 0,3 2-1,-3 0-1,0-1 2,3 0-1,-3 1 0,3-2-1,3 0 3,-1-1-1,8 0 0,-6 1-1,2-2 1,5 0 0,3 1 0,-2 0 0,-1-1 0,1 1 0,-4 0 0,3 0-1,1-1 1,-2 1 1,-2 0-1,-2 0-1,4-1 0,-4 1 2,2-2-2,1 0-1,3 1 2,-6 0 1,6-2-3,-1 2 1,5-1 2,-3 1 0,-1-1-3,7 3 2,-7-1 0,3 0 1,-3 0-1,1 0-1,-1 1 1,3 0 0,-3-1 0,-1-1 0,1 1 0,2 1 1,-10-1-1,9 1-1,-1 0 1,-4 0 0,4 0 1,-3-1-2,3 1 2,-4 0-1,2 1 0,1-2-1,1 3 1,-4-1 0,5 2 1,-1-3 2,0 1-5,1 0 2,1-1-2,-3 0 3,-3 1-1,4 0 0,-2 1 0,1 0-1,-3 3 2,2 0-2,-2-1 1,2 1 0,-4 2 0,0-2 0,-4-2 1,4 1-2,6-2 2,-4-1-2,3 0 1,8-3 1,2-2-1,0-1 0,6-2-1,1-3-1,7 1 2,1-3-10,0 0-15,0 0-10,0 0-8,0 0 3,0 0-11,0-6-2,1-4-15</inkml:trace>
  <inkml:trace contextRef="#ctx0" brushRef="#br0" timeOffset="-183953.95">6596 3414 2,'0'-2'22,"-4"0"-2,4 1 7,0 1 1,0 0-2,0 0-6,0 0-4,0 0 1,0 0-5,-4 0-1,4 0 1,-1 0-4,1 5-4,-6 3-4,-3 1 2,-1 4 2,-3 2-4,6 1 3,-6 3 4,1 1-1,-1 0-1,2 2-1,2-2 0,3-1 0,0-5-2,6-3 1,0-5-3,0-1 0,8-2 0,11 0 0,5-3 5,6-3 5,9-5 0,6-5-5,4-2 1,1 2-1,5 1-6,-3 7-2,-1 3-14,-2 2-33,-10 4-69</inkml:trace>
  <inkml:trace contextRef="#ctx0" brushRef="#br0" timeOffset="-181221.75">11613 5761 52,'-6'0'23,"1"0"-17,5 0 2,-4 0-4,0 0 31,2-1 2,-3-2-32,5 0-6,-8 1 9,2 0 8,5 0-4,-9 0 1,6 0 5,-1 2 2,-8-2-10,5-1-7,-11 2 2,6-1 5,-2-1 0,0 2-5,0-2 1,-1 0-1,-1 0-1,0-1-4,-4 3 0,2-3 1,-1 1 1,-3 0-3,7 1 1,-9-1 1,1 1 0,3-1-2,-3 0 2,0 0 1,1-1 1,1 0-2,-3-1 3,-3 0 0,4-2 2,-2 1-2,1-1 1,1-2 0,-4 1-1,3-1-3,3 1 1,-2 1 3,-1 1-4,-5 0-1,6-1 1,-4 1 0,3 1 1,-1-2-3,-2 0 2,2 2 1,-2-1-1,2 0-1,-4 2 1,0-2 1,-2 0 0,2 2-3,4-3 1,-4 1 1,1 1 1,3-1-2,2-1 1,0 0 2,-5 1-2,5-1-1,2 0 2,-3 0 2,1 1-2,-4-1-3,2 2 2,1-2 1,1 1 0,3 0-4,-3-1 4,0 1-1,3-1 0,-3-1-2,-1 1 1,1 0 2,3 0 0,-3 1-3,0-2 2,1 2 2,2-3-4,-3 1 2,0 1-2,-1-2 2,5 1 0,-1 0-2,1-2 0,-3 2 3,6 0-2,-5-1-2,1 2 2,1 0 2,1 0-1,0 0-2,2 0 2,2-2 0,-7 1 0,7-1-3,0 1 3,-2 0 1,2 0-1,-4-1-3,-1 3 3,1-2 0,-2 1 0,-1-1-3,5 0 3,-7-2-1,5 1 1,-2 1-3,2-1 3,-1 1-1,-1-1 1,3 0-3,-3 0 3,-3 2-1,1-3 2,6 3-4,-7 0 2,1-1 1,1 0 0,-1 0-3,7 0 2,-7-2 1,6 1 0,-1-1-3,-1 2 2,2 0 1,2-1-1,0 1-2,-4-1 3,4 1 0,-7 1-1,5-1-1,2 1 1,0-1 1,-4 0 0,8 1-3,-8 0 2,4 0 2,0-1-1,0 1-4,0 0 4,0 1 1,0-1-2,-3 0-2,3 0 3,0-1 1,-4 0-1,0 1-3,4 1 2,-2-1 3,2 1-4,-2-1-1,6 1 3,0-1 0,-2 2-1,2-2-2,-3 0 3,3 0 0,-2 1-1,2 0-2,-4 0 3,2 0 1,-2 0-2,4-1-3,-3 1 4,7-1 1,-6 1-1,2 0-4,1-2 4,-3 2 0,6-3-1,-10 2-2,9 0 3,-5-1 1,2 0-2,-2 1-3,3 0 3,3 1 3,-8-1-3,6 1-2,-1-2 2,-5 1 2,6-1-2,-2 0-2,-2 0 2,1 0 1,-1-1-1,2 1-3,2-1 4,-6-1 1,1 2-2,-1-1-3,4 0 4,-4 1 1,0 0-2,2 1-3,-2 0 4,4-1 0,-4 1-1,0-1-2,2 1 2,2 0 1,-4-2-1,1 0-2,3 0 2,-4 1 2,6 1-2,-6 1-1,2-1 1,2-1 2,-4 0-3,1 1-1,-1-1 2,4 0 2,-4-2-2,2 1-3,-2-1 3,4 1 1,-4-1 0,2 1-4,-2-1 4,4 2 0,-4-2-1,0 2-2,0-2 3,0 0 0,0 0-2,-2 1 0,2 0 1,0 1 2,0 0-4,0-2 2,4 2 0,-4-2 0,0 1 0,5 0-2,-5-1 3,0 0 0,0-2-2,0 3-1,-2-1 3,1 1 0,1 0-3,0 1 0,0 0 1,0 1 0,0-1 2,-2 0-5,6 2 3,-4-1 2,1 1-2,-1-1-2,4 0 4,0 1-1,-6 0 0,2-1-4,4 0 5,-4-2 1,-4 2-5,2-2 1,0 0 2,2 0 0,0-1-3,1 2-1,2 1 4,-3-1 0,2 3-1,2-1-2,-2 2 4,5 0 0,-1 0-3,0 0-1,3 2 4,-7-1-1,3 2-4,3-1 1,-2 0 0,-1 0 2,1 0 0,0 1 1,-3-3 0,7 4 0,-8-3-1,3 0 0,1 1 2,1 0-1,1 0-1,-3 1-2,5-1 5,-1 1-1,1 0-2,-1-1-1,-1 2 2,1 0 2,0-1-4,1 1 0,-3-1 2,3 1 0,-1 0-3,0 0 0,1 0-2,-3 0 4,6 0 0,2 0-2,0 0 3,-3 0 1,1 0-3,2 0 2,0 0 0,-4 0-1,4 0 1,0 0-2,-4 0-1,2 0-1,2 0-3,0 0-2,0 0 2,0 0-1,0 0-5,0 0-2,0 0-8,0 0-8,0 2 1,0 3-7,6-4-32</inkml:trace>
  <inkml:trace contextRef="#ctx0" brushRef="#br0" timeOffset="-180609.15">6527 3766 74,'0'0'31,"0"0"-14,0 0-2,0 3-1,5 1-10,1 6-6,5 8 10,8 4 6,1 5-2,5 0-4,5-2-3,2 1 0,-2-4-1,0-2 0,-4-3-3,2-3-1,-4-2 1,-7-3 0,-2 0 1,-5-4-2,3-2 0,-12-1 2,3 0-1,0-2 0,-4 0 1,0 0 5,0 0-1,-4-3 2,-5-5-11,0-3-2,-3-2 2,-3-1 0,-3-2 0,-1 1 0,-2-1 1,1 0-1,-1-1 0,-7 0 0,4 1 2,3-1-3,0 2 4,-1 2 0,5 3 0,4 3 0,4 2 0,7 2 2,-4 0 0,6 3 0,0 0 0,0 0-2,0 0-4,2 0-4,11 0 6,4 0 4,7 0 0,4-2 1,4-4 1,6 0 4,-7-5-3,7 0 0,1-3-1,-5 0 0,-8 1-2,2 1-2,-5 2-1,-1 3-4,-5 4-18,0-1-39</inkml:trace>
  <inkml:trace contextRef="#ctx0" brushRef="#br0" timeOffset="26658.04">8372 3472 29,'0'-6'184,"0"0"-183,0 4-2,0 1 9,0 1 20,0 0-12,0 0-13,0 1-5,0 5 2,0 6 10,0 3-1,0 3 5,0 1-4,0 4-3,0-1 1,0 4 0,0 1-4,-4 0 0,2 1-2,2-1-1,-7-4 2,5-2-2,2-4-1,0-5 0,0-4 0,0-2 0,0-4-1,0-2 0,0 0-2,6 0-1,-1-6 2,8-6 7,-3-8 2,1-5-4,0-3-1,2-2-2,-2 2 0,3 5-3,-5 5 0,-3 8 3,-6 6 0,1 4-5,3 0-1,2 9 1,3 5 8,4 9 0,-5 2 1,5 2-2,-4-3 2,3 0-3,1-6 2,-6-3 0,6-7 2,-2-4-1,-3-1 0,-2-3 3,-1 0 5,-1-4 2,2-7 4,-5-8 5,7-6-7,-8-6-11,0-2-2,0-3 5,0-2-11,0 1-3,0 2-6,0 6-5,0 8-6,0 9-8,0 8-5,2 4-12,-2 5-33,7 10-6,-7 3-27</inkml:trace>
  <inkml:trace contextRef="#ctx0" brushRef="#br0" timeOffset="26935.81">8889 3432 43,'-8'7'163,"1"1"-160,-6 5-4,2 5 21,-4 4 11,-4 4-16,0 1-9,4 1 3,4-1 0,2-2 2,3-5 0,6-1-6,0-4 0,0-3-4,7-3-2,10-3 3,0-1-4,8-4 2,3-1 3,2 0 0,0-5-4,-4-1-14,2-2-12,-4-2-28,1-1-24</inkml:trace>
  <inkml:trace contextRef="#ctx0" brushRef="#br0" timeOffset="27222.84">9014 3476 2,'4'-2'112,"-4"2"-69,0 0-25,0 0 8,0 1-6,0 7-9,4 9-1,-4 3 4,2 7-1,2 1 2,-4 0-2,0 0-6,1-2-4,-1-1-1,4-4 1,0-2-1,-4-2-2,0-5 0,2-4 0,-2-2-2,0-2-8,0-3-8,0-1-12,0-2-1,0-9-12,0-4-19,-2-5-50</inkml:trace>
  <inkml:trace contextRef="#ctx0" brushRef="#br0" timeOffset="27374.48">8975 3506 118,'0'-5'23,"0"2"-18,0 0 27,4-1-6,5 0-10,8 0-8,6-3 1,1 1 4,6-1-6,0 0-2,0 3-3,0-1 0,0 1-7,-2 1-11,-2 0-18,-3 0-31,-12 0-71</inkml:trace>
  <inkml:trace contextRef="#ctx0" brushRef="#br0" timeOffset="27522.12">9029 3570 159,'-5'3'28,"3"-1"-28,2-1 16,0 0 4,6 0-18,9-1 4,5 0 4,8 0 4,2-5-5,2 0-4,2 1-2,0-1-3,-1 2-12,-3 0-45,-4 0-49</inkml:trace>
  <inkml:trace contextRef="#ctx0" brushRef="#br0" timeOffset="59458.17">11851 8339 19,'-2'-2'16,"-2"0"-10,2 1-1,2-3 4,0 4-1,0-4-2,-4 1 0,1 0 4,3 0 2,0-1 1,0 3 0,0-1-3,0-1-1,0 3 0,0-1-3,0 0-2,0 1 2,0 0-1,0 0-3,0 0-1,0 0 2,0 0-1,0 0 0,0 0 0,0 0 1,0 0 1,0 0 0,0 0 1,0 5 4,0 3 1,7 5-5,-7 5-1,6 5 1,3 2 2,-7 3-5,6 2 1,-3 1-1,-3 0 0,2 1-3,0 0 2,-3 0 0,3-2-1,-4 1 0,0-1 0,0-2 1,2 1 0,-2-2-1,4 0 0,0 0 1,-3-1 0,3 0-1,0 1 0,-2-4 1,1 1-1,-1-1 0,6-2 0,-6-2 0,1-1 2,-3-2-1,0-1 1,0-2 0,2-1 2,-2 0-2,0-2-1,0 0 4,0 1-2,0-2-1,0-1 1,0-1 0,0-1 1,0-1-5,0 0 2,0 0 1,0 0 1,0-1-3,4 1 0,0 0 0,-4 0 3,0 0-5,2-3 4,-2 2 0,0-2-2,0 0 1,0 1-1,0 0 2,0 0 0,0 3-2,-2-1 0,2 3 1,-4-1-1,0 0-1,2 3 1,2-1 1,0 3-1,-3-2 0,1 0-1,-2 0 2,0-3 0,2-1-2,2-4 1,0 0 2,0-2 1,0 0-3,-3 0 0,1-4-3,2-3 0,-8-5-4,8 1-11,-1 1-16,1 0-9,0 2-11,0-1-28</inkml:trace>
  <inkml:trace contextRef="#ctx0" brushRef="#br0" timeOffset="60549.74">11779 8324 24,'0'0'51,"0"0"-45,0 0-2,0 0 10,0 0 0,0 0-5,0 0-5,0 0-2,2 6 5,6 1 5,-8 4 2,5 3-5,-3 4-1,6 3 5,-3 6-4,1 1 0,0 2-4,1 4-2,-1 0 1,-1 0-2,-1 2-1,2 0 0,-4-3 1,5 0-1,-7-2-4,6-1 5,-2-1-1,-3-2 0,3 2-2,-4-4 1,2 0 3,2 0-3,0-3 0,-4 0 0,1 0 0,-1 0 1,4-3-2,-4 1 1,0-3 1,2-2-2,-2-2 2,8-1-2,-8 0 2,1 0 0,3-3 0,0 1-1,-4-2 2,0 2 0,0-2-2,0 2 1,0-1 1,0 1-3,0-3 2,0-2-1,0-2 1,0 0 2,0-1-3,0-2 0,0 2 2,-4 0-1,4 0-2,0 1 1,-4 1 2,4 1-1,0 0-1,0-1 1,0 2 3,0 0-2,0-3-2,4 2 1,0-3 1,-4 0-3,0-1 1,0 1 1,2-1-1,-2 0 0,0-1 0,0 0-1,0 0-1,0 0-9,-2-1-13,2-4-9,-8-3-3,3-3-36</inkml:trace>
  <inkml:trace contextRef="#ctx0" brushRef="#br0" timeOffset="62113.96">11776 8261 3,'0'1'50,"0"-1"8,0 0-49,0 0-2,0 0 7,0 0 2,0 0-12,5-5 2,3 1 5,-1-4-2,1 4 2,1-2-2,2 1-2,1 0 2,3 2-1,2-1-3,-2 0-1,0 1-2,-1-1 1,3 0 2,6-1-3,-6 0 1,7-2 2,-1 1-1,-1-3-2,0 1-1,-1 0 1,0-2-1,-3 3-1,1-2 1,-4 2 1,2-2 0,-2 1-1,4-1 2,-1 0 4,-3-1-2,4 2-1,-4 0-1,2 1-2,6 0 0,-7 2-1,7 0-2,-3 2 4,5-1-1,-1 3-1,-7-2-1,6 1 2,-7 0 1,7-1-2,-8 1 0,0-1 1,0 1 0,0 0-1,-4 1 0,4-2 2,0 3 1,0-1-4,2 1 1,0 0 0,1 0 1,1 0-1,-2 0-1,6 0 2,-8 0 0,1 0-1,7 0-1,-3-2 3,-3 1 0,6 0-2,-6 1-1,5 0 2,-1-1 0,-1 0-1,3 1 1,1 0 1,-1 0-1,1 0-1,-2 0 1,3 0-2,-5 0 3,5 0-3,-5 0 0,1 1 3,1 2-1,1-1-2,-1-2-1,3 2 4,-5 0-1,5-2-1,-1 1-2,2-1 4,-1 1-1,-1 0-1,0 0-1,-3-1 2,7 1-1,-4-1 1,1 2-2,-3-2 1,1 0 2,1 1-3,-7 2 0,5 1 3,-1 1-2,0 0 0,-3 0-1,7 0 2,-8 0-1,7-1 0,0-1 0,4-1 0,-1 1 1,3-1-2,1 1 1,1 0 0,-2 2 2,0 1-3,4 1 0,-6 0 2,2 4 0,-6-2-2,3 2 0,-5 0 1,-1-1 0,3-1-1,0-1 0,1 1 2,5-2 0,0-2-2,3-1 0,-1 0 2,6-1 0,-6 0-2,5-1 0,-7-1 2,0-1 0,-4 1-2,-1-1 0,-1 1 0,-2 1-1,-5 0 0,-2 2-2,-2 0 4,-1 0-1,-3 1-3,-3-3 2,1 2 0,-1-2 3,-1 1-2,-1 0 1,2 0 0,-4-1 2,1 2-3,1 0 1,-2 2 1,4 1 0,-3-1-2,1 0 1,-4-1 0,2 0 2,-2-4-4,0 2 1,0-2 0,4 0-4,-1-1-10,-3 0-9,6 0 0,-4 0-4,5-2-1,-5-1 2,4 2-2,1 1-11,-1 0-44</inkml:trace>
  <inkml:trace contextRef="#ctx0" brushRef="#br0" timeOffset="65773.95">11868 8299 30,'-4'0'46,"-2"0"18,6 0-62,0 0 8,0-2 20,0-2-13,0 1-11,10-1 3,-3 0 5,2 2-2,5-1-1,0 0 2,-2 1-1,3 0 0,7 0-1,-1 0 0,3-1-3,1 1-3,1 1-3,4 1 1,0 0-1,7-1-2,-1 0 2,7 0-1,2-1 2,5-2-1,3 0-1,1-1 0,0 0 0,3-2 1,1 2-2,-8 0 2,3 2 0,-5 1-2,-3 0 0,0 1 0,-5 1 2,-1 0-1,-3 0-3,-3 0 2,1-1 2,0 1 1,-4-4-4,-4 2 0,2 0 4,-4-2-4,3 2 2,1-1-2,-8 2 2,5 1 1,-1-1-2,-7 1-1,-4 0 2,-2 0-1,-5 0-1,-2 0 0,-1 0 2,-3 0 0,0 0 1,0 0 3,0 0 0,-7 0-2,-1 0-2,-5 0 0,2 0 0,-11 0-3,5 0-3,-8-3 4,-5 1-5,0 0 3,-13 1-2,-5 1 0,-7 0 2,-1 0-2,-8 3 2,3 2 2,1-2 1,0 1 1,0 0-2,5-1 2,-6 2-1,6-3 0,1 3 0,0 0 0,7-1 0,4 1 1,3 1-2,7-2 4,3 1 0,4-3-3,7 3 0,0-3 1,10 1 2,1-2-2,4 0-2,1-1 1,3 0 1,0 0-1,0 0-6,0 0 5,0 0 1,7 0 3,1 0 0,1-1-2,6-2 3,4 1-1,1 2-5,8-4 4,6 2-2,7 0 1,4-2-3,10 2 3,7-1 0,-1 0 0,11-2-1,-3 1 0,0 1 2,2-2-1,1-1-3,-3 1 3,0 1 0,-5 0 0,-4 2-2,-10-2 0,-5 1 2,-5 0-2,-8 1-1,-12 1 1,-9-1 1,-5 2 0,-6 0-1,0 0 3,-2-1 7,-7 1-9,-10 0 1,2 0-2,-11 0 1,-6 0-1,2 0 0,-7 1-2,-4-1 3,-2 2-1,-5-1 0,-5 1 2,-7 2-1,-1 2 0,1 0-3,-9 2 2,1-1-1,5 1 2,5 0-1,-2-1 1,17-3 1,6 0-1,9-2 1,5 0-1,9-1-1,6 0 3,6-1-4,4 0 3,0 0-2,6 0-6,9-4 3,9 2 6,6-2 1,10 1-3,7-1-1,-1 3 1,9-2 1,6-1 0,1 0 0,10 2 3,-1-3-1,11 2 4,-1-1-4,10 0-2,-4 1 3,-1-1-2,-2 0-3,-3 0 5,-5 1-3,-4-1 0,-3 1-1,2 0 0,-11-1 2,-6 1-1,-12-2-3,-3 3 0,-9-2 3,-6-1-3,-9 3-3,-2 0 1,-11 1 3,-2 0-5,0 1 2,-2 0 4,-11-1-6,-2 1-3,-9 0-2,1 0 0,-14 0 6,1 0-5,-9 0-10,-3 0 0,-5 2-4,-3 1-4,-4-1-4,-11 3 14,5-1 11,-7 1 6,4 0 0,3-1 13,5 0 16,14-1 0,4 2-12,9-4-3,10 1-5,12 0-1,7-2 0,5 0 1,2 0-8,20 0 0,2-4 2,18 1 0,10-1 3,8-1-6,4 3 2,-1-1-1,3 1 2,1 2 0,-1-2-1,7 1 7,-2-1 1,2 1-2,0-1-4,0 2 3,-13-3-3,4 2 1,-10 0-5,-7-3 2,0 2 1,-6 0-2,2-1-2,-9 2 3,-8-1 0,-1 0-3,-7 2-2,-3 0 5,-5 0-1,-3 0-1,3 0-2,-1 0 1,-3 0 0,-3 0-4,-1 0-5,-2 0-3,0 0 1,0 0 1,-2 2 0,-1 0-3,1-2-2,-6 2 6,6-2 4,-1 0 0,3 0 0,0 0 4,0 0 2,0 0-1,0 0 1,0 0 1,0 0-1,0 0 5,0 0 5,0 0 1,0 0-3,0 0-1,0 0-3,5 0-1,3 0 1,3 0 1,4 4-3,4-3-1,5 2 0,0 0 2,6 1 2,0-2 0,4 1 7,-2-1-2,2 0-2,-1-2-5,-3 0-1,0 0 1,-5 0-7,-7-1-66</inkml:trace>
  <inkml:trace contextRef="#ctx0" brushRef="#br0" timeOffset="66886.38">14773 8309 2,'-4'-8'7,"4"1"-3,0 1-2,0 0-5,0 2 17,4-1 50,-4 2-60,0 1-2,0 1 10,0 0 3,0 1-9,2 0-2,-2 0 2,0 0 3,0 2 4,0 10-2,-2 7-4,2 10 3,0 9 4,0 12 4,0 7-2,2 6-5,5 2-3,-5 3-4,2-1 0,-4 3-4,0-2 2,0-4 1,0-3-3,-4-9 0,2-8 1,-5-8 1,7-7 0,-2-6-2,2-7 0,0-4 1,0-7-1,0-5-1,0-4-3,0-10 2,2-10-6,5-6-1,-5-4-5,2-9-3,2-2 1,-3-5 2,-1-5-4,6 0-6,-8-3-9,2-3-15,1 2-18</inkml:trace>
  <inkml:trace contextRef="#ctx0" brushRef="#br0" timeOffset="67070.53">14812 8461 3,'0'-20'41,"0"8"-19,0 6 0,0 6 17,0 2-8,0 15-13,0 13-5,2 9 11,2 11-10,0 5-2,-2 2 4,-2 1-2,0-1-4,0-1-5,0-3-1,0-5-1,0-2-1,-2-5-1,-2-3-1,0-3 3,4-3-3,0-3-5,0 0-9,0-2-25,0-2-29,4-5-46</inkml:trace>
  <inkml:trace contextRef="#ctx0" brushRef="#br0" timeOffset="68562.1">12021 9322 8,'-5'3'10,"-3"-1"-1,6 0-6,-5-2-9,1 1 30,-3-1 31,1 0-47,-1 0 2,-1 0 9,1 0-4,0 0 2,-1 0-6,3 0 1,-3 0-2,1 0 1,4 0-3,-5 0 0,5 2 1,-5-1 2,6 1-3,3 0 1,-3-1 2,0 0 0,4-1-4,0 2-4,0-2-2,4 0-2,5 2 4,6-1 5,9 0 0,3-1-2,3 0 1,7 0 3,2 0 1,-3-2-7,7 0 1,2-2-1,4 2 2,5-1-1,-3 0-6,3-2 3,4 1 0,-4 0 1,3-2-4,1 0 2,-4-1 1,-3 1 1,1-2-2,-1 0 0,1 2-1,-5-1 2,5 2-3,-3 1 1,0 0 1,-4 2 0,0-1-2,-4 3 1,-2 0 3,1-1-2,-3 1-2,-1 0-1,-3 0 5,1-2-1,-2 1-2,2-2 3,-1-2-2,1 2 2,-4-3-2,0 1 1,-4 0-1,2 3 0,-11 0-2,6 2 1,-8 0 2,0 0 0,3 0-4,-3 1 3,2 1 1,6-1 0,-8-1-3,9 0 1,-7 0 0,5 0 2,-1-2-2,3-2 3,-7 1 0,6 0-3,-3 1 0,-1 2 0,-2 0 0,5 0 1,-7 0-2,0 0 1,2 0 1,6 3 0,-8 0-3,2 1 2,5-1 1,-1 1 0,-1-1-2,8 1 1,-3-3 1,-1 3 2,-3-2-6,5 0 3,-2 0 3,4 2-2,-3-1-4,-1 1 5,-3 0-1,3 0 0,0-1-3,1-1 2,-8 0 2,11-2-1,-8 0-2,1 0 1,3 0 0,1-2 0,-5 1 1,3 1-1,1 0-1,-7 0 2,5 0-1,-5 3-1,6-1 2,-8 2-1,2-3-1,-4 0 1,2-1 1,-4 0 1,2 0-5,-4 0 4,-1 0 0,1-1 1,4 1-4,-3-1 2,-3 1 1,3 0 0,3 0-3,-2 0 3,2 1 0,-5 4 0,-1-1-4,-5 1 2,-2 0-2,0 0-25,0-4-48,-15-1-80</inkml:trace>
  <inkml:trace contextRef="#ctx0" brushRef="#br0" timeOffset="103774.78">18083 8341 11,'0'0'13,"4"0"-7,-4 0-7,2 0 3,2 0 0,-1 0 35,-3 0-21,0 0-9,0 0 6,0 0 1,0 0-7,0 0-1,0-1-2,0 0 2,2 1-2,-2-1-2,0 1-2,0 0-1,0 0 1,0 0-1,0 0 0,0 0 2,0 0 0,0 0-1,0 0 0,0 0 0,0 1 0,4-1 0,-4 0 0,0 0 2,0 0-1,0 0 0,0 0-1,0 0 1,0 0 0,0 0 0,0 0-1,0 0 1,0 0 0,0 0 2,0 0 0,0-1 4,0 0 1,0 0 1,0 1-3,0-1 0,0 1-2,0-1-2,0 0 0,0 0 0,0 0-2,0 0 1,0 1-1,0 0 1,0 0 0,0 0-1,0 0 0,0 0 0,0 0-1,0 0-3,0 5-14,0-1-28,-6 0-58</inkml:trace>
  <inkml:trace contextRef="#ctx0" brushRef="#br0" timeOffset="109390.3">18214 8311 63,'8'-11'46,"-4"4"-37,-1 0-9,-1 3 6,-2 3 9,0 1-8,0 0-6,0 1 0,0 7 3,-9 5 1,1 6-1,-8 6 5,1 2 3,-2 4-2,2 4 1,-8 1-4,6 1-1,-1 1-3,-3 1-1,6-1 0,-4-4 0,8-3-1,-2-6 0,9-4 3,4-7-3,0-6-1,10-6-4,12-2 4,4-14 1,8-9 1,7-9-2,8-6 0,3-3 0,3-5-7,-1 2-3,0 1 3,-3 0 5,-2 3 1,-1 7 1,-8 4 0,-1 10 1,-9 8-2,-9 9-1,-8 2 0,-11 13 2,-2 9 2,-12 9 1,-10 9 2,-8 8-2,-2 3-3,-7 3 1,-8-1 0,2 3 2,0-3 2,-4 3 0,8 0 2,-6-2-2,12-3-1,1-3 1,17-9-2,4-10 0,13-9-3,4-11 0,20-8-3,8-5 1,15-19-3,7-10-8,2-12-5,8-7 2,3 0-6,-3-4 2,2 1 9,3 1 10,4 1 1,-2 7 6,2 4 0,-9 13 5,-15 12-6,-14 13-4,-16 4-3,-13 16 2,-6 9 2,-21 9 4,-9 10-2,-15 4 0,-4 3-3,-5 1 2,-8 2 4,6-2 9,-2 5 2,2 0-5,-1-1 2,11-2-3,1-4-6,7-12-2,18-9-2,16-13-2,8-11-2,20-5-5,15-18 6,6-10-9,13-10-13,4-12 0,15-5 6,2-4-2,-1-1 4,3 1 14,1 2 4,4 6 2,1 5 5,-9 9 10,-8 8-1,-14 12-5,-17 11-12,-11 6 0,-18 10-3,-10 12 1,-19 9 10,-15 7-5,-7 8-1,-11 0 1,-5 2-3,-4 2 6,1 0 7,0 1 2,-2 2-3,6-1-2,1-2-5,10 0-4,6-11-3,24-9 0,7-13 0,18-10 0,20-7-8,17-14 1,9-11-6,11-11-7,3-7-2,8-3 7,1-3 4,5-1 10,1 0 1,-5 3 0,3 8 5,-10 7 2,-19 10 5,-13 11-4,-16 9-6,-12 6-3,-13 14 0,-10 8 6,-10 10 1,-20 7 0,-8 3-2,-10 4-1,-2-2 4,0-1 5,-2 2 4,6 1-4,3 4-4,6 1-5,8-2-3,5-6 1,16-8 0,16-12 1,7-10-6,25-12 1,11-7-1,18-14-3,8-12-5,2-6-2,2-8 6,8-2 7,0-2-4,0-2 5,-1 2 1,-3 3 0,2 5 0,-6 7 2,-3 7 4,-8 6 1,-8 10 1,-16 6-3,-10 2-2,-17 15-2,-9 5-2,-9 10 6,-21 7 1,-11 7 0,-14 1-1,-3 5 5,-2 0 4,0 4 2,-2 2-3,6 2-6,-2 4-2,4 1-5,3-1-1,12-8 3,15-8-2,16-12 0,21-14-3,21-11-1,13-9 4,15-11-1,3-16-2,10-10 2,11-7 0,0-6-2,6-3 0,2 0 2,0-2 1,1 0 0,-1 5-3,-1 4 3,-1 8 1,-11 11 0,-12 10 8,-7 12 3,-23 5-4,-12 14-2,-22 13-7,-7 12 2,-28 9 3,-22 8-1,-14 4-4,-11 5 0,-7 3 5,-6 6-2,-3 10-1,-1 3 0,-4 1 2,9-5-3,6-9 0,23-11 5,21-13 3,20-12-1,19-13-8,19-10-2,16-13 1,18-7-1,7-19-3,13-13-1,6-8 1,9-10-2,5-3 2,7-5 5,4-5 0,3-4-2,4 3-4,1 4 3,-3 9 4,-6 14 1,-13 14-2,-13 14-2,-31 12 2,-12 8-1,-23 13-3,-11 10 4,-22 11 3,-25 9-2,-13 8-1,-9 6 1,-12 3-1,-7 5 6,-5 4 4,-5 11 1,-5 7 0,2 2-1,4 0 0,14-7 10,27-9 3,18-13-7,23-12-13,15-12 0,23-14-3,18-11-3,13-13-2,14-9 0,12-19-2,9-10-1,8-10-2,2-9 6,10-5 5,5-6-1,10-7-1,3-5-1,1 0-1,-5 1-3,-12 12-1,-14 13 4,-14 14 3,-23 16-2,-21 7-2,-20 11 4,-18 2 0,-10 15 1,-23 11-1,-16 11-1,-16 9 4,-11 6-2,-4 2-4,-13 5 6,6 3 3,-11 4-1,-1 6-1,-1 4 4,0 1 2,11 1-2,13-6 0,26-9 0,21-11 11,28-16-18,17-10-8,24-12 5,19-12 1,13-5-6,15-20-8,8-10 0,7-13 6,13-8-1,0-7-4,10-8 2,-1-4 6,6-5 4,-2-3-10,-9-1-23,-9 11 23,-19 16 10,-19 20-2,-21 17 3,-26 12 1,-20 6 0,-12 17-6,-27 11 7,-14 14 2,-24 10-1,-6 8-2,-11 5 0,-4 2 0,2 3 0,-4 3 0,1 2 3,12-3 10,8-4 8,21-6-3,20-10-11,23-9-1,14-9-6,29-12-2,15-10-2,12-11-1,16-4-9,8-16-4,3-7 1,1-4 1,0-2-7,-1 0 5,-8 1 12,-11 3 4,-9 6 2,-13 9-2,-15 7 3,-17 6-2,-6 0-1,-9 10 2,0 7 3,-9 5 1,2 4 0,-8 1 2,1 4 5,-1-1-3,4-3-1,-2-2-3,4-2 8,3-3-4,2 0-4,4-2-4,4-2 1,5-3 0,6-3 0,4-1-4,6-7 3,1-1 0,4-1-2,7-1 0,-7-4 2,2 2 1,0 1-1,-11 2-1,-1 0 2,-5 8-1,-2 0-1,2 3-7,-4 3-1,3 1-8,-3 2 3,4 0-5,-2 1-4,-6-2 2,1-1-19,-3-2-31,-3-7-59</inkml:trace>
  <inkml:trace contextRef="#ctx0" brushRef="#br0" timeOffset="128886.29">21066 8128 214,'-19'-1'-6,"0"1"2,-3 3 15,-3 7 0,-8 5-9,-1 4 2,-6 6 5,-1 6 1,2 5 5,1 5 3,7 4 2,3 2 6,9-2-3,11-5-9,8-5-9,8-7-3,14-7 1,5-3-4,10-5 0,0-7 1,10-5-1,-2-1-8,6-10-9,1-6-13,-5-5-29,-8-6-34,-5-3-63</inkml:trace>
  <inkml:trace contextRef="#ctx0" brushRef="#br0" timeOffset="129222.62">21184 8159 11,'0'14'70,"1"4"-23,-1 5-40,4 6 28,-2 4-3,2 2-15,1 1-3,-1-3-2,0-1-3,2-4-6,3-3 0,-3-6-2,3-5 0,0-2 1,-7-7-2,8-5 0,-5 0 1,8-5 2,-7-10-2,5-1 1,-2-6-4,1 0 2,-5-1-4,5 2-1,-5 4 0,-1 3 0,2 4 2,-2 7 3,-3 3-2,3 1-3,0 9 6,-4 6 2,6 2-2,-1 1-1,-1 1 1,2-2 0,-1-1 0,1-3-2,3-1 1,-3-3 1,3-3-3,1-2-5,-5-3-24,1-2-20,3 0-21</inkml:trace>
  <inkml:trace contextRef="#ctx0" brushRef="#br0" timeOffset="129490.37">21472 8388 69,'0'5'79,"-2"5"-74,-2 1 21,4 1 5,0 2-16,0 0-3,0-2-3,0 0-3,4-3 1,2-2-4,-1-2-1,9-1 0,-5-4 1,6 0 0,2-8-1,-2-2 0,0-4 0,2 0-2,-6-1 1,-2 1-2,1 1 0,-9 3-1,3 4 1,-2 2 1,-2 4 0,0 0-1,0 4-3,0 8 5,0 0 3,4 2-2,0-1-3,5 0 2,-3-2-1,3-3 1,-3-2-3,3-1-3,-3-5-9,-1 0-10,1 0-15,1-2-14,-1-5-23</inkml:trace>
  <inkml:trace contextRef="#ctx0" brushRef="#br0" timeOffset="129766.14">21762 8388 102,'0'9'36,"0"0"-23,0 3 29,0 2-15,0-1-14,0-2-1,0 0-5,0-4 0,0 1-6,0-3 3,4-1-1,-2-2-1,2-2-2,1 0 1,5 0 2,3-6-1,-6-5-2,10-2 0,-5-1-1,-1 1-1,-2 1-1,0 2 2,1 4 2,-6 3-1,-3 3-1,3 0 2,-4 6 3,0 5 8,0 2 0,0 1-2,0-2-2,2-2 0,2-1-5,0-4-2,-3-2 0,5 2-1,2-5-2,-7 0-5,5 0-8,3-2-20,1-5-34,-5-5-41</inkml:trace>
  <inkml:trace contextRef="#ctx0" brushRef="#br0" timeOffset="130194.17">22068 8194 67,'4'-3'78,"-4"0"-69,1 3 24,-1 5-6,0 9-6,0 7 1,0 6-6,-5 1-7,-5 4 3,1-3-3,3 1-2,1-3-3,1-3 2,4-2-2,0-6-1,0-5-3,9-3 1,1-3-1,3-5 2,2 0-2,2-7 1,5-7-1,-7-2-1,0 1-6,2 2 0,-4-1 2,-3 5 1,-3 2 0,-3 6 2,-4 1 0,0 8 1,0 8 2,0 1-1,0 3 1,0-2-1,5-2-1,5-4-8,5-3-12,4-1-12,-1-2-15,-1-4-11,2-2-60</inkml:trace>
  <inkml:trace contextRef="#ctx0" brushRef="#br0" timeOffset="130777.87">22566 8198 38,'4'-6'106,"-2"-2"-50,-2 2-51,0 1 40,0 0-5,0 4-22,-6 1-1,0 0-4,-5 6-5,-7 7-1,-1 6 3,-2 4-2,1 4-2,-3 4 1,6 2-2,2 2-1,2-2 5,11-1-3,-5-2-3,7-5-1,7-2 0,8-5-2,6-3-2,5-3 2,4-3-4,4-3-12,5-3-12,0-3-16,1 0-23,-6-7-49</inkml:trace>
  <inkml:trace contextRef="#ctx0" brushRef="#br0" timeOffset="131178.75">22954 8410 75,'0'-11'52,"0"0"-49,0 1 24,-9 2 0,3 1-15,-11 5 6,10 1-3,-16 1-4,6 1-3,-2 10-1,-5 1 2,4 3 0,-1 4-3,2 1 2,4-1-2,10-2 0,-5 0-1,10-5 0,0-3-3,10-1-2,1-4 1,4-4 1,4 0-2,1-1 1,1-8-1,1-1-1,-5-3-7,2 0-6,-8 1 1,-2 0 3,-3 5 3,-2 2 5,-4 3 1,0 2 4,0 2-1,-4 10-2,-2 1 0,5 4 0,1-2 3,0-1-3,1-3 0,13-1 0,-3-3 0,2-4-3,4-3-6,-2 0-23,0-2-39,-2-6-74</inkml:trace>
  <inkml:trace contextRef="#ctx0" brushRef="#br0" timeOffset="131446.71">23167 8399 62,'0'0'94,"0"-2"-85,0-2 22,0 2 1,0-1-15,0 1-1,-3 2 3,-3 0 0,-3 0-4,1 5-2,-7 3-1,-3 6 2,-1 2-3,0 2 0,2 1-4,4-3 0,7 0-2,5-3 0,1-2-4,0-3 1,5-3-1,6-3-2,8-2 1,0-1 1,3-8-2,6-3-10,-1-3-21,1-1-18,-4-2-23,-3-1-23,-3-3-44</inkml:trace>
  <inkml:trace contextRef="#ctx0" brushRef="#br0" timeOffset="131751">23334 8160 34,'-5'7'107,"-9"2"-41,-1 5-62,6 3 32,-2 4-14,-2 2-18,7 4 2,0 0-2,1-2-1,1 1 1,0-3 0,4-3-1,0-1-2,0-5-1,10 0 1,-1-6-2,4-2 1,2-4-7,-4-2-7,4-3-6,0-7-6,-1-1-4,-7-2 8,1 0 8,1 0 11,-7 4 6,3 0-3,3 3 5,-6 4-4,3 2 2,-1 0 3,0 7 12,-4 5 3,0 4-8,0 3-4,0 1-2,0-1-3,0-3-2,2-3-1,3-1-2,5-4-3,-1-2-13,4-3-9,-2-3-11,3-1-25,1-9-33</inkml:trace>
  <inkml:trace contextRef="#ctx0" brushRef="#br0" timeOffset="132006.23">23570 8404 11,'0'5'109,"0"4"-87,0 1 20,0 0-12,0 1-20,0-4 2,2 0-1,7-3 0,1-1 0,5-3 4,-4 0 0,8-3 1,-4-4-3,3-4-5,-6-2-2,3 0-2,-6 1-3,4-1 0,-11 2-1,2 0 2,-4 4 0,0 2 0,0 4-1,-10 1 2,-1 7-1,-8 7 4,4 6 0,2 0 10,8 1-3,5-3-4,0-2-4,13-7-4,4-4 4,11-5-3,4 0-1,11-11-1,5-8-7,1-6-51,-8-6-154</inkml:trace>
  <inkml:trace contextRef="#ctx0" brushRef="#br0" timeOffset="174896.53">16618 1596 79,'-3'1'86,"3"-1"-33,0 0-55,7 0-5,4-3 29,4-2-4,13 0-7,-1 2-2,10-1-4,2 2-2,1 0-2,5 0 0,-4 1 4,2 0-2,-4 1-3,-3 0 1,-6 0-1,-2 0-1,-11 3-3,2 1-11,-6-2-14,-11 2-12,-2-1-30,-2-1-45</inkml:trace>
  <inkml:trace contextRef="#ctx0" brushRef="#br0" timeOffset="175086.54">16697 1697 142,'-11'3'30,"3"-2"-33,8-1 12,0 2 23,0-2-24,8 3-18,7-1 11,2 2 6,13-2 0,3 0 1,7 0-4,-5 0 0,5-2-3,-3 2 1,-3-1-2,-2-1 1,5 0-13,-7 0-15,-4 0-16,-1-2-19</inkml:trace>
  <inkml:trace contextRef="#ctx0" brushRef="#br0" timeOffset="175426.53">16890 1463 102,'0'0'80,"0"-1"-101,13-2 12,4 0 25,7 0-3,6 2-10,10 1 5,-1 0 7,0 1-5,1 7-4,-3 1 4,2 5-4,-9 2-3,0 1 2,-3 2 2,-5-2-6,-5 1-1,-2 0 4,-8 0-4,-7 0 1,0-1 3,-9 1 1,-6 0 1,-9-1-2,-1-1 3,-3-1-1,-2-3 1,0-1-1,4-1-3,2-2-1,9-3-8,2 1-18,11-3-46,-2-1-67</inkml:trace>
  <inkml:trace contextRef="#ctx0" brushRef="#br0" timeOffset="181226.53">18428 1239 23,'4'-5'134,"-4"2"-117,0 2-16,0 1 14,0 0 0,0 4-8,0 9-10,2 9 10,1 7 9,-1 3-5,6 2-4,-6-1 2,5 1-4,-1 0-1,-1-2-3,1-1 1,3-1-1,-3-5-1,7-1-1,-4-3-6,-1-6-17,5-5-31,-4-5-37</inkml:trace>
  <inkml:trace contextRef="#ctx0" brushRef="#br0" timeOffset="181646.54">18619 1302 169,'0'4'24,"0"5"-38,0 7 12,2 6 18,4 8-4,1 1-3,0 3-4,3-2-1,-1-2-4,1-3 4,-5-2-4,8-5 1,-3-2-1,-5-4 1,1-3 1,-2-6-2,-4-3-2,2-2-9,-2 0-20,0-10-16,0-5-24</inkml:trace>
  <inkml:trace contextRef="#ctx0" brushRef="#br0" timeOffset="181886.54">18555 1302 138,'0'0'88,"0"0"-99,10 0-3,-3 0 29,12 0 1,9-5-8,2-2 2,2-3 0,7 1-4,1 1-3,-1 3-2,-2 3 0,-5 2-1,-4 1-2,-7 7-2,-8 3-1,-13 3-4,0 2 3,-15 1 3,-7 4 1,-8 0 1,-4-2 1,-2-2 1,1-2 1,1-3 0,0-1 0,8-5 0,7-3 0,8-1-3,4-2-6,7 0-34,7-5-82</inkml:trace>
  <inkml:trace contextRef="#ctx0" brushRef="#br0" timeOffset="182116.54">19078 1223 150,'2'10'48,"5"4"-59,1 8 25,-1 3 16,1 0-16,1 2 0,-3-1-4,1 0-5,-5-1-2,6-1-2,-8-1 1,2 0 0,-2-3-4,3-3 1,-3-3-7,2-3-16,6-4-18,-8-2-30</inkml:trace>
  <inkml:trace contextRef="#ctx0" brushRef="#br0" timeOffset="182626.53">19428 1466 30,'0'-7'47,"0"0"-45,-5 0 23,-5-2-2,3 2-15,-1 3-4,-5 1 8,4 3 6,-6 0 9,0 5-19,0 6 2,0 4-2,-4 4-2,8 3-1,0 0-1,3-2 0,6-3 0,-1-4-1,3-1-1,0-5-1,3 0 0,7-4 1,5-2-1,0-1 4,0-2-1,-4-9-1,4-2-1,0-1-5,-6-1-11,4 0-9,-11 1 2,2 2 4,-4 4 5,0 5 7,0 3 8,0 0 1,0 8 2,-4 4-6,4 4 3,0 2 6,0-1 1,6-3-4,7-3-2,6-1 0,-4-4-2,5-2 0,1-3 2,-1-1-3,3 0-2,-2-8-11,-3-1-9,-3-3-29,-3-3-50</inkml:trace>
  <inkml:trace contextRef="#ctx0" brushRef="#br0" timeOffset="183046.54">19657 1467 27,'0'-6'37,"0"2"-30,0 2 33,0-1 2,0 3-18,0 0-5,0 0-2,0 6 2,-2 6-4,-7 8-10,5 9 8,-6 3 7,3 6 0,-2 2-5,3 3-7,-3 0-2,-4 0-3,7-4-2,0-3 0,6-7-2,0-3-1,2-5-15,8-4-20,3-6-24,-2-8-49</inkml:trace>
  <inkml:trace contextRef="#ctx0" brushRef="#br0" timeOffset="183686.54">19477 1442 182,'0'0'11,"0"3"-30,6 7 37,5 5 11,4 5-13,4 2-10,-1 2-4,7 0-2,-10 1-13,0-1-32,-4-4-66</inkml:trace>
  <inkml:trace contextRef="#ctx0" brushRef="#br0" timeOffset="184346.53">19842 1431 176,'-9'1'11,"5"3"-17,2 0 23,2 2 0,0 1-14,0 1 0,2 0-1,11-4 4,-3 1 4,5-2 1,0-3-1,1 0 2,3-1-3,0-4-4,-4-3-2,0-1 0,-4-1-2,-5 1-5,1-2-2,-7 2-2,0-1 2,-3 2 1,-9 2 1,-1 3-3,2 3 2,-4 0-2,0 6 3,0 6 3,-4 3 4,6 2 0,6 2 2,-1-2-2,8 0 1,0-2-3,0-4 4,10 1-1,3-4-2,2-2 1,0 0 2,1-3-1,7-1-1,1-2-1,1 0 0,-5-4 1,5-3-3,-5 1 1,-1-1-3,-4-1-7,-4 1-3,2-1 3,-11 0 7,2 0 2,-2-1 2,-2 1 0,0-3-1,0 1 3,0-2 0,-6 2 1,6 0-1,-2 0-1,2 3 0,0 0-5,0 1 1,8 3-2,1 0-3,6 2-1,0 1-18,2 0-59</inkml:trace>
  <inkml:trace contextRef="#ctx0" brushRef="#br0" timeOffset="185506.54">17993 1156 138,'0'0'15,"0"0"-18,2 0 14,6 0 3,-6 2-9,3 4 10,5 2 3,-1-1-15,-3 3 0,3 0-3,0 3 0,-3 2-14,3 3-23,-5 1-37</inkml:trace>
  <inkml:trace contextRef="#ctx0" brushRef="#br0" timeOffset="185676.54">18098 1508 18,'0'8'56,"0"-2"-55,0-1 0,0 0 7,0-3-6,0 0-2,0 1-3,4-2-24,-2-1-26</inkml:trace>
  <inkml:trace contextRef="#ctx0" brushRef="#br0" timeOffset="185846.54">18198 1716 99,'0'7'53,"0"-2"-56,0-1 6,0 2 20,-2 1-19,2 1-5,0 5 0,0 2-7,2 2-10,5 4-36,-7 0-37</inkml:trace>
  <inkml:trace contextRef="#ctx0" brushRef="#br0" timeOffset="185996.53">18207 2063 103,'4'13'41,"-1"0"-40,-1 0 22,2-3 10,2 1-15,-3 0-6,3-2-7,-4-1-1,5-1-3,-7-3-1,2 0-3,4-2-15,-6-2-27,7-1-42</inkml:trace>
  <inkml:trace contextRef="#ctx0" brushRef="#br0" timeOffset="186306.53">18050 1053 127,'-2'0'38,"2"0"-38,0 0 6,0 0 16,2 0-17,13-1-3,3-3 1,10 0 0,-1 0 0,10-1-3,-5 0 0,7 1 0,4-2-1,-3 0-11,-1 3-13,0 1-17,-3 2-29</inkml:trace>
  <inkml:trace contextRef="#ctx0" brushRef="#br0" timeOffset="186476.53">18664 1011 158,'0'0'-1,"0"2"-8,2 0 9,5 1 4,8 0 1,-3-2 0,6 0-1,7-1-2,-1 0-3,2 0-10,2-1-25,2-2-28</inkml:trace>
  <inkml:trace contextRef="#ctx0" brushRef="#br0" timeOffset="186656.54">19114 997 33,'3'0'27,"3"0"-27,3 0 40,1 0-3,5 0-25,2 0-4,5 0-2,-1-1-3,5 0-3,6-4 0,-2 1-6,0 0-32,3 0-43</inkml:trace>
  <inkml:trace contextRef="#ctx0" brushRef="#br0" timeOffset="186826.53">19606 1020 68,'4'0'64,"-4"0"-70,6 0 1,3 0 24,2 0-12,8 0-4,5-2-1,-1 0-2,9 2-16,-6 0-29,4 0-16</inkml:trace>
  <inkml:trace contextRef="#ctx0" brushRef="#br0" timeOffset="186846.53">20002 1038 83,'3'0'55,"3"0"-60,0-2 22,7-2 0,-6 1-11,10 0-5,-2 0-1,2 2 0,5 1-5,-5 0-11,8 0-24,-5 0-28</inkml:trace>
  <inkml:trace contextRef="#ctx0" brushRef="#br0" timeOffset="186996.53">20389 1028 3,'6'3'17,"0"0"37,-3-2-19,3 0 0,-4 2-9,5-2-1,3-1-2,5 0-5,0 0-4,9 0-3,-3 0-3,3-1-6,0 1-3,1 0 0,-5 0-13,-3 1-26,0 3-22,-11 0-60</inkml:trace>
  <inkml:trace contextRef="#ctx0" brushRef="#br0" timeOffset="187266.54">20638 1139 68,'0'0'64,"0"0"-62,0 1 17,0 6 0,-1 6-12,-3 6 5,4 4-5,0 3-1,0 5 1,-2 1-2,2 0-2,0-1-1,-8-1-1,7-4 0,-3-2-1,0-1 0,4-2 0,0-2 0,0-1 0,0-1-1,0-2-11,0 0-11,8-2-11,-7-1-34</inkml:trace>
  <inkml:trace contextRef="#ctx0" brushRef="#br0" timeOffset="187446.54">20638 1576 39,'-1'2'88,"-3"6"-90,4 2 10,-2 5 17,2 3-14,0 1-8,-4 3-1,0-2-1,3 1 0,-3-3-1,-2-1-1,6-2 1,0-1 0,0-5-4,0-3-2,0-1-10,0-2-9,0-1-22,2 0-30</inkml:trace>
  <inkml:trace contextRef="#ctx0" brushRef="#br0" timeOffset="187616.54">20614 1920 3,'-2'14'92,"-2"-3"-63,3 0-3,1-3 3,-4 0-9,4-2-12,0 0-4,0-2-3,0-1-3,0-1-7,4-1-29,-3-1-61</inkml:trace>
  <inkml:trace contextRef="#ctx0" brushRef="#br0" timeOffset="188146.54">18456 2229 50,'0'-3'-19,"0"-1"130,0 1-109,0-1-2,0 0 7,0 1-4,2-1-4,4 1 1,3 0 0,4 0 0,-6 1 0,12-1 0,2 0 0,3 1-1,4-1 1,6-1 1,5 1-2,1-4 1,7-1 0,5-1 0,4-1 0,6 0-1,0-1-12,9 1-25,-11 1-54</inkml:trace>
  <inkml:trace contextRef="#ctx0" brushRef="#br0" timeOffset="188326.53">19400 2090 185,'-2'1'29,"2"1"-38,0 0 8,6-2 8,5 1-4,12 1 5,-1-2-2,10 0-3,0 0-2,7 0 1,8-3-5,-6 1-16,4-1-7,0 2-18,-2-2-22,-3 0-10</inkml:trace>
  <inkml:trace contextRef="#ctx0" brushRef="#br0" timeOffset="188546.53">19992 2089 0,'19'2'15,"0"3"-8,-3-1 4,7-1 14,1 0 2,-3-2-4,3 1 2,1-2-1,-1 0-7,-2 0-9,10 0-2,-5-2 1,1-2-4,2 1-3,-4 0 0,4 1 0,-2-1 0,2 1-3,-4 1-3,6 1-1,-6 0-2,2 0-6,-3 0-11,-5 1-6,-5 4 4,4-3 13,-12 1 8,1-2 7,-6 1 4,3-1 18,-1 1 13,0-1-1,5 1-14,-3-1-7,5-1-3,2 0-2,2 0-4,-3 0-3,1 0-4,-2 0-28,-7-1-122</inkml:trace>
  <inkml:trace contextRef="#ctx0" brushRef="#br0" timeOffset="192256.54">18954 2421 79,'2'-1'40,"-2"-1"-30,0 0 14,0 0 12,0 1-10,0 0-9,0 1-2,0 0-3,0 0 0,0 0-1,0 0-5,0 0-3,0 0 0,0 0-3,0 0 0,0 0 0,0 4 1,0 0 3,4 1-2,-4 1 2,2 1-1,-2 1-1,0 3 1,0 0-2,0-1 0,0 3 2,0-3-2,-2-2-1,-2 1 1,4-1 1,-2-2-3,2 1 0,0-1-1,-7 2-22,7-4-42,-6-1-30</inkml:trace>
  <inkml:trace contextRef="#ctx0" brushRef="#br0" timeOffset="192546.54">18754 2853 106,'0'0'23,"0"3"-17,0-2 18,-2-1-1,2 2-15,-7 0-7,5 1 0,2 1-1,-8 0 0,3 3 1,3-3-1,-2 3-2,-2-1 1,3-1-2,1 2-5,-2-1-6,-2 0-7,1 1-14,-5-1-60</inkml:trace>
  <inkml:trace contextRef="#ctx0" brushRef="#br0" timeOffset="192706.53">18462 3098 68,'-6'5'35,"-3"-2"-29,1 0 8,6 0-1,2-3-14,-3 0-8,3 0-48</inkml:trace>
  <inkml:trace contextRef="#ctx0" brushRef="#br0" timeOffset="192906.53">18181 3220 64,'-15'5'16,"2"1"-16,-2-1 5,3 0 9,-3 3-11,0 1-3,2-2 0,-2 1 0,4 0 0,-4-2-1,2-1-3,2 0 0,-4 0 1,5-2-3,-3 0-1,6 1 4,-10 0 2,2 2 0,4 0 1,-8 0 1,4 0 0,0 1-2,0 2 1,-4-1-1,2 0-13,-1 1-25</inkml:trace>
  <inkml:trace contextRef="#ctx0" brushRef="#br0" timeOffset="193086.54">17619 3464 3,'-19'8'14,"4"-3"-8,-4 1-4,2 1 0,2 0-2,0-1-1,0-1 0,-1 1-5,1-2-12</inkml:trace>
  <inkml:trace contextRef="#ctx0" brushRef="#br0" timeOffset="193226.54">17092 3608 52,'-15'1'24,"4"-1"-15,-2 0 5,-2 0-11,4 0-8,-2 0-39</inkml:trace>
  <inkml:trace contextRef="#ctx0" brushRef="#br0" timeOffset="193446.54">16654 3647 62,'-23'4'26,"-1"1"-33,0 0 10,-4-2-1,7 1 0,0-3-2,3 0 1,-1-1-2,2 0 1,-2 0 0,1 0 0,1-1 0,2 1 1,-8 0 2,6 0-2,-1 0 6,-3 0 1,2 3-2,-1 3-1,-3 1-5,-1-1 4,3 2 0,-3-1 1,0 1 0,-1-1 2,3 0 2,-6-1 3,1-1-3,3-1-1,5-1-3,-1-2-5,5-1-5,0 0-26,-2 0-66</inkml:trace>
  <inkml:trace contextRef="#ctx0" brushRef="#br0" timeOffset="194586.54">15513 3654 7,'6'2'4,"-1"-2"-7,3 0 3,-6 0 73,1 0-67,-3 0-3,0 0 16,2 0-4,-2 0 1,0 1 9,0-1 2,0 1 2,0-1-5,0 1-3,-2-1-9,-1 0-8,1 0-2,-6 0 0,6 0-2,-3 0 0,1 0-2,-2 0-8,-1 0-13,1 0-21,-5 0-33,-4 0-51</inkml:trace>
  <inkml:trace contextRef="#ctx0" brushRef="#br0" timeOffset="194746.54">14972 3703 77,'-25'0'155,"8"0"-163,2 0 7,6 0 7,3 0-3,-3 0-3,0 0-1,3 0-4,-1 0-14,1 0-18,-3 0-27,1-1-15</inkml:trace>
  <inkml:trace contextRef="#ctx0" brushRef="#br0" timeOffset="194936.53">14597 3720 0,'-17'2'1,"-5"-1"0,5-1 12,-6 0 6,8 0 9,-2 0 1,4 0-3,2 0-5,-2-1-4,2-2-5,5 2-10,-3-2-2,3 0-8,-1 0-44</inkml:trace>
  <inkml:trace contextRef="#ctx0" brushRef="#br0" timeOffset="195096.54">14127 3725 102,'-15'0'24,"0"0"-37,5-2 13,1-2 0,0 0-38,-3-2-37</inkml:trace>
  <inkml:trace contextRef="#ctx0" brushRef="#br0" timeOffset="195256.54">13909 3694 11,'-15'1'19,"0"1"-18,-3-2 16,-1 1 6,0-1-6,2 1 3,-1 0-5,-1-1 1,4 0 2,4 1-4,-2-1-1,1 0-4,1 0-7,2-2 2,3-2-4,-1 0-4,1 0-20,0-1-15,3 1-13,-3 0-10</inkml:trace>
  <inkml:trace contextRef="#ctx0" brushRef="#br0" timeOffset="195436.54">13525 3687 15,'-15'2'22,"2"0"-6,2-2 12,-2 2 0,5-2-5,-1 0-9,-4 0-3,4 0-3,1 0-4,-1 0-3,-1 0-1,1 0-3,0 0-4,-3 0-13,7 0-21,-5 0-5,1 0 0</inkml:trace>
  <inkml:trace contextRef="#ctx0" brushRef="#br0" timeOffset="195606.54">13156 3705 2,'-18'3'13,"1"1"8,-2-2 3,4-2-9,0 1-9,4-1-4,-2 0-2,3 0-14,1 0-53</inkml:trace>
  <inkml:trace contextRef="#ctx0" brushRef="#br0" timeOffset="195616.54">12673 3784 48,'-11'0'42,"-2"0"-62,3 0 9,3 0 6,-3 0-42</inkml:trace>
  <inkml:trace contextRef="#ctx0" brushRef="#br0" timeOffset="195796.54">12428 3815 0,'-15'2'45,"0"1"-49,0-1 6,3 1 8,-1-2-3,2 0-3,-2 0-4,5-1-2,-1 0-5,4 0-13,-3 0-15</inkml:trace>
  <inkml:trace contextRef="#ctx0" brushRef="#br0" timeOffset="195966.54">12171 3827 2,'-15'4'0,"-2"-1"0,-2 3 1,-1-1 1,5-2 1,-8 1 18,6-1 2,3-1-4,-9-1-4,6-1 5,2 0-4,0 0 2,-2 0-10,2 0-6,8-1 0,-6-2-3,3-1-10,1 1-36,2 1-41</inkml:trace>
  <inkml:trace contextRef="#ctx0" brushRef="#br0" timeOffset="196136.54">11558 3907 88,'-11'2'-1,"2"0"0,3-1 4,-3 0-2,9-1-1,-4 0-1,4 0-5,0 0-31</inkml:trace>
  <inkml:trace contextRef="#ctx0" brushRef="#br0" timeOffset="196316.54">11444 3942 92,'-22'5'13,"7"1"-7,3-1 10,1 2 5,2-1-6,-1 0-8,5-2-6,-3-1-1,6 1 0,2-2-6,0-2-27,0 0-89</inkml:trace>
  <inkml:trace contextRef="#ctx0" brushRef="#br0" timeOffset="197696.54">5541 5371 2,'0'-2'10,"2"-4"-6,-2-1-2,8-3-1,-8 2 3,0 0 2,5-2 1,-1 0-2,-2 0-6,2 0 4,-4 2 60,0 1-46,0 1-4,0 2 12,0 1 1,0 1-4,0 2 1,0 0-6,0 0-7,0 8-9,2 3 3,5 6 6,-1 5-2,-4 4-3,1-1 0,1 4 0,2-2-2,-3-4-1,3-4 0,-6-3-1,9-4 2,-3-3-3,0-2 0,3-4 1,6-2-3,4-1 3,1 0 1,5-4-2,-1-3 3,6-3-2,0 0-14,0 2-14,4 1-25,-8 1-28,-2-1-62</inkml:trace>
  <inkml:trace contextRef="#ctx0" brushRef="#br0" timeOffset="198056.54">5852 5331 160,'-5'4'5,"1"1"-9,2 0 10,2 2 5,0-1-4,0-1-3,6 0-2,3-2-2,6 1 0,-4-2 2,8 2 0,2-2 1,-1 0-1,8 1-1,-9 1 1,2-1-1,-10 4-1,-2 1 1,-3 2-2,-6 3 4,-2 0-1,-7 4 1,-12 0 0,2-1 0,-1 0-1,-3-2 0,6-2 3,-5-5-1,7-1-3,4-4 0,5 0 0,6-2-3,0 0-17,6 0-54,3 0-41</inkml:trace>
  <inkml:trace contextRef="#ctx0" brushRef="#br0" timeOffset="198446.54">6238 5225 152,'-5'0'35,"3"8"-43,2 4 5,0 7 9,5 4-1,5 4 1,-5 1-4,7 1-1,-3 2 1,0-2-1,1-2-2,-1-3 1,-3-2-2,-1-7-3,-1-4-4,2-5-4,-6-4-3,0-2-8,0-2-1,0-8-1,-4-5-7,-6-3 5,3-4 11</inkml:trace>
  <inkml:trace contextRef="#ctx0" brushRef="#br0" timeOffset="198646.54">6263 5344 2,'-2'-27'7,"2"5"-1,0 3 5,7 4 7,3 5 4,3 3 1,2 5-6,3 2-4,-1 3 0,2 10-3,5 1-3,-9 6 0,4 2-2,-4 3 1,0 0-2,-8 3 0,1-2 0,1-1-1,-9-1 2,6-3-3,-6-3 3,2-5-3,-2-2-2,0-3 0,0-1 0,0-3-14,0-2-30,-2-2-30</inkml:trace>
  <inkml:trace contextRef="#ctx0" brushRef="#br0" timeOffset="198816.54">6291 5496 168,'-4'-1'12,"4"0"-14,4 0 3,11-3 7,3 0-3,9-1-1,1-4-2,2 1-2,0 2-5,3-2-23,-3 0-40,0 0-29</inkml:trace>
  <inkml:trace contextRef="#ctx0" brushRef="#br0" timeOffset="198996.53">6690 5406 161,'-10'3'10,"5"1"-6,-5-2 35,5 1-17,-5-1-8,3 0-5,5 1-4,-7-1-5,3 4 0,-3-1 0,-5 3 0,7 4-3,-1 1 4,7 2 3,-5 0 0,6-1 3,0 0-3,7-4 0,7-2-1,4-3-4,-1-4 2,8-1 2,3-4 0,2-7-4,0-4-12,-4-3-17,2-4-24,-9 0-47</inkml:trace>
  <inkml:trace contextRef="#ctx0" brushRef="#br0" timeOffset="199166.54">6798 5142 187,'-7'15'38,"7"5"-47,0 5 14,9 4 5,4 2-4,-3 2-2,5 2-2,-8-1 0,3 0 0,3-5-1,-8-2 0,5-5-1,-5-5-3,1-4-4,1-5-5,-7-3-11,0-5-16,0 0-31</inkml:trace>
  <inkml:trace contextRef="#ctx0" brushRef="#br0" timeOffset="199556.54">6823 5392 118,'5'8'2,"10"1"5,0 1 14,4-3-14,5 0-4,-3-3-2,3-2 0,-7-1-1,6-1 0,-7 0-2,7-1-3,-12-5 0,2-1-1,-5 0 0,5-3 5,-11 2 1,5 0 0,-7 2 0,0 1 1,0 0 3,0 3 4,0-2-1,0 2 3,-7 2 4,5 0 1,-4 0-2,-3 0 3,0 6-7,-5 5-6,7 2-5,-1 2 3,3 3 2,3-1 2,-2 1 0,4-4-2,0-1 2,4-1 0,3-3-5,7-3 1,1-1 2,3-2 2,-3-3-3,6 0 2,0 0-1,1-4 0,-5-3 0,2-1-2,-8-2 2,2 2-3,-4-1-2,-9 3 2,0-1 2,0 0 0,-15-1 1,-2-1-2,1 0 2,-5 1-3,2 0 1,1 4-1,6 0 0,5 2 1,5 1-1,2-1-1,0 2-6,2-1-10,11 1 9,-2-1 1,12-3-7,-3 2-15,1-3-20,1 2-25</inkml:trace>
  <inkml:trace contextRef="#ctx0" brushRef="#br0" timeOffset="200066.54">7282 5412 21,'-8'0'145,"8"2"-146,0 3 1,0 3 10,8 3-3,1 2 2,-2 3 0,7-2-4,-9 0-2,5 1 0,-9-4 0,7-1-2,-8-3 2,0-3 0,0-2 2,0-2 3,0 0 3,0 0 4,0-6 4,-8-4-11,3-4-6,-5-2 1,5-1-2,-1-2-3,2 0 2,4 1 0,0 0-2,0 4-2,8 2 1,3 2-8,0 4-19,6 4-6,-2 2-19,-3 4-56</inkml:trace>
  <inkml:trace contextRef="#ctx0" brushRef="#br0" timeOffset="200316.54">7480 5177 5,'-2'0'196,"2"0"-189,0 0 11,0 6 3,0 6-13,6 7 1,3 5-1,-3 2-2,3 2-4,-3 3 0,-4 2 0,5-1 0,-5-1-2,6 0-1,-3-5 1,-3-4 0,6-4-1,-3-3-8,-3-4-14,7-6-20,-3-4-19,2-1-55</inkml:trace>
  <inkml:trace contextRef="#ctx0" brushRef="#br0" timeOffset="200506.54">7604 5139 169,'4'14'0,"-3"6"3,9 2 16,-1 4 0,1 3-1,-1 0-2,0 0-5,6 1-2,-5-2-4,-5-1-3,7-2-1,1-4-1,-4-1 0,-3-3 1,3-5-7,-7-4-15,2-3-17,-4-4-38</inkml:trace>
  <inkml:trace contextRef="#ctx0" brushRef="#br0" timeOffset="200676.54">7555 5416 221,'0'2'-8,"0"-1"0,13-1 17,-2 1-2,12-1-1,1 0-2,-3-1-1,5-4-2,-1-1-13,-1 0-26,0 1-22,-3-3-46</inkml:trace>
  <inkml:trace contextRef="#ctx0" brushRef="#br0" timeOffset="201086.54">7883 5362 123,'0'0'23,"0"0"8,0 0 15,-4 0-18,0 0-8,3 0-5,1 0-3,-6 1-5,2 3-2,-1 4-1,-3 5-4,6 6 1,2 4 4,0 2 0,0-2 2,10-1 2,-1-3 0,-2-4-5,7-4 1,2-4 1,1-2-3,-2-5 0,2 0 4,-2-2-1,-2-8 1,2-2-1,-5-4-4,-9-1-1,7-2-4,-8 0-5,0 1-4,-9 1 4,-6 2-2,0-1-5,0 3 2,-4 4-4,4 2 7,0 4 3,2 3 2,3 0-2,3 5-3,-1 3 0,7-1 7,1-1 1,0-1 2,0-1-1,0-2-3,11-1 3,2-1 2,4 0 0,7 0 0,4 0 2,2-3-3,-4-1-1,6 1 1,-2-1 1,-5 4-1,-3 0 0,-7 0-1,-6 4 2,-1 4-1,-8 3 4,0 3 0,0 0 4,0 3 4,-9-1-1,1-1-2,2-4-3,5-2-1,-3-3-4,0-3 0,4 0-1,0-3-1,0 0-9,0 0-15,4 0-15,0-5-46</inkml:trace>
  <inkml:trace contextRef="#ctx0" brushRef="#br0" timeOffset="201276.54">8258 5142 227,'2'13'-6,"1"5"4,-1 4 19,6 6-3,-1 1 0,2 2-8,5 0-2,-5 0-2,-3 1-2,3-3-7,-2-3-10,1-5-13,1-4-13,-9-2-16,0-6 0,0-3-2</inkml:trace>
  <inkml:trace contextRef="#ctx0" brushRef="#br0" timeOffset="201456.54">8248 5417 97,'-9'-17'40,"3"2"3,3 1 2,3 1-14,3 0-8,9 0-4,3 1-8,3 3-6,7-1-1,-1 3-6,2 1-4,2 1-30,-11 2-59</inkml:trace>
  <inkml:trace contextRef="#ctx0" brushRef="#br0" timeOffset="202856.54">8780 5245 8,'0'0'15,"0"0"26,0 0 9,0 0-35,0 0-7,0-1 1,6 0-4,-4 0-1,11-2 1,-2-2-3,4 0 1,8-3 1,-7-2-3,7-1 2,-1-2-1,3-2-2,3-3 0,-4-3 0,6 0-2,0-2-9,0 2-15,-2-1-22</inkml:trace>
  <inkml:trace contextRef="#ctx0" brushRef="#br0" timeOffset="203036.54">9226 4973 118,'4'0'19,"-4"-3"-46,6-3 26,3-2 5,0 0-4,6-1-3,0-3-23,0 1-33</inkml:trace>
  <inkml:trace contextRef="#ctx0" brushRef="#br0" timeOffset="203206.54">9434 4825 5,'4'-3'1,"0"0"8,1 1-5,1-2-4,-1-1-2,9-1-6</inkml:trace>
  <inkml:trace contextRef="#ctx0" brushRef="#br0" timeOffset="203386.54">9599 4734 2,'7'-6'24,"1"2"-2,-1-2-3,1 1-1,-1-2-6,3 1-6,3-2-4,-4 0-1,6 1 0,-5 0 0,5 2-1,0-2 0,0-1 1,0 1-2,-4 0 1,2 1 0,2 0 0,-6 1 1,-1-2-1,5 2 1,-8 0 2,1-1 9,2 2 5,-1 0 0,1-1-6,-1-1-8,6 1-2,-2 0-1,3 1-1,2-1-12,1 1-28,-2 1-39</inkml:trace>
  <inkml:trace contextRef="#ctx0" brushRef="#br0" timeOffset="203556.54">10039 4508 79,'4'-2'11,"-4"-2"-8,6 0 15,3-2-9,-3 1-7,5-1-2,4-1 0,-2 0-2,4-2-14,5 1-31</inkml:trace>
  <inkml:trace contextRef="#ctx0" brushRef="#br0" timeOffset="203576.54">10270 4388 4,'5'-2'11,"-3"2"20,11-3-3,-3 1-10,5-2-4,0 0-1,1 0-5,3-2-3,0 1-4,-4-3-1,4 2 0,-3 0-1,-2-3 1,1 1-5,0 0 5,0 0 0,3-2-1,-3 2-7,0 1-16,0-1-31</inkml:trace>
  <inkml:trace contextRef="#ctx0" brushRef="#br0" timeOffset="203736.54">10714 4237 13,'1'-4'40,"5"1"9,2-2-16,-3-1-15,5 1-6,-1-3-8,6 1-4,0-1 0,-4 0-7,4 2-36,-2 0-66</inkml:trace>
  <inkml:trace contextRef="#ctx0" brushRef="#br0" timeOffset="203906.54">11088 4059 136,'6'-1'6,"3"1"0,2 0 29,4 0-14,4 0-11,6-2-5,5-4-2,3-1-2,5-4 0,5-2-1,0-3-1,2 1-6,-6-1-16,-3 2-58</inkml:trace>
  <inkml:trace contextRef="#ctx0" brushRef="#br0" timeOffset="-196810.19">17581 10718 3,'-2'0'108,"-3"0"-75,5 0-31,0 0 18,0 0-8,0 0-12,0-2-2,2 1 3,7-4 1,0-1 2,1-1 2,1-1 4,4-1-3,0 0-4,0 1-3,7-1 2,-1-1-4,3 0-19,1-1-50</inkml:trace>
  <inkml:trace contextRef="#ctx0" brushRef="#br0" timeOffset="-196640.19">17993 10535 6,'-5'0'170,"-3"0"-168,8 0 0,0-4 2,8-2-6,7 0-1,0-1-13,2-1-38,1-2-45</inkml:trace>
  <inkml:trace contextRef="#ctx0" brushRef="#br0" timeOffset="-196450.19">18299 10393 118,'0'-1'9,"-8"-1"5,8-2 19,0 0-23,4-2-7,5 1-3,1-3 0,1 0-2,2 0-1,2 1-6,2-3-12,5 2-12,-1-3-5,3 3-8,1-3 23</inkml:trace>
  <inkml:trace contextRef="#ctx0" brushRef="#br0" timeOffset="-195490.19">18570 10258 15,'2'-2'38,"-2"0"9,0 1-5,4-1-9,0-2-10,-2-1-6,1-1-3,7 0-6,-1-1-5,-1 0-1,5-3 0,2 2-2,5 0-1,1-3 0,1 2-1,5-1-14,1-1-8,-2 3-3,2-1-2,-2 1 3,-3 0 5,-3 2 12,-1-1 9,-4 3 0,-4-2 3,-1 4 6,-5-2 6,-1 2 3,-2-1 2,5-1-2,-5 0 0,2-2-6,5 1-2,-3-2 0,5 0-4,2-1-2,2-4-2,4 1-1,-2 0 1,3-1-2,3 1 0,1-1 1,1 2-1,-3 1 0,1-1-1,1 2 1,-7 1 0,5-2-1,-5 1-1,6-1 0,-6 0 0,5 1-2,-1-1 2,-1-1 0,-1 1 1,2-1 0,-3 3 1,3-3 0,-6 3 2,4 0-4,-4-1 2,0 0 0,3 1 1,-3-1-3,0 0-2,2-1-5,6 0 4,-8 0 1,5 0 0,-1-1 3,-2 2 1,5 1-1,-7-2 0,2 1 1,2 0 1,0-1-1,-3 1-1,-1-1 2,4-1 0,0 2-2,0-2 1,-4 2 1,0-2-1,0 1 0,1 0 0,-1-1 1,4 1 2,-4 0-2,4-2-1,0 3 2,-4-2-1,0 2-1,0 0 0,0-1 0,-4 1 1,2-1-2,2 1 1,-4 0 1,4 1-1,4 0-1,0-2 1,-4 1 1,0-1-1,1 1 0,-1 0-1,2 1 2,-2 1-1,0-1 0,-7 0 1,9-1 0,-2 0 0,-4 1-1,4-1 0,0-1 0,0 0 0,0 1 0,7-3 0,-5 1 1,6 1-1,-7-2-1,3 1 1,0 1 2,-2 0-2,2 1 4,-1-1 2,-6 2-1,1-2-2,2 3-1,-4-2 0,0 1 2,6 0-4,-2-2 0,0 1 0,0 0 0,2-1 1,2 1-2,-1 0 1,-1-1 0,2 1 1,0 1-2,-4 1 2,3-1 0,-3 1 3,0-1-2,-3-1 0,2 1 0,5-1 0,0 1-3,-2-3 2,2 1-1,-1 1 0,-1-2 0,6 2 0,-7 0 0,3 0 0,0 1 0,-2 0 0,-2 1 0,0-1 0,-2 0 0,-2 2 0,-1-2 1,-5 2 0,4-2-1,-3 0 0,3 2 1,-3-1-1,3 0-1,1 0 1,-5 1 1,3 3-1,-2-2-1,3 1 1,-7 2 0,2-1 0,-3 1-2,-1 1 2,0 0 0,0 0 0,0 0-3,0-1 2,4 0 0,0-1 2,-2-2-3,5 0-3,-1 0 0,3-1-1,-3-2 1,3 1-1,-1 0-4,1 1-1,0-1-10,1 2-7,-5 0-5,1 1-20,2 0 0</inkml:trace>
  <inkml:trace contextRef="#ctx0" brushRef="#br0" timeOffset="-195150.19">21440 8786 3,'2'-2'14,"-2"2"3,0 0 2,0 0 6,-2 0-10,-11 0-12,-2 5-2,-2 0 2,-5 4 1,-3-2 1,-1 3 2,-4 1 3,-3 1 2,-1 0 3,4 1-3,4-1 5,1-5-1,3-1-5,14-2-7,-1-2-1,9-2-1,0 0-1,11-6-6,8-2 5,1-3-1,5 0-4,3-1-8,-6 2 0,3 0 4,-1 2 1,-1 2 0,-8 3 8,-4 2 0,-6 1 0,-1 7 0,-4 4 10,0 5 14,0 2-1,-4 2 2,3-1 0,-9 0-2,6-1-2,3-3-6,-7-1-3,8-2-4,0-1-4,-2 0-3,2-2 0,0 0 0,0-1-10,0-1-44,-4-1-57</inkml:trace>
  <inkml:trace contextRef="#ctx0" brushRef="#br0" timeOffset="-194290.19">17619 10581 92,'-13'5'2,"5"2"-1,-1 3 12,-4 1-5,-2 3-6,3 1 5,-1 2 3,2 0 4,-2-1 5,5 0 4,1-2 0,1-1 0,3-3 0,3-2-6,0-2-5,13-4-3,2-2-2,3 0-2,7-2 0,5-5-1,-4 0-3,4-3 0,0 1-2,2 1-1,0 1-17,-2-1-25,1 2-23,-1-1-61</inkml:trace>
  <inkml:trace contextRef="#ctx0" brushRef="#br0" timeOffset="-191250.19">18237 10859 8,'4'-4'27,"-1"1"-5,-1 0-1,4-1 1,1-1-3,-1 0-6,0 0-3,-1-2-1,3 1-1,-3-1-1,5 1-2,-5-1-1,1 1 0,-2-1-1,5 1 2,-7 2-1,2-1 1,5 1-2,-7-1 1,4 1 2,1 0-1,2-1-2,-3 1 1,3 0 0,-1-3 2,5 1-3,-2-2 2,4 0 0,0-1 1,2-1-3,0 1 0,2-2-1,-1 1 0,-3 1-3,0 0 2,-5 1-1,5 1 0,-8 2 0,3-1 1,3 0 2,-4 2-3,-1-1-3,1-1 4,4 2 1,-2-2-2,2 0 0,2 0 0,0-2 0,2 1 0,6-1 0,-6-2 0,1 3 1,1-2 0,-4 1-2,0 1 2,2-1-1,0 0 0,-2 2 0,0 1 0,2-2 0,-3-1 1,5 2-2,0-2 1,-2 1 1,5 0-1,-1-3-1,0 2 1,3-2 2,-4 1-2,3-1-1,1 2 1,-7-1 1,6 1-1,-8 0-1,1 0 1,3-1 1,0 1-1,-4 1-1,0 0 1,4 0 1,-4 0-1,2-1-1,5 1 1,-7 0 1,6-2-1,-3 1-1,3-1 1,-2-1 1,1 2-1,-3 2-2,6-3 3,-3 1 0,-1 0-1,5 2-1,-7-2 1,8-1 0,-3 2 0,-5 0-1,3-1 1,3 0 0,-2-1 0,-1 2-1,3-1 1,-7 1 1,3-1-1,0 0-1,-2 1 1,5 1 1,-5-2-1,2 3-1,0-2 1,-3 1 1,7-2-2,-8 1 0,2 1 1,-2-1 0,7-2 0,-7 1-2,6-1 4,-2-1-2,1 0 0,-1 1 0,5 0 0,-7-2 0,6 3 0,-6-3 0,5 2 0,-1-1 1,3 1-1,-7-1-1,5 1 2,3 1 0,-5-1-2,1 0 0,-1 0 2,-1 2-1,2-2 0,-6 1-1,4 0 2,-4-1 0,-1 1-1,1 0 0,0 1 0,0-1 2,4-2-1,0 1-1,-2 0 0,2-2 1,1 2 1,3-1-2,-7 0 1,9 0 0,-3 0 0,-1 0-1,0 0 2,-1 1 0,3-2-2,1 4 0,-9-3-1,6 2 3,-3 0-2,-1-1-1,6 1 2,-3 0 0,1 0-2,-1-1 1,3 1 0,1-1 1,-7 0-2,7 0 1,-1-1 0,-2 1 1,-1 0-1,1-3 0,1 1 2,-5-1 2,6 0 3,-7 2-3,7-1 2,-6 0-1,5 1-5,-5-1 1,6-1-1,-3 0 3,1 0-2,-1 1-2,-1-1 2,6 2-1,-7-1 0,-1 0 0,2 2 0,0-1 1,-8 2-1,4 0 0,0-3 1,0 2 1,0-1 0,3 0-3,-3 1 2,4-2 0,-2 1-1,2 0-1,0 0 1,-3-1 2,3 1-3,-4 3 0,4-3 2,-8 3 0,2 0-1,-2 0-1,3-1 3,-5 0 0,-2 0-2,7 1 3,-3-3 0,-2 1 2,4-2-4,2 2 1,-4-3-1,4 1 0,-1-2-1,1 0 0,-4 2 1,2 0 0,-2 3-1,-5-1 0,-1 1 1,-1 2 1,2 1-2,1-1 0,-7-2 1,6 1 0,0 0-2,-1-4 1,4 3 0,-3-2 1,0 2-2,3 1 1,-1 1 0,-7 0 0,3 2 0,-2 0 0,2 2 0,-4 0 2,0 1-2,0-3 0,0 2 1,0-3 1,0 1-2,4 0-2,-3 0 4,-1 0-1,4 0-2,-2 3-1,-2-1 2,4 0 1,-4 1-2,0 0 0,0 0 1,4 1 1,-4 0-1,0 0 0,0 0 1,0 0 1,0 0-2,0 0 1,0 0 0,0 0-1,-4 0-2,0 1 2,2 0 0,2 0 0,-4 0-1,4-1-1,0 0 1,0 0 1,0 0-2,0 0 2,0 0 0,0 0 0,0 0 0,0 0-2,0 0 0,0 0-5,0 1-11,0 2-11,-1 2-12,-3-2-20,-2 1-35</inkml:trace>
  <inkml:trace contextRef="#ctx0" brushRef="#br0" timeOffset="-190070.19">18314 10772 0,'0'0'36,"0"0"-14,0 0-6,0 0 5,0 0 0,-8 0-4,8 0-5,-2 0-1,-1 0-2,1 0-4,-2 0 2,-2 1-3,3 0 1,-3 2-1,0-1 4,-3 3-2,3 2 4,-7 0-5,2 5 3,-2 1-1,2 6-4,-4 1-3,0 5 0,0 2 0,-8 2-14,6 1-25,-5-1-60</inkml:trace>
  <inkml:trace contextRef="#ctx0" brushRef="#br0" timeOffset="-183380.19">20573 2689 31,'4'-5'75,"-4"-2"-20,0 2-57,0 3 4,-8-2 20,6 2-11,-5 1-7,-1 1 0,1 0 2,-4 0-1,-4 2 7,-4 5-3,-6 3 0,1 3 0,2 5 3,-10 3 0,6 7 3,-3 3-2,5 3-1,7 3-1,2-1-2,2-3-2,11-4-3,2-6-2,6-5-2,13-2-2,1-4 1,5-3 0,6-3-1,7-5 1,1-1-9,6-3-7,-2-8-14,-3-2-14,-5-5-37</inkml:trace>
  <inkml:trace contextRef="#ctx0" brushRef="#br0" timeOffset="-182990.19">20708 2638 64,'0'10'56,"0"5"-47,0 6 9,0 3 5,0 2-11,0 3-3,0-1-2,0 0 0,0-4 1,0-3-2,0-4-4,4-3-1,1-4 0,3-2-2,-1-4 2,2-2-1,5-2-1,-3-1-2,2-7 3,-2-4 0,0-2-1,-1 0-4,-1-3-1,-3 4 4,1 4 1,-7 3 2,2 3-2,-2 3 1,0 0 1,4 9-2,-2 4 10,5 5 4,-5 3-7,8-3-2,-5 1-3,4-3-1,5-2 1,-7 0-1,6-5-1,-2 0-1,3-3-5,-5-4-7,2-2-6,-1 0-21,-5-2-4,1-8-14</inkml:trace>
  <inkml:trace contextRef="#ctx0" brushRef="#br0" timeOffset="-182720.19">20981 2855 79,'0'-2'44,"0"2"-35,0 0 1,0 3-2,2 5-1,2 5 13,5 2 1,-7 0-9,6 0-3,-7-2-1,5-1-3,2-3-1,-3 0-1,5-3-1,-5-2-3,5-2 2,1-2 0,2 0 2,-6-1 0,3-5 1,3-5-1,-4 1-2,-1-1-1,1 1-1,-3 0 0,1 5-1,-5 1 0,-2 4 2,0 0-2,4 0-3,0 6 0,-3 5 7,5 2 5,2 0-4,-1-1 0,6-1 0,-3-1-2,1-3 0,-2-2-1,1 1-1,-1-6-4,0 2-8,-1-2-19,1-2-14,-3-7-32</inkml:trace>
  <inkml:trace contextRef="#ctx0" brushRef="#br0" timeOffset="-182420.19">21322 2883 117,'0'7'23,"0"4"-20,0 2 23,0 0-10,2-1-12,2 0 0,0-1-2,-4-1 1,1-1-3,3-2 1,-2-3 0,2-1 0,0-2-2,-3-1 1,7 0 1,-6-3 2,3-5 2,5-2-3,-5-3-1,5-2-3,-3 1 1,1 1 1,-1 2 0,-5 4 0,4 2 0,-6 5-1,4 0 0,-1 0 1,-3 4 0,6 5 7,-1 3 2,1 1-1,2-1-2,-7-1 0,3-1-2,2-3-3,-2 0 0,1-2-1,5-3-1,-9-1-4,7-1-10,-1 0-11,3-2-25,-5-8-41</inkml:trace>
  <inkml:trace contextRef="#ctx0" brushRef="#br0" timeOffset="-181780.19">21599 2575 136,'0'-3'31,"0"2"-14,0 1 27,0 3-22,0 10-24,0 9 10,4 8 11,-4 3-2,2 5-5,-2-4-1,4 2 1,0-3-4,-4-1 1,0-3-5,0-3 2,1-6-4,3-1 7,2-5-8,-1-3-1,3-4 1,-2-3 0,3-1-2,-2-3 1,3 0 2,3 0 0,2-6 2,0-2-3,-4-2-4,4 1-5,-6 0 0,-3 3-1,2 3 3,-7 2 3,-1 1-2,0 2 1,4 8 0,-4 5 8,2 2 0,2 2-4,1-2 2,3-3-3,-2-1 0,5-3-2,2-2-13,-2-3-15,8-2 5,-2-3-18,1 0-24,1-8-35</inkml:trace>
  <inkml:trace contextRef="#ctx0" brushRef="#br0" timeOffset="-180840.19">22265 2713 1,'0'1'7,"0"-1"-8,0 0 1,0 0-2,0 0 5,3-2 1,3-2-1,-4-1 3,5 1 3,-5-1 2,4-1 4,1 0 1,-5 0 1,6 1 0,-7 0 4,-1 1 0,4 0 2,-4 2 1,0 0 3,0 2 2,0 0-1,0 0-2,-5 0-6,-12 5-5,2 3-4,-6 4-2,1 5 4,-9 1 0,5 1-1,0 1 2,1 1 1,1-1-1,5-1-3,2 0-3,2-2-1,3 0-4,5-2-1,1 2-2,4 0-3,0 0 3,9 1 0,5 0-4,2-1-5,3-2-5,2-2-5,7-4-5,-2-2-4,6-5-7,-2-2-14,-4-4-11,2-7-23,-2-4-61</inkml:trace>
  <inkml:trace contextRef="#ctx0" brushRef="#br0" timeOffset="-180420.19">22564 2897 118,'0'-8'17,"0"-2"-15,0 1 22,-4-1-5,-1 3-12,-1 1 1,-7 4 3,4 1 9,-6 1-8,-4 5 0,-2 6-2,1 3 4,-1 3-2,2 3-4,5-1-4,-1-2 3,5 0 0,1-4-1,9-1-3,0-4-1,0 1-2,5-5-1,5 0 0,5-2 4,0-2-1,7 0 0,-7-6 0,2-2-2,6-3-7,-8 0-6,-4 1-4,2 2 3,-11 4 4,2 2 8,-4 2-1,0 0 1,0 8-3,0 3 5,0 4-1,0 1 1,1-2 0,9-3-4,-3-1-9,1-4-21,5-2-19,-2-3-42</inkml:trace>
  <inkml:trace contextRef="#ctx0" brushRef="#br0" timeOffset="-180110.19">22778 2921 118,'0'0'22,"0"-2"-18,0 0 11,0 0-4,0 1-2,0 1 0,-10 0 5,1 0 2,-6 7 8,0 3 2,-2 0-3,2 4 1,2-1-8,4 0-3,7-2-3,-2-1-1,4-1-5,0 0-3,6-2 1,7-1-1,-2-2 0,8-2 0,5-2 1,1-2-3,-1-6-7,-2-2-9,3-3-14,-3-2-12,3 0-5,-10-2-14,0-1-8,-4-4-15</inkml:trace>
  <inkml:trace contextRef="#ctx0" brushRef="#br0" timeOffset="-179770.19">22916 2611 7,'-1'0'137,"-9"3"-98,5 5-40,-3 4 19,6 5-2,-3 4-5,5 4-6,-4 1 3,0 1-1,4 1 1,0 0 3,-2-3-2,-2 0 1,4-5 0,0-1-4,0-4-3,0-3-1,6 0-1,2-5-1,-7-1 0,3-4-2,-2-1-2,6-1 0,-3 0-3,5-6 1,-5-3-3,5 0-4,-1-2 3,-2 4 5,3 0 0,-5 3 3,3 3-1,-3 1 2,1 0-2,0 5 3,1 6 2,-1 4 3,-1 1 2,-1-1 2,-4 2-1,0-3 1,0-1 0,2-3-2,-2-2-4,4-2-1,-2-1-1,1-3-2,3-2 0,2 0-5,-1 0-20,6-5-39,-3-4-79</inkml:trace>
  <inkml:trace contextRef="#ctx0" brushRef="#br0" timeOffset="-179430.19">23203 2962 0,'-2'2'136,"-2"-2"-119,4 2-1,0 0 6,0 1-14,0 1 0,4-1 1,2 2 1,7-3-2,-7 0-3,5-2 1,2 0 0,-6 0-1,10-6 3,-9-2-4,5 0-2,-8-1 0,5-2 1,-8 0 0,1-1-1,-3 3-2,0-1 4,0 4-4,-5 0 3,-5 6-2,-1 0 1,-4 2 2,-4 8 6,-1 5 6,1 3-5,0 0 5,10 0 2,3-3-5,6-3-3,0-2-7,4-3 4,7-1-1,8-2-2,2-4-2,3 0 2,6-4-5,4-8-11,-4-1-23,3-2-30,1-1-47</inkml:trace>
  <inkml:trace contextRef="#ctx0" brushRef="#br0" timeOffset="-169310.19">19953 2612 2,'4'0'106,"-1"0"-71,-3 0-40,0 3 4,0 4 12,0 2 6,0-1-4,2 5-1,2 0 2,-2 4 5,2 4 3,-1 5 2,3 2-2,0 3-1,-1 3-5,-1 0-4,0 1-4,-4-2-3,0-1-2,0-2-1,0-4-1,0-4 0,0-3-1,0-6 0,0-2-4,0-7-5,2-2-10,1-2-20,3-2-22,0-11-25,-6-5-56</inkml:trace>
  <inkml:trace contextRef="#ctx0" brushRef="#br0" timeOffset="-169090.19">19874 2688 10,'-5'0'92,"3"0"-41,2 0-47,0 0 21,0-2-2,0-1-10,2 0-8,11-2 3,2-2-4,5 1 1,8-2-2,-1 2 6,3 2-9,-1-1 0,0 3 0,-3 2 0,-2 0-13,-3 0-35,-4 0-83</inkml:trace>
  <inkml:trace contextRef="#ctx0" brushRef="#br0" timeOffset="-168840.19">19912 3133 44,'0'2'-44,"0"-2"196,0 0-123,0 0-9,0 0 12,0 0-10,1 0-12,9 0 0,5 0 8,4 0-2,5-2-7,0-2-4,2 1-1,4-1-4,2 2-1,-5-2-13,1 3-34,-8-2-54</inkml:trace>
  <inkml:trace contextRef="#ctx0" brushRef="#br0" timeOffset="-167710.19">19576 2522 8,'0'0'-2,"0"0"77,0 0-18,0 0-49,0 0 1,0 0 5,0 0-1,0 0-2,0 0-3,0 0-2,0 0-1,0 0-3,0 3 2,0-1 1,2 4 1,-2 0-3,8 2-1,-8 1-3,2 4-13,-2-1-42,0-2-104</inkml:trace>
  <inkml:trace contextRef="#ctx0" brushRef="#br0" timeOffset="-167410.19">19593 2870 118,'0'2'-4,"-2"0"-10,2 3 13,0 3 1,0 1-2,2 1 4,6 0-2,-3 0 0,1 0 0,-1-1 0,3-3 0,-2 1 0,3-3 0,-7-1 0,-2 0 1,4-1-1,-4 0 0,0 1 2,0 2-2,0 2 0,0 1-1,0 3 2,0 1-1,0 1 0,0 3 0,0 0 1,0 2 3,0 1 6,0 1 0,0-1 3,-4-2-3,2-1-1,2-1-3,0-2-2,0-2-3,0-2 0,0-1-3,2-2-6,3 1-18,3-3-41</inkml:trace>
  <inkml:trace contextRef="#ctx0" brushRef="#br0" timeOffset="-167210.19">19655 3388 16,'-9'17'-15,"5"-1"127,2-3-89,-6-1-11,8 0 14,-1-1-5,1-1-12,0 0-2,0-2-5,0-1-1,0-2-1,1 0-5,7-4-13,-2-1-29,-5 0-51</inkml:trace>
  <inkml:trace contextRef="#ctx0" brushRef="#br0" timeOffset="-166780.19">19632 2441 0,'0'0'8,"0"-2"-4,0 0-5,0-1 0,0 2 17,0-3 71,0 3-74,0-1 3,0 1 17,0 0-3,0 0-6,0 1-4,0 0-5,0 0-4,0 0-9,0-1-5,10 0 3,3 0 0,4-3 0,5 0 0,3 1 1,-3-2-2,1 2-7,3-2-9,-4 0-16,1 2-14,1 0-21,-1 0-33</inkml:trace>
  <inkml:trace contextRef="#ctx0" brushRef="#br0" timeOffset="-166600.19">20045 2395 80,'1'0'27,"-1"0"-39,8 0 12,-6 0 2,3 1-3,5 0 0,3 2-10,-4-3-51</inkml:trace>
  <inkml:trace contextRef="#ctx0" brushRef="#br0" timeOffset="-166410.19">20327 2402 28,'10'0'-1,"5"0"4,0 0 3,4-1-4,-1-3-3,7 0-3,-5-1-29</inkml:trace>
  <inkml:trace contextRef="#ctx0" brushRef="#br0" timeOffset="-166220.19">20740 2389 3,'5'0'4,"6"1"-3,3 0 30,1-1-10,0 0-6,3 0 3,-1 0-2,4-2-2,1 0-2,3 0-5,-1 0-4,-2 0-1,7 1-2,-5 0 1,0 0-1,-3 1-1,3 0-2,-3 0-1,-2 0-3,-8 0-2,2 0 4,-4 1 4,-3-1 1,-1 1 0,-1-1 0,6 0 4,-5 0 1,5 0 2,-5 0 0,6 0 0,-1-2 0,3 0-1,2 1 0,-4-2 0,4 3-4,0 0-3,0 0 1,0 0-5,4 1-12,-8 2-17,8-3-20</inkml:trace>
  <inkml:trace contextRef="#ctx0" brushRef="#br0" timeOffset="-166040.19">21584 2376 52,'14'2'8,"-7"-1"32,8 0 0,2 0-21,0-1-7,2 1-4,1-1-3,4 0-2,1 0-3,-1 0-5,2 0-8,6 0-8,-9 0-25,5-1-4,-4 0 9</inkml:trace>
  <inkml:trace contextRef="#ctx0" brushRef="#br0" timeOffset="-165840.19">22042 2380 5,'15'0'12,"0"0"0,1 1 0,3 0-3,0 1-3,-2-1 0,1 1-4,1 0-3,2-1-3,-6 0-4,4 1-2,-4-2 0,3 2 0,-3-2 6,-4 0 4,8 0 0,-4 0-2,2 0 2,2-2 1,1 1-1,3 0 0,-3 1-1,-1 0 1,6 0 2,-9 0 0,3 0 5,0 2 3,-2 0 0,-2-2-1,0 0 3,0 0-4,3 0-7,1 0-3,2-4-38</inkml:trace>
  <inkml:trace contextRef="#ctx0" brushRef="#br0" timeOffset="-165650.19">22920 2362 60,'2'0'49,"6"0"-43,1 0 36,-2 0-18,7 0-14,-3-3-2,4 3-2,0-2-3,3 1-3,-3-1-2,4 1-5,-2 1-10,2 0-13,0 0-15,-1 0-21</inkml:trace>
  <inkml:trace contextRef="#ctx0" brushRef="#br0" timeOffset="-165450.19">23390 2331 114,'0'2'37,"8"0"-46,-8 1 22,2 0 1,3 0 3,-1-2 2,5 3-2,1-3-3,1 1 0,4-2-2,4 0-3,0 0-6,1 0-3,4 0-10,1-3-19,-1-1-25,1 2-43</inkml:trace>
  <inkml:trace contextRef="#ctx0" brushRef="#br0" timeOffset="-164790.19">23718 2437 146,'0'0'1,"0"0"3,0 0 18,0 0-8,0 3-12,0 3 9,0 1 4,0 2-5,6-1-3,-4 3-3,5-1-1,-1 0-1,-1 2-1,1 1-3,2 0-10,-7-1-31,3-1-46</inkml:trace>
  <inkml:trace contextRef="#ctx0" brushRef="#br0" timeOffset="-164600.19">23739 2720 78,'-4'6'49,"4"-1"-50,0-1 10,0 0 2,0 0-5,4-2-5,-2 1 1,1 1-1,3-1-5,2 1-42,-7-3-60</inkml:trace>
  <inkml:trace contextRef="#ctx0" brushRef="#br0" timeOffset="-164430.19">23773 2894 5,'0'9'69,"0"0"-68,0-2 3,0 0 5,0-2-3,0-1 2,0 0-2,0-2-3,0 2 0,0-2-2,0 2-2,0 1-1,0 3-35</inkml:trace>
  <inkml:trace contextRef="#ctx0" brushRef="#br0" timeOffset="-164250.19">23754 3116 27,'-6'4'167,"2"-2"-167,4 1 15,-3-2 21,3 0-17,0-1-11,0 1-1,0-1-4,0 2-3,0 2-3,0 1 3,7 3-4,-1 2-17,-1 3-27,1 0-29,2 0-49</inkml:trace>
  <inkml:trace contextRef="#ctx0" brushRef="#br0" timeOffset="-163420.19">19842 3480 75,'0'1'-38,"0"-1"60,0 0 12,0 0-30,2 0-2,6 0 4,7 0 0,0 0 1,1-3-3,9-2-2,-1 1 1,6-1-3,8-1 2,1 1-3,0 2 2,3 0-1,1 0 0,2 2-2,-4 0-3,-2 1-16,-5 0-8,-4 1-7,-6 2 0</inkml:trace>
  <inkml:trace contextRef="#ctx0" brushRef="#br0" timeOffset="-163250.19">20627 3442 0,'11'5'0,"3"0"0</inkml:trace>
  <inkml:trace contextRef="#ctx0" brushRef="#br0" timeOffset="-163230.19">20912 3447 0,'15'0'3,"0"4"-3,-4 1-3</inkml:trace>
  <inkml:trace contextRef="#ctx0" brushRef="#br0" timeOffset="-163050.19">21184 3444 6,'0'0'95,"1"0"-97,3 0 5,2 0 15,-1 1-14,3-1-4,-1 1 0,7-1-5,-3 0-6,4 0-13,4-5-22</inkml:trace>
  <inkml:trace contextRef="#ctx0" brushRef="#br0" timeOffset="-162840.19">21489 3431 8,'2'0'16,"3"2"-12,5-1 35,3 0-13,-6 1-19,10-2-4,-9 0 0,7 0 0,3 0-2,1 0-1,-2 0-6,2-3-10,1 1-6,3 1-5,-2-1 5,-3 1 5</inkml:trace>
  <inkml:trace contextRef="#ctx0" brushRef="#br0" timeOffset="-162820.19">21959 3428 1,'25'0'15,"-5"0"6,-1 0-1,0-2-5,-4 1 1,1-1-2,-1 1-7,0 1-7,4 0 0,0 0-1,1-1-19,9 0-33</inkml:trace>
  <inkml:trace contextRef="#ctx0" brushRef="#br0" timeOffset="-162630.19">22551 3418 60,'4'0'29,"5"0"-28,-1 0 24,5 0-14,2 0-11,4 0 1,-3 0-2,7 0-11,-2 0-24,3 1-40</inkml:trace>
  <inkml:trace contextRef="#ctx0" brushRef="#br0" timeOffset="-162380.19">23126 3445 46,'8'2'17,"5"0"12,-2 0 8,2 0-22,2-2-9,2 0-3,6 0-1,1 0-1,2 0-1,2 0-3,2 0-5,4 0-2,-4-1-5,-4 1 3,4 0-3,-2 0-1,-3 0 12,-1 0 3,-7 0 1,5-1 3,-7 0 1,0 0 2,2-1-1,-2 2 2,4 0 3,-4 0 1,0 2 3,0 2 5,0-1-1,7 1-2,-7 0 2,0 0 2,2 0-4,2-2-5,-4 0-1,3-1-2,1-1-2,-4 0-3,2 0-2,-4 0-1,2 0-2,-4-3-24,-1-1-49</inkml:trace>
  <inkml:trace contextRef="#ctx0" brushRef="#br0" timeOffset="-160020.19">19610 3238 6,'0'0'-6,"0"1"6,0-1 0,0 0 0,0 0 0,0 0 0,0 0 0,0 0 3,0 0 6,0 2 2,0 2-6,0-2-7,0 1 1,0-2 31,0 0 16,0-1-41,0 0-4,0 0 6,0 0 1,0 0-4,0 0-3,0 0-1,0 0 0,0 1 2,0 0 1,0 0 1,0 0 0,0-1 3,0 2-1,0-1 2,0-1 0,0 0 2,0 1-3,0 1-2,0-2-1,0 0-1,0 0-1,0 0-1,0 0 1,0 0-1,0 0 2,0 0-1,0 0 2,0 0 1,0 0 0,0 0 1,0 0-3,0 0 2,0 0-1,0 0-3,0 0-1,0 0 2,0 0-1,-4 2-1,1-2 0,3 2 0,-2-2 2,2 1-2,0 0-1,0-1 2,-4 1 0,0-1-1,4 0-1,0 1 2,0 0 1,0-1-2,0 0 0,0 0 0,0 0 0,0 0 0,-2 0 0,2 1 0,0-1 0,-3 1 0,3 1-1,-2 0 2,2-1-1,-4 0 0,0 1 0,2-1 0,2 0 0,-3 1 0,3-1 0,-2 0 1,2 0 0,-4-1-1,0 1-1,2-1 1,2 1 1,0 1-2,-7-1 0,5 1 1,-2-1 1,2 0-1,-1 1-1,-1-1 2,2 0 0,-2 1-2,2-2 1,-1 3 1,-1-3-1,-2 1 0,4 0-1,-1 0 2,-1-1-1,2 3-2,-6-2 0,3 2-2,3-1 0,-6 0-1,7 2 1,-5-3 4,2 1-3,0-1 1,3-1 1,-3 2 1,0-2 0,2 1 0,-1-1-1,1 0 1,-2 2 1,-2-1-2,1 2 0,-3-1 0,3 0 2,-1 1-3,0 0-5,-1 0-2,1 0-9,4 0-7,-5-1 7,-1 2 1,5-2 5,-7 1 1,5-1 6,-1 1 3,-2-1 2,1 1 2,-1-2-2,3 2 3,3-2 1,-5 0-1,1 0-1,2 1 2,-1-1-3,3 0-1,-2 0-1,-2 1 2,1 0 0,-3 0-1,3 0 0,3-2 1,-6 2 0,3 0-1,-1 0-1,0 0 1,-3 1-1,3-2-1,-3 4 0,0-3-1,3 1-1,-2 0-1,3 0 1,3-1-3,-7 2-5,3-3-24,-3 1-6</inkml:trace>
  <inkml:trace contextRef="#ctx0" brushRef="#br0" timeOffset="-159830.19">19055 3464 0,'-7'2'27,"-2"2"2,3-4-16,-3 2 3,-1-2-5,5 0-1,-3 0-5,6 1-3,-3 1-2,-5-1 0,3 1-5,-1 1-7,-5-1-8,2 4-20,-2-3 6</inkml:trace>
  <inkml:trace contextRef="#ctx0" brushRef="#br0" timeOffset="-159640.19">18501 3609 14,'-13'1'20,"-2"1"-26,4-2 7,-2 0 3,3 0-18</inkml:trace>
  <inkml:trace contextRef="#ctx0" brushRef="#br0" timeOffset="-159430.19">18190 3665 27,'-19'4'18,"1"-1"-20,3 2 11,-2-1 8,-2 1-10,-2-1 1,3 0-2,-1-3 5,2 2-7,-2-2-2,4 0 0,0-1 8,0 0-1,0 0-1,0 0 0,-3 0 1,-3 0-3,-1 1 2,1 4-1,-3-2-3,-3 6 0,-4-2 1,1 2-3,-2 1-1,-2-1-3,4 1 1,2-1-1,2-3-20,-2-1-35</inkml:trace>
  <inkml:trace contextRef="#ctx0" brushRef="#br0" timeOffset="-158240.19">17411 3770 15,'5'2'1,"-3"0"1,2-1 66,0 0 17,-4-1-70,0 1 4,0-1 17,0 0-8,-4 0-10,0 0-4,-1 0-6,3 1-3,-8 1-4,1-1 0,-4 1-3,5 0-7,-5 2-16,2 1-8,-4-2-23,-7 2-57</inkml:trace>
  <inkml:trace contextRef="#ctx0" brushRef="#br0" timeOffset="-158020.19">16830 3873 3,'-6'0'4,"1"0"-2,1 2 8,-2-1 4,-3 0 3,5 0 4,-5 2-2,3-3 0,1 0-1,-1 1-4,-1-1-5,1 0-6,4 0-4,-7 0-11,-1 0-41</inkml:trace>
  <inkml:trace contextRef="#ctx0" brushRef="#br0" timeOffset="-157710.19">16435 3909 33,'-15'0'102,"2"0"-102,1 0 2,7 0 13,-5 0-12,1 0-5,3 0 2,-1 0-6,1 0-4,-3 0 2,3 0 0,-3 0-3,-2 0 0,-4 0-1,0 0 10,-8 0 2,6 0 0,-7 0 7,3 0-2,-3 2 6,0 1 1,-1-1-5,-3 2 6,4 0 0,1 0-7,1 0 0,5-2-2,2 3 0,-2-3-3,10 1-1,-6-1 1,3-1 0,1-1-2,1 0 0,1 0 2,-1 0-2,-1 0-4,-6-1-7,2-1-17,-4 2-25,-5 0-20</inkml:trace>
  <inkml:trace contextRef="#ctx0" brushRef="#br0" timeOffset="-157510.19">15401 3947 64,'-17'2'38,"0"-1"-40,2 0 4,4 0 7,-1-1 2,-1 0-4,2 1-3,2 2-2,3-3-3,-7 1 0,2 0-12,1 2-17,-3-2-27</inkml:trace>
  <inkml:trace contextRef="#ctx0" brushRef="#br0" timeOffset="-157310.19">14945 3994 85,'-15'0'7,"2"-1"10,2-2 7,-2 2-17,4 0-10,1 0 4,1 1 7,1-1-8,4-1-16,-5 1-29</inkml:trace>
  <inkml:trace contextRef="#ctx0" brushRef="#br0" timeOffset="-157100.19">14659 3977 24,'-17'0'120,"2"0"-120,0 0 2,7 0 17,-8 0-2,8 0-7,1 0-9,1-3-3,-3 0-2,7 0-15,-6 1-20,3 1-24,-5 1-3</inkml:trace>
  <inkml:trace contextRef="#ctx0" brushRef="#br0" timeOffset="-156910.19">14380 3996 13,'-17'2'21,"-6"0"3,6-1-3,1 0-7,-1 0-1,2 1-7,0 0-2,-4-1-1,0 3-1,4-3 0,0 1-1,0-2-1,4 1 0,-2-1 1,2 0-2,1 0-2,1-1-4,0-2-3,-1-1-4,3 2 3,-3-1 2,1 1 3,-6 2-4,2 0-1,-2 0 1,-2 0-8</inkml:trace>
  <inkml:trace contextRef="#ctx0" brushRef="#br0" timeOffset="-156700.19">13692 4056 41,'-9'0'-3,"1"-4"-7,3-1 13,3 1-1,-2 0-1,0 1 0,2 0-2,-3 2 1,-3 1-3,-1 0-8,1 0-5</inkml:trace>
  <inkml:trace contextRef="#ctx0" brushRef="#br0" timeOffset="-156680.19">13552 4040 15,'-8'0'18,"-9"0"-2,2 0-3,-2 0-3,-1 0 6,-3 0 4,-1 0-1,5 0-5,-8 2-2,7 1 4,-3 0-7,0 1-4,6-1 0,1-2-2,-3-1-4,9 0 0,-1 0-13,-1 0-45</inkml:trace>
  <inkml:trace contextRef="#ctx0" brushRef="#br0" timeOffset="-155830.19">12903 4083 5,'2'0'7,"-2"-2"4,0 1 19,0 0 2,0 0 3,0 1-7,0 0-7,0-1-2,-2 0-3,-5 0-4,-1-1-1,1 1-3,0 0-1,-3 1-2,1 0-2,-1 0-3,-1 0 0,-2 0-4,2 2-13,-4 2-17,0 0-16,-2-2-43</inkml:trace>
  <inkml:trace contextRef="#ctx0" brushRef="#br0" timeOffset="-155650.19">12396 4125 100,'-13'0'20,"3"0"-20,3 0 20,-3 0 9,5 0-26,-5 0-5,7 0-5,-3 0-19,0 0-47</inkml:trace>
  <inkml:trace contextRef="#ctx0" brushRef="#br0" timeOffset="-155410.19">12193 4158 48,'-18'5'8,"-1"2"-8,2-2 13,2 1 7,0 0-9,-4-2-7,4 1-2,2-1-2,2 1-1,-2-3-4,6-1-6,-3 0 7,1-1 2,3 0 0,-1 0 0,1-1-1,4-1 3,-7 1 3,3 1 3,-3 0 0,-6 0 0,2 0 3,-4 1 2,2 4-3,-4-1-4,-1 2 0,-5 0-2,3 0 0,5-1-1,-2 0 0,0-1 0,8-1-1,2-1 0,3-1 0,1 1 0,-3-2-2,6 0-4,2 0-17,-4 1-15,3 0-21</inkml:trace>
  <inkml:trace contextRef="#ctx0" brushRef="#br0" timeOffset="-155220.19">11484 4352 13,'-23'8'6,"2"-1"13,1 1-4,1-1-6,2-2-5,4 1-6,4-3 2,3-2-12,2 1-39</inkml:trace>
  <inkml:trace contextRef="#ctx0" brushRef="#br0" timeOffset="-155030.19">11251 4467 14,'-22'7'1,"7"0"9,-2 0 15,0-2-14,6 0-3,1-3 3,1 0-6,7 1-4,-3-2-2,5 1-22</inkml:trace>
  <inkml:trace contextRef="#ctx0" brushRef="#br0" timeOffset="-155010.19">10946 4608 57,'-19'8'3,"0"0"-2,4-2 17,4 1-4,-2-2-6,6 1-5,-3-2-4,5 0-1,-3-2-14,2-2-43</inkml:trace>
  <inkml:trace contextRef="#ctx0" brushRef="#br0" timeOffset="-154810.19">10682 4737 47,'-15'7'15,"0"2"-15,-2 1 4,2-1 7,-2 1-8,2-1 2,0-1-1,0-1-3,6-1-2,-3-1-1,3 0-4,0 0-11,3-2-12,0-1 1</inkml:trace>
  <inkml:trace contextRef="#ctx0" brushRef="#br0" timeOffset="-154610.19">10455 4851 2,'-7'6'17,"-7"1"-3,-1 3-4,0-1 2,-3 0-3,1 3 1,-6-1-2,3 1-5,-1 0 5,1-1 1,5-2-6,-4-1 0,6-2 0,5-2-1,1-1-1,5-2-1,2-1 1,-4 0-1,4 0-8,0 0-21,0 0 3,0-1 5,0 1 0,-4 0 11</inkml:trace>
  <inkml:trace contextRef="#ctx0" brushRef="#br0" timeOffset="-154410.19">10090 5064 7,'-8'8'15,"-9"-2"-1,10 2-2,-6-2 2,2 1-4,-3 0-5,3-3-1,2 1-2,-2-1-1,1 0-2,1 0-8,-4 0-15,7-2-11</inkml:trace>
  <inkml:trace contextRef="#ctx0" brushRef="#br0" timeOffset="-154390.19">9886 5173 10,'-10'5'23,"5"0"-7,-5 1-4,-3-1-1,6 1-2,-3 0-4,3-1-1,-1-2-1,1 1-3,5-1-1,-4 0-1,-1-1-11,5-1-15,-6 1-18</inkml:trace>
  <inkml:trace contextRef="#ctx0" brushRef="#br0" timeOffset="-154160.19">9483 5419 2,'-10'6'6,"5"0"3,-1-1 0,1-2-4,5 1-3,-6-1-4,6 1 0,-4 0 2,0 0 0,4-1 0,-1-1 1,-7 0 2,2 2 7,-3 1 0,2 2-3,-7-1-5,3 1 0,-2 1-4,2 0-2,-4-1-28</inkml:trace>
  <inkml:trace contextRef="#ctx0" brushRef="#br0" timeOffset="-153970.19">9196 5634 2,'-11'10'24,"-4"1"-19,2 0 16,-6 1-4,8 2-15,0-4-4,-6 1-5,6-2-20</inkml:trace>
  <inkml:trace contextRef="#ctx0" brushRef="#br0" timeOffset="-153780.19">8979 5825 5,'-6'8'14,"-3"-3"-3,3 2 0,3-3 0,-3-2-11,6 0 0,0 0-13,-4-2-14</inkml:trace>
  <inkml:trace contextRef="#ctx0" brushRef="#br0" timeOffset="-153600.19">8855 5969 8,'-13'13'9,"2"-1"13,-2 1 3,2-1-12,-1 1-4,-1-2-3,2-1-5,2 0-1,3-1 0,-3-1-6,3 1-24</inkml:trace>
  <inkml:trace contextRef="#ctx0" brushRef="#br0" timeOffset="-153580.19">8451 6371 2,'-6'10'1,"-3"1"-4,5-2 3,-2 1 0</inkml:trace>
  <inkml:trace contextRef="#ctx0" brushRef="#br0" timeOffset="-153380.19">8312 6606 15,'-9'12'25,"3"-1"-9,-3-3-2,1 1-3,6-2-7,-3 0-3,5-3-1,-8 1-13,6 0-29</inkml:trace>
  <inkml:trace contextRef="#ctx0" brushRef="#br0" timeOffset="-153200.19">8164 6850 7,'-9'12'3,"-1"1"20,5 0 1,-5-2-9,5 1-7,-5-2-5,7 1-3,1-1 1,-6-2-2,6 3-16,-5-3-26</inkml:trace>
  <inkml:trace contextRef="#ctx0" brushRef="#br0" timeOffset="-153180.19">7977 7118 7,'-10'12'12,"-3"-4"5,4 1 22,1-2-12,1 0-9,5-2-3,-4 1-4,3-4-7,-1 3-4,4-2-1,0 0 0,0 0-5,0-3-10,0 3-15,0-3-14</inkml:trace>
  <inkml:trace contextRef="#ctx0" brushRef="#br0" timeOffset="-103140.19">21579 1448 142,'0'-15'50,"4"1"-48,-4 1 16,5 2 23,-3 0-24,6 0 0,-3 4-1,-3 0 0,6 2-2,-8 4 0,0 0 2,0 1-2,0 1-9,-14 10-13,-2 9 12,-16 10-3,0 9 1,2 3 1,2 1-1,9-2-3,13-1 1,6-6 0,10-4 2,9-6-2,-3-4 0,7-5 1,-1-5 3,3-4 2,3-6 0,-2 0 5,6-12 0,-6-6-3,2-5-2,-7-5-1,-2-4 0,-12-2-3,2-4-8,-9 1 4,0 0-6,0 5-3,-9 5-4,-6 7-10,-5 9 3,-9 6-16,-1 5 1,-1 5 6,-7 9 3,12 5-10,3 1-10,16 3-21</inkml:trace>
  <inkml:trace contextRef="#ctx0" brushRef="#br0" timeOffset="-102710.19">21791 1520 121,'0'0'3,"0"0"17,0 7-11,0 10-12,0 8 14,0 7-3,-4 4-2,4 0-4,0-1 0,4-1-2,5-4 0,-3-2 0,5-4-6,-4-3-9,1-6-1,-4-4 1,-1-5 5,-3-5 1,0-1 11,0-3 13,-7-8-13,-1-3 0,1-6 4,1-3 8,1-1 2,-1-2-6,-2-3 6,7 2 4,1-4-9,0 2-8,0 2-1,0 4 0,1 3-3,9 6 1,3 2 0,-2 3-4,8 3 3,1 1-4,5 4 4,-1 1 0,-3 1-1,3 8 1,-3 0 2,1 3-2,-7 1 2,-4 2 1,-1 0 1,-6-1 0,-4 0-3,0-1 3,-15-2 0,-8-2 10,-1-1-4,-8-1-3,0-1-1,6-2-2,-2-2-2,11-2-5,8 0-12,3 0-29,2-5-32</inkml:trace>
  <inkml:trace contextRef="#ctx0" brushRef="#br0" timeOffset="-102520.19">22182 1395 255,'-15'7'7,"-2"5"-19,2 6 20,-7 5 9,7 3-13,0 5-1,5 0-1,5 1-2,5-2 0,0-1-12,0-2-13,9-2-17,-3-6-20,3-4-26</inkml:trace>
  <inkml:trace contextRef="#ctx0" brushRef="#br0" timeOffset="-102300.19">22081 1609 59,'-13'-21'17,"11"2"7,-6 3 30,8 5-18,0 3-17,0 4-3,0 2-5,8 2-14,-1 0 1,8 0-2,4 6 2,2 1 0,1 2 0,3 0-8,-9 0-6,-1 1 2,8-2 0,-8 0 4,-4-1 1,2 0 6,-5 1 2,1 1 1,0 1-2,-3 1 4,3 0-2,-3 2-1,2-2 2,-3-2 0,-3-4 2,6-2-1,-8 0 1,0-3 1,0 0 0,0 0 3,0 0-2,0 0-15,0-1-35</inkml:trace>
  <inkml:trace contextRef="#ctx0" brushRef="#br0" timeOffset="-102100.19">22401 1448 199,'-7'-8'13,"7"3"32,-2 3 3,2 1-28,0 0-10,0 1-6,0 0-9,6 0-11,3 3 7,2 5-24,8 2-45,-8-1-100</inkml:trace>
  <inkml:trace contextRef="#ctx0" brushRef="#br0" timeOffset="-101590.19">22531 1587 144,'-14'4'9,"7"2"-12,-2 4 18,1 3-2,1 2-13,-1 1 6,2-1-4,6 0-2,0-3 0,0-2 1,4-1-1,6-1 2,-5-5 4,5-1 6,-1-2 6,6 0 1,-4-8-7,2-2-4,2-3-3,0-3-2,-7-1-1,-1-2 0,3-1-1,-9 1-4,-1 1-2,0 3-4,0 3-3,-9 2 0,0 5 0,-6 4 2,7 1 0,-7 1 6,-2 6 2,10 2 2,-2 1 2,9 2-1,0 1 1,0 0 2,9-2-2,2-1 3,8-1-1,-4-4 1,2-1 3,1-2-7,1-2 4,-4 0-1,0-3 2,-4-3-2,-1 0 0,-1-1 1,-3 1-1,-3 2-2,1 1-1,-4 3 1,0 0-3,0 0-3,0 3-5,0 6 0,2 3 11,4 3 3,1-1-3,-1 0 3,3-4-3,-1 0 0,1-4 0,0-1 1,1-2 0,-5-2 0,1-1 0,3 0 6,5-3-3,-3-3-5,2 0-1,-2-2-10,2-1-10,2 2 1,-7 1 1,1 2 5,0 2 4,5 1-9,-7 1-17,2 0-17,5 4-21</inkml:trace>
  <inkml:trace contextRef="#ctx0" brushRef="#br0" timeOffset="-100990.19">23289 1674 205,'0'0'9,"0"0"-12,0 0 37,2 0-14,7-1-13,12-5 5,7-3-7,2-3 0,4-2-2,-2-4-2,0-2-1,-2-4 0,1-1 0,1-3-4,-6 0 4,4-2-7,0 2 2,-5 4 0,-3 4 2,-7 6 4,-7 8-1,-1 2 3,-7 4 1,0 7-4,0 9 0,-7 12 28,-1 9-10,-1 6-6,3 5-2,2 2-7,4-2 0,4 0-2,11-4 2,0 0-4,2-3 0,2-1-14,-4-5-29,-6-8-55</inkml:trace>
  <inkml:trace contextRef="#ctx0" brushRef="#br0" timeOffset="-92000.19">18020 4915 22,'0'-9'21,"3"-2"37,-3 2-56,4 0 3,-4 2 19,0 1-10,2 3-8,-2 1 0,4 1 1,-4 1-1,0 0 1,0 0 2,0 4-1,0 7 3,0 8 14,0 10-1,0 8-2,0 5-6,-6 3-5,2 5-4,1-3-2,1-2-5,-6-6 0,3-3 2,3-4-6,-6-5-6,6-3-6,-1-2-12,1-6-16,2-7-9,0-5-27</inkml:trace>
  <inkml:trace contextRef="#ctx0" brushRef="#br0" timeOffset="-91470.19">18522 4902 7,'-4'-4'144,"-4"0"-136,-1 2-10,-4 0 19,4 1 2,1 1-17,-7 0-4,-2 3 2,2 1-2,0 5 2,-2-1-1,2 3 1,0 3 1,6 0-1,0 4 0,3 3 2,6 0 1,0 0-1,6 1 1,5-1 3,4 1-1,0-3-1,0 1-1,2-2 1,-6-3-3,-5-2 0,-3-2 1,-3-4-1,0 0 3,-3-3 4,-9 1-1,-3-1 1,0-1-2,-7-2-1,5-1-4,2 0 1,0-4-3,-2-2-17,10-1-19,-1 0-30,6-2-59</inkml:trace>
  <inkml:trace contextRef="#ctx0" brushRef="#br0" timeOffset="-91170.19">18576 5117 31,'0'4'21,"0"2"66,0 3-88,0 4 13,0 2 17,0-2-17,0 4-5,4-3 0,-2-2-3,1-2-3,-1-1-1,6-2 2,-8-1-1,2-2-2,5-2 2,-7-2-3,6 0-11,-4 0-6,7-7-1,-3-5-3,1 0-13,-1-1-4,3-1-1,-7 0 22,5 5 19,-5 2 14,2 5 29,-4 2-1,0 0-12,0 5-15,0 5 7,0 2 4,0 5-11,0 0-11,0 0-3,0 1 1,0-2-7,0-1-20,0-4-39,0-3-47</inkml:trace>
  <inkml:trace contextRef="#ctx0" brushRef="#br0" timeOffset="-90340.19">18685 4990 60,'0'-1'35,"0"0"-24,0 0 40,0 1-13,0 0-19,0-1-2,0 1-6,0 0-3,0 0-2,0-2-3,0 1-2,3-2 0,-3 0 0,2-2 1,6 0-2,-6 1 0,-2-1 4,0-1-3,0 3 2,0-2 2,0 2 0,-2 1 1,-6 1 4,6 1-2,-7 0-9,3 1-3,-1 6-3,1 5 1,4 1-15,2 0-41,0-6-67</inkml:trace>
  <inkml:trace contextRef="#ctx0" brushRef="#br0" timeOffset="-89510.19">17915 4857 120,'-6'0'15,"6"0"0,0 0 17,0 0-16,2 0-25,11 0 4,4 0 8,7 0 5,4 0-3,6-2 2,-4-2 1,0 3-3,0 0-3,-4-1-3,-3 2 1,-3 0-5,-5 0-12,-2 3-19,-11 2-30,-2 1-18</inkml:trace>
  <inkml:trace contextRef="#ctx0" brushRef="#br0" timeOffset="-89130.19">17847 5492 170,'8'0'17,"-3"0"-27,7-3 26,10-1 16,-1 1-23,3 3-3,2 0-5,2 0-1,-1 0-13,-3 0-17,0 0-45</inkml:trace>
  <inkml:trace contextRef="#ctx0" brushRef="#br0" timeOffset="-88060.19">18630 5181 44,'4'-4'32,"-4"1"-25,2 1 5,2 0 3,-4 1-5,0 1-4,0-1 0,1 1-1,-1 0 0,0 0-3,0 0-2,0 0-2,0 1 2,0 1 2,0 4 0,0 0 4,0 2-1,0 2 1,4 0-1,0 3-1,-4-3-3,2 1 0,2 0-2,-1 0 3,-3-2-2,0 1 0,0-1 0,0-2 2,0 0 0,0-1-2,0-1 1,0-1 2,-3-1 1,-1-3-4,4 1 2,-2-1 0,2 0-2,0 0-20,-4-8-66</inkml:trace>
  <inkml:trace contextRef="#ctx0" brushRef="#br0" timeOffset="-87840.19">18733 4941 26</inkml:trace>
  <inkml:trace contextRef="#ctx0" brushRef="#br0" timeOffset="-87820.19">18733 4941 95</inkml:trace>
  <inkml:trace contextRef="#ctx0" brushRef="#br0" timeOffset="-87620.19">18733 4941 95,'-18'0'15,"16"0"0,-2 0 13,0 0-12,2 1-14,-1 2-2,1-2 3,-8 5 0,7 0-2,-3-1 1,2 2 3,2-1 1,2 0-5,0-2 0,0-2-1,6-1-1,5-1 2,4 0 1,0-1-17,4-7-44</inkml:trace>
  <inkml:trace contextRef="#ctx0" brushRef="#br0" timeOffset="-85520.19">18808 5226 41,'0'-1'184,"4"1"-181,-4 0-8,0 0 10,2 4 3,5 6-7,-1 3 3,-4 5 0,5 1-3,-7-1 0,0-3 2,0-2-3,2-4-1,-2-2-1,0-3 3,0-2 1,0-2-2,0 0 0,0 0 0,0-2-1,8-7-7,-8-2-5,5-3 7,5-2 3,-3 0-1,3 2 2,3 1 2,-8 3 1,1 5-1,-1 2-2,-1 2 2,0 1 0,-2 0 0,2 6 0,-3 3 2,7 3 5,-8 4-3,2-3-1,2-1 1,-1-3 0,-1-1-3,4-1 0,1-2 0,-1-1 0,3-4-1,-1 0 1,1 0 5,4-5-1,2-3-2,-3-3-2,1-1 0,-2-1-2,-2 2-3,-3 3 2,-1 3 2,-1 3 0,-4 2-4,0 0-2,0 4 2,4 6 8,-2 2 1,5 2 0,-1 1-1,3-3-2,-1-1-1,5-1-2,-4-2 2,1-2-1,1-2-2,-2-4-12,3 0-4,-3-4-18,4-5-29,-7-3-46</inkml:trace>
  <inkml:trace contextRef="#ctx0" brushRef="#br0" timeOffset="-85260.19">19265 5232 81,'0'1'32,"0"5"-19,0 3 11,0 2-9,0 2-4,0 2-3,0-1-5,0-1-1,2 0-2,6-1 2,-3-3-4,5-1 2,-5-3-1,5-3 0,-3-1-2,3-1-2,3 0-3,-4-7 5,-2-4-4,3-1 1,-1-2 1,-3 0 0,1 1 4,-7 3-2,0 4 6,0 5 6,0 1 4,0 0-6,0 5-3,0 6 6,2 4-1,2 2-3,-2 1-3,5-3-3,-1-3 0,3 1-1,3-3-5,1-5-14,-2-3-23,-5-2-64</inkml:trace>
  <inkml:trace contextRef="#ctx0" brushRef="#br0" timeOffset="-85050.19">19610 4922 78,'2'-1'104,"2"0"-77,-4 1-27,0 6 4,0 10 5,0 9 2,0 9-7,0 7-2,-4 3-1,-2 1 0,1-2-6,-3-5-11,6-5-18,2-5-11,0-3-18,0-6-5</inkml:trace>
  <inkml:trace contextRef="#ctx0" brushRef="#br0" timeOffset="-84680.19">19790 5270 132,'4'9'-2,"-4"-2"16,5 0 19,1-2-23,1-3-6,-5-1-2,4-1 1,1 0 1,-5-1 0,2-7-3,-4-2-3,0-3-7,0 0-10,-6-1-5,-7 3 0,2 4 17,-4 1 9,0 4 4,0 2 12,-4 2-4,4 6-11,-3 5-1,6 4 3,3-3 0,3 2 0,6-3-3,0-3 0,6 0 1,3-2-2,3-3 2,1-1 2,2-1-2,0-3 0,-4 0 0,2-1-1,-6-5 0,3 0-5,-1-1-4,1 2-3,-7-1 1,-1 4-3,2 1 3,-4 1 5,0 0-1,0 4 3,2 1 2,5 1 0,-1-1 0,3-3 0,3-2-2,3 0-15,0-3-27,-1-7-31</inkml:trace>
  <inkml:trace contextRef="#ctx0" brushRef="#br0" timeOffset="-84480.19">20090 4939 3,'0'4'174,"0"6"-152,-6 7-22,-2 9 23,1 6-10,-1 5-9,1 4-2,-2-2-3,1-3 4,6-5-4,-2-4 1,4-4-9,0-3-4,0-6-4,0-2-3,0-5-2,0-4 0,0-3 1,0-1 3,-1-9-37,-7-4 15</inkml:trace>
  <inkml:trace contextRef="#ctx0" brushRef="#br0" timeOffset="-84200.19">19981 5189 14,'-6'-22'17,"-7"1"21,11 7 11,-7 4-10,5 5-9,4 3-4,0 2-8,0 0-20,0 0-9,6 5 7,3 4 4,6-1 2,4 1-2,0-1 1,-3 0-1,7-2 1,-6-1-1,7-2-2,-5-2-2,2-1-1,-3 0 0,-3 0 3,-5 0 2,-1 0 1,-3 0-2,-5 4 4,7 4 3,-2 3 5,-5 0 0,7 3 3,-8 0-2,0 2-5,2-3-5,2-1 0,-4-3-1,0-2 2,0-2-3,0-1 2,0-3 1,0 0-2,0 0-1,1-1 0,-1 0 0,0 0-3,4 0-7,0-1-3,-4-3-8,0 1-8,0-1-8,2 0-5,-2 1 8,0-3-12,0 0 3</inkml:trace>
  <inkml:trace contextRef="#ctx0" brushRef="#br0" timeOffset="-84000.19">20331 5030 141,'0'0'33,"4"1"-35,-4 4 17,0 1-4,6 4-10,-5 1 0,7 1-1,-6-2-9,3 0-14,3-3-23,-6-1-41</inkml:trace>
  <inkml:trace contextRef="#ctx0" brushRef="#br0" timeOffset="-83540.19">20429 5252 57,'2'1'43,"-2"2"-31,3-3 29,-1 0-15,2 2-16,-4-2 2,4 0 0,-4 0-4,0 0-4,0 0-1,0 0 0,0 0 2,0 0-1,0 0 3,0 0-1,0-5-3,0 2-2,-8-1 0,6 2 1,-1 1-1,1 1 0,2 0-1,-8 0 2,-1 3-2,3 3-3,4 4 1,-7-2 3,9 1-1,-4-2-1,4 0 1,0-4 0,0 1 2,0-3 1,0-1 2,0 0 2,4 0 0,-2 0-2,7 0 1,4-6-1,-3 0-3,5-3-2,-8-2-3,6-2-1,-2 1-2,3-1-4,-5 1 4,-3 0-2,3 1-4,-7 4 2,2 1 5,-3 4 4,-1-1 1,0 3-2,0 0 3,0 0 2,4 3-1,2 1 1,1 2 2,5 0-1,-1 1 1,6-3-2,-2 2 1,0-2 0,-4-2-3,2 1 1,-6-2 1,3 0 1,-5 0 0,5 1 0,-3 2-1,1 0 2,1 2 1,1 1 2,-5 2 3,5-1 0,3 1-1,-6-1-4,6-2-2,2 0 0,0-3-2,0-3-2,4 0-4,-4-3-23,0-10-52,-6-5-167</inkml:trace>
  <inkml:trace contextRef="#ctx0" brushRef="#br0" timeOffset="-82670.19">17621 4678 27,'0'-5'54,"3"1"-22,1-1-25,-2 3 12,2 2-5,-1 0-13,-3 7-2,6 8 7,-6 9 12,2 9-2,-2 7-4,0 7 0,0 8-4,0 5-1,-2 5-4,-11 2-2,2-4 1,-2-6 1,-2-7-4,3-5 2,-3-2 0,2-2 0,6-4-3,-3-2-5,-3-4-4,8-2-6,-1-5-7,2-5-16,4-7-12,0-8-33</inkml:trace>
  <inkml:trace contextRef="#ctx0" brushRef="#br0" timeOffset="-82150.19">17733 4600 80,'-2'0'66,"2"0"-68,0 0 2,0 0 15,15 1-9,0 2-2,9-1-4,3 0 0,1-2-18,2 0-32,0 0-36</inkml:trace>
  <inkml:trace contextRef="#ctx0" brushRef="#br0" timeOffset="-81960.19">18108 4621 83,'0'3'5,"0"-1"-5,0 3 15,3 0-5,-1-2-4,6 2-7,7-1 2,0-2 1,2-2-7,5 0-9,2 0-11,-1-2-14,9-3 1</inkml:trace>
  <inkml:trace contextRef="#ctx0" brushRef="#br0" timeOffset="-81770.19">18458 4665 3,'6'2'36,"1"-2"2,1 0-11,5 0-4,2 0-4,3-5-6,7 1-9,-5-2-4,7 3-2,3-1-13,1 0-32,-1 2-52</inkml:trace>
  <inkml:trace contextRef="#ctx0" brushRef="#br0" timeOffset="-81750.19">18907 4675 110,'8'0'-1,"-6"0"5,11-4 32,-4 2-26,6 0-8,0 0 0,6 2-2,3 0-4,3 0-22,1 0-43</inkml:trace>
  <inkml:trace contextRef="#ctx0" brushRef="#br0" timeOffset="-81560.19">19398 4675 175,'0'0'12,"2"0"-22,2 0 25,5 0-8,3 0-6,6 1-1,3 0-7,7 1-21,2-2-19,2 0-27</inkml:trace>
  <inkml:trace contextRef="#ctx0" brushRef="#br0" timeOffset="-81350.19">19960 4669 72,'2'1'21,"4"-1"-12,1 0 54,-5 1-40,8 1-18,-5 0 2,8-1-2,2 0-5,2 2 0,6-2-2,3 0-10,4-1-12,2 0-14,-1 0-15,7 0-21</inkml:trace>
  <inkml:trace contextRef="#ctx0" brushRef="#br0" timeOffset="-81330.19">20459 4676 26,'5'1'24,"5"1"-5,-1 0 5,-2-1-4,7 0 2,-3-1-1,4 0-4,0 0-3,4 0-6,1 0-5,4 0-2,6 0 0,2 0-24,-2 0-55</inkml:trace>
  <inkml:trace contextRef="#ctx0" brushRef="#br0" timeOffset="-81140.19">20880 4695 144,'0'0'9,"4"0"-7,0 0 23,1 0-18,5 0-7,1-1 0,4 0-3,4 1-8,1 0-20,1 0-25,1 0-11</inkml:trace>
  <inkml:trace contextRef="#ctx0" brushRef="#br0" timeOffset="-80940.19">21105 4708 10,'0'4'31,"0"1"14,0 5-8,-4 3-13,0 4-6,3 1-6,-5 3-4,6 3-4,-8 3 0,7-1-1,-3 2-4,2-2 1,-2 2-2,0-2-7,3-1 0,-3 0-6,4-3-5,0 0-12,0-2-18</inkml:trace>
  <inkml:trace contextRef="#ctx0" brushRef="#br0" timeOffset="-80740.19">21096 5200 140,'-6'-2'55,"-2"0"-52,8 2 44,-1 0-14,-5 2-28,-2 6-2,3 3-1,-1 3-1,1 1-2,-3 2 2,6-1-9,-2-1-8,3-1-4,1-1 2,0-2 2,0-1 1,0-2 6,0 0 3,0-2 1,1-1-10,5 1-6,2 1-7,-7-1-13,3 4-19</inkml:trace>
  <inkml:trace contextRef="#ctx0" brushRef="#br0" timeOffset="-80560.19">21047 5452 8,'-6'12'41,"1"1"9,-3-3-17,2 1-17,6-1-7,-1 0-5,1-2-4,0 2 0,0-1 0,0-2 2,0 0-4,0 2 2,0-2 0,1 1 0,-1 3-2,0 0 2,0 1-6,0 1-19,0-2-39</inkml:trace>
  <inkml:trace contextRef="#ctx0" brushRef="#br0" timeOffset="-80070.19">17516 5667 127,'11'2'6,"11"2"-19,8-2 17,10 1-1,5-1-3,9 0 0,6-2 0,4 0-9,5 0-12,8 0-8,-2-4-3,3-1 2</inkml:trace>
  <inkml:trace contextRef="#ctx0" brushRef="#br0" timeOffset="-79870.19">18818 5719 60,'9'1'1,"2"1"2,4-1 32,8 0-20,1 0-2,6 1 1,2 1-7,5-1-7,5 2 0,4-3-20,-4 0-42</inkml:trace>
  <inkml:trace contextRef="#ctx0" brushRef="#br0" timeOffset="-79690.19">19484 5722 70,'8'0'12,"3"1"8,4 1 41,0-1-37,6 4-12,3-3-7,8 2-4,0-2-1,5 1-13,3-3-27,-1 0-39</inkml:trace>
  <inkml:trace contextRef="#ctx0" brushRef="#br0" timeOffset="-79490.19">20060 5732 11,'20'4'34,"5"0"2,-1 0-17,2 1-4,6-2-1,-2-1-3,0 1-7,2-3-4,1 0 1,-3 0 1,0 0-1,-1-1-1,-5-2 1,0 2 1,1-1-1,-5 2-3,5 0 2,-1 0-2,6 2-7,-4 3-7,6-1-6,-2-1 6,-4 2 7,4-1 5,8 0 4,-8-1 0,3-2 0,-1-1-46</inkml:trace>
  <inkml:trace contextRef="#ctx0" brushRef="#br0" timeOffset="-73220.19">19157 6146 107,'-4'-8'68,"0"0"-64,4 1 24,0 2 14,-2 2-23,2 2-14,0 1-3,0 0-2,0 0-3,0 5 0,0 6 3,0 3 11,-3 5 1,1 1-1,-2 2-1,-2 0 0,-1 2-3,1 2 2,-3 0-1,3 2-1,4-3-5,-1-1 1,3-4 1,0-3-2,0-3-2,0-1 0,5-5 1,5 1 0,-1-4-1,2-2 1,4 1 2,4-3-1,0-1 1,-3 0-2,7 0 0,-2 0 0,-3 0-4,3-1-6,-2 1-6,-2-1-11,5 0-10,-5-1-7,5 0-18,-7-4-42</inkml:trace>
  <inkml:trace contextRef="#ctx0" brushRef="#br0" timeOffset="-72950.19">19344 6363 7,'-9'1'3,"3"2"93,-1-3-92,5 2 13,2 0 17,0 2-29,0 1-4,9 1 8,-2-1 4,8-1 3,2 1-7,0 0 0,-2-2-3,0 2-4,-2-1-1,-1-2-1,-7 0 1,3 1 0,-6-2-1,1-1 0,-3 3-1,0 1 0,-3 2 0,-7 0-3,3 3 1,-8 0 0,2-2 1,1 3 0,-3-3-1,2 1-2,4 0-11,-1 0-12,3-4-35</inkml:trace>
  <inkml:trace contextRef="#ctx0" brushRef="#br0" timeOffset="-72310.19">19848 6263 138,'0'-1'10,"0"1"7,4 5-3,-4 8-6,2 8 3,-2 5 0,0 5-7,0-1 3,0 1-4,0-2 1,0-3-3,-2-1 2,2-4-2,-10-1-1,7-3 0,-3-3 0,0-2 2,-3-3-2,5-3-1,2-3-1,-1-3 0,-1 0-2,4-7-7,-2-5-3,2-4 3,0-4 1,0-3-4,0-4-6,0-2-2,0-4-6,2-1-10,7 3 8,-3 3 29,3 6 9,4 4 8,-1 3 5,3 3 8,3 0-2,1 5-8,-2 2-2,5 2-2,-5 3-4,2 0-5,0 1 2,-2 7 0,-3 2-4,1 3 1,-5 2 2,3 4 5,-11 1-4,2 4-3,-3 0 0,-1 1 2,0-1-5,0-1 1,0-1-3,-5-1 3,3-2-1,2-2-3,0-1 2,0-3-3,0-1-5,2-4-13,2-1-25,-3-3-54</inkml:trace>
  <inkml:trace contextRef="#ctx0" brushRef="#br0" timeOffset="-72110.19">19835 6450 69,'-6'0'154,"4"0"-154,2 0 16,6 0 18,13 0-32,1 0-1,10 0 2,4-1-3,2 0-1,-3 1-3,3 0-15,-6 0-33,0-2-49</inkml:trace>
  <inkml:trace contextRef="#ctx0" brushRef="#br0" timeOffset="-71670.19">19694 6315 31,'0'-7'70,"0"2"-56,0 3 19,0 1 11,0 1-17,0 0-14,0 1-6,0 9 4,0 6 13,0 7 0,0 5-12,0 2-4,-3 0-1,-1 2-2,2 1-5,-4 0 2,3-3-3,-1-2-11,2-6-12,-2-3-7,2-5-17,2-6-15,-3-3-34</inkml:trace>
  <inkml:trace contextRef="#ctx0" brushRef="#br0" timeOffset="-71450.19">19588 6316 124,'9'-3'-2,"6"-3"5,4 1 21,5 0-20,6 0-4,4-1 1,-4 3-1,-4 0-13,2 0-67</inkml:trace>
  <inkml:trace contextRef="#ctx0" brushRef="#br0" timeOffset="-71250.19">19571 6686 99,'5'0'92,"5"0"-92,5-3 19,5 0 21,6-1-31,6 1-7,-2 1-1,2 0-9,-4 2-34,-7-6-64</inkml:trace>
  <inkml:trace contextRef="#ctx0" brushRef="#br0" timeOffset="-70530.19">20404 6445 68,'-7'-1'101,"1"-4"-77,-5 5-19,2 0 42,-5 0-8,-1 10-33,-1 2-5,1 4 1,-8 3-1,6 4-1,2-1 3,2-2-1,2 1 3,7-4 3,0-3-1,4-1-2,0-3-2,10-2-2,3-2 1,4-4-2,7-2-4,6 0-6,4-9-18,0-3-41,-4-6-99</inkml:trace>
  <inkml:trace contextRef="#ctx0" brushRef="#br0" timeOffset="-70310.19">20618 6269 15,'4'-6'18,"5"4"46,-9 2-53,2 0 7,-2 10 9,0 8-1,0 8 0,0 8-5,-2 3-9,-7 1-1,-5 0-4,5-1-3,2-5-5,-1-2 2,6-4-1,-1-5-7,1-2-12,2-4-11,0-4-4,0-4-12,0-4-18</inkml:trace>
  <inkml:trace contextRef="#ctx0" brushRef="#br0" timeOffset="-70110.19">20444 6493 56,'-8'-5'99,"3"4"-95,5 1 31,0 0 8,5 0-39,8 0-3,4 0 6,7 1-4,5 1-2,1 1-2,0-1-3,-2-1-13,-4 2-25,-2-2-50</inkml:trace>
  <inkml:trace contextRef="#ctx0" brushRef="#br0" timeOffset="-69710.19">20747 6544 91,'0'0'46,"-2"0"-33,2 0 39,0 0-27,0-1-20,2-3-5,2 1-1,0-2 2,-4 1-1,0 2 0,0-2-1,0 2-2,-8 2 3,1 0-3,-8 0 0,-2 5 4,0 4 4,2 2 4,2 3 1,2 2-1,5-2-1,2-1-3,4-1-5,0-1 1,6-2 1,7-3-1,-2-2 0,4-3 0,0-1 1,0 0-2,8-2-2,-12-4-3,2-3-1,-6 1-1,1-2 0,-8 0 1,0-1-4,0 1 7,0-1-1,-9 1 0,3 2 3,-3 3-1,1 1 1,2 2 2,5 2-2,1 0-1,0 2 0,0 3 2,0 3 1,1 1-1,13 0 1,-5-1 1,2 1 0,0-2 0,4 0 1,2-1 0,-2-1-1,-7-1 1,7-2-1,-6-1 1,0-1-2,-3 0 2,2 0 1,-3-1 2,-3-3 1,6-4-1,-8 0-1,1-3 1,-1-2-3,8 0 1,-8-3 0,6 0-2,-1-1-2,1 0-2,7 3-2,-7 4-11,5 5-14,-2 4-24,1 1-48</inkml:trace>
  <inkml:trace contextRef="#ctx0" brushRef="#br0" timeOffset="-69410.19">21184 6301 111,'-8'18'70,"2"2"-69,5 5 30,-9 4 1,6-1-22,3 2-5,-3-2 1,0-1-3,2-2-3,2-3 2,0-2-2,0-4-7,0-3-7,6-2-9,-1-5-20,1-6-19,2 0-33</inkml:trace>
  <inkml:trace contextRef="#ctx0" brushRef="#br0" timeOffset="-69210.19">21333 6252 11,'0'0'29,"0"2"84,0 6-99,-1 5 15,-3 7 3,-6 5-21,5 5-1,-5 0-1,5 2-7,-5-2 0,5-1 0,1-2-2,2-3-2,2-2-8,0-3-10,0-3-16,2-3-18,2-4-45</inkml:trace>
  <inkml:trace contextRef="#ctx0" brushRef="#br0" timeOffset="-69010.19">21144 6482 19,'-9'0'146,"3"0"-136,-3 0 4,9 0 31,0 4-39,0-1-9,11 3 0,2-1-3,4 0-8,6-2-4,-3 0-9,5-1-24,-5-2-47</inkml:trace>
  <inkml:trace contextRef="#ctx0" brushRef="#br0" timeOffset="-68790.19">21450 6455 31,'0'-6'108,"0"1"-82,0-1 17,0 0-3,0 3-22,0 1-9,0 0 1,-8 2-1,2 0-8,-5 0-4,-4 4-1,0 5 5,-3 4-2,3 3 2,1 0-2,3 3 4,7-1-1,3 0-1,1 0-1,0-3 0,1-2 1,5-1-2,3-2 1,1-2 1,-5-2-1,3-2-1,-6-2-4,2-1 0,-4-1 0,0 0 1,0 0 5,0-7 0,0 0-3,0-1-7,1-1-16,3 0-14,9-1-20,-7-1-39</inkml:trace>
  <inkml:trace contextRef="#ctx0" brushRef="#br0" timeOffset="-68350.19">21697 6429 31,'-4'0'31,"2"0"-30,2 0 12,0 0-1,-3 0-7,3 0 12,0 0 10,0 0-1,0 0 3,0 0 2,0 1-7,0 1-7,-4 2-8,4 4-2,0 3 6,-2 3 2,2 3-4,0 3 2,0 0-5,0-2-5,2 0 1,5-1 1,-1-2-3,-6-3-3,2 1 1,-2-4 2,0-1-1,-2-2-1,-4-2 1,-11 0 1,10-2-2,-8-2-2,0 0 3,-4 0 0,4-3-1,2-2-3,-2-2-6,6 3-4,1 0-11,1 0-9,1 2-13,6-2-41</inkml:trace>
  <inkml:trace contextRef="#ctx0" brushRef="#br0" timeOffset="-68020.19">21879 6250 52,'7'0'82,"2"2"-67,5 7-12,-9 5 28,5 5-16,-9 5-8,3 1 0,-4 1-4,0 0 0,-4 0-2,-5-1-1,2-2-5,-1-1-5,1-3-7,3-2-13,-2-5-9,2-4-7,3-3 9,-9-4 16,3-1 9,1 0 11,-3-6 5,1-3 14,1-2 7,5-2 12,-4 1 7,6-1-4,0 4-1,0 0-7,6 4-4,3 0-7,2 2-3,4 1-6,6 2-3,3 0-7,1 0 1,-1 0-2,6 0-2,-6 0-18,-3 0-34,-6-5-53</inkml:trace>
  <inkml:trace contextRef="#ctx0" brushRef="#br0" timeOffset="-67270.19">19464 6202 72,'0'0'142,"0"0"-124,0 2-19,0 2 14,4 5 2,-3 2-12,7 4-1,-6 0-6,3 2-6,-1-3-18,0 2-29,-4-3-37</inkml:trace>
  <inkml:trace contextRef="#ctx0" brushRef="#br0" timeOffset="-67070.19">19423 6407 24,'0'11'115,"0"2"-102,-4 0-12,4 0 21,0 1-10,0 0-8,0-1-4,0-3-2,4 1-5,-4-4-6,0-1-4,0 0-15,0-4-14,0-2-26</inkml:trace>
  <inkml:trace contextRef="#ctx0" brushRef="#br0" timeOffset="-66870.19">19413 6699 67,'-3'18'2,"-1"-3"5,2-2 16,2-3-11,0-2-3,-4-2 4,4-3-7,0 0-5,0-2-5,0-1-30,0 0-41</inkml:trace>
  <inkml:trace contextRef="#ctx0" brushRef="#br0" timeOffset="-66850.19">19370 6834 2,'0'-1'67,"10"-5"-64,1-2-2,4-5 2,4 0-11</inkml:trace>
  <inkml:trace contextRef="#ctx0" brushRef="#br0" timeOffset="-66620.19">19655 6134 10,'0'-10'108,"0"-2"-97,0 2-5,2 3 41,5 2-15,-7 2-17,0-1-6,2 3-2,-2 0-5,4 1 1,-2 0-3,5 0 0,-1 0 0,3 0 0,3 3 0,6 1-3,3-2-5,3 0-4,1-2-3,1 0-8,6 0-12,-10-2-17,10 0-16</inkml:trace>
  <inkml:trace contextRef="#ctx0" brushRef="#br0" timeOffset="-66430.19">20026 6132 118,'0'1'17,"0"1"-19,0 1 9,4-3 2,7 4-3,8-2-5,5-2-5,0 2-16,6-1-43</inkml:trace>
  <inkml:trace contextRef="#ctx0" brushRef="#br0" timeOffset="-66220.19">20494 6186 42,'4'2'75,"-2"-2"-34,3 0-46,5 0 11,5 0 2,9 0-8,4 0 0,4 0-1,6 0-13,3 0-48</inkml:trace>
  <inkml:trace contextRef="#ctx0" brushRef="#br0" timeOffset="-66200.19">21037 6181 2</inkml:trace>
  <inkml:trace contextRef="#ctx0" brushRef="#br0" timeOffset="-66170.19">21037 6181 67</inkml:trace>
  <inkml:trace contextRef="#ctx0" brushRef="#br0" timeOffset="-66150.19">21037 6181 67,'25'5'18,"-12"-4"3,2 1 12,2 2-24,5-1-8,4 1 1,3-2-1,-5 1 0,6-2-10,-4 0-13,-2-1-7,5 0-2,-9 0 2,1-1 4</inkml:trace>
  <inkml:trace contextRef="#ctx0" brushRef="#br0" timeOffset="-66130.19">21598 6213 71,'7'1'39,"1"-1"-5,-1 0 22,1 0-20,3 0-15,2 0-3,2-1-7,0-1-9,2 1-1,1-2-6,3 0-24,-2-1-22,-4-2-41</inkml:trace>
  <inkml:trace contextRef="#ctx0" brushRef="#br0" timeOffset="-65910.19">21924 6173 66,'9'0'48,"-3"0"-35,5 0 25,2 0-16,-2 1-18,4-1 1,0 0-5,4 0 0,0 1-1,-4 0-7,1 0-20,-1-1-49</inkml:trace>
  <inkml:trace contextRef="#ctx0" brushRef="#br0" timeOffset="-65700.19">22229 6213 45,'0'0'69,"-8"0"-63,3 2 18,3 0-7,-6 1-15,7 3-4,-7 0 2,2 6 2,5 1 2,1 1-2,-4 3 4,4 2-2,0 1 3,0 1-4,4-2 3,-4 1 0,1-1 0,3-2-4,-4-2 0,0-2-2,0 1-6,0-2-14,0-2-30,0-1-42</inkml:trace>
  <inkml:trace contextRef="#ctx0" brushRef="#br0" timeOffset="-65490.19">22171 6570 39,'-10'12'96,"5"0"-74,-1 0 11,-1 1-3,5-2-11,-2-1-6,2 0-6,2-3-4,0 3-1,0-4-2,2 1-6,4 0-11,1 0-7,-1-1-22,-4 1-51</inkml:trace>
  <inkml:trace contextRef="#ctx0" brushRef="#br0" timeOffset="-65470.19">22146 6804 45,'-3'11'31,"1"1"-11,-2-1-7,2 0-2,2 0 4,0-2 0,0-2-4,0 0 1,0-2-1,0 1-3,0 0-2,2 1-3,-2 3-3,0-1 0,0 2-10,0 0-44</inkml:trace>
  <inkml:trace contextRef="#ctx0" brushRef="#br0" timeOffset="-64880.19">19484 6987 127,'14'0'5,"6"0"0,8-1 33,4-4-22,7 3-12,8-2-1,0 1-3,2 0 1,3 2-1,-5 0 1,0 1-5,0 0-5,0 0-9,-1 0-4,-2 5-18,-5-1-15,-3 1 5</inkml:trace>
  <inkml:trace contextRef="#ctx0" brushRef="#br0" timeOffset="-64660.19">20268 7001 42,'3'0'43,"-3"1"10,6-1-26,0 2-19,9-1 0,-1 1 0,9 2-1,3-2-2,2 3-3,4 0-2,2 0-2,0 1-5,1-2-13,1 1-10,1-1-5,-1-2-16,1-1-5</inkml:trace>
  <inkml:trace contextRef="#ctx0" brushRef="#br0" timeOffset="-64640.19">20904 7076 0,'23'6'22,"-2"-2"14,-1 1-3,1-2-9,3 2-3,0-1-3,5-1-7,-3 2-9,4-3 0,2 2-2,-6 0-4,2 0-12,-6-2-23,3 1-20</inkml:trace>
  <inkml:trace contextRef="#ctx0" brushRef="#br0" timeOffset="-64430.19">21824 7174 25,'15'0'88,"2"2"-79,7 0 5,5 1 12,-5-2-13,6 2-4,-4-1-7,2-1-5,-3-1-3,-5 0-17,-5 0-22,-5 0-28</inkml:trace>
  <inkml:trace contextRef="#ctx0" brushRef="#br0" timeOffset="-41000.19">16124 5249 8,'-8'0'61,"6"0"-19,-1 0-15,3 0-6,0 0 2,0-1-5,0 1-10,0-2-3,3 1 1,3-2 0,0 0 1,7 0 4,-4-1 1,6 1 2,-7 1-8,7 1-1,1 1-1,-4 0-3,3 0-1,0 0 1,0 5 2,0 1-4,0-1 2,0 3 1,0 0-2,1 1 1,1 0 1,-2 1-2,0-1 1,4 0 1,-4 1-2,4 1 1,-8 0 0,4 1-1,-2-1-1,-4 3 2,-1 0 1,1 0-2,-3 0 0,3 3 1,-3 0 1,1 1-2,3 2 0,-8 0 1,3 2 1,3-1-2,-3-1-1,5 0 0,-1-2 3,-3 0-3,3 0 0,-1-2 3,1 1-1,0-1-1,-3 1-1,3-1 1,-3 2 2,1-1-2,-1 0-1,3-1 2,-7-2 0,4 2-1,3-2-1,-1-1 1,-1 0 0,6 0 1,-3 2-2,1-2 1,2 1 1,-5 0 0,1 0-2,4 0 3,-4-2-1,3 0 0,-3 0-2,2-1 2,2 0 0,-3 0 1,-3-2-1,6 1 1,2-1 0,-3 0 0,3 0-2,1-1 2,-4 1 0,-1-2 0,2 1-2,-2 2 4,2-1-2,-3 0-1,1 0 0,0 1 1,2-2-1,-1 1-1,3-1 0,1-1 1,1 0 0,2-1 1,0-1-2,1 1 2,5-2-2,-1 0 1,-7 2-2,5-3 3,-5 1-1,6 2-1,-8-2-1,2-2 2,1 3 0,1-2-1,5 2 0,-7-2 1,8-1 1,-5 2-2,3-1-2,1 1 4,-7-2-3,7 1 1,-3 0 0,3 1 1,1-1-1,-3 1 0,-1-2-1,-1 3 2,1-2 0,1 0-1,3 0-1,1 2 2,2-2 0,-4 0-1,3 1-1,1-1 2,-2 1-1,2-2 0,-2 2 0,2-2 0,2 3 1,-5-2-1,1 1-1,2 0 1,-4 0 1,-3 1-1,3-1-1,1 0 2,-1 2 0,-7-2-2,5 2 0,-5-1 1,2-2 1,0 2-1,-4 0-1,5 0 2,1-1 1,-2 0-2,5 1 0,0-1 0,1-2 1,-5 2-1,-1-1-1,2-1 2,-1 2 0,-1 0-2,2 1 0,-3-1 3,-1 2-2,-2-3-1,2 2 0,-2-2 2,0 1 0,-4-1-2,2 0 1,-5 0 1,1-2 1,4-1-2,-3 1 0,-3 0 0,6 1 1,-3 0-2,1 1-1,-2 1 4,-3 0-2,0-1-2,1-2 0,-7 0 0,0 0 0,0 1-1,0-2-5,0 2-9,-4-1-19,1 2-16,3-3-19,-2 0-62</inkml:trace>
  <inkml:trace contextRef="#ctx0" brushRef="#br0" timeOffset="-40580.19">18510 6364 189,'-9'-3'34,"9"-1"-59,0 3 27,0 0 20,9 1-23,3 0-2,6 2 1,7 5 2,1 4-2,2 2-1,2 1-4,-6 1-8,1 0 5,-10 1 4,0-3 3,-8 1 2,1-2 2,-8 0-1,0-2 0,-4 0 3,-7-3 3,-4 0 9,0 2 1,-10-3 1,1 2 1,0-1 1,3-1 3,-3 0-3,1-1-6,6-1-10,2 0-3,6 0-1,3-2-9,6 0-29,0-1-33,0-1-59</inkml:trace>
  <inkml:trace contextRef="#ctx0" brushRef="#br0" timeOffset="-29630.19">22205 5071 45,'0'11'49,"0"5"-7,0 6-42,0 8 8,-4 6 20,0 1-16,2 1 0,-2 0-1,3-2-2,1 0-2,-4-5 1,0 0-5,4-3 0,0-6-1,0 0-1,0-3 0,0-5-11,0-1-14,0-6-17,0-4-41</inkml:trace>
  <inkml:trace contextRef="#ctx0" brushRef="#br0" timeOffset="-29410.19">22002 5106 161,'0'-1'4,"8"-2"-10,9 3 17,9-1 1,8 0-6,5 1-3,10 0 1,-8 1 4,4 4-2,-6 1-6,-1 1-2,-7 4-16,1-1-29,-15-1-44</inkml:trace>
  <inkml:trace contextRef="#ctx0" brushRef="#br0" timeOffset="-29200.19">21933 5532 8</inkml:trace>
  <inkml:trace contextRef="#ctx0" brushRef="#br0" timeOffset="-29180.19">21933 5532 85</inkml:trace>
  <inkml:trace contextRef="#ctx0" brushRef="#br0" timeOffset="-29150.19">21933 5532 85,'26'11'8,"-5"-10"14,3 0 22,4-1-23,6 2-11,-4 0-1,2 1-1,-2 0-7,2 2-2,-2 2-3,-6-1-10,0 3-23,-7-3-37</inkml:trace>
  <inkml:trace contextRef="#ctx0" brushRef="#br0" timeOffset="-28880.19">22797 5208 15</inkml:trace>
  <inkml:trace contextRef="#ctx0" brushRef="#br0" timeOffset="-28850.19">22797 5208 144</inkml:trace>
  <inkml:trace contextRef="#ctx0" brushRef="#br0" timeOffset="-28640.19">22797 5208 144,'-6'-12'8,"-3"11"5,-5 1 18,-1 0-20,-9 5-11,-2 6 1,-8 3 2,-5 6 1,5 4 8,2 1 5,-1 3 3,3 1-3,7 1 0,8-3-4,8-2-4,3-1-4,4-4-6,4-2 1,11 0 1,0-4 0,9-2-2,-2-2-1,10-4-3,0-3-13,2-3-22,0 0-15,-1-3-29</inkml:trace>
  <inkml:trace contextRef="#ctx0" brushRef="#br0" timeOffset="-28130.19">22817 5234 133,'0'-1'27,"0"0"-24,0 1 13,0 1-13,0 10-5,-4 7 9,3 6 7,-5 4-5,2 4-2,-1 1-2,-1 0-3,6-2 1,-8-2-2,3-3 2,5-3-3,0-5 0,0-2 1,0-4-2,0-6 2,0-2-1,0-4-1,0 0 2,9 0-1,1-8 2,1-2 0,4-4-1,0-1-5,-2 0-1,-2 1-2,-2 4 0,5 2-3,-13 6 4,5 1 1,-6 1-1,8 5 1,-8 5 5,0 6 1,1-2 0,-1 3-1,4-4 1,-4 1 0,2-1-3,6-4-13,-7-1-28,9-6-28</inkml:trace>
  <inkml:trace contextRef="#ctx0" brushRef="#br0" timeOffset="-27850.19">22995 5525 140,'0'0'21,"0"0"-8,0 5 0,0 5 0,-2 2-1,2 1-7,0-1-3,0-2-2,2-1 2,4 0-1,3-3-2,0 0 2,5-5 0,-7 0-2,6-1 1,-2 0 1,3-6-3,-3-3-3,2-1 0,-7-2 1,-1-1 2,-1 1-1,1 4 1,-1 2 1,-4 2 2,0 4 0,0 0-1,0 1 2,0 7 2,0 2 0,0 3-1,0 2 0,0-3-1,0-1-1,0-1-2,0-3 1,2-1-4,2-1-11,1-2-18,1-3-27,-2 0-37</inkml:trace>
  <inkml:trace contextRef="#ctx0" brushRef="#br0" timeOffset="-27540.19">23252 5550 63,'-10'13'52,"9"0"-47,-5 0 20,6-1-5,-4-2-16,0 0 0,4-4-4,0 0 1,0-2-1,0-2 0,8-2 0,-6 0-1,3 0 2,3-7 2,-1 0-3,1-4-2,1 1 0,-7-2 0,4-1 1,3 3-7,-5-1-4,1 5 6,-5 4 2,0 2 1,4 0 1,-4 3-1,0 10 11,0 2 6,0 0-3,0 2 1,0-5-5,0-2-2,0-1 1,0-2-2,6-1 0,-4-2-3,1-2 2,3-2-1,2 0 1,-3 0-1,5-5-3,-3-2-19,10-4-23,-11-2-66</inkml:trace>
  <inkml:trace contextRef="#ctx0" brushRef="#br0" timeOffset="-26840.19">23546 5236 93,'0'-6'14,"0"1"-1,0 3 26,0 0-19,0 2-8,0 0-1,0 6-8,0 10 3,-4 8 14,-5 8 1,-1 4-3,-1 4-2,-4 2-3,0-1-2,0-4-6,2-1-2,-2-6-2,6-4-1,1-4 2,-1-5-1,1-4-1,6-4 1,-1-3-1,3-3 0,0-2-2,3-1 0,9 0 5,3-7 0,3-2-1,11-3-2,-9-1-3,1 1-1,-6 1-2,0 3 1,-6 5-1,-5 0 1,-2 3 2,-2 0-2,0 3 2,0 8 3,0 2 4,-2 1-1,-2 0-3,4-3 0,0 1 0,0-1-4,0-3-22,4-2-35,5-3-29</inkml:trace>
  <inkml:trace contextRef="#ctx0" brushRef="#br0" timeOffset="-26450.19">23945 5309 82,'5'-9'97,"-3"1"-82,6 2 33,-6 3 3,-2 1-21,0 2-4,0 0-7,-12 5-12,-6 9-3,-7 7 3,-5 8 0,-3 5 4,1 2-3,0 4 5,6-2 0,1-1-1,5-3-2,5-4-3,5-6-4,10-3-3,0-2-2,6-2 3,7-2-5,2-3-7,6-3-5,3-4-4,2-3-13,4-2-18,8 0-28,-6-10-34</inkml:trace>
  <inkml:trace contextRef="#ctx0" brushRef="#br0" timeOffset="-26010.19">24228 5633 174,'-6'-6'17,"2"-1"1,-1 1 32,-1 0-31,1-1-8,-9 4 4,3-1-5,-4 3-4,0 1-7,-9 1 3,1 9-2,-3 3 1,6 0-1,-3 1 1,6-1 1,4-2 3,11-1-5,-2-2 0,4 1-2,0-2 2,6-2 0,3 0-1,3-3 1,5-2 0,-1 0-7,3-1-4,0-6-5,-2-1-6,-2-2-2,-2 0 2,-8 1 10,-1 3 8,-2 3 4,-2 1 3,0 2 3,0 0 7,-9 2-5,-1 5-1,5 3-2,-1 1 0,6-1-5,0 1-1,0-1 1,9 0-1,3-3-6,1-1-12,2-2-25,4-4-43</inkml:trace>
  <inkml:trace contextRef="#ctx0" brushRef="#br0" timeOffset="-25710.19">24404 5648 109,'0'0'58,"0"0"-43,0 0 39,0 0-19,-10 0-19,-3 2-4,-2 6-6,-1 3-3,-3 2-1,0 2 4,4-1-3,6-1-3,3-2 1,6-2 0,0-1-1,0 0-2,4-3 3,5-1-1,-1-3 1,7-1 0,2 0-2,-1-5-2,3-5-8,0-1-7,1-3-9,1-2-4,-2-1-9,1-3-5,-1-1-12,-2-8-22</inkml:trace>
  <inkml:trace contextRef="#ctx0" brushRef="#br0" timeOffset="-25450.19">24576 5363 187,'-13'6'12,"2"4"3,-2 4 21,-2 5-21,-4 5-5,8 0 1,0 2-4,1 0-1,6-2-6,4-2 0,0-1 0,0-4 2,0-2-2,6 0-3,3-5 2,1-2-5,1-1 4,2-3-1,2-2-5,-4-1 2,4-1 3,-5 3-1,-1-3 3,-3 2-1,-3 1 1,1 2 0,-4 1 1,0 1 4,2 1 1,-2 0-2,4-1-2,-2 0 0,1-1-1,3 0-1,2 1 0,-3-4-5,5-1-20,-3-1-23,6-1-15,-4 0-6</inkml:trace>
  <inkml:trace contextRef="#ctx0" brushRef="#br0" timeOffset="-25220.19">24735 5692 117,'0'2'17,"0"2"-14,4 3 12,-4-3-4,2 1 0,4-1 2,1-2-5,3 0 1,-5-1 1,5-1-2,-5 0-1,4-4-2,-1-3-1,-4-3-2,-1 1 1,-1-2-1,-2 2 1,0-1-1,-2 3 0,-5 1 6,-4 2 9,1 4-9,-6 0-2,-1 6 1,0 5-1,-2 3 1,10-2-2,3 0-4,6-1 0,0-2-2,6-1-2,7-1-2,4-5-7,1-1-16,11-1-40,-7-4-52</inkml:trace>
  <inkml:trace contextRef="#ctx0" brushRef="#br0" timeOffset="-24330.19">21652 4819 7,'-4'-4'32,"4"1"-9,0-1 14,0 4 5,0-2-6,0 2-18,0 0-9,0 2-8,4 7-1,-4 4 8,6 4-4,-5 0-2,7 2 0,-8-2-1,6-3-3,-5 1 0,-1-2-7,0 0-5,0-3-12,-1 0-11,-5-2-26</inkml:trace>
  <inkml:trace contextRef="#ctx0" brushRef="#br0" timeOffset="-24110.19">21639 5087 11,'-2'15'65,"-6"3"-55,7-2 18,-3 0 6,4 0-15,0-3-12,0 0-4,4 0-1,1-1-2,1 0-1,-2-1-10,-4-1-33,0-4-79</inkml:trace>
  <inkml:trace contextRef="#ctx0" brushRef="#br0" timeOffset="-23890.19">21558 5425 0,'-3'15'124,"-1"-1"-99,2-1-24,2-2 12,0 2 1,0-2-12,6 1-2,-1 0 0,1 0-9,1-2-26,-7-1-33</inkml:trace>
  <inkml:trace contextRef="#ctx0" brushRef="#br0" timeOffset="-23870.19">21495 5742 120,'-6'7'20,"2"-1"-4,0-1 16,4-2-15,0 1-13,0-2-1,0 0-1,0 0-6,0-1-19,8 0-26,-8-1-45</inkml:trace>
  <inkml:trace contextRef="#ctx0" brushRef="#br0" timeOffset="-23550.19">21845 4851 49,'0'0'89,"0"0"-74,0 0-5,11-2-4,2-1-4,8 1 0,3-1 0,6 1-2,-2 1-1,2 1-3,-4 0-9,-1 0-9,3 0-21,-7 1-12</inkml:trace>
  <inkml:trace contextRef="#ctx0" brushRef="#br0" timeOffset="-23340.19">22285 4889 45,'4'0'57,"1"0"-60,1 0 12,7 0 12,4 1-14,2 1-5,1-2-2,5 2 2,3-1-7,-8-1-50</inkml:trace>
  <inkml:trace contextRef="#ctx0" brushRef="#br0" timeOffset="-23140.19">22675 4944 27,'4'0'111,"-3"0"-106,7 0-1,1 0 20,6 0-15,6-2-4,3-1-3,2 0 0,4 0-2,4 2-2,0 1-11,1 0-17,3 0-22,-6 3 1</inkml:trace>
  <inkml:trace contextRef="#ctx0" brushRef="#br0" timeOffset="-23110.19">23188 4963 13,'9'0'31,"1"0"-1,3 0-5,-6 0-1,7 0-2,0-2-6,5 0-2,-4 1-4,2 1-8,6 0 0,-1 0-1,2 0-2,4 0-6,-1 0-10,-3 1-26,0 1-36</inkml:trace>
  <inkml:trace contextRef="#ctx0" brushRef="#br0" timeOffset="-22900.19">23759 4972 6,'14'3'18,"-7"-3"8,2 1-5,-1-1-6,-2 0-1,3 0-4,2 0-2,0 0-4,8 0-4,0 0-2,5 0-16,1 0-62</inkml:trace>
  <inkml:trace contextRef="#ctx0" brushRef="#br0" timeOffset="-22690.19">24168 5013 169,'0'0'10,"5"0"-11,9-2 14,-3 2-13,8 0-3,5 0-16,-2 0-57</inkml:trace>
  <inkml:trace contextRef="#ctx0" brushRef="#br0" timeOffset="-22670.19">24567 5014 93,'9'0'13,"-1"0"13,7-2-6,2 0-17,-1 1-3,5 1-1,1 0 0,-5 0-17,8 1-22,-3 1-17,-5 0 19</inkml:trace>
  <inkml:trace contextRef="#ctx0" brushRef="#br0" timeOffset="-22440.19">24986 5044 100,'0'0'61,"0"0"-29,0 0-13,0 0-8,0 0-9,0 0-2,0 0-4,-3 0-18,1 0-18,-8 0-17,5 0-23</inkml:trace>
  <inkml:trace contextRef="#ctx0" brushRef="#br0" timeOffset="-22420.19">24986 5044 33</inkml:trace>
  <inkml:trace contextRef="#ctx0" brushRef="#br0" timeOffset="-22190.19">24986 5044 33,'-37'75'43,"37"-61"-22,0 4 5,0 1-5,-6 1-4,1 1-5,1 0-6,-3 0-3,7 2 0,-8 1-2,6 0 0,-2 2-1,3-1 1,1 2 2,0-2-3,0 2-1,0 0 1,0 0-1,0-2-9,0 0-16,0-3-6,0-3-29</inkml:trace>
  <inkml:trace contextRef="#ctx0" brushRef="#br0" timeOffset="-21990.19">24895 5677 80,'-2'4'2,"2"1"0,0-1 20,0 2-17,0 3-2,5-2-1,-1 1-2,-4 2-14,0-2-24,0 3-16</inkml:trace>
  <inkml:trace contextRef="#ctx0" brushRef="#br0" timeOffset="-21790.19">24913 5989 152,'-9'6'35,"3"0"-14,-3-1 27,3 1-20,1-1-14,1-2-4,4 2-6,0 0-2,0-2-5,0 2 2,9 0-10,-3 1-14,3 1-21,-3 0-17,2 0-47</inkml:trace>
  <inkml:trace contextRef="#ctx0" brushRef="#br0" timeOffset="-21160.19">21543 5905 24,'0'0'116,"6"0"-103,3-1-18,8-1 6,7 0 0,6 2-3,0-1-18,4-2-67</inkml:trace>
  <inkml:trace contextRef="#ctx0" brushRef="#br0" timeOffset="-20940.19">21929 5913 74,'-4'0'103,"4"0"-101,0 0 6,0 0 11,4 0-20,6 0-3,5 0 5,3 0-3,3 0-16,5 0-20,-3 0-61</inkml:trace>
  <inkml:trace contextRef="#ctx0" brushRef="#br0" timeOffset="-20740.19">22246 5945 90,'0'2'131,"0"-2"-116,0 0-18,4 0 15,5 0-7,6 0-9,2-3 3,7 3-16,6-1-32,2-2-23</inkml:trace>
  <inkml:trace contextRef="#ctx0" brushRef="#br0" timeOffset="-20720.19">22654 5996 60,'0'2'86,"0"-2"-37,0 0-46,4 0 19,2 0-11,5 0-11,4 0 0,7 0-15,1 0-31,5 0-27</inkml:trace>
  <inkml:trace contextRef="#ctx0" brushRef="#br0" timeOffset="-20490.19">23049 6030 109,'0'0'132,"0"0"-128,0 0 20,0 0-8,6 0-15,3 0-3,6 0 1,4 0-13,2 0-19,3 0-8,4 0-22,2 0-44</inkml:trace>
  <inkml:trace contextRef="#ctx0" brushRef="#br0" timeOffset="-20460.19">23430 6059 66,'3'0'80,"1"0"-74,4 0 26,1 1-7,6 0-16,4-1-3,0 2-4,5-2-3,-2 1-1,6 2-18,1-1-15,-7-2-24,2 0-44</inkml:trace>
  <inkml:trace contextRef="#ctx0" brushRef="#br0" timeOffset="-20240.19">23892 6102 24,'14'4'52,"-9"-2"-42,5 2 24,1-1-19,2 1-12,-6 0-3,6-2-4,2 0-20,-3-2-41</inkml:trace>
  <inkml:trace contextRef="#ctx0" brushRef="#br0" timeOffset="-20020.19">24192 6152 214,'0'0'0,"2"0"6,6 1 24,-1 1-15,8-2 3,4 0-2,5 0-8,0 0-5,3 0-3,-3 0-3,0 0-14,1 0-23,-5 1-17,3 1-16,-6 1-2</inkml:trace>
  <inkml:trace contextRef="#ctx0" brushRef="#br0" timeOffset="-13490.19">21450 5592 22,'0'-4'70,"1"-1"-57,3 2 1,-2-1 14,2 1-6,0-1-4,-4 2 0,1-1 2,-1 1 0,4 0 4,-4 2-3,0 0 0,0 0 0,0 0-1,0 0-7,0 0-4,-4 0-4,3 0-1,-7 0-6,1 0 0,-3 5 0,-3 0 2,4 4 0,1-1 0,-1 1 1,3-1 1,-7 1-1,8-2 2,-1 0 3,-2 0-3,3-1 1,-5 0-1,1 0 0,2 2 3,-3-1-5,-3 0 1,6-2 1,-10 2-2,9 0-3,-5 1 2,2-1 1,2 2-1,-1-2-2,1 1 2,-1-1 2,5-2-2,-5 3-1,5-4 2,-1 0 1,1-1-2,-3 1-1,2-2 1,5-1 1,-7 1 0,2 0-3,1 0 3,-1-1-2,-3 0-1,3 1-1,-7 0 1,-2 2 2,4-1-1,-2 1-2,2-3 3,-3 2 1,5 0 0,2-1-3,-3 0 2,5-1 1,-5 0 0,5 0-2,-3 0 1,3-1 1,-5 0 0,1 2-3,1-1 2,-5 0 0,2 1-1,-4 0-2,0 1 0,2-1 1,2 1-2,-3-2 2,3 1-2,-2 0 3,8 0-1,-5 0-3,8 0 3,-5-1 2,1 1 1,4-2-3,-7 1 2,1 2 1,1-1-1,-6-1-2,2 0 1,-3 2 0,-1-1-1,-1 0-3,-1 1 2,2 1-1,-2-2 0,2 1-1,0-1 2,0 0 3,2-2 0,2 0-2,-3 0 3,3 0 0,2 1-1,-4 2-1,5-2 2,-5 0-1,4 0 0,-2 0 0,1-1 0,-1 2 0,-2-1 0,2 0-1,-3-1 0,0 0 3,2 1-2,-1-1 0,-2 0 0,4 0 0,-4 1 0,2-1 0,-2 0 0,0 0 2,4 0-2,-4 0-2,2 0 2,1 0 3,3 0-3,-4 0-2,5 0 1,-5 0 3,4 0-3,-1 0 0,3 2 1,-6-1 0,2 0 1,1 0-2,-3-1 1,6 0 1,-3 0-1,-3 0 0,2 1 0,-2-1 1,2 0-1,-1 0-1,-5 0 1,2 0 1,4 0-1,-4 0-2,0 0 2,2 0 2,-2 0-3,4 0 0,-2 0 1,-2 2 1,7-1-1,-9 0-1,6 0 1,0-1 1,-6 2-1,10-2-1,-8 2 2,2-1 0,1 0-1,-1-1-1,2 0 0,-4 0 2,0 0 0,0 0-3,-4 0 3,1 0 0,1 0-2,-2 0 0,-2 0 2,3 0 1,-1 0-3,2 0 0,-2 0 1,1 0 3,3 0-4,0 0-1,0 0 3,3 0-1,-3-1 0,-2 1-1,10-1 1,-8 1 1,-2 0-2,2 0 0,-2 0 1,-1 0 1,-1 0-1,-2 0-1,2 0 2,3 0-1,1 0 1,0 0-3,0 0 4,0 0-3,-2 0 3,6 0-4,-1 0 3,-5 0 0,6 0-2,0 0-1,-4 0 2,2 0 1,-2 0-2,-4 0 1,2 2 0,2-2 0,-7 2 0,5-2 0,-5 0-1,5 0 2,-6 1-1,6-1 0,-1 0 0,-1 0 0,2 0 1,2 0-2,0 0 2,-2 0 0,2 0-2,0 0 0,-2 0 1,2 0 1,-3 0-1,-1 0-1,2 0 1,-5 0 0,5 0 1,-2 0-2,0-1 2,2 1 0,2-2-1,-3 2-2,-1-1 4,4 0-1,4 1-1,-4-2-3,2 2 4,-2 0 0,0 0-1,-4 0-2,4 0 3,-2 0-1,-2 3-1,-1-2 1,1-1 0,-2 0 0,-1 0 1,1 2 0,1-2-1,-1 0 1,-1 0-2,5 0 0,-6 0 1,3 2 1,-1 0-2,-1-1 0,1 3 1,0-2 0,3-1 0,1 4 0,-6-5 0,6 3 1,-5-1-2,5 1 1,2 0 0,-7-2 1,1 1-1,0 1-1,-7 0 1,4 1 1,0-1-2,-3 2 1,7-2 0,-5 0 0,1 1 0,2-1 0,1 1 0,0-1 0,3 1 0,1-2 0,-2 0 0,4 1 0,0 0 0,0-2 0,2 1 0,-2-1 0,4 2 0,-8 0-1,4 2 1,0-2 0,-4 1 0,2 2-2,-1-1 3,-1 0-1,2-1 0,-5 1-1,5 0 1,-8 0 1,3-3-1,5 4-1,-5-4 2,5 2 1,-2-1-3,0-1 0,4 1 2,-2 2 0,2-2-2,-3 1-1,-1 0 2,2-1 2,2 2-3,-7 0 0,5-1 2,-2 0-1,0 2 0,2-2-1,-1-2 2,-1 2 0,8-2-1,-4 2-2,0-2 4,0 2-2,-2-1 0,2 3-2,-2-2 3,-2 0 0,-1 2-3,1-1 1,-2 2 2,1-2 0,-3 2-1,-1 0-2,0 0 3,1-1 0,-1 0 0,-1-1-3,3 1 5,5-2-3,-5 0-1,7 1 0,-2-1 3,4-2-2,3 2-1,3-2-1,-1 0 1,6 1-1,2-3-41,0 0-24,0 0-20,0-1-42</inkml:trace>
  <inkml:trace contextRef="#ctx0" brushRef="#br0" timeOffset="-13230.19">16525 6149 108,'-6'-4'36,"0"1"-36,6-1 5,0 2 29,-3 0-16,3 2-13,0 0-2,-4 0 1,2 2 3,-4 4 0,-3 5-3,-4 5 4,-4 1 3,-5 1 4,1 1-1,-3 1-2,-3-1-2,3 0-2,0-3 0,5-2-1,8-6 0,1-4 1,10-1-6,0-2-4,12-1-3,10 0 6,10-1-1,15-6 1,7 0-2,6 0-19,0 5-19,-2 2-22,-7 2-61</inkml:trace>
  <inkml:trace contextRef="#ctx0" brushRef="#br0" timeOffset="-12160.19">22285 6614 110,'-2'0'42,"-2"0"-28,4 0 23,0 0 0,0 0-22,10 0-8,5 0 5,5-3 2,1-2-4,3-1-4,1-2-1,-1 1 0,0-3 1,6-1-4,-1-1 1,1-1 0,-1-2 0,1-2-4,6-2 2,2-1 1,1-4-1,2-1-1,6-2-1,-6-2 2,2-2-1,-2 0-4,3 3-7,-11 3 2,-7 8 4,-5 5 2,-12 6 1,-5 3 1,-4 0-4,-4 3-12,-11 0-28,-3 1 12,-3 4 8,4 4 1,-5-1 10,7-1 10,4 0-1,3-5 0,2 1-8,6-2 0,0-1-19,4 0-15</inkml:trace>
  <inkml:trace contextRef="#ctx0" brushRef="#br0" timeOffset="-11710.19">23083 6182 26,'4'-1'29,"-4"0"-13,0-2 10,0 3 0,0 0-5,0-1 0,0 0-2,0 0 1,0 0-1,-8 1 0,3 0-1,-6 0-6,-12 3-8,-1 7-3,-6-2 1,-2 3-3,-2 1 3,0-1 0,1-1 0,3 0-2,4-2 0,3-3 1,8-2 0,8-1-2,-1-1 0,8-1-3,0 0-16,15-3-9,4-3 6,1-1-4,5 0-5,-1-1-8,0-1 10,5 2 15,-9 0 12,1 1 3,-6 1 3,0 2 3,-8 0 12,-1 1 4,-4 2 3,1 0-12,1 2-9,-4 6 5,0 2-3,0 3-1,0 0-2,0 1-1,0-2 0,0-1 1,2 0 2,-2-1-5,4-2 1,-2 0 0,-2 1-1,7 0-8,-7-1-95</inkml:trace>
  <inkml:trace contextRef="#ctx0" brushRef="#br0" timeOffset="-11210.19">22308 6448 160,'0'4'-1,"0"3"12,0 3 28,0 4-17,0 3-13,-14 0-2,3-1-2,-4 2 0,-3-1-3,-1-1 3,2-2-5,0-1 2,10-3 7,-1-1 7,8-2-5,0 1-3,19 0 0,5 1-6,10-2-1,11 0-2,4-1-5,-1 0-21,-1-1-31,-8-4-36</inkml:trace>
  <inkml:trace contextRef="#ctx0" brushRef="#br0" timeOffset="-470.19">22851 6927 201,'-6'-5'39,"-1"2"-38,1 3 19,2 0 23,3 5-27,-3 8-12,-2 12 3,-3 7 2,3 5-4,-3 4 1,-1 0-2,5-4 7,1-4-12,4-4 3,0-5 1,0-5-2,4-6-1,9-4 0,2-5 1,0-4 2,5-2-1,1-11 1,7-4 0,-2-7-2,-1-3-4,-5-3 2,-1-4 1,-6-3 0,-7-3-2,-6-3 2,-6 1-10,-3 2 9,-10 7 0,0 8 1,-1 12 1,-1 9-1,-3 4-2,-4 14-4,3 12 3,3 9 0,-6 9-2,17 5-12,3 1-25,8-1-16,4-7-35</inkml:trace>
  <inkml:trace contextRef="#ctx0" brushRef="#br0" timeOffset="9.81">23098 7197 51,'0'11'135,"0"5"-134,0 4 14,0 2 23,0-1-24,4 3-11,-2-1-1,2-1-1,-3-1-1,3-3-3,-4-3-4,4-2 0,-4-5-2,0-2-1,0-3 0,-4-3 0,4-2-1,-5-6-12,1-5 1,-6-5 9,3-2 6,-2-4 5,-1-1 0,-3-5 2,6-1 1,-3-2 0,6-1 0,4 3 5,0 2 4,6 3-1,9 4 0,0 4 7,8 5 5,-3 2-11,8 3 3,-2 2 2,4 6-2,-1 0-2,-3 4-5,-4 8 2,-7 3-3,-4 5-3,1 4 6,-9-2-4,-3 0 0,0 0-2,-15-1-1,0-2 1,-9-2 1,4-2-1,-9-3 0,5-2-2,0-4 1,3-5-1,4-1-6,4-6-11,8-5-25,1-5-41,4-4-45</inkml:trace>
  <inkml:trace contextRef="#ctx0" brushRef="#br0" timeOffset="239.81">23433 6888 245,'0'17'-1,"-3"7"17,3 5 28,-2 3-25,-2 2-8,4 2-3,0-1-3,0-4 2,-2-2-8,2-4-2,0-4-2,0-3-6,0-4-13,0-2-12,0-3-19,0-5-27,0-4-14</inkml:trace>
  <inkml:trace contextRef="#ctx0" brushRef="#br0" timeOffset="459.81">23349 7076 114,'-4'-8'71,"4"2"-61,0 1 29,6 4-4,3 0-26,10 1-3,0 0 2,5 0-5,-3 2-1,-1 1-1,1 0-2,-2 2-8,1-2-5,-5 1-11,-2 1-12,-1 0 1,-5 1-6,-5 2 5,2 4 19,-4 2 7,2-1-19,-2 2-1</inkml:trace>
  <inkml:trace contextRef="#ctx0" brushRef="#br0" timeOffset="689.81">23645 7036 26,'-5'-2'127,"1"0"-82,0 2-21,2 0 31,-2 11-20,4 8-15,-1 6 4,1 5 4,0 0-22,0-1-6,0-3 2,0-2-3,0-1-10,0-6-17,-8-2-29,6-4-40,-3-9-72</inkml:trace>
  <inkml:trace contextRef="#ctx0" brushRef="#br0" timeOffset="979.81">23632 6833 229,'-15'-3'36,"0"3"-35,6-1 15,9 1 13,0 0-26,0 1-13,3 5 0,11 2-12,1 1-34,1-5-75</inkml:trace>
  <inkml:trace contextRef="#ctx0" brushRef="#br0" timeOffset="1599.81">23859 7109 1,'0'-10'57,"3"3"-44,-3 1 24,0 2 8,0 2-11,-9 2-3,3 2-9,-9 8-12,0 4-8,-3 6 3,3 1 2,4 1 3,1 0-4,6-6 2,4 0-2,0-3-3,10-2-1,1-4 0,6-3 4,3-1-3,1-3 1,3-3 1,1-6-2,-5-2-2,-1-2-1,-4-1-2,-6-1 0,1 0 1,-10 0 0,0-2 0,0-2-1,-8-1-2,1 0-8,-10 3-1,2 4 1,4 7-4,-4 3 10,0 3 2,2 4-2,5 7-1,-1 0 4,5 1 5,4 0-4,0 0-2,15-2 3,4-2 2,-2-2-1,5-1 0,-1-3 0,7-2 0,-11 0 0,7-1 0,-5-5 0,0 0 1,-3 0 2,-2-1-3,-7 2 1,-3 2-1,0 1 4,-4 2 1,0 1 9,0 7-5,-4 5-4,0 3 1,4 1 1,0 0 0,0-3-2,4-2-4,9-1 1,-2-4 0,0-1-3,4-4 3,4 1-1,0-3 4,1 0-1,-1-7 0,-4-2-2,0 2 1,-6 0-2,1 0 1,-8 2-1,3 3 2,-5 2-1,0 0-2,0 0 2,0 0 2,4 5-2,0 3-2,5 0-1,-1 1 1,7-2-1,7-2-10,-1 0-11,3-5-42,0 0-34</inkml:trace>
  <inkml:trace contextRef="#ctx0" brushRef="#br0" timeOffset="2069.81">24409 6775 205,'-13'-1'68,"8"-3"-63,5 3 38,0-2-10,9-2-31,10-1-2,11 1 2,5 1-2,8 3 1,2 1 0,0 0 2,4 6 0,-4 0 2,-6 4 3,1 0 0,-5 1-3,-3 2-1,-9 3-3,-8-1-1,-6 3 1,-9 2-2,-6 4 3,-14 3 4,-14 3-2,-2 5-1,-7-1 0,2 0-1,-2-5 2,4-1 8,-1-3-9,10-4 9,2-4 2,11-3 2,8-3-3,3-4-11,6 0 0,0-2-4,0-2 4,10 0-2,-5-2 0,5 0 4,1-1 2,8 0 0,-4 0-5,0-2 0,4-3 2,-4 3 1,1-2-4,-1 2 1,4-1 2,2 1 1,7 1 1,7 0 3,18-1 1,9 2-3,16-1-3,10 1-1,6 0-10,0-2-41,-16-5-105</inkml:trace>
  <inkml:trace contextRef="#ctx0" brushRef="#br0">3953 4118 19,'0'-5'14,"0"-1"5,0 0 35,0 2-41,0 2 2,0 1 3,0 1-5,0 0-8,0 6-2,0 8 11,0 5-1,0 5-2,0 0-1,0 1-3,-4-4 1,0-1-2,4-1 2,0-2-2,0-4-2,0-1-2,0-3 1,0-2-1,0-5-1,0-1-3,4-1 2,0 0-1,-2 0 0,5-3 4,1-7 2,1-2-3,4 0-3,-7-1-1,3 0 0,-3 4 2,-1 1-3,-1 4 1,-2 3 2,5 1-4,-5 0-1,4 4 5,7 6 3,2 3 3,-4 1-6,4-2 2,-2 0-2,-1-4 2,1-1-1,-4-2 1,6-3 2,-6-2 0,-3 0 1,3-2 4,-1-7 1,-1-4-3,3-4-2,-5-4-2,-3-1-2,2-3 3,-4 0-2,0-1-2,0 1-1,0 3 1,0 6-4,0 3-1,-4 5 0,4 6-7,0 2-13,0 0-28,0 9-23,0 6 6</inkml:trace>
  <inkml:trace contextRef="#ctx0" brushRef="#br0">4382 4216 96,'0'0'27,"0"0"-23,0 0 15,0 0 5,-8 0-12,6 0-3,-3 0-2,-3 0-2,3 4-1,-5 1 1,1 2 2,1 0-3,-1 3 0,3-1 0,-1 1-1,5-1-1,2-3 0,0 0-2,0-3-1,0-1 1,2-1 2,5 0 0,-1-1 4,3 0-1,-3 0 0,3-5-1,-3-3 1,0 0-2,-3 0-5,-1-1-1,-2 1-1,0-2 0,0 2-3,0-1-4,-2 3-6,2 2-4,0 2-1,-3 0 0,3 2-20,0 0-26</inkml:trace>
  <inkml:trace contextRef="#ctx0" brushRef="#br0">4475 4245 60,'0'8'13,"0"3"-10,0-1 9,2-1 8,2-1-5,-4-1-6,0-2-3,0-1 2,0-3 1,0-1 1,0 0-4,0 0 5,0 0 8,0 0 3,0-5-9,0-2-9,0-3-3,0-1-2,0-1 2,0-1 0,0 3-1,0 0-1,6 0-2,3 3 1,0-1-1,1 1-2,-5 3-8,5 2-7,-3 2-12,3 0-19,-3 0-23</inkml:trace>
  <inkml:trace contextRef="#ctx0" brushRef="#br0">4629 4088 36,'0'-1'69,"0"1"-59,0 0 7,0 6 2,0 7-9,0 4-2,0 4 2,0 4 2,0-1 1,0-1 0,0 0-2,0-4-3,0 0-2,0 0-2,0-3-1,0-2-2,0-1-1,0-3-1,2-3-3,5-1-10,-5-3-19,2-3-31,0 0-41</inkml:trace>
  <inkml:trace contextRef="#ctx0" brushRef="#br0">4771 4277 57,'0'0'24,"6"0"-17,-2 0 16,1 0 2,-3 0-10,6 0-3,-3 0 2,5 0-3,-8 0 0,1-5-2,-1 0-3,2 0-1,0-2-2,-4 1 1,0-1-2,0 0 2,-4 0-2,-2 0 0,-3 1-1,0-1 1,-1 4-1,3 0 0,-3 3 0,-5 0 3,6 4-3,0 5-3,-4 3-1,5 1 3,1-1 0,5 2-1,2-5-1,0-1 2,0-2-1,0-3-1,0-3 0,9 0 2,-1 0 2,8-7-2,-1-5 3,-3-3-2,1-2-1,2-3-1,-8-1-1,3-3 1,-1 0-1,0 3-1,-5 0 3,2 5-3,-4 5 3,5 6 0,-7 3 0,0 2 3,0 0 3,0 11-1,0 9 0,0 10 3,0 4 1,0 3-9,2-1 1,2-3 0,-2-1 0,5-2-2,-1-2-3,3-5-10,6-2-29,-6-5-58</inkml:trace>
  <inkml:trace contextRef="#ctx0" brushRef="#br0">3790 4383 39,'0'-1'56,"0"-1"-54,0 0 7,0 1 20,-4 1-9,0 0-10,4-1-2,-2 1 2,2 0 2,0 0 2,-5 0-6,1 2-7,-2 6-1,-3 3 1,-4 4 0,5 0 0,-8 6 1,1 1-2,0-1 2,3 2-3,-3-4 2,2 0 1,6-2-2,-3-3-1,7-5 1,1-4-1,2-1-1,0-3-2,2-1 0,7 0-1,2-1 2,4-8 1,8-2 2,-6 0 0,5-1-2,-1 3 0,-3 1 1,-1 1-1,-2 3 3,-2 1-1,-3 1 0,-1 2 0,-9 0-1,0 0-1,0 0 2,0 7 3,0 1 0,-9 4-2,-1 2 1,-3 1-2,6-1 2,-8 2-1,5-2 1,1 0 2,0 3-4,3-3 2,0-1 0,3 0-2,3-4 0,0-1-2,5-3 0,8-2 1,2-1 2,2-2-3,6 0 3,-3-7-1,1-1 1,1 0-1,-5-2-1,2 3 2,-10 1-2,3 0 1,-7 4 1,-1 0-2,-4 2 2,0 0-1,0 0 1,0 8 2,-4 0-2,-3 5-1,-1-1 2,-1 3 0,1-2 2,1-3-2,1 1 0,4-4 2,-1-1-3,3-4-1,0 1-3,3-3 1,3 0 0,9-3 1,4-6 4,1-3-3,-1 0-2,2-2-1,-4 3 0,5-1 1,-5 4 1,-4 2 0,2 4 1,-6 2-1,-7 0 1,6 1-1,-8 8 3,0 1 3,0 4-1,0 0 0,-8 2 2,3-4 2,-1 1 2,0-3-1,3 0-4,-1-3-3,4-1-2,0-2-3,0-2 1,7-2-1,8 0-2,0-3-2,4-6 4,4-4-4,-1-2-4,2-1-2,-3 2 1,-2 1 2,-4 3 5,-10 5 3,5 3 2,-10 2-1,0 0 0,0 4 15,0 8 3,0 4-4,-4 2-1,-2 1 0,1-2 2,-3-1-5,8-1-3,0-3-3,0-1-3,0-2 0,8-2-9,-3-2-19,7-3-19,1-2-52</inkml:trace>
  <inkml:trace contextRef="#ctx0" brushRef="#br0">4110 4475 110,'0'-7'22,"2"3"-19,2 1 19,-4 3 0,0 0-13,0 2-6,0 7 1,0 6 10,0 4-2,0 7-6,0 0-1,0 0 0,-4 1-1,2-1 0,-5-2 1,5-2-1,-2-2 0,0-3-1,4-3 2,0-3-2,0-3 0,0-2-2,4-1 0,0-1-1,5-2-1,-1 0 0,5 1 3,4-3-1,5 0 1,-5 0-1,5 0 0,-5 0-1,2 0 0,-4 0-1,-2 0 1,-5 0 0,1 0-6,-3 0-4,3 2-5,-2 3-9,-1 1-21,3 0-38</inkml:trace>
  <inkml:trace contextRef="#ctx0" brushRef="#br0">4226 4691 10</inkml:trace>
  <inkml:trace contextRef="#ctx0" brushRef="#br0">4226 4691 111</inkml:trace>
  <inkml:trace contextRef="#ctx0" brushRef="#br0">4226 4691 111,'0'1'4,"0"-1"-13,4 0 9,5 0 2,1 0-3,1 0 2,8 1-3,-4 2 4,3 1-1,3 2 2,-2 1 2,-8 0 3,0 3-5,-1 0 1,-7 2-1,-1 0 6,-2 0 0,0 1 3,-5 0 1,-7 0-2,-1-1-2,2-1-3,-4 0 1,2-2-4,2-1-2,-2-3-1,7 1-1,0-2-3,3 1-13,1-1-29,2 0-58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19T17:26:02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676 722 2785,'0'0'320,"0"0"-79,-24 0-33,24-23-96,0 23-112,-23 0-256,23-23-257,-23 23-127,23-23 128,0 23 112,-24-24 79</inkml:trace>
  <inkml:trace contextRef="#ctx0" brushRef="#br0" timeOffset="1">466 0 5362,'0'0'1137,"0"0"-81,0 0-111,0 0-113,0 0-143,0 23-33,0-23-128,0 0-48,0 0-47,0 24 15,-23-1-48,23 24-32,-24-1 16,1 1-32,0-1 1,23 24-65,-47 0-16,47-23 16,-23 23 32,-1 0-16,1 23 0,0 0-63,-24 0-1,24 0-48,0-23 0,-1 24-64,1-1-16,23-23-80,-23 0 48,-1 0-16,24-24-64,-23 24 64,23-47-80,0 47 32,-23-23-32,23-24-16,0 24-160,0-24-240,0 24-129,0-24-159,0 0-288,0 24-241,0-24-1056,0-23-448</inkml:trace>
  <inkml:trace contextRef="#ctx0" brushRef="#br0" timeOffset="2">1212 489 4706,'0'0'913,"0"0"-129,0 0-32,0 0-127,0 0-81,0 0 16,0 0 16,0 0-63,-24 0-97,24 0-64,0 0-16,0 0-112,0 0-16,0 0 48,0 0-80,0 0 17,0 0-97,0 0 48,-23 24-48,0-1 0,-24 0 64,0 24 16,1-24 0,-1 24 64,1-1-16,-1 1 64,-23-24 16,23 24 17,-22 0-33,-1-1-64,23 1-16,0-24 16,-22 24-16,45-24 0,-22 0 16,22 1-64,-22-1-96,22 0 32,1-23-63,0 23-17,0 1-16,23-24-49,0 0 1,0 0 48,0 0 16,0 0-16,0 0 16,0 0-48,0 0 32,0 0 16,0 0 0,0 0 0,23 23-16,23 0 33,-22 1-1,-1-1-16,24-23-32,-24 47 32,0-24 32,1 0-16,-1 1-32,0-1 0,0 23 0,1 1 0,-1-24 32,0 1-32,1 22-64,-1-22-289,-23-1-223,23 23-192,1-22-81,-1-1-383,23-23-1217</inkml:trace>
  <inkml:trace contextRef="#ctx0" brushRef="#br0" timeOffset="3">1328 1165 9348,'0'0'897,"0"0"-81,-23 0-144,-1 23-15,1-23-97,-23 24 0,22-1-64,1 0-79,0 1-65,-24-1-48,24 0-64,-1 24 32,1-24-96,0 1-48,-1-1-32,24 23 0,0-22 0,0 22 48,0-22-63,24-1 79,-1 0 0,0 24 16,1-47-48,-1 23 64,0-23-16,24 23 16,0-23 0,-24 0-48,47 0-64,-47-23 16,0 0-48,24 23 48,0-23-80,-1-24-32,-23 24-16,1-1-144,-1 1-32,0 0-112,1-1-64,-24-22-80,0-1-113,0 24 33,0-24 96,0 24-32,-24 0-65,24-1 1,-23 1-64,23 0 0,-23 23-81,-1-24 65,24 24-192,-23 0-161,23 0-335,0 0-145,0 0-96,0 24 337</inkml:trace>
  <inkml:trace contextRef="#ctx0" brushRef="#br0" timeOffset="4">2027 1165 5827,'0'0'992,"0"0"-95,0 0-129,0 0-160,0 0-48,0 0-63,0 0-97,0 0 0,0 0-64,0 0 32,0 0 1,0 0 47,-23 23-32,23 24 0,-23-24-16,-1 1 16,24-1 1,-23 0-1,0 24-48,23-24-48,-24 1-48,24-1-48,-23 23-64,23-46-16,-23 24-16,23-1-32,0-23-32,0 23 32,0-23-32,-24 0-32,24 0 0,0 0-16,0 0-48,0 0 80,0 0 64,0 0-48,0 0 1,0 0-50,0 0 34,24 0-1,-1-23 16,-23 0-32,23-1-32,-23 1 32,24 0-33,-1 0 17,-23-1 49,23 24-50,-23-23-47,24 23 0,-24-23-48,23-1-80,-23 24 0,0 0 112,0 0 32,23-23 64,-23 23 32,0 23 0,23-23 0,-23 0 48,0 24 32,0-1-48,0-23 0,0 23 0,0 1 0,0-1 33,0 0-65,0-23-16,0 23 16,-23-23-48,46 24 16,-46-24 16,23 0-16,0 0 0,0 0 64,0 0-48,0 0 0,0 0-48,0 0 16,0 0-80,0 0 16,23-24 64,1 24-16,22-46 16,-22 23-16,-24-1 0,46 1 0,-46 23-16,24-23-32,-1-1-33,0 24-63,0 0 48,-23 0 48,0 0 48,24-23-32,-24 23 16,0 23 128,23-23-32,-23 0-80,0 0 64,23 0 16,-23 24-32,0-1-16,0-23 32,0 0-32,0 23-16,0 1 81,0-1-17,0 23-96,-23 1 16,46-24-17,-23 1-223,0-1-240,0 24-272,0-24-177,0 0-335,0 0-1009,0-23-256</inkml:trace>
  <inkml:trace contextRef="#ctx0" brushRef="#br0" timeOffset="5">2726 1212 4258,'0'0'1072,"0"0"-207,0 0 15,0 0-95,0 0-33,0 0-64,0 0 1,0 0-49,0 0-16,-23 23-16,23 24 1,-23-1-65,23-22 32,-24 22-16,1 1-47,0-1-81,23-22-96,0 22-80,-24-22-64,24-1-48,-23 0-32,23 1-32,0-1-16,0-23-64,-23 23 64,23 0-48,0-23 17,0 0-1,0 0 16,0 0 16,0 0-16,0 0-16,0 0-32,0 0-16,0 0 0,0 0 32,0 0-32,23-46-16,0-1 16,24 1 0,-24 22 16,1-22 0,-1-1 0,0 1 0,1 22-16,-1 1-16,0 0 32,-23-1-48,23 1 16,-23-24-17,24 47-95,-24-23 128,23 0-16,-23 23 32,0 0 64,23 23 0,-23-23 0,0 23 65,0 1 15,0-1 32,0 0 0,0 24 32,0-24-64,0 1 64,-23 22-112,23-46-32,0 23-16,0 24 16,0-47-32,0 23-32,0-23-16,0 24 32,0-24-80,0 0-48,0 0 16,0 0 0,0 0 0,0 0 16,23-47 0,1 47 32,22-23 0,-46-24-16,24 24 32,-1 23 0,0-23 16,0-1-32,1 1 0,-1 0 32,-23 23-48,23-24 16,-23 24 16,0 0 32,24 0 0,-24-23 32,23 23-48,-23 0 64,0 23 16,0-23-16,23 24 32,-23-1 16,0 0-48,0 1 32,0-24 0,0 23 0,0 23-64,0-22 32,-23 22-32,23-22 16,0 22-128,0-22-304,0-1-369,0 23-223,0-46-513,23 24-1296</inkml:trace>
  <inkml:trace contextRef="#ctx0" brushRef="#br0" timeOffset="6">3706 1328 4290,'-23'0'896,"23"0"-63,0 0-81,0 0-32,0 0-111,0 0-65,0 0-16,0 0 16,0 0-15,0-23-33,0 23-80,-24 0 32,24 0-48,0 0-47,0 0-1,0 0-16,0 0 64,0 0 16,0 0-31,0 0 15,0 0 96,-23 47-32,23-1-48,0 1-31,0-1-97,-23 1-32,23-24-64,0 24-48,-24 0 16,24-24-32,0 0-48,0 24 16,24-47-112,-24 23 16,0 0-16,0-23-32,0 0-80,0 0-128,0 0-144,46 0-193,1-23 1,0 0 0,-1-1 48,-23-22 79,24 23 113,-24-1 32,1 1 144,-1-24 32,0 24 160,1 23 144,-1-23 96,-23-1 96,0 24-31,0-23-1,0 0-16,0 23 0,0 0 32,0 0-32,0 0-48,0 0-32,0 0-79,0 0 31,0 0-80,0 46-16,0-22-16,-23-1 32,23 0-32,-24 24-32,24-24 32,0 1-32,0-1-16,-23 0 16,23 0 0,0 1-240,0 22-240,0-46-129,0 24-31,23-24-272,-23 0-417,0 0-976,0 0-416</inkml:trace>
  <inkml:trace contextRef="#ctx0" brushRef="#br0" timeOffset="7">4335 1258 10581,'0'0'896,"0"0"-47,0 0-49,0 0-48,0 0-47,-23 47-1,-1 0-16,1-1 17,0 1-81,23-1-80,-23 1-64,23-24-143,-24 1-129,1-1-32,23 24-80,-23-24-80,23-23 16,0 0-16,0 0-80,0 0-144,0 0-144,0 0-65,0 0 17,0 0 16,0 0 80,23-23 64,24-1 80,-24-22 48,0 22-16,0 1 80,24 0-17,-24-1 81,1-22 33,-24 46 15,23-23 64,-23-1 0,23 1 32,-23 23 32,24 23 32,-24-23 16,0 0-32,23 24 96,-23-1-64,0 0 0,0 0-15,0-23-1,0 0-96,0 24 0,0 22-16,-23 1-16,23-24-80,-24 24-320,24-24-449,0 0-287,0 1-417,0-1-1056,0 0-784</inkml:trace>
  <inkml:trace contextRef="#ctx0" brushRef="#br0" timeOffset="8">4824 1514 12934,'0'0'1281,"0"0"-193,0 0-112,0 0-111,0 0-81,0 0-111,0 0-145,0 23-112,-46 24-80,23-1-96,-1 1-48,1-47-128,23 70-96,-23-47-432,23 0-448,0-23-257,-24 0-239,24 24-689,0-24-1361</inkml:trace>
  <inkml:trace contextRef="#ctx0" brushRef="#br0" timeOffset="9">4894 652 17432,'0'0'1217,"0"0"-289,0 0-288,0 0-416,-23 0-496,23 23-512,0-23-305,-23 0-367,23 0-1073,-24 23-1009</inkml:trace>
  <inkml:trace contextRef="#ctx0" brushRef="#br0" timeOffset="10">5592 279 10085,'0'0'752,"0"0"-112,0 0-128,0 0-47,0 0-97,0 0-64,0 0 16,0 0 0,-23 46 16,0 1 17,0 23 47,-1-24 0,1 24-32,0 0-64,-1 0 16,1 0 17,0 0-65,-1 23 48,-22 0-64,23-23-64,-1 0-80,1 0 16,0 0-64,-1 0 16,1-23 0,0-24-80,23 23-112,0 1-208,0-24-192,0 1-32,0-1-65,0-23-175,23 23-241,-23-23-383,0 0-1089,0 0-64</inkml:trace>
  <inkml:trace contextRef="#ctx0" brushRef="#br0" timeOffset="11">5639 1118 10805,'0'0'1040,"0"0"-159,-23 23-65,-1 0-127,1 0-65,0 1-144,0-1-112,-1 24-64,24-47-64,-23 46-79,23-22-49,-23-1-48,23-23-16,0 23 48,0 1-64,0-1-32,0 0-48,23 0-192,-23 1-177,23-1-63,1-23-272,-1 23-113,0 1-255,0-24-977,1 23-528</inkml:trace>
  <inkml:trace contextRef="#ctx0" brushRef="#br0" timeOffset="12">5942 1327 10549,'0'0'1056,"0"0"-127,0 0-65,-23 0-112,-1 24-47,1-1-145,0 0-80,-1 1-96,24 22-15,-46-23-129,46 1 16,-23 22-48,23-22-32,-24-1-16,24 0 0,0 24-48,0-24 0,24 0-48,-24-23 32,23 24-32,23-24-160,-46 0-16,0 0-128,47 0-144,-24-24-144,24 1-16,23 0-1,-24 0-47,-22-1 192,22 1 80,-22 0 48,22-24 95,-22 24 129,-1 23 176,-23-24 113,0 1 79,23 0-32,-23 0-48,0 23 0,0-24 48,0 24-64,0 0-16,0 0 17,0 0-17,0 0-48,0 0 0,0 0-112,-23 47 80,0-24-64,-1 0-16,1 24 0,0-24 0,-1 1-16,1-1 0,23 24 16,-23-24-16,23 0-16,0 0-160,0 1-304,0-1-209,0-23-47,0 23-144,23-23-337,-23 0-976,23 0-608</inkml:trace>
  <inkml:trace contextRef="#ctx0" brushRef="#br0" timeOffset="13">6804 395 11637,'0'0'833,"0"0"-209,0 0-128,0 0-112,0 0-79,0 0-65,0 47-32,-23-1-16,0 1 0,-1 0-32,1-1 0,-24 1 32,47 23-48,-23 0 48,-24 0 16,24 23 65,-23 0 15,22-23-16,-22 0-32,22 23 0,1 0-80,-24-23-16,24-23-32,0 23-48,23-24-64,-23-22-32,23 22 32,-24-23-64,24 1 32,0-24 16,0 0-96,0 0-64,0 0 32,0 0 16,0 0 48,0 0 16,24-47 16,-1 24-16,0 0 16,0-24 0,1 24 16,-1-1-16,-23-22 32,23 22-16,1 1 32,-1 0 0,0 0 16,1-1-16,-1 1 0,0 23-16,-23-23-16,23-1 16,1 48-16,-1-48 32,-23 24 0,23 0 0,-23 24-16,24-24 48,-24 23-16,23-23 96,-23 23 16,23-23 0,-23 0 16,-23 47 48,23-24-16,0 0 64,0 1 16,0 22-112,-23-22 32,23-1-64,0 0-31,0 1-1,-24-1-80,24 0 16,0 0-96,0 1-161,0-24-223,0 23-224,-23-23-112,23 23-193,0 1-191,0-24-689,23 23-977</inkml:trace>
  <inkml:trace contextRef="#ctx0" brushRef="#br0" timeOffset="14">7061 582 14247,'-24'0'1296,"1"0"-319,23 0-273,0 0-192,-23 0-176,23 0-224,0 0-320,0 0-336,0 0-256,0 0-257,0 0-368,0 0-1264,0 0-160</inkml:trace>
  <inkml:trace contextRef="#ctx0" brushRef="#br0" timeOffset="15">7200 1327 10101,'0'0'1088,"0"0"-207,0 0-81,0 0-160,0 0-96,0 0-63,0 0-1,-23 24 16,0-24 0,-1 23-79,-22 24 15,23-24-16,-1 23 16,1-22 0,-24-1-96,24 24-63,23-1-1,-23-22-96,23 22 16,-24-23-64,24 1-16,0-1 16,0-23 48,24 23-80,-24 24-32,46-47-16,-46 0-48,0 0-64,0 0-112,47 0-128,-24-23-144,1-1 64,-1 1-97,0 0-95,0-1 48,1 1 96,-1-23-17,0 22 65,1 1 96,-1-24 64,-23 24 32,0-24 64,23 24 96,-46-23-16,46 22 0,-23-22-16,-23 46 80,23-24-80,0 1-16,0 0-128,0-1-177,-23 24-239,23 0-304,0-23-369,0 23-720,0 0-256</inkml:trace>
  <inkml:trace contextRef="#ctx0" brushRef="#br0" timeOffset="16">7527 1234 9364,'0'0'1217,"0"0"-225,0 0-127,0 0-17,0 0-80,0 0 1,0 0-1,-24 47 16,24-47-79,-23 46-81,0 1-112,-24 0-95,47-24-113,-23 23-48,-1-22-32,1-1-96,23 0-16,-23 1 16,46-24-96,-23 0 16,0 0-144,0 0-144,0 0-48,0 0 0,0 0 48,23-24-1,24-22 113,-24 22 0,24-22 16,-24 23-32,1-24 96,-1 24-48,0-1 0,0 1 48,1 23 48,-1 0 0,-23-23 96,23 46-16,1-23 16,-24 23 80,0 1-32,23-1-80,-23-23 16,0 0 0,-23 23 33,23 1-65,0-1 0,0 0 32,0 24-112,-24-24-273,24 0-415,0 24-352,-23-24-529,23 1-1376</inkml:trace>
  <inkml:trace contextRef="#ctx0" brushRef="#br0" timeOffset="17">5895 1327 7235,'0'24'945,"-23"-24"-177,23 0-64,0 0-95,0 0-145,0-24-32,0 24-64,0 0-48,0 0-79,0 0-65,0 0-64,0 0 48,0 0 64,0 0-16,0 0 0,0 0 32,0 0 16,0 0 0,0 0 16,0 0 17,0 0-81,0 0 80,0 0-96,0 0-32,0 0-16,0 0 0,0 0-16,0 0-16,0 0 32,0 0-48,0 0 0,0 0-48,0 0-16,0 0-32,0 0 32,0 0-32,0 0 0,0 0 0,0 0 16,0 0-16,0 0 0,0-23 32,0 23-32,0 0-16,0 0 32,0 0-16,0 0 0,0 0-16,0 0 0,0 0 32,0 0 0,0 0-48,0 0 32,0 0 0,0 0-32,0 0 48,0 0-64,0 0 64,0 0-32,0 0 32,0 0-32,0 0 32,0 0-32,23-23 32,1 23-64,-1-24 32,-23 24 16,23 0 0,-23-23-16,24 23 48,-24 0-80,23 0 32,0 0 16,-23 0-48,23 0 32,-23 0 32,24 0 16,-24 0 0,23 23 16,-23-23-64,23 0 16,-23 0 0,24 0 16,-48 0 0,24 0-64,0 0 80,0 0-16,0 0-16,0 0-48,0 0 80,0 0-48,0 0 16,0 0-16,24 24 48,-1-24-48,0 23 16,-23-23 16,24 0-16,-24 0 0,0 0 16,0 0 16,0 0-32,0 0-16,0 0 32,0 0 32,0 0 0,0 23 33,0-23-1,0 24 0,23-1-80,-23-23 64,0 0-32,23 23-16,-46-23 0,46 0 16,-23 0-16,24 24-16,-24-24 16,0 0 16,0 0 0,0 0-48,0 0 16,0 0 16,0 0 0,0 0 0,0 0-32,0 0 96,0 0 0,0 0 0,0 0 16,0 23-32,0-23-32,0 0 48,23 23-16,-23-23-16,0 23-32,0-23 32,0 0-64,23 24 64,-23-24-32,0 0 48,0 23-96,0-23 48,0 0 0,0 23 32,0-23-48,0 0 0,0 0-144,0 0-480,0 0-289,0 0-223,0 0-721,0 0-1344</inkml:trace>
  <inkml:trace contextRef="#ctx0" brushRef="#br0" timeOffset="18">10091 606 7571,'0'-23'945,"0"23"-161,-23 0-111,23 0-49,-24 0-16,24 0-160,0 0-47,-46-24 15,22 24-80,1 0 16,-24 0-64,24 0-32,-23 0 32,-1 24-63,0-24-49,1 0 64,-1 0 16,1 23-80,-1 0 16,0-23-96,24 24 64,0-1-80,-1 0 32,-22 0-64,22-23 16,24 24 64,-23-1-80,0 0-48,0 1 32,23-1 32,0 0-96,-24 1 0,24-1 128,24-23-96,-24 23 0,23 0 32,-23 1-32,0-1 32,23 0 0,0 1-32,1-1 16,-1 24 0,-23-47 16,23 46 32,-23-23-15,24 1 47,-48-1-16,48 0 128,-48 24 16,1-24-16,23 24 64,-23-24 32,23 1 32,-24 22-32,1-23-95,0 1 47,-24-1-16,24 0-80,0-23-48,-1 0 0,1 24 48,0-24 0,-1 0-128,24 0-176,-23-24-256,0 24-16,0 0-113,23-23-31,0 0-144,-24 23 0,24-24 79,24 1-127,-24 23 32,23-23-129,-23 0-175,23-1-209,0 24-672,1-46-368</inkml:trace>
  <inkml:trace contextRef="#ctx0" brushRef="#br0" timeOffset="19">9741 1235 7139,'0'0'1137,"0"0"-193,0 0-191,0 0-113,0 0-144,0 0-32,0 0-48,0 0-15,0 0-65,0 0 0,0 0-48,24 0-32,-1 23-64,-23-23-64,23 0 64,-23 24-63,24-48 31,-1 24-64,0 0-32,-23 0-16,23-23-48,1 23 0,-1-23-16,-23 23 16,23-24-48,1 1 0,-24 23 16,0 0 32,23-23 80,0 23-80,-23-23-16,0 23 16,0-24 48,-23 24 0,23-23-64,0 0 16,0 23 48,-23 0-16,23 0 16,0 0 0,0 0-32,0 0 96,-47 23-80,0 0 128,24 1-64,-23-24 0,-1 46 32,24-23-16,-24 1 64,24-1-96,-1 24-48,1-24 48,0 0-16,23 1-16,0-1-16,0 0-16,0 1 16,0-24 32,0 23-48,23 0 0,-23-23 96,23 23-80,1 1 33,-24-24-33,23 0 32,0 23 32,24-23-48,-47 0-112,47 0 16,-24 0-48,0-23-145,24 23-95,-24-24-16,24 24 96,-24-23-128,0 23-16,24-23 63,-24 0 65,24 23 48,-24-24 64,0 1-32,1 0 32,-1 23 128,-23 0 32,23-24 64,1 24 48,-24 0 48,0-23-48,23 23 0,-23 0-96,0 0 96,0 0 32,0 0-96,0 0 80,0 0 1,0 0 47,0 0 64,0 0 80,-23 23 48,-1 24 0,1 0-32,0-24-64,-1 23 1,1-22-129,23-1 48,-23 0-64,23 1-32,-24-1 32,24-23 16,0 23-80,0-23 96,0 0-112,0 0 48,0 0-32,0 0-48,0 0 16,0 0-16,0 0 0,0 0 0,24-23-32,-1-24-16,24 24 48,-24 0 64,24-1-64,-24 24-64,0-46-64,1 46 48,22-23 0,-23-1 128,1 24 32,-1 0-144,0-23-32,1 0 16,-1 23-176,0-24-32,24 24-48,-24 0-112,0-23-97,1 23 17,-24 0 0,23 0-128,0 0 111,1 0 97,-1 0-64,0 0 80,-23-23 15,24 23 33,-1 0 128,-23 0-96,23 0 96,-23 0 96,0 0 16,23 0 112,-23 0-32,0 0 96,24 0 208,-24-24 112,0 24 64,0 24-64,0-48 113,0 24-145,0 0 64,0 0-112,0 0 16,0 0 96,0 0-127,0 0-49,0 0 64,0 0-16,-24 47-48,24-24-144,-23 1 64,23-1-96,0 0 48,-23 1 16,23-24-64,0 46-48,0-46 48,0 23 80,-23 1-64,23-24-16,23 23 0,-23 0-32,0-23 48,0 0 33,0 24-65,23-24-16,-23 0 32,0 0-64,0 0 48,0 0 0,0 0 16,0 0-112,23 0 16,1-24 128,-1 1-32,0 23-80,1-23 48,-1-1-16,-23 1-48,23 0 0,1 0-129,-1-1 1,0 1-16,0 0-144,1-1-48,-1 24-176,-23-23-17,23 0-207,1 23-272,-24 0-465,23-24-624,-23 24 16</inkml:trace>
  <inkml:trace contextRef="#ctx0" brushRef="#br0" timeOffset="20">11209 1375 6371,'0'0'896,"0"0"-63,0 0-129,0 0-96,0 0-47,0 0-81,0 0-160,0 0-16,0 0-16,0 0-80,0 0-48,0 0-32,24 0-64,-24 0 49,23 0-33,0 0-96,1-23 112,-1 23-96,-23-24-16,23 24-16,1-23-113,-1 0 33,0 23-32,0-24 16,-23 1-48,24 23 16,-1-23 80,0-1-48,-23 1 48,24 23 32,-24-23 48,0 23-48,0-23 96,0-1 32,0 24 96,0 0 0,0-23 128,-24 23-16,24 0 33,-23-23-17,23 23-32,0 0 48,0 0 0,-23 23-64,-1 0 32,1 1 1,0-24 63,0 46-32,-24-23 0,24 24-112,-1-24 16,24 1-32,-23 22-32,0-22 0,-1 22-96,24-22 49,0-24-17,0 23 16,-23 0 80,23-23-96,0 23-32,23-23 16,-23 24 0,0-24 0,0 0-80,24 23-16,-24-23 0,0 0-288,46 0 32,-46 0 64,24 0-161,-1 0 49,-23 0 112,23-23-48,24 23 32,-24-24 80,-23 1 64,47 23-48,-24-23 0,0 0 32,1-1 16,-1 1 0,0 0 80,-23 23-64,24-24-33,-1 24 33,-23 0-32,23 0 64,-23 0 48,23 0-16,-23 24 64,0-24 16,0 0 1,0 0 15,0 23 64,-23 0 80,23 1 32,-23-1 96,23 23 64,0-22-128,-23-1 17,23 0-1,-24 1 32,24-1 0,-23 0 0,0-23 112,-1 24-208,48-24-111,-24 0 63,0 0-128,0 0 48,0 0-96,0 0 16,0 0 64,0 0-96,0 0 16,0 0-16,23-24-32,0-22 32,1 22 16,22 1 0,-23-24-64,-23 24-32,47-23 80,-24 22-64,1 1 48,-1 0 16,0-1 0,1 24-144,-1-23-128,0 0-97,0 23-63,-23 0-176,24-24-192,-1 24-225,0 0-287,-23 0-1218,24-23-447</inkml:trace>
  <inkml:trace contextRef="#ctx0" brushRef="#br0" timeOffset="21">12723 1258 96,'0'0'0,"0"0"0,0 0 0,0 0 0,0 0 0</inkml:trace>
  <inkml:trace contextRef="#ctx0" brushRef="#br0" timeOffset="22">12863 1235 6275,'0'0'1120,"0"0"-111,0 0-33,0 0-127,0 0-113,0 0-16,0 0-79,0 0 15,0 0-64,0 0-16,0 0-111,0 0-97,0 0-112,0 0-48,0 0-16,0 0-48,0 0 0,0 0 64,0 0 49,0 0-81,0 0-16,0 0 32,0 0-64,0 0-48,47 0 16,-1 0 0,1 0-32,-1 0 0,1 23-16,0-23 0,-1 0 48,1 24-32,-1-24-16,1 23 48,-24-23-16,24 0 0,-24 0 0,0 0 0,1 0-64,-1 0-80,0 0-192,24-23-192,-47 23-192,23 0-145,1-24-143,-24 24-177,23 0-303,-23 0-1137</inkml:trace>
  <inkml:trace contextRef="#ctx0" brushRef="#br0" timeOffset="23">13119 932 7155,'0'0'753,"0"0"-97,0 0-96,0 0-160,0 0-31,0 0-33,0 0-64,0 0 0,0 0-64,0 0 16,-23 23 16,0 1 48,-1-24 17,-22 23-17,22 0 48,1 1-112,-23-1-32,22 0 80,-22-23-32,-1 24-80,24-1 0,-1-23 0,1 23 81,0 0-129,-1 1 0,1-24 16,0 23-32,23 0-32,-23 1 32,23-24-48,-24 23 0,1 0 0,23-23-16,0 24-64,-23-1 64,23 0 16,0-23 64,0 0-96,0 24 80,0-24-64,0 0 0,0 0-16,0 0 32,0 0-32,0 0 48,46 23 0,1-23-64,-1 23 0,-22-23-16,22 23-32,1-23-48,0 24-112,-1-24-96,1 23-176,-24 0-145,24-23-239,-1 24-833,-22-24-1072</inkml:trace>
  <inkml:trace contextRef="#ctx0" brushRef="#br0" timeOffset="24">13632 979 9316,'0'0'993,"0"0"-129,0 0-144,0 0-111,0 0-145,0 0-64,0 0-160,0 0 0,0 0-128,0 0 0,0 0-32,0 0-48,0 0 65,0 0-49,0 0 0,46 0 0,-22 0-32,22 23 48,-22 0-48,-1-23 64,24 24 0,-24-1 32,0 0-48,1-23 16,-1 24 0,0-1-16,-23 0 64,0 0-16,23 1 32,-23-1 32,0 0 16,-23 1 32,23-1-16,-23 0 17,23 24 15,-23-24 16,-1 1-32,1-24 16,0 23 0,-1 0-64,-22-23-32,46 23 16,-24-23-112,1 24 48,0-24-64,-1 0 32,24 0-48,-23 23 16,23-23-96,-23 0-64,0 0-144,-1 0-144,24 0-128,0 0-225,0 0 1,0 0-112,0 0-193,0 0-464,0 0-832,0 0-32</inkml:trace>
  <inkml:trace contextRef="#ctx0" brushRef="#br0" timeOffset="25">14821 582 8020,'0'0'656,"0"0"-144,-23 0-32,23 23-95,-23-23-81,23 23-64,-24 1 64,1-24-48,0 23 32,0 23 80,-1-22-47,1-1 127,0 24-16,-1-24 48,1 24 16,0-1-15,-1 24-49,24-23-16,-23-1-96,0 1-16,-1-1-80,24 1-16,-23 0-31,23-1-65,0 1 32,0-24-32,0 24 0,23-1-16,-23-22-16,24-1 80,22 24-64,-22-47-32,-1 23-48,24 0-208,-24 1-176,24-24-176,-1 23-33,1 0-95,-1-23-64,1 0-161,0 0-303,22 0-817,-22-23-512</inkml:trace>
  <inkml:trace contextRef="#ctx0" brushRef="#br0" timeOffset="26">15730 512 4642,'0'0'1121,"0"0"-225,0 0 0,0 0-95,0 0-81,0 0-16,0 23-31,-23 0-129,0 1 0,-1 22 33,1-22-97,0 22-96,-1 1 112,-22 23-48,22-24-15,1 24-49,-23 0-48,22-23-96,1-1 0,23 1-96,-47 23-16,47-47-32,-23 24 0,23-24-32,0 24 16,0-24 0,0 24-80,0-24-272,23 0-208,1 0-240,-24 1-81,23-1-399,0 0-817,1-23-608</inkml:trace>
  <inkml:trace contextRef="#ctx0" brushRef="#br0" timeOffset="27">15917 1164 6979,'0'-23'849,"0"23"-113,0 0-128,0 0-64,0 0-15,0 0-17,0 0-48,0 0-80,0 0-16,0 0 81,0 0-17,0 0-32,-24 46-16,1 1 0,0-24 1,23 1-65,-24 22-48,1 1-80,0-24-48,-1 1 0,24-1-80,-23 0-16,23 0-112,0 1-256,-23-1 32,46-23-144,-46 23-97,23-23-239,0 0-240,0 0-481,0 0-608,0 0-16</inkml:trace>
  <inkml:trace contextRef="#ctx0" brushRef="#br0" timeOffset="28">16196 675 10901,'0'0'912,"0"0"-271,0 0-145,0 0-176,0 0-80,0 0-224,0 0-288,0 0-224,0 0-337,0 0-447,0 0-849,0 0 0</inkml:trace>
  <inkml:trace contextRef="#ctx0" brushRef="#br0" timeOffset="29">16056 1327 8852,'0'0'976,"0"0"-191,0 0-65,0 0-144,0 0 17,0 0-161,0 0-96,0 0-64,0 0-48,0 0 16,0 24-112,47-24 33,-24 23-65,1-46-16,-1 46-64,23-46-16,-22 23 0,-1-24 0,0 24-112,1 0 16,22-23-1,-22 0 33,-24-1 16,23 24-32,0-23 16,1 0 64,-24 23-64,0-24 32,0 1 112,0 0-64,0 23 16,-24 0 0,24-23 80,0 23 1,0 0 47,-23 23-32,-24 0 0,24-23-16,0 0 64,23 23-16,-24 1 32,1-24 32,0 46-48,-1-46 0,1 24 0,0 22-32,0-22 32,23-1 17,-24 0-97,1 1 0,0-1 16,-1 23 16,24-22-32,-23-1-48,46 0-48,-23 1 16,24-1-96,-24 0-240,0-23-65,23 0-111,0 24-128,1-24-208,-24 0-209,0 0-255,0 0-593,46 0-160,1-24 64,-1 24 448</inkml:trace>
  <inkml:trace contextRef="#ctx0" brushRef="#br0" timeOffset="30">16779 1257 8004,'-24'0'1040,"24"0"-111,0 0-113,0 0-144,0 0-79,0 0-65,0 0 0,0 0-32,-23 24-48,0 22 17,0-22-17,-1 22 48,1 1-32,0-1-48,23 1-31,-47-24-97,47 1 16,-23 22-96,-1-22-32,24-1 80,-23 0-64,23-23-16,-23 23 32,23-23-79,0 0-113,0 0-145,0 0-175,0 0-64,0 0 0,46-46 0,1 23 64,0-1-16,-24 1 63,24-24 49,-24 24 48,23 0 16,-46-1 64,47 1 0,-24 0 0,-23 23 64,24-23 80,-1 23 128,-23 0-32,23 0-48,-23 0 16,24 0 16,-24 0-15,0 0-17,0 0-16,0 0 0,0 0 16,0 0 0,0 0-32,0 0 0,0 46 0,0-23 0,0 24-16,-24 0 0,48-24-16,-48 24 0,24-1-64,-23-23-256,23 1-496,0-1-225,0-23-175,0 23-1041,0 1-769</inkml:trace>
  <inkml:trace contextRef="#ctx0" brushRef="#br0" timeOffset="31">17711 628 12166,'0'0'912,"0"0"-288,0 0-128,0 0-175,0 0-49,0 0-96,0 0-80,0 0 32,0 24-32,-23-1 0,-1 23 0,24-22 16,-23-1 80,0 24 64,-1-24 32,-22 24 1,22 22-33,-22 1 0,23-23 64,-24 23-80,0-24 16,1 24-32,-1-23-16,1 23 1,-1-23-17,0-1-48,24 1-80,0 23 0,-24-24-16,24-22-128,-1-1-433,24 23-239,-23-22-128,23-1-129,-23-23-15,23 0-273,0 0-159,0 0-385,0 0 160,0-47 224,0 47 353,23-46 624,0-1 1360,-23 1 192,24 22 17,-1-22-17,-23 22-31,23 1 31,1 0-95,-24-24-97,23 47-63,-23-23-49,23-24-32,1 24-79,-1 23-49,0 0-112,24-23-64,-24 23-80,0 0-127,1-24-17,-1 48 0,24-24-96,-24-24 32,0 24-96,1 0-192,22 0-512,-23 0-369,24 0-464,-24-23-1504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7:49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1394 8033,'4'-2'237,"0"0"-1,-1-1 1,1 1 0,-1-1 0,1 0 0,-1 0 0,0 0 0,-1 0-1,1-1 1,0 1 0,-1-1 0,3-5 0,11-12 284,31-24 106,2 2 0,1 2 0,59-35 0,29-25-281,799-536 58,-697 503-453,-82 47 122,4-23-166,-133 98 105,-27 11-2,1 0 0,-1 1 0,0-1-1,0 0 1,0 0 0,0 0 0,0 0-1,0-1 1,0 1 0,0-1 0,0 1 0,-1-1-1,1 1 1,0-1 0,-1 0 0,0 0-1,3-3 1,-4 4-3,0 0-1,0 0 1,1 1 0,-1-1-1,0 0 1,1 0 0,-1 0-1,1 1 1,-1-1 0,1 0-1,-1 1 1,1-1-1,0 1 1,-1-1 0,1 0-1,0 1 1,-1-1 0,1 1-1,0 0 1,0-1 0,-1 1-1,1 0 1,0-1 0,0 1-1,0 0 1,0 0 0,-1 0-1,1-1 1,0 1-1,0 0 1,0 0 0,0 0-1,0 1 1,-1-1 0,1 0-1,0 0 1,0 0 0,0 1-1,0-1 1,-1 0 0,1 1-1,0-1 1,0 1 0,0 0-1,3 3 80,0 1 1,0-1-1,-1 1 0,0 0 0,5 10 1,5 7-8,22 29-63,2-2 0,2-2 0,2-1 0,2-3 0,2-1 0,2-2 0,86 55 0,93 56-253,-48-36 407,66 48 92,-76-23-91,-133-112-897,-22-18 1210,-1-1 0,-1 1 0,15 16 0,-6 9-3760,-18-31 1859,-1 1 0,1 0 0,-1 0 0,0 0 0,-1 0 0,1 8 0,-1-2-2466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38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2768 0 3416,'-1'0'102,"1"0"-1,0 0 0,0 0 0,0 0 1,0 0-1,0 0 0,0 0 0,-1 0 1,1 0-1,0 0 0,0 1 0,0-1 1,0 0-1,0 0 0,0 0 0,0 0 1,0 0-1,-1 0 0,1 0 0,0 0 1,0 0-1,0 1 0,0-1 1,0 0-1,0 0 0,0 0 0,0 0 1,0 0-1,0 0 0,0 1 0,0-1 1,0 0-1,0 0 0,0 0 0,0 0 1,0 0-1,0 0 0,0 1 0,0-1 1,0 0-1,0 0 0,0 0 0,0 0 1,0 0-1,0 0 0,0 1 0,0-1 1,0 0-1,0 0 0,0 0 0,1 0 1,-1 0-1,0 0 0,0 0 1,0 0-1,0 1 0,0-1 0,0 0 1,0 0-1,0 0 0,1 0 0,-1 0 1,-20 14 3120,-34 11-904,24-12-2175,0 1 0,0 2-1,2 1 1,0 1 0,0 1-1,-35 34 1,-34 22-154,-29 11 316,-4-5-1,-148 67 1,199-110-229,-1-4 1,-109 30 0,148-51-72,0 2 0,1 2 1,0 1-1,2 2 0,0 1 1,-60 46-1,80-53 44,0-2-1,-37 19 1,28-16 13,-112 54 130,-120 69-63,239-124-103,1 2-1,0 0 0,-29 34 1,35-35-38,-2 0 0,1 0 0,-2-1 0,0-1 0,-32 20 0,-144 57-104,178-85 177,0-1-1,0-1 0,0 0 0,-1-1 1,1-1-1,-1 0 0,-20-2 0,15 1-177,-29 0 151,48 0-125,1 0 172,0 0-28,0 0-215,0 0 32,0 0 158,0 0 35,0 0-146,0 0 69,0 0-56,0 0 73,0 0-2,1 7 5,0 0 0,0 1 0,1-1 0,0 0 0,0 0 0,0 0 0,1 0 0,0 0 0,1-1 0,4 8 0,53 70 139,-10-14-338,-36-50 203,1 1 0,0-2 0,1 0-1,26 22 1,13 14 88,-28-25-168,-3 1 0,43 66 0,5 6 218,-3-6-172,19 78 190,-24-42-402,-54-108 367,-1 1 0,-1 0 0,-1 0 0,4 29 0,7 26-994,9-6-3617,-19-70-5650,-7-5 6913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4:20:07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10293 2434 28,'3'0'111,"-1"0"28,0 0-141,1 0 12,-3 0 34,4 0-24,0 0-17,-1 3 5,4 6 15,-3 6 11,2 6-6,-1 5-2,-4 5-12,4 0-1,-5 0-6,0 1-3,0-1-1,-2-4-1,-5-2-1,-1-4 1,4-5 0,-2-4-2,5-3-1,1-5-6,0-1-28,0-3-31,8-4-31,1-9-56</inkml:trace>
  <inkml:trace contextRef="#ctx0" brushRef="#br0" timeOffset="255.02">10128 2495 38,'-7'0'245,"3"-2"-205,4 0-44,0 2 15,0-3 12,12 0-28,13 0 3,6-1 1,6-2 3,2 4-1,3 0 0,1 2-1,-6 0 1,-2 2 0,-6 5 1,-8-1 0,-7 2 0,-7 1-2,-7 1 2,0 2 2,-22 0 2,-2 0-3,-7 0-2,-2-1 2,0-2-3,1-4 1,1 0 2,5-4 1,8-1-7,7 0-15,5-4-48,6-2-105</inkml:trace>
  <inkml:trace contextRef="#ctx0" brushRef="#br0" timeOffset="547.03">10478 2657 3,'11'5'3,"-4"-3"30,-3-2 112,7 0-127,-1-2 4,8-6 19,6-5-16,2-1-13,3-5-7,-1-1-2,1-2-2,-8 3 0,-2 3-1,-2 3-1,-6 3 3,-7 5-3,-2 3 4,-2 2 2,0 0 18,0 6 6,-2 8-15,-5 6-2,3 5 6,0 5-10,4-2-7,0 0-1,0-3-4,6-3-26,5-5-49,1-5-62</inkml:trace>
  <inkml:trace contextRef="#ctx0" brushRef="#br0" timeOffset="1208.08">10953 2664 272,'0'0'91,"0"0"-93,0 1 28,0 6 10,0 8-13,0 4-11,0 3-8,0 1 0,0 3 2,-6 0-5,-2-2-1,-3 0 0,2-3-18,3-5-45,0-7-65</inkml:trace>
  <inkml:trace contextRef="#ctx0" brushRef="#br0" timeOffset="1592.1">11274 2534 23,'4'0'123,"-2"0"33,3 6-157,-1 5 20,4 4 18,2 2-16,-2 2-10,1 4-3,-4-1-3,-5 1-2,0-3 2,0-1-4,-5-4-1,-4-2 0,1-3-8,1-1-17,-4-3-29,2-5-69</inkml:trace>
  <inkml:trace contextRef="#ctx0" brushRef="#br0" timeOffset="1840.11">11151 2549 149,'0'-2'210,"0"0"-220,0 0 15,17-1 17,12 1-19,9-1-3,9 1 2,2-1 4,3 2-3,-3 1-5,-10 0 1,-4 0 1,-8 4-1,-4 2-1,-8 2-3,-15 1 0,0 1 1,-11 1 5,-17 1 2,-5 1-2,-5-1 1,2-4-2,-3 1 4,-1-5 0,5 0 1,2-4-4,12 0-1,7 0-4,10 0-24,4 0-59,0-2-97</inkml:trace>
  <inkml:trace contextRef="#ctx0" brushRef="#br0" timeOffset="2187.14">11661 2526 6,'-3'1'2,"-1"-1"159,3 0-54,1 0-96,0 0 16,0 1-11,8 0-13,10 1 6,6 2 5,2 0-1,2 2-1,1 0-3,-4 0-5,0 1-1,-7 2-2,-8 1 2,-6 2 0,-4 0-2,0 2 4,-12 0 1,-12 3-1,-5-1 3,-3 0 1,-2 1 1,5-2 2,6-1 1,2-1 1,10-3-6,4 0-2,7-5-7,0 1 2,7-2-5,9-4 3,11 0 2,3 0 1,8-6-4,1-2-9,-2 0-33,1-2-54,-4-2-144</inkml:trace>
  <inkml:trace contextRef="#ctx0" brushRef="#br0" timeOffset="2417.14">12160 2726 3,'1'5'294,"-1"3"-221,0 3-65,0 2 47,3 2-15,-3 2-23,2 2-10,-2 0-3,0 0-2,0-2-2,0-3-10,0-2-31,0-4-58,0-6-135</inkml:trace>
  <inkml:trace contextRef="#ctx0" brushRef="#br0" timeOffset="3596.21">12368 2514 0,'0'-1'88,"0"1"98,0-1-182,0 1 0,0 0 17,0 0-10,0 3-10,4 4 22,2 7 8,-1 3-3,-3 1-4,2 4-3,-1-1-5,-2 0-8,2-2-1,-2-1-2,2-2-3,-3-3-1,0 0 0,0-2-9,0-2-19,0-1-29,0-3-42,-4-5-99</inkml:trace>
  <inkml:trace contextRef="#ctx0" brushRef="#br0" timeOffset="3875.22">12232 2556 17,'0'-3'120,"0"-1"21,0-2-161,14-1 33,9-2 23,8 0-12,5-1-9,6 1-2,1-1 12,0 3-4,-2 3-6,-3 0-8,-3 2-3,-9 2-4,-5 0 1,-6 0-1,-5 6 0,-6 0 2,-4 3 6,-4 2-1,-17 0-3,-4 2-4,-8-1 2,1 0-2,-2-2 0,4-2 1,1-1 0,5-2-2,5-4-9,5 1-17,6-2-22,8 0-35,0-1-122</inkml:trace>
  <inkml:trace contextRef="#ctx0" brushRef="#br0" timeOffset="4391.26">12764 2495 33,'0'2'257,"0"-2"-199,0 0-58,0 0 21,0 2 0,8-1-8,5 0-5,1 1-1,1-2-3,3 0 0,1 0 0,1 0-2,-2 0 3,-1 0-3,-6 0 0,0 0-1,0 0 0,-7 0-1,0 0 1,-4 0-2,0 2 2,0 2 2,-8 3 1,-10 2-2,-4 0 1,-2 0 1,-2 1-2,2-2 1,2 0 6,4-1 10,8 0-8,6 1-5,4-2-4,0 2 0,8 0 4,7 1 0,5 0-2,-1-1 2,5-1-1,1-1-2,-1 1-1,-2 0-1,-4-1-1,-8 2 0,-4-1 0,-6 0-3,0 2 0,-8 0 2,-18 1-5,-3-1 5,-9 1 2,-1-4-1,-2-3 1,-3-3 1,0 0 0,8-3-3,4-6-6,13-2-23,13 0-40,2-3-52,4 1-131</inkml:trace>
  <inkml:trace contextRef="#ctx0" brushRef="#br0" timeOffset="7283.42">13183 2760 52,'3'0'156,"-3"0"-114,0 0-18,0 0 21,0 0 5,0 0-13,0 0-14,0 0-2,0 0 2,0 0-4,0-3-7,0-1-1,2 2 3,-2 1-3,2-2 1,0 3 3,-2 0-1,0 0-3,0 3-4,0 3-2,0 6-1,-10 4-4,0 4 1,-1 1 1,-1 1-1,0 0-1,0-4-3,-2-2-8,3-3-9,3-1-18,1-8-52,-2-4-111</inkml:trace>
  <inkml:trace contextRef="#ctx0" brushRef="#br0" timeOffset="9775.57">13499 2482 33,'5'0'-4,"1"0"89,-5 0-20,2 4-46,4 5 36,-3 5-9,0 6-21,0 2-4,-4 2-3,0 1-4,0 0 0,0-2-4,0 0-3,-1-4-2,1-2 0,-5-3-1,5-4-1,0-1-4,0-3 1,-2-2-8,2-1-23,0-1-29,0-2-48,0-3-53</inkml:trace>
  <inkml:trace contextRef="#ctx0" brushRef="#br0" timeOffset="10043.6">13352 2536 328,'-6'-3'-4,"3"-2"-10,3 2 34,0-3-5,14 0-16,7 1-1,8-1 0,6 0 3,4 4-1,-5-1 1,4 3 2,-2 0 0,-4 2-3,-3 2 0,-5 3 1,-9-2 1,-8 1 0,-3 0 2,-4 0 7,0 2 0,-15 2 1,-3-2-9,-6 1 0,-2-1-3,-8-1 1,4 0-2,-2 0 1,3-1-1,9-1-4,1-1-13,8 2-19,2-3-50,0 2-125</inkml:trace>
  <inkml:trace contextRef="#ctx0" brushRef="#br0" timeOffset="10362.6">13678 2690 23,'0'1'0,"0"1"86,0-2 128,0 0-199,4-3-20,4-5 6,9-2 0,0-3 0,6 0-2,2-1 1,-4 0 0,0 2 0,-4 1-1,1 1 2,-10 4-1,-1 3 0,-6 2 5,-1 1 11,3 0 7,0 9 1,1 5 12,-2 8-9,3 2-13,1 2-7,-2 0-3,3-1 0,-1-2-4,-1-3 0,2-3-5,1-3-19,-4-3-22,3-3-28,-4-5-93</inkml:trace>
  <inkml:trace contextRef="#ctx0" brushRef="#br0" timeOffset="10703.62">14210 2783 33,'5'0'254,"1"0"-151,-6 2-97,0 2 30,4 4 16,-2 3-27,0 3-19,1 3-1,-3 1-3,0 0-1,0 0-4,-11-1-8,0-1-11,0-3-12,-1-1-30,0-5-69</inkml:trace>
  <inkml:trace contextRef="#ctx0" brushRef="#br0" timeOffset="11763.68">14442 2583 46,'4'-1'-9,"3"0"236,-2-1-205,2 0-21,2 2 36,2 0-13,-3 0-15,2 2 0,-2 6 2,1 3 4,-4 5 0,-1 0 4,-2 1-2,-2 2-8,0-1-2,0 0-4,0-2-2,0-1 1,0-1-4,0-1 1,0-2-12,0-1-11,0-2-17,0-2-18,0-3-29,0-2-53</inkml:trace>
  <inkml:trace contextRef="#ctx0" brushRef="#br0" timeOffset="12038.7">14308 2558 138,'-2'0'249,"-1"0"-258,3 0 10,0-2 26,18-2-18,6-2-9,10-1-1,11 1 1,-1-1 2,2 2-2,-6 1 0,2 2 0,-6 1 0,-6 1 0,-3 0-1,-10 1 0,-4 4 0,-8 0 0,-5 2 0,0 1 4,-11 3-2,-9 0-5,-2-1-2,-6 1 4,-1 0-2,-2-2 2,1 1-2,2-2 2,0-1-13,12 1-20,5 0-39,2-3-74</inkml:trace>
  <inkml:trace contextRef="#ctx0" brushRef="#br0" timeOffset="12550.73">14820 2543 40,'0'-2'76,"0"1"164,0 0-228,0-1 1,2 0 11,11-3-18,6 1-6,8-3 0,6 0 2,4 2-2,0 0 0,-3 2 1,0 1 0,-5 2-1,-7 0-1,-5 0 1,-10 2-1,-7 2 0,0 2 2,-10 3 6,-11 1-1,-8 1-2,-7 3-2,0-1 3,1-1-1,4 1 8,5-3 4,7-1 2,7-1-1,6 0-8,6-1-6,0 1-4,11 1 2,7-1 2,8 1 0,-2-1 0,2 1-2,-2-2 1,-2 4-2,-4-3 0,-7 2 0,-11-1-5,0 2-1,-11-1 2,-16 2-2,-3-3 4,-8 1 3,-2-4 0,6-2 1,-5-2 0,5-2-1,4-4-2,9-5-10,10-4-41,8-1-48,3 0-89</inkml:trace>
  <inkml:trace contextRef="#ctx0" brushRef="#br0" timeOffset="12768.74">15301 2781 27,'0'12'362,"0"-1"-354,2 1 6,1 4 35,1-1-26,0 2-19,-1 0-4,1-2-16,-3-1-26,-1-3-53,0-4-127</inkml:trace>
  <inkml:trace contextRef="#ctx0" brushRef="#br0" timeOffset="13179.76">15450 2520 35,'0'8'116,"7"1"36,3 1-149,4 7 40,1 2 7,2 1-28,-4 4-12,-2-1-2,-2-1-2,-2-3-5,-7 0 0,0-5-1,0-4-1,0-1-9,-3-5-4,-4 0-7,6-4-17,-4-1-39,-1-10-129</inkml:trace>
  <inkml:trace contextRef="#ctx0" brushRef="#br0" timeOffset="13422.78">15357 2551 61,'-1'0'283,"-4"0"-237,3 0-48,2 0 8,2-1 8,22 1-15,11-1 5,7 1-4,9-2 1,-7 2-1,3 0 0,-8 3 0,-1 3 2,-10-2-3,-6 0-1,-8 1 2,-10-2-1,-4 1 1,0 2 3,-22 0 2,-2 1-1,-9-1-1,-5-3-2,-1 1 2,-2-2-1,3 0 5,3 0-1,12-1-2,5 0-3,7 0-3,11 2-12,0-2-48,11 2-35,7-2-54</inkml:trace>
  <inkml:trace contextRef="#ctx0" brushRef="#br0" timeOffset="13723.8">15874 2489 96,'0'6'-18,"-2"-3"326,-2 3-303,4 4 15,-5 2 35,5 3-26,0 4-17,-2-1-6,-1 1 4,3-1-4,0-2 2,0-1-3,3-4 0,10-2-3,6-3-1,8-2 0,6-3 1,4-1 0,5-2-4,4-7-18,-6-2-40,-2-3-72,-13-3-176</inkml:trace>
  <inkml:trace contextRef="#ctx0" brushRef="#br0" timeOffset="13859.8">16174 2502 75,'-9'12'351,"0"3"-352,0 6 26,5 3 26,0 4-24,1 3-22,2 1-2,-5 0-1,6 0-3,-1-1-20,1-5-35,-4-4-98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20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1 189 5052,'0'-5'180,"0"0"-1,1 0 0,0 0 0,0 0 0,1 0 0,-1 0 1,1 0-1,3-6 0,-5 10-180,8 0 5782,0-1-4026,-6-3-1749,0 0-1,0 0 1,0 0 0,1 1 0,0-1-1,6-7 1,-9 12 33,0 0 20,0 0 45,0 0-73,0 0 61,0 0-42,0 0 157,0 0-16,0 0 83,0 0 63,0 0-92,0 0-117,0 0 83,0 0-144,0 0 54,0 0 51,0 0-1,0 0-156,0 0 159,0 0-74,0 0 28,0 0-126,1-6 1,0 1 0,0 0 0,0-1 0,-1 1 1,0-1-1,0 1 0,-1 0 0,0-7 1,-1-10 42,2 19-467,1-4 842,-2 2-7722,1 5 4182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22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5941,'0'0'453,"0"0"6,0 0 103,0 0-43,0 0 8,0 0 57,0 0-298,0 0-111,34 2 897,-15 9-671,0-1 1,1 0-1,-1-1 1,2-1-1,25 6 1,-21-7-383,-1 1 1,1 2-1,-1 0 1,30 19 0,32 21 251,2-5 0,1-3 1,3-4-1,182 49 0,-192-66-235,-2 5 0,-1 2 0,-2 4-1,-1 4 1,88 55 0,160 80 40,-305-160-26,0 0-1,-1 1 1,0 0-1,-1 2 1,-1 0-1,19 20 1,33 29-196,-31-35 224,0-2 0,76 39 0,-128-43 2792,-18 23-2968,-17 22 7,-68 120-1,-25 87 225,97-182 42,1 8-297,26-54 99,-38 64 0,-53 70 134,96-152-113,0 0-1,2 0 1,-12 44 0,3-8 10,1-11-47,-3 0 1,-37 64-1,-28 58-1884,49-90-1409,23-62 1071,5-11-2052,4-7 588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23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 0,'40'0'6618,"-40"0"-6461,3 1 3217,9 9-2457,11 68 840,-18-62-1469,-1 0 1,-2 1-1,1 0 0,-2-1 0,0 1 1,-1 0-1,-4 27 0,2 12 345,-4 76-142,7-119-469,-1-9 0,0 1 0,0 0 1,0-1-1,0 1 1,0 0-1,-1-1 1,0 1-1,0-1 1,0 1-1,-1-1 0,0 0 1,1 1-1,-4 4 1,-1 13 168,6-20-196,0 0 1,0 0-1,0 0 0,-1 0 0,1 1 1,-1-1-1,1 0 0,-1 0 0,0 0 0,0 0 1,0 0-1,-1 2 0,-3 4 12,1 0 0,1 0 0,-1 0-1,1 1 1,1 0 0,0 0 0,0-1-1,0 1 1,1 0 0,1 0 0,0 0 0,0 0-1,1 12 1,0 2-40,-19 98-147,1 74 1018,17-179-803,-1 0 0,0 0 1,-2 0-1,1-1 0,-7 20 1,2 4 268,7-33-321,-1 1 1,0-1-1,0 0 1,-1 1 0,1-1-1,-6 11 1,2-4 164,1 0-1,1 0 1,0 0 0,1 1 0,0-1 0,0 16-1,-3 24 50,-25 74 279,8-42-41,-9 32-2196,25-91-1654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31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0,'0'0'374,"0"0"498,0 0-80,11 7 4762,-17-1-5606,-2 3-132,7-9 147,1 1 0,0-1 0,0 0 0,0 0 0,0 0-1,0 0 1,0 1 0,0-1 0,0 0 0,0 0 0,0 0 0,0 0 0,0 1-1,1-1 1,-1 0 0,0 0 0,0 0 0,0 0 0,0 1 0,0-1-1,0 0 1,0 0 0,0 0 0,0 0 0,1 0 0,-1 1 0,0-1 0,0 0-1,0 0 1,0 0 0,0 0 0,1 0 0,-1 0 0,0 0 0,0 0-1,0 0 1,0 0 0,0 0 0,1 1 0,-1-1 0,0 0 0,0 0-1,0 0 1,1 0 0,-1 0 0,0 0 0,0 0 0,0-1 0,0 1 0,1 0-1,-1 0 1,0 0 0,0 0 0,0 0 0,0 0 0,1 0 0,-1 0-1,9 2 152,-1 1-940,-2-3-2855,-6 0 2872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44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10 0,'-3'0'0,"0"0"0,3 0 0,0 0 0,0 0 0,0-10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32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422 940 1716,'0'0'199,"0"0"70,0 0 65,0 0 64,0 0 90,0 0-127,0 0 26,0 0 41,0 0 102,0 0 191,0 0-261,0 0-89,0 0-2,0 0 32,0 0 153,0 0-193,0 0-62,0 0-18,0 0 4,0 0-14,-11-14 6008,5 9-6375,-6-2 220,1-1-1,1-1 0,-1 1 1,1-2-1,-14-16 1,-46-63 382,51 63-444,-12-19-88,-32-62-1,-13-20 174,47 77-166,24 38-5,-2 1 1,0-1 0,-10-12-1,17 22 26,-1 1 0,1-1-1,-1 1 1,1-1-1,0 1 1,-1-1 0,1 1-1,0-1 1,0 0 0,0 1-1,1-1 1,-1 1 0,0-1-1,1 1 1,-1-1 0,0 0-1,1 1 1,0 0 0,-1-1-1,1 1 1,0-1 0,1-1-1,2 2-17,1 0 0,-1 0 0,1-1 0,-1 1 0,0-1 0,0 0 0,0-1 0,0 1 0,-1-1 0,1 1 0,0-1 0,-1 0 0,4-5 0,-1 3 35,-1 0-1,0 0 0,1 1 0,0 0 0,0 0 0,0 0 0,1 1 0,12-5 1,4 3-16,-1-1-16,0 1 1,0 1-1,36-1 0,-54 4 15,-1 1-1,1-1 1,-1 0-1,0 0 1,1 0 0,-1 0-1,0-1 1,0 1-1,0-1 1,0 0-1,0 0 1,0 0 0,0 0-1,3-4 1,21-14-8,-3 5-50,1 1 1,0 1 0,1 1 0,47-14 0,-54 20 47,0-1 0,-1 0 0,27-15 0,8-3 162,-33 12-75,-5 6-226,-15 7 149,0 0-64,6 2-2,-5-2 64,0 0 0,0 0 1,0 0-1,0 1 0,0-1 0,0 0 0,0 0 0,0 1 0,0-1 1,0 1-1,0-1 0,-1 1 0,1-1 0,0 1 0,0-1 0,-1 1 1,1 0-1,0 0 0,106 177 172,-96-163-180,-1 0 0,-1 1 0,7 19 0,25 42 15,-16-40 72,-18-27-84,1 1-1,-1-1 1,-1 2-1,0-1 1,-1 1-1,7 21 1,-9-16 33,-2-14-4632,-2-1-4895,1-2 6825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33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2924,'11'-2'1818,"-6"3"1332,-4 19-2291,3 36 219,-4-52-1066,0 0 1,1 0 0,0 0 0,0 1 0,0-2 0,1 1 0,-1 0 0,1 0 0,0 0 0,0-1 0,3 4 0,-1-9 2471,-1-13-1792,-3-18-816,0 31 254,0-4-132,-1-1-1,-1 1 1,0 0 0,1-1 0,-2 1-1,1 0 1,-1 1 0,-4-9 0,-12-30 290,19 43-352,0 0 1,0 0-1,0 0 0,0 1 0,0-1 1,0 0-1,1 0 0,-1 0 1,0 1-1,0-1 0,1 0 1,-1 0-1,1 0 0,-1 1 0,0-1 1,1 0-1,-1 1 0,1-1 1,0 0-1,-1 1 0,1-1 1,-1 1-1,1-1 0,0 1 0,0-1 1,-1 1-1,1-1 0,1 1 1,35-15-2889,3-3-2979,-19 3 3227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58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655 120 7245,'1'-6'395,"0"0"1,0 0 0,0 0 0,-1 0 0,1-1-1,-2 1 1,1 0 0,-1 0 0,1 0 0,-2 0-1,-2-9 1,3 12-256,-1 0-1,0 1 1,0-1-1,0 1 1,0-1-1,0 1 1,-1 0-1,1 0 1,-1 0-1,1 0 1,-1 1-1,0-1 1,0 1-1,1-1 1,-1 1-1,0 0 1,0 0-1,0 0 1,0 1-1,-1-1 1,1 1-1,0 0 1,0-1-1,0 1 1,-6 1-1,-3 0-80,0 1-1,0-1 1,0 2-1,0 0 1,1 0-1,-1 1 1,1 1-1,0 0 1,0 0-1,-16 11 1,-11 9-46,1 1 0,2 1 0,0 2 0,2 2 0,1 1 0,2 1 0,1 2 0,1 1 0,-40 71 1,57-89-19,2 1 0,0 0 1,1 1-1,1-1 0,0 1 1,2 1-1,0-1 1,2 1-1,0 0 0,1 0 1,1 26-1,3-36 5,0-1 1,0 1-1,1-1 0,1 0 1,-1 1-1,2-2 0,-1 1 1,2 0-1,-1-1 0,1 0 1,0 0-1,1-1 0,0 1 1,0-1-1,11 8 0,-7-8 12,-1 0-1,2-1 0,-1 0 1,1-1-1,0 0 0,0-1 0,1 0 1,-1-1-1,1 0 0,21 2 1,11-1 14,85-1 1,-106-4-93,-4-1 73,0-1 1,-1 0-1,1-2 0,-1 0 1,29-11-1,91-44 52,-124 52-40,1 0 0,-1-1 0,-1-1-1,1 0 1,-2-1 0,23-20 0,-28 23-28,7-7 10,-1-1 0,0 0 0,-1-1 1,-1 0-1,-1-1 0,0 0 0,-1-1 1,9-23-1,-5 6 6,-1-1 1,-2-1 0,9-54-1,-17 66 43,-1 0 0,-1 0 0,-2-29 0,0 48-35,0 0 1,0 1 0,-1-1 0,1 1-1,-1-1 1,-1 1 0,1 0 0,-1 0-1,0 0 1,0 0 0,0 0 0,-1 1-1,0-1 1,0 1 0,-4-4 0,1 1-40,-2-1-44,1 0 0,-2 1 0,1 0 0,-1 1 0,0 0 0,0 0 0,0 1 0,-1 0 1,-21-5-1,-38-5-3669,2 10-6030,54 5 7002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58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2408,'28'6'6467,"-17"-4"-6160,-5 1-172,1 0 0,-1 0 0,1 1 0,-1 0 1,0 0-1,0 0 0,-1 1 0,7 7 1,1-1 1,54 44 81,-2 4 1,-3 2 0,57 73-1,-82-88-256,-12-13-214,1-1 1,51 47-1,-55-62-1581,2 2-5522,-22-15 5926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59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1 763 4832,'1'-41'5060,"66"-4"-2442,108-95-1,-58 42-2612,4 1-540,51-59-5336,-3-14-2299,-152 154 7614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4:53:27.78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3897 3026 46,'0'-6'373,"0"0"-342,0 4-29,0 1-1,0 1 33,0 0 0,0 0-20,0 5-10,3 9-3,5 8 14,2 12 4,-5 12-6,1 6 1,-2 8-7,-4 2 6,0 0-12,0 4 2,-7 0-1,-8 0 0,-3-1 0,-2-1-1,1-3 0,4-3 0,1-4-1,4-7-1,7-6 0,3-4-4,0-8-1,0-3-7,9-6-8,0-7-20,4-5-19,-5-8-15,2 0-63,-10-15-112</inkml:trace>
  <inkml:trace contextRef="#ctx0" brushRef="#br0" timeOffset="512.02">4086 2915 0,'-11'0'267,"0"0"-247,0-2-18,5-1 27,6 0 22,0-1-27,0 1-12,4-1-4,15-4 0,15 0 3,9-2 10,14 1 3,11 1-6,15 0-3,10 1 3,14 1-10,14 1-1,17 1-1,9 3-2,8 1-4,9 0 5,3 0-5,8 4-3,6 0-3,-2 0-3,3-3 0,0-1-6,-7 0 1,-7 0 5,-9-5-3,-10 0 5,-17 1 6,-10 1-2,-23 1-3,-16 1-12,-18 1-17,-17 0 3,-11 0 10,-12 0 6,-15 0 0,-6 0-6,-4 0 4,0 1 4,-6 3-2,-9 1-21,0 1-37,-6 0 1</inkml:trace>
  <inkml:trace contextRef="#ctx0" brushRef="#br0" timeOffset="836.03">7666 2834 209,'0'3'12,"0"1"-16,-2 2 13,0 6 25,0 4 1,0 6 1,2 7 1,0 7-9,0 9-6,0 12-1,-4 11 0,-3 9-11,-8 4-4,-3 7 1,1 2-4,-5-2 3,2-4-5,7-5-1,11-7 3,2-4 3,0-2-3,6-2 1,5-4 1,3-2-4,-6-7 1,3-3 0,-3-7-2,2-5 1,-8-6-3,0-4-15,-2-7-24,0-8-35,-18-10-121</inkml:trace>
  <inkml:trace contextRef="#ctx0" brushRef="#br0" timeOffset="2188.11">3764 4048 26,'0'5'20,"0"3"-4,0 0 13,0 3 36,9 1-17,-3 4-25,2 7 4,2 4-2,-3 4-12,-3 2-2,0 6 11,-4 4-5,0 5 1,0 5-2,-4 5 1,0 4-2,-3 3-3,0 3-6,3-1-1,-7 2-4,2-1 1,-3-4 1,-5 2-2,0-2 0,-5-4 0,0-3 3,-2-5-2,1-7 0,1-3 5,2-4 0,2-1-1,6-5 2,-2 0-4,5-2-2,1-4 0,4-5 1,1-3-1,-1-2-1,4-4-1,0-3 1,0-2-1,0-3 1,0 0-1,0-3 1,-3 0-1,2-1-4,-6 1-4,0 1-7,-4 0-1,5 1 10,-3 0 1,3 0 3,3 0-1,-1-1 3,1-2 0,3 1 0,0-1-1,0 0 0,6-2 5,4-3 5,5-3-2,0 2-3,0-1-3,3 1-1,2 0 0,-1 2 0,8 0 0,2 1-1,10 3 2,5-2-1,6 2 1,9-2-1,13 2-1,10 0 0,7-1 1,9-1 1,12-2-2,4-2 1,11-1 1,3-3 1,16-4 1,3-2 8,2-2 6,4 0-3,-2 0-2,-1 4-10,4 2-4,-8 1-4,-3 3-9,-8 3-11,-10 3-9,-10 2 7,-2 0 1,-6 1-16,-9 4 23,-2-1 23,-10 1-6,-8-1 1,-6-2 3,-5 3 2,-6-3-2,-4 4 0,-7-2-1,-4 1 6,0 2 3,-9 0 0,-6 1-7,1 3-2,-10-1-5,0 0-8,-9 0-2,-2-4 2,-3-1 10,2-2 3,-5-3 0,5 0-2,3 0-1,0 0 3,4 0-2,1-1 1,0-1 0,-1 1 0,1 1 0,3 0 1,1 1 1,0 4-2,4 0 1,-3 2-9,-2-2-36,-6 2-8,-8-1 12,1-2-25</inkml:trace>
  <inkml:trace contextRef="#ctx0" brushRef="#br0" timeOffset="2640.14">7612 4533 24,'9'0'255,"2"0"-247,0 0-3,1 3 36,-3 4-4,2 2-11,-4 6 2,-3 4-8,-4 7-5,0 7 4,0 6 3,-4 8-2,-3 5-2,-4 4-10,1 3-3,0 4-3,2-1 2,-1 1 0,0-6-4,5-6 0,0-3 0,2-9 1,2-3-2,0-8-2,0-4-14,0-7-24,0-10-45,2-7-88</inkml:trace>
  <inkml:trace contextRef="#ctx0" brushRef="#br0" timeOffset="3672.21">4011 3780 52,'-4'3'73,"-5"-3"62,5 2-127,4-2-1,0 2 20,0-2-15,0 0-15,2 2 9,13-1 5,3 1-3,10 1 7,2-1 4,8-2 0,6 0-4,2 0-1,11 0-1,7 0 5,9 0-1,11 0-10,12 0-4,9 0 0,9 3-1,6 3 0,-2-2-4,2 0 5,0-1-1,-6 0-2,7-2 1,-1-1 0,3 0 1,6-3-1,0-4 3,0-2-4,-9 0 4,-6 0-3,-13 4-2,-12 2 1,-10 2-2,-11 1 0,-7 0-6,-8 6-7,-3 0 0,-11 1-5,-10-1 3,-10-2 5,-10-1 7,-2-2 4,-7 1 1,0-1 2,0-1 9,-7 0-3,-9 0-7,4 0-4,1 0-10,11 0-39,0-5-69,0-1-56</inkml:trace>
  <inkml:trace contextRef="#ctx0" brushRef="#br0" timeOffset="4460.24">3907 4547 13,'-6'3'306,"5"-3"-267,1 0-37,0 0 30,0 0-3,7 0-25,12 0 2,12 0 8,6 0 0,9-3-6,11 2 2,11-1-1,8-1 1,16 0-2,12 1-1,13-2 1,16-1 1,9-1 2,8 0 1,-4 0 0,5-1-1,-2 3-2,4-1 0,-2 1-7,2 1-1,-9 0-1,-6 1-1,-9 0-8,-11 0 2,-8 2 0,-10-1 4,-6 1 2,-9 0 1,-10 0 1,-3 0-1,-15 4-1,-4-1 0,-14 2-1,-10-2-6,-8-1-1,-3 0 3,-10-1 0,-1-1-1,-6 0-6,-1 0-5,0 1-11,0 0-23,-5-1-107</inkml:trace>
  <inkml:trace contextRef="#ctx0" brushRef="#br0" timeOffset="5224.29">5254 2996 7,'0'-2'66,"0"-1"48,0 1-117,0 2 20,0 0 26,0 0-28,0 1-23,-3 11 1,-4 8 25,-1 9 8,-3 14 0,-4 12 3,5 9 5,-7 11-4,2 9-6,-5 10-9,-2 12-9,-1 6 0,-5 4-4,1 0 0,-2-1 0,3-10 0,1-10-2,0-10 1,4-8 2,0-5 7,0-1 0,3-5-4,-1-7 0,5-7-4,3-10 0,5-8-2,2-7 1,0-7-1,4-6 1,0-7-5,0-5-20,0-2-45,4-6-21,2-9-68</inkml:trace>
  <inkml:trace contextRef="#ctx0" brushRef="#br0" timeOffset="6000.33">6400 2997 127,'-4'-7'-33,"-1"2"150,1 1-94,4 1 1,-2 2 25,2 1-5,0 0-20,-2 0-15,2 0-5,0 1-2,0 10 1,-3 6 11,3 11 9,0 10-4,0 12 9,0 9-6,0 7-2,5 9 2,-3 11-15,-2 13-6,0 9 3,0 8-4,-4 5 3,-11 2-3,-3-4 1,0-6-2,-3-8 3,-1-9 1,2-4-3,5-8 2,1-3 2,6-7 1,8-5 2,0-7-2,0-5-2,0-3-2,11-4 1,-4-5 0,-2-4-2,0-6 2,0-4-2,-1-7 0,-4-6-7,0-7-1,0-7-2,-9-2-3,3-2-11,-1-8-35,-3-5-36,5-2-36,-2-2-116</inkml:trace>
  <inkml:trace contextRef="#ctx0" brushRef="#br0" timeOffset="7540.42">4804 4828 36,'0'0'51,"0"0"-24,0 0 11,0 0 11,0 0-9,4 0-7,-3 0 3,2 4-3,-1 1-5,-2 3-9,0-2-3,0 4-3,0-1 0,0 2-1,0 2 1,-5 1-2,4 5 1,-3 4 3,1 4 1,-1 4-5,1 5-1,-1 3-4,-4 3-1,-2 0-1,-3-1 2,1-3-1,1-1-1,0-3 2,0-5 3,2-1 1,0-7-2,7-3-3,-2-4-3,4-4-2,0-5 0,0-3-1,0-2-3,0 0-26,1-8-48,-1-8-104</inkml:trace>
  <inkml:trace contextRef="#ctx0" brushRef="#br0" timeOffset="10500.6">3991 2962 74,'0'0'78,"0"0"-68,0 0 8,0 0 46,0 0-8,0 0-41,0 0-2,0 0 9,0 0 2,0 0-4,-1 0 0,-9 0 2,2-2-1,-3 2-2,-2 0 0,-1 0-7,2 0-3,-2 4-3,3 0 0,3 0 1,1 1-2,3 2-5,2-2 2,2 2-1,0-1 1,0-3-2,0-1 1,0 1 0,6-3 2,5 1 0,-4-1 5,5 0-2,2 0 0,1-2 2,1-2-2,-5-2 1,0-1-4,-3 1 2,-1-2-1,-1 2-3,-1-2 3,-3 0-1,-2-1 0,0 1 1,0 1-2,-7 2 2,-3 0-2,-1 3 1,-7 0-3,3 2-2,-1 0-1,-3 0-2,8 6 2,-7 1-1,8 0 3,3 0-2,0 0 2,3-1-1,4 0 2,0-2-2,0-2-1,7-1 0,4 0 1,-1-1 1,5 0 2,3-3 2,-4-4-1,0 0 1,-3-1-3,0-3-5,-4 0-8,-4 0-11,-3 0-32,-7 3-67</inkml:trace>
  <inkml:trace contextRef="#ctx0" brushRef="#br0" timeOffset="13020.76">5323 2849 61,'-1'0'68,"-2"0"-36,2 0-8,1 0 11,-3 0 4,3 0-9,-3 0-10,2-2-1,-3 1-5,1 0 7,-1 0-2,-1 0-3,3 1-3,-5 0 0,-3 0-1,-1 0-2,-4 2-9,-3 4 0,-2 1 1,2 1 4,3 2 1,2-2 3,5 3-3,1-2-1,3 1-6,4-2 1,0 1-2,0-3 2,8 1-2,5-4 3,5 0 2,0-2 0,3-1 0,1-1 2,0-4 2,-2-4-5,-2 0 2,-10-2 1,-1-2-6,-7 1 0,0-2 0,0 0-2,-15 0 1,-3 2 2,-4 2-1,-2 4 2,0 4-5,-2 2-3,1 3-11,4 10-2,6 5-28,1-1-54,1 0-168</inkml:trace>
  <inkml:trace contextRef="#ctx0" brushRef="#br0" timeOffset="13697.79">6328 2853 6,'4'2'61,"0"-1"144,-4-1-186,0 3-24,0 1 11,0 3 9,0 1-8,0 1-4,0 1 3,0-2 6,0 1 1,0-3 0,3 2 2,8-3-2,1 1 3,4-2 0,2-2-4,4 0 0,-3-2-1,1 0-1,-1-2-4,-1-4 3,-5 0-3,-5-2 0,-1-2 1,-7-1-2,0 0 0,-7-1-1,-10 0-2,-2 2 0,-6 4-1,4 0-1,-4 6-7,2 0-10,-1 9-9,4 5-2,1 0-31,-2 0-87</inkml:trace>
  <inkml:trace contextRef="#ctx0" brushRef="#br0" timeOffset="14364.82">7633 2869 61,'0'3'-44,"0"-2"212,0 1-138,0 2-34,-1 1 17,-4 2 16,3 0-18,-2 2-5,4-2 3,0 1 5,0-2 6,0 1-3,0-3-5,0-2 1,4 2 1,11-4-3,-1 0-1,7 0-1,-2-1-3,2-5-1,-4-1 1,-3 0 1,-3-3-1,-6 1-2,-2-1 2,-3-2-2,0 1-1,-11 2-3,-4 1 6,-7 3-5,5 1 1,-8 3 1,1 1 5,0 2-3,-2 8-10,0 3-3,2 4-24,2-4-38,0-2-127</inkml:trace>
  <inkml:trace contextRef="#ctx0" brushRef="#br0" timeOffset="19576.12">6168 2051 7,'4'0'-7,"-1"1"266,-2-1-206,-1 0-46,3 0 27,-3 0 6,0 0-15,3 0-17,2 3-5,5 3 7,-4 1 13,5 3-3,0 1-7,0 1 2,3 1-5,-2 1-2,1 1-5,1 0 0,-3 2-2,1 0 1,-2-1 0,0 1-3,4-3-6,-6 0-9,0 0-14,2-4-30,-4-3-26,-1-2-76</inkml:trace>
  <inkml:trace contextRef="#ctx0" brushRef="#br0" timeOffset="19754.14">6125 2304 94,'-11'3'236,"11"-3"-193,-5 0-59,5 0 17,0 0 16,16-4-28,12-5 10,9-4 2,9-5-1,2-4-1,7-1 1,-5-1 0,2 0-2,-3 4 1,-7 2-42,-3 3-87,-13 1-54</inkml:trace>
  <inkml:trace contextRef="#ctx0" brushRef="#br0" timeOffset="19989.18">6587 2265 112,'0'2'135,"6"-1"2,-5-1-144,5 0-19,4 0 25,5 0 7,7 0 1,7-2-5,2-2-36,-3-2-68,-6-1-73</inkml:trace>
  <inkml:trace contextRef="#ctx0" brushRef="#br0" timeOffset="20873.2">6696 2170 52,'0'0'-41,"1"0"374,2 0-297,-3 0-36,0 7 25,0 5 12,0 6-13,-7 3-9,0 1-8,3-2 4,-2-2-4,-3-2 1,7 0 0,-5-4 1,-1 0-1,1-2-5,3-2 0,-1 0-2,3-2-6,2-3-27,0 0-34,0-3-50,0 0-127</inkml:trace>
  <inkml:trace contextRef="#ctx0" brushRef="#br0" timeOffset="21241.23">6903 2295 23,'0'1'348,"0"-1"-335,0 0-11,0 0 41,2 0-8,11-6-29,2-2-2,7-4 1,2-2-3,1-3 0,1 0-1,-2-2 0,-2 2 0,-5 1 0,-2 2-1,-4 3 1,-4 5 0,-3 3 0,-1 3-2,-3 0-2,0 3 0,0 9 7,-4 3 5,-3 9-4,-1 1-3,1 1-1,-3 0 0,9-3-5,-2-2-23,3-4-67,-4-5-182</inkml:trace>
  <inkml:trace contextRef="#ctx0" brushRef="#br0" timeOffset="24756.43">3919 3807 28,'3'1'-18,"-3"-1"278,1 0-252,-1 0-3,3 0 24,0 0-11,1 0-24,2 0 7,5 0 9,0 0 3,0 0 3,0 0 2,0 0 3,-5 0-2,3-2-2,-3-2-1,-2 2-3,2-2-2,-5-2-4,-1-1 2,0 0-4,0-1-2,0-1 1,-8 3-1,-5-1 1,-2 3 2,-7 2-3,0 2 2,-2 0-2,-5 2 0,5 4 0,-2 3-1,8 3 0,1 0-2,2 2 0,1-1 0,6-1-1,3-1-1,5-2-2,7-3-1,13-1-23,12-3-24,-6-2-52</inkml:trace>
  <inkml:trace contextRef="#ctx0" brushRef="#br0" timeOffset="25512.49">3782 4541 102,'4'1'-96,"3"-1"417,-7 0-306,0 0-21,4 0 25,-4 0 2,1 0-19,5 0-4,-5 0 5,6 0 6,-3-2 5,1-1 3,4-1-3,-7-2 1,5-2-5,-3 2-6,0-1-2,-1 0 0,-3 2-1,0 2 2,0 1 1,-3 2 7,-5 0-3,-6 0-6,0 2 0,-7 7-2,2 4 3,3 2 2,4 3-1,1 0 1,4 1-4,7-2 1,0-3-6,8-2 11,13-5-8,0-1-1,8-3 1,6-3-2,-1 0-23,-6-9-71,-7 0-183</inkml:trace>
  <inkml:trace contextRef="#ctx0" brushRef="#br0" timeOffset="26244.52">3494 5696 12,'0'1'41,"0"0"191,0-1-213,0 0-16,0 1 25,0 1-6,6 2-23,-1-2 3,6 5 6,5-2 4,-1-1 1,7 0 0,-2-1 2,3-3-2,1 0 0,-8 0 2,0-6-3,-5-3 3,-4-1 3,-6-6-2,-1 1-6,-1-3-5,-20 0 0,-7 1 1,-5 2 0,-2 3-2,3 5 0,0 3 2,9 4 1,2 3 1,3 9-9,4 7-9,8 6-2,6 4-9,0 2-20,17-2-37,4-5-107</inkml:trace>
  <inkml:trace contextRef="#ctx0" brushRef="#br0" timeOffset="27462.59">2318 4294 54,'0'2'420,"0"3"-427,0 2-7,11 7 34,15 3 8,5 2-15,9 0-9,-4 1 4,-1-3-6,1-1-1,-4-5 0,1-3 0,-2-4-3,2-3-13,-1-1-15,1-9-28,-5-6-82</inkml:trace>
  <inkml:trace contextRef="#ctx0" brushRef="#br0" timeOffset="27594.6">2837 4275 172,'-21'23'222,"-5"6"-220,1 7 3,3 1 30,4 2-21,1-1-11,-1 0-1,7-2-5,0-4-4,7-7-7,4-6-12,2-7-37,7-6-90</inkml:trace>
  <inkml:trace contextRef="#ctx0" brushRef="#br0" timeOffset="28057.62">2997 4371 15,'0'4'404,"-10"-1"-382,2 5-15,1 3 46,0 3-15,3 3-26,2 3-2,0-1-3,2 0-4,0-3-1,0-2-2,0-2 0,2-4-2,4-1-8,4-3-17,-5-2-18,5-2-26,-6-3-36,-4-7-124</inkml:trace>
  <inkml:trace contextRef="#ctx0" brushRef="#br0" timeOffset="28176.62">2861 4468 105,'-11'4'172,"-2"-1"-13,4-1-153,9-2 23,0 0 28,0 0-51,13 0-12,7 0 10,8 0 1,1 0-3,5-2-9,1-3-38,-4-1-52,-5-1-97</inkml:trace>
  <inkml:trace contextRef="#ctx0" brushRef="#br0" timeOffset="28504.65">3172 4512 216,'0'0'107,"1"0"-91,2 0 19,-1 0-1,7-1-17,-3-5-4,7-5 1,3-1-1,-1-2-5,0-2 0,1-2-3,2 3-4,-4 2 2,-7 4-1,1 4 1,-5 2 6,-3 3 13,0 0-2,0 11-4,0 7-4,0 10 8,0 8-8,0 2-8,0 2-1,-3-5-4,3-2-14,0-8-29,10-8-46,-6-9-109</inkml:trace>
  <inkml:trace contextRef="#ctx0" brushRef="#br0" timeOffset="33304.93">3975 3006 3,'0'0'8,"0"0"10,0 0 63,0 0-46,1-3 18,2 3-4,-3 0-10,1 0-4,2 0-7,-3 0-4,0 0-1,0 0 0,0 0-1,0 0-5,0 0-6,0 0 0,0 0-5,0 0-3,0 0-5,0 0-2,3 3-1,1 2 7,2 2 4,5 1 4,0-1 0,0 2-3,0-1-1,0 0 1,2-1-4,-1 2 2,5-1 1,-2 1-3,-2 2 0,-1-1 1,2 0 2,0 3-1,-2-2-3,4 1 2,-4 0-2,2 1 2,-1-2-3,-2 1 0,4-3 6,3 1-8,-3-1 2,2-2 0,1 1 0,-3-1 0,3-1 1,-1 1-1,-3-1 0,1 1 0,-5 0 3,1 0-3,0 0 0,-4-1-1,4-1 2,0 1-3,-5-2 2,3 1 0,0-1-1,-2 0 1,1 2-1,2-2 1,-2 1-1,0 2 1,1-1 0,-2 1 0,1-1 0,-1 0 0,0-1-1,0 1 1,-1-1-1,-2 0 1,3-1-1,1 1 0,2-2-1,-5 0 2,5 2-2,-2-2 2,1 2-2,2 1 2,1 0-2,1 1 2,-5 0 0,0 2 1,1-1 0,-2-1-1,0 0-1,-3 0 1,0-1 0,-1-2-1,1-1 0,0 0 0,-1-1 0,1 0 0,0 1-1,0 0 1,3 1 0,2 0 0,2 0 0,-3 2 0,2 0 1,-2-1 0,-1 1 0,-1 0 0,3-2 0,-5 1 0,1 0-2,-1 0 2,0-1 0,-4-1 0,3 0-1,1 1 0,-1 0 0,1 0 0,3-1 0,1 2 0,-2 0 0,5 0 0,-3 1 1,2-1-1,1 1 0,-4-1 1,1 0-1,-2-2 0,-3 3 2,1-3-2,-4 0 0,4 3 1,-1-2 0,-2 1-1,5-1 1,-2 1-1,3 1-1,1-2 1,-1 0-1,3 1 1,-3-1 0,1-2-1,-1-1 1,0 1 0,-3 0 0,0-1-2,2 0 2,-6 0-5,0-1-13,0 3-26,0-3-38,-14 0-88</inkml:trace>
  <inkml:trace contextRef="#ctx0" brushRef="#br0" timeOffset="35784.08">5291 2949 103,'0'0'90,"0"0"-82,0 0-4,2 0 14,-2 0 2,0 0-13,0 0 7,0 0 8,0 0 6,0 0-4,0 0-2,0 0-4,0 0 0,0 0-4,0 0-2,0 0-3,0 0 1,0 0-2,0 0-1,0 0-1,0 0-2,0 0 1,0 0 0,0 0 1,0 0-1,0 0 1,0 0-3,0 0-3,0 2-3,0 2 5,0 3 3,0-2-4,0 3 1,0-1 1,0 0-2,-4 1 1,1 1 0,-3 1 1,2 0-4,-3-1 2,3 1 0,0-1 1,1 0 0,0-2-2,2 1 1,1-3-1,-3 1 0,2-1 1,1-1-1,-3 1 0,3 1 1,-3 1-1,2-1 0,1 0 0,-3 1 0,3-1 0,0 0 0,0 0 0,0-2 0,0 0 0,0-1 0,0 2 1,0-2 1,0-2-2,0 2 1,0-1-1,0 1 0,0 0 2,0 2-2,0-2 0,0 1 0,-1-2 0,1 1 4,0 0-5,0 0 0,0 0 1,0-1-1,0-1 1,0 0-1,-3-1 1,3 1 0,-2 2 0,0 1 0,2 0 0,-5-2 0,3 1 0,0-1 0,0 1 0,-4 2 0,1-1 0,3-2 0,-1 2 0,2-2 0,-2 1-5,-1 0 3,4 0 0,-4 1 0,4-2 1,0 0-1,-3 0 1,3 1 0,-4 1 1,1 0-1,2 1 1,-2-1 0,3 1-1,-4 1 1,2 2-1,0-1 1,-1 0 0,-1-1 1,4 0-2,-2-2 2,0 0-2,-3 1-1,4-3-1,-2 3 0,-1-1 1,0-1-2,1 3 2,-1-1 1,4 1 0,0-1-2,-3 2 1,3-2 3,0 2-1,0 0 0,-1-2-1,-2 0 2,0-1-1,2-1 0,1 0 0,-3-1-1,3 1-3,0-1 2,-4 0 0,4 2 1,-4-1 1,4 1-1,0 0-1,0 2 1,0 1 0,0 0 0,0 0 0,0-1-1,0 1 3,0-3-1,0 2 0,0-3 0,0 0 0,0-1 1,0 1-1,0-1 0,-3 1-2,3 0 0,-4 0 0,2-3 0,2 4-1,-2 0 1,0 0 0,2 1 2,0-2-3,-3 2 2,3 1-2,0 0 2,0 0 1,0-1-1,0 0 2,0 0-1,0-2 1,-1 2-1,-2-1 0,1 1 0,2-1 0,-5 2-1,4-1 1,1-1 0,-3 1 0,3 1-1,0 0 1,0 1 0,0 0 0,0 2-1,0-2 2,0 2-1,0-3 0,0 0 1,0 1 0,0-4 0,-3 1 1,2-2-1,-2 0 0,2 0 1,1 0-1,0 0-1,0 1 0,0 0 0,-3 2 0,3 1 0,0 2 3,0 1-3,0 0 1,0 0 1,0-1 2,0-2-4,0-3 0,3-2-1,-3-1-17,0-6-132</inkml:trace>
  <inkml:trace contextRef="#ctx0" brushRef="#br0" timeOffset="47224.74">9108 3723 30,'0'0'189,"0"0"-157,0-1-25,0-1 26,0 1 6,0-2-11,0 1-9,0-3 3,0 2 4,0-1 2,0 1 2,0 1-7,0 0-1,0 2-5,0 0-1,0 0-5,0 0-3,0 0-5,0 0 0,0 2-5,3 7-3,3 6 5,5 5 3,7 5 1,4 2-1,3 0 2,4-1-3,-1 0 0,1-3 0,-5-2-1,2 0-1,-2-5 1,-5 0-1,2-4 1,-4 0-1,-2-2-8,0-4-12,-1 0-21,-3-1-37,-9-5-50,-2 0-167</inkml:trace>
  <inkml:trace contextRef="#ctx0" brushRef="#br0" timeOffset="47436.75">9001 4031 229,'-2'-4'85,"2"-3"-81,0-4 10,8-1 34,17-4-17,3-7-20,16 0-2,3-3 2,9-2-1,1-1 0,4 2-4,-4 2-2,0 3-4,-11 7-12,-7 4-56,-17 3-123</inkml:trace>
  <inkml:trace contextRef="#ctx0" brushRef="#br0" timeOffset="48272.8">9815 3807 104,'2'-4'-62,"-2"1"378,0 1-315,0 1-4,0 1 23,0 0 5,0 5-29,0 7 1,0 2 11,0 4 1,0 0 2,0-1-1,0-2-2,0 0-3,0-2 2,0 0-6,0-4 2,0-1-4,0 0-8,0-3-33,-6-1-69,-5-4-115</inkml:trace>
  <inkml:trace contextRef="#ctx0" brushRef="#br0" timeOffset="48400.81">9657 3911 137,'11'1'220,"4"-1"-152,1 0-87,3-3 24,10-1 16,2-1-7,2-1-12,2 1-1,-3-1-3,-3 4-12,-3-4-37,-6 1-81</inkml:trace>
  <inkml:trace contextRef="#ctx0" brushRef="#br0" timeOffset="49068.86">9718 3873 397,'0'2'0,"0"2"-15,10 3 21,5 2 13,4 2-15,1-1-1,2-2-2,-5 1-1,1-3-3,-3-1 0,-7-2-4,-1 1-4,-2-1-12,-5 0-31,0-2-66,0-1-74</inkml:trace>
  <inkml:trace contextRef="#ctx0" brushRef="#br0" timeOffset="49248.87">9722 3991 102,'0'0'162,"0"-4"-156,0-2-1,10-3 25,1 1-16,4-2-12,-2 0 1,2-1 0,-1-1-2,1 0-2,-2 3-5,-1-1-20,5 1-25,-6 1-16,-1 0-10,3 2-6</inkml:trace>
  <inkml:trace contextRef="#ctx0" brushRef="#br0" timeOffset="49808.89">10140 3783 10,'-7'4'440,"-1"1"-431,-3 4-16,7 4 23,4 0 6,0 4-17,0-3-1,8 1-3,6-3-1,0-3 1,1-1-2,2-3 2,1-2-2,4-1 2,-1-2 0,5 0-3,1-1-15,-1-5-27,-4-5-50,-9-2-161</inkml:trace>
  <inkml:trace contextRef="#ctx0" brushRef="#br0" timeOffset="49960.9">10436 3770 151,'0'15'133,"-8"6"-19,-10 7-114,1 5 11,-1 2 26,-2 3-16,1 3-15,-2-3-1,2 0-3,2-1-5,3-4-11,10-4-11,4-6-19,0-6-57,0-7-175</inkml:trace>
  <inkml:trace contextRef="#ctx0" brushRef="#br0" timeOffset="51016.96">10718 3806 306,'0'9'32,"0"7"-34,0 2 25,0 1 17,0 2-21,0-3-11,0 0-2,0-1-4,0-3 2,0-5-2,-4 0 0,4-5-2,0-1 0,0-2-4,0-1-26,0 0-23,0-6-20,0-5-50,-4-2-36</inkml:trace>
  <inkml:trace contextRef="#ctx0" brushRef="#br0" timeOffset="51149.97">10600 3901 109,'-9'0'216,"4"0"-184,4 1-2,1 2 19,0-1-19,0 2-19,8 0 0,3 0 2,4-2-3,5 0-3,2-1-4,3 0 1,-1-1-1,-2 0-11,-1-4-21,1 1-31,0-2-41,-9-2-93</inkml:trace>
  <inkml:trace contextRef="#ctx0" brushRef="#br0" timeOffset="51331.99">10964 3839 251,'0'0'105,"-7"0"-98,-11 9 16,-4 2 7,-6 6-21,0 2-7,-5-1 0,2 1-1,0-2 0,3-2-1,4-3 0,6-4 0,8-3-1,3-4-5,3-1-12,1-1-11,2-8-49,1-6-45,0-1-14</inkml:trace>
  <inkml:trace contextRef="#ctx0" brushRef="#br0" timeOffset="51453.99">10618 3871 1,'0'6'290,"0"3"-243,0 2-22,12 2 23,4-1-11,2-1-19,4 2-4,2-3-6,4-3-1,-2-1-3,-1 1-3,-4-2-21,-6-2-69,-12-3-253</inkml:trace>
  <inkml:trace contextRef="#ctx0" brushRef="#br0" timeOffset="52045.03">11329 3765 34,'0'-3'30,"0"0"244,0 0-264,0 3 2,-7 0 39,0-1-21,-1 1-12,-6 0 1,-1 2-1,-6 6 2,-6 2 3,-2 4-4,3 0-2,5 5 0,3 2-8,4 1-1,6 0 3,5 0-1,3-1 0,0-4-4,7 0-3,7-4-2,5-1 2,5-5-2,5-1-1,-1-4 2,3-2 2,2 0-3,-10-2 1,4-5 1,-9-2-2,-7 0-4,-5-3 0,-6 4-1,0-2 1,-10 5 1,-18 2-1,-1 3-2,-11 4-6,1 9 2,0 5-2,10 3-7,5 5-36,2-1-72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0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832 806 6573,'-2'-5'469,"-1"0"1,0-1 0,0 1-1,0 0 1,0 0 0,-1 0 0,0 1-1,0 0 1,0-1 0,-1 1-1,-5-4 1,1 0-621,-32-34 213,2-3 0,-39-59-1,13 17-190,8 14-453,-114-113-1,137 155-852,-69-48-1,76 62-188,-1 1-1,0 1 1,-44-16-1,41 21 45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01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158 845 7405,'-1'0'205,"1"1"1,-1-1-1,0 0 0,1 1 1,-1-1-1,0 1 1,1-1-1,-1 0 0,0 0 1,1 1-1,-1-1 1,0 0-1,0 0 0,1 0 1,-1 0-1,0 0 1,0 0-1,1 0 1,-1 0-1,-1 0 0,-2-7-144,-1 1 0,1-1 0,0 0 0,1 0 0,0 0-1,0 0 1,0 0 0,1-1 0,-2-10 0,0 3-47,-25-92-2707,-28-207 0,49 263 881,3 1 0,1-77 0,5 67 476,-1 17 1153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01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0 756 9305,'0'0'24,"0"0"-16,0 0 48,0-11 104,0-46 48,10 28-132,-2-5 20,1-7 36,14-61-12,4-16-780,-15 56-124,3-2-432,-3 1-360,-1 1-881,8-50-1035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01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0 564 7185,'8'-20'112,"-2"-1"196,4-2 220,-1-3 160,14-31 328,-11 27-828,3-3-92,-1-1-52,5-2-4,19-40-96,-15 38-292,-2-2-476,6-3-516,0 0-1005,2-1-763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02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1 592 7713,'2'0'24,"4"-14"112,-2-2 248,13-28 616,-8 16-388,3-4-180,5-4-52,4-6-84,27-44-12,-19 41-264,-2-1-424,6 1-572,-1 1-968,-3 2-1773,31-30-523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1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1 7701,'-45'0'4528,"44"0"-4524,-1 1 1,0 0-1,0 0 0,1 0 1,-1 0-1,1 0 0,-1 0 1,1 0-1,-1 0 0,1 1 1,0-1-1,0 0 0,-1 1 1,1-1-1,0 1 0,0 0 1,1-1-1,-1 1 0,0 0 1,0-1-1,1 1 0,-1 0 1,1 0-1,0 0 0,-1 0 1,1 3-1,-6 50-174,7-54 112,-1-1 0,0 1 0,0-1-1,1 1 1,-1-1 0,0 1 0,1-1 0,-1 1 0,1-1 0,-1 1 0,0-1 0,1 0 0,-1 1 0,1-1 0,-1 0 0,1 1 0,-1-1-1,1 0 1,-1 0 0,1 1 0,0-1 0,-1 0 0,1 0 0,-1 0 0,1 0 0,-1 0 0,1 0 0,0 0 0,-1 0 0,1 0 0,-1 0-1,1 0 1,0 0 0,-1 0 0,1-1 0,-1 1 0,2 0 0,-1-1 6,0 1 0,0 0 0,0 0 0,0 0 0,0-1 0,0 1 0,0-1 0,0 1 0,0-1 0,0 1 1,0-1-1,0 0 0,-1 1 0,1-1 0,0 0 0,0 0 0,0 1 0,-1-1 0,1 0 0,-1 0 0,1 0 0,0 0 0,0-2 0,3-39 379,-22 42 634,14 0-1638,19 0-142,-15 0 809,0 1-1,1-1 1,-1 0-1,1 0 1,-1 0-1,1 0 1,-1 0-1,0 0 1,1 0-1,-1 0 1,1 0 0,-1 0-1,1 0 1,-1 0-1,0 0 1,1-1-1,-1 1 1,1 0-1,-1 0 1,0 0-1,1-1 1,-1 1-1,1 0 1,-1 0-1,0-1 1,1 1 0,-1 0-1,0-1 1,0 1-1,1 0 1,-1-1-1,0 1 1,0 0-1,1-1 1,-1 1-1,0-1 1,0 1-1,0 0 1,0-1 0,0 1-1,0-1 1,0 1-1,0-1 1,0 1-1,0 0 1,0-1-1,0 1 1,0-1-1,0 1 1,0-1-1,0 1 1,0 0-1,0-1 1,0 1 0,-1-1-1,1 1 1,0 0-1,0-1 1,-1 1-1,1 0 1,0-1-1,0 1 1,-1 0-1,1-1 1,0 1-1,-1 0 1,1 0 0,-1-1-1,1 1 1,-2-2-227,1 0 1,-1 1-1,1-1 1,-1 1 0,0-1-1,0 1 1,1 0-1,-1 0 1,0 0-1,0 0 1,0 0 0,0 0-1,-3 0 1,1 1-2024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27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65 6393,'-56'87'7596,"-92"153"-6017,139-226-1643,7-11 177,-1 1 0,1 0-1,0 0 1,0 0 0,0 0 0,0 0 0,1 1 0,-1-1 0,1 0-1,0 1 1,0 6 0,19 13-134,-11-16 53,1-1 0,0-1 0,0 1 0,1-1 1,0 0-1,0-1 0,0 0 0,1-1 0,9 4 0,35 18 50,6 12-262,-39-24 225,0 0 0,0-2 0,43 18 0,89 16 197,-148-44-229,-1 1 0,0-1 0,0 1 0,0 0-1,0 0 1,6 7 0,-7-7-8,0 0 1,1 1-1,0-1 1,0 0-1,0-1 0,0 1 1,0-1-1,6 3 0,8 0 7,-1 0 0,1-2 0,0 0-1,0-1 1,26 0 0,-36-1-30,1 1 0,-1-1 0,0 2 0,1-1 0,-1 1 0,0 0 0,-1 1 0,1 0-1,-1 0 1,1 1 0,-1 0 0,10 9 0,-16-14 49,-1 1 0,1-1 0,-1 0 0,1 0 0,-1 0 0,1 0 0,-1 0 0,1 0 0,-1 0 0,1 0 0,-1 0 0,1 0 0,-1 0 0,1 0 0,-1 0-1,1 0 1,-1 0 0,1 0 0,-1-1 0,1 1 0,-1 0 0,1 0 0,-1-1 0,1 1 0,-1 0 0,1-1 0,-1 1 0,0 0 0,1-1 0,-1 1 0,0-1 0,1 1 0,-1 0 0,0-1 0,1 1-1,-1-1 1,0 1 0,0-1 0,14-26-56,-9 16 122,27-54-183,36-106 0,-49 115 92,2 2-1,3 0 0,31-51 0,-55 105-2,0-1 0,1 1-1,-1 0 1,0 0-1,0-1 1,1 1-1,-1 0 1,0 0 0,0-1-1,0 1 1,0 0-1,0-1 1,0 1 0,1 0-1,-1-1 1,0 1-1,0 0 1,0-1 0,0 1-1,0 0 1,0-1-1,0 1 1,0 0-1,0-1 1,-1 1 0,1 0-1,0-1 1,0 1-1,0 0 1,0-1 0,0 1-1,0 0 1,-1-1-1,1 1 1,0 0 0,0 0-1,-1-1 1,1 1-1,0 0 1,0 0-1,-1 0 1,1-1 0,0 1-1,0 0 1,-1 0-1,1 0 1,0 0 0,-1-1-1,0 1 1,-24-3 19,-10-3 90,-42-40-90,51 29 148,-1 1 1,0 1-1,-1 2 0,0 1 1,-31-9-1,24 15-63,0 1 1,0 2 0,-1 2-1,-47 3 1,10-1 2721,69-2-2796,0-1-1,1 1 1,0-1 0,-1 0 0,1 0 0,0 0-1,0-1 1,0 1 0,0-1 0,0 0 0,1 0-1,-1 0 1,1 0 0,0 0 0,0-1 0,-3-3-1,-7-11-90,7 12 155,3 3-77,0 0-1,0-1 1,-1 1-1,1 0 1,-1 0-1,0 1 1,0-1-1,0 1 1,0-1-1,0 1 1,0 0-1,-1 0 1,1 0 0,-1 0-1,0 1 1,1 0-1,-1-1 1,0 1-1,0 1 1,0-1-1,0 0 1,-5 1-1,6-1-1724,-1-3 4369,1 1-2031,0 1-3470,1 1-2699,-2 1-3739,-1 0 5167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28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 6381,'0'4'356,"-1"0"1,1 0 0,-1-1 0,0 1-1,0 0 1,0 0 0,-3 3 0,-22 26 1498,1 0 0,1 2 0,-35 70 1,45-73-3829,0 0 0,-15 58 1,29-88 219,0-1-522,0 0-1986,0-1 1812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28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1 952,'27'0'8043,"-16"2"-7682,0 4 116,0-1 0,0 0 0,0-1 0,1 0 0,-1-1 0,1 0 0,0-1 0,14 1 0,-6-1-337,0 2-1,0 0 0,34 13 1,22 19 577,97 64 0,-58-32-391,-96-56-217,0 1-1,31 29 0,-35-29-94,1 0 1,0 0 0,27 15-1,-38-26-50,0 0-1,1 0 1,-1 0-1,0-1 1,1 0-1,-1 0 1,1 0-1,-1-1 1,1 0-1,7 0 1,-12 0-22,-1 0-693,0 0-980,0 0-1580,0 0 516,0 0-259,0 1 307,0 7 1245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15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10 0,'-16'3'8641,"25"1"-7662,-8-3-1013,0-1-1,0 0 1,-1 0 0,1 1 0,0-1 0,0 0 0,0 0 0,0 0 0,0 0 0,0 0 0,0 0 0,-1 0 0,1 0 0,0 0 0,0-1 0,0 1 0,0 0 0,0 0 0,0-1 0,-1 1 0,1-1 0,0 1 0,0-1 0,-1 1 0,1-1 0,0 1 0,-1-1 0,1 0 0,0 1 0,-1-1 0,1 0 0,-1 1 0,1-1 0,-1 0 0,1 0 0,-1-1 0,0 2 46,0 0 1,0 0-1,0 0 1,0 0-1,-1 0 0,1 0 1,0 1-1,0-1 1,0 0-1,0 0 1,0-1-1,-1 1 1,1 0-1,0 0 0,0 0 1,0 0-1,0 0 1,0 0-1,-1 0 1,1 0-1,0 0 1,0 0-1,0 0 0,0 0 1,0 0-1,0 0 1,0 0-1,-1-1 1,1 1-1,0 0 1,0 0-1,0 0 0,0 0 1,0 0-1,0 0 1,0-1-1,0 1 1,0 0-1,0 0 1,0 0-1,0 0 0,0 0 1,0-1-1,-11 28 234,7-14-225,1 1 0,0-1 0,-2 20 0,5-33-22,0 1 0,0-1-1,0 1 1,1-1 0,-1 1-1,0-1 1,0 1 0,1-1-1,-1 1 1,0-1 0,0 0-1,1 1 1,-1-1 0,0 1-1,1-1 1,-1 0 0,1 1-1,-1-1 1,1 0 0,-1 1-1,0-1 1,1 0 0,-1 0-1,1 1 1,-1-1 0,1 0 0,-1 0-1,1 0 1,0 0 0,-1 0-1,1 0 1,-1 0 0,1 0-1,-1 0 1,1 0 0,-1 0-1,1 0 1,-1 0 0,1 0-1,-1 0 1,1-1 0,-1 1-1,1 0 1,-1 0 0,1-1-1,-1 1 1,1 0 0,-1 0-1,0-1 1,2 0 0,15-9-105,-15 9 79,0 0 0,-1 0 0,1-1 0,-1 1 0,0 0-1,1-1 1,-1 1 0,0-1 0,0 0 0,0 1 0,0-1 0,0 0 0,-1 0 0,1 0 0,0 1 0,-1-1 0,1 0 0,-1 0 0,0 0 0,0 0 0,0-4-1,0 6 38,0-1-1,-1 0 0,0 1 0,1-1 1,-1 0-1,1 1 0,-1-1 0,1 1 1,-1-1-1,0 1 0,0-1 0,1 1 1,-1 0-1,0-1 0,0 1 0,1 0 1,-1 0-1,0-1 0,0 1 0,1 0 1,-1 0-1,0 0 0,0 0 0,0 0 1,0 0-1,1 0 0,-1 0 0,0 0 1,-1 1-1,1-1 12,0 0-1,0 0 1,0 0-1,0 0 1,-1 0-1,1 0 1,0 1-1,0-1 1,0 0-1,0 1 1,0-1-1,0 1 1,0-1 0,0 1-1,0-1 1,0 1-1,0 0 1,0-1-1,0 1 1,0 0-1,-1 1 1,2-1-59,-1-1 0,1 0 0,-1 1 0,1-1-1,-1 0 1,0 0 0,1 0 0,-1 0 0,1 1 0,-1-1 0,0 0 0,1 0 0,-1 0 0,1 0 0,-1 0-1,0-1 1,1 1 0,-1 0 0,1 0 0,-1 0 0,0 0 0,1-1 0,-1 1 0,0-1 0,-1-21-2774,2 21 2878,0 0 0,0-1 0,0 1 0,0 0 0,0-1 0,0 1 0,0 0-1,0-1 1,0 1 0,0 0 0,-1-1 0,1 1 0,-1 0 0,1 0 0,-1-1 0,1 1 0,-1 0 0,0 0 0,0 0 0,1 0-1,-1 0 1,0 0 0,0 0 0,0 0 0,0 0 0,0 0 0,0 0 0,0 1 0,-1-1 0,1 0 0,0 1 0,0-1-1,-1 1 1,1-1 0,0 1 0,-1 0 0,1 0 0,0-1 0,-1 1 0,1 0 0,0 0 0,-1 0 0,1 0 0,0 1 0,-2-1-1,-13 0 91,27 0-1052,27 0-1894,-37 0 3438,-1 0 232,-44 2 1422,41 2-2308,1-1 0,1 1 0,-1-1 1,0 1-1,1 0 0,0-1 0,0 1 1,0 0-1,0 0 0,0 0 0,1 0 0,0 0 1,0 0-1,0 7 0,0-10 3,1 0-15,0 0 0,-1 0-1,1-1 1,0 1-1,-1 0 1,1 0-1,0-1 1,0 1 0,0 0-1,0-1 1,0 1-1,0-1 1,0 1 0,-1-1-1,1 0 1,1 1-1,-1-1 1,0 0-1,0 0 1,0 0 0,0 1-1,0-1 1,0 0-1,1-1 1,0 2-50,0-1 0,-1 0 0,1 0 0,0 0 0,-1 0 0,1 0 0,-1 0 0,1 0 0,0 0 0,-1-1 0,1 1 0,-1-1 0,1 1 0,2-2 0,-3 1 78,-1 0 1,1 0 0,0-1 0,0 1 0,-1 0 0,1 0-1,-1-1 1,1 1 0,-1 0 0,1-1 0,-1 1 0,0-1-1,0 1 1,0 0 0,0-1 0,0 1 0,0-1 0,0 1-1,0-1 1,0 1 0,-1 0 0,1-1 0,-1 1 0,1 0-1,-1-1 1,-1-1 0,0 1 39,-1 1-1,1 0 1,-1 0 0,0 0-1,1 0 1,-1 1 0,0-1-1,0 1 1,1 0 0,-1-1-1,0 1 1,-5 1 0,7-1-76,0 1 0,1-1 0,-1 1 0,0 0 0,1-1 0,-1 1 0,0 0 0,1-1 0,-1 1 0,1 0 0,-1 0 0,1-1 0,0 1 0,-1 0 0,1 0 0,0 0 0,-1 0 0,1-1 0,0 1 0,0 0 0,0 0 0,0 0 0,0 0 0,0 0 0,0 0 0,0 0 0,0 1 0,47-2-2495,-46 0 2597,-1 0 118,0 0-42,0 0-15,0 0-47,-12 27-148,53-25-4475,-40-2 4486,0-1 1,0 1-1,0 0 1,0 0-1,0-1 1,0 1-1,0-1 0,0 1 1,0-1-1,0 1 1,0-1-1,0 1 0,0-1 1,-1 0-1,1 0 1,0 1-1,0-1 0,-1 0 1,1 0-1,-1 0 2,2-1-2,-2 1 58,1 0-1,-1 0 1,1 0-1,0 0 1,0 0-1,-1 0 1,1 1-1,0-1 0,0 0 1,0 0-1,0 1 1,0-1-1,0 0 1,0 1-1,0-1 1,0 1 0,0 0-1,0-1 1,0 1-1,0 0 1,2-1-1,-2 1 915,-1 0 900,0 0 170,0 0-1161,-3 1-721,0-1-1,0 1 1,0-1 0,0 1 0,1 0 0,-1 0-1,0 0 1,1 0 0,-1 1 0,-2 1 0,4-2-177,1-1 0,-1 0 1,0 1-1,1-1 0,-1 1 0,0-1 1,1 1-1,-1-1 0,1 1 1,-1 0-1,1-1 0,-1 1 1,1-1-1,-1 1 0,1 0 0,0 0 1,-1-1-1,1 1 0,0 0 1,0 0-1,-1-1 0,1 1 1,0 0-1,0 1 0,21 0-4258,-14-2 3606,4-7 155,-9 2 1857,-7 2 3636,4 3-4965,-1 0 0,0 0 1,1 0-1,-1 0 0,1 1 0,-1-1 0,0 0 0,1 1 0,-1-1 0,1 1 1,-1-1-1,1 1 0,-1 0 0,1 0 0,0 0 0,-1 0 0,1-1 0,0 2 1,0-1-1,-1 0 0,1 0 0,0 0 0,0 1 0,0-1 0,-1 2 0,2-1-859,0-2-112,0 0-310,0 0-228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6:39:38.90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4525 11421 46,'-13'-4'47,"2"1"162,0 0-209,7 1-2,4 1 15,0 1 10,0 0-23,11 2-4,11 9 11,9 5 7,3 6-4,4 2-3,5 3-1,1 1 2,0 1-2,-4-2-5,-4-1 2,-3-3-1,-5 0-1,-6-3 0,-2-4 0,-5-4-1,-4-5 0,-4-5-1,-4-2-1,-3 0-15,0-7-4,0-7 9,-17-5-14,-2-2-6,-5-4-5,-9-1-1,1-1 4,-7-3-8,-1-3 10,1 3-6,1-1-5,8 6 26,2 5 20,7 5 20,6 5 22,0 4 2,6 2-2,1 1-4,2 1-4,5 1-7,1 1-8,0-1-2,0 1-9,0 0-3,0-2-3,7-3 2,10-1 5,5-4 0,11-1-6,3-4 2,9-1-3,0-2 5,4 0-3,5 1-5,-1 2-2,0 2-1,-6-1-9,-3 2-8,-6 3-5,-9 2-4,-4 0-7,-12 3 3,-2 1 6,-7 3 5,-1 0 9,-3 0 4,0 0 1,0 3 7,0 2-1,-7 1 0,5-2-1,0-1 1,2 0-4,0-2 2,0-1 1,0 0-2,0 0 0,0 0 3,6 0 6,3-3 6,-2 0-2,4-2-5,-3 2-3,1 0-2,2 1-1,-4-2 1,-2 2 1,2-1 0,-3 1 0,2 2 2,0-1 1,-1-2 2,1 3 1,-2-1 0,3 0 2,1 1 2,-1 0-1,0 0-1,0 0 0,1 2 5,1 4 1,4 5-1,4 6 2,3 2-2,6 6 6,7 5-7,-2-1-5,8 1 2,1 1-2,-4-1-5,2-2 1,-5 0-3,2-6 0,-5-1 0,-3-2-1,-5-6 0,-3 2 0,-6-4-1,-4-3-6,-5-1-7,-4-2-32,0-4-43,-13-1-73</inkml:trace>
  <inkml:trace contextRef="#ctx0" brushRef="#br0" timeOffset="205.01">5240 11704 58,'-8'7'283,"3"-4"-258,1-1-28,2-2 9,2 0 23,0 0-21,0-1-9,15-6 11,4-5 6,8-4-1,2-5-4,6-3-2,-1-1-2,8 0-4,0 1-3,4 0-4,-5 4-10,1 2-26,-9 5-51,-12 5-85</inkml:trace>
  <inkml:trace contextRef="#ctx0" brushRef="#br0" timeOffset="759.04">5348 11264 22,'-2'4'88,"-1"-1"99,1-3-184,2 0-1,0 0 30,0 0-12,2 0-16,9-7 12,0-3 2,4-3-4,1-1-4,2-4-3,-3-2-3,3-2-1,-4 1-1,0-3-2,1 1 1,-4 1-1,2-2 1,-2 1-2,1 2 0,1 2 0,-3 4-6,-1 5 1,-3 3-7,-2 3-3,-1 4-10,-3 0-9,0 4 0,0 4 7,0 2-21,-3 0-27,-1 1 17,-2-2 16</inkml:trace>
  <inkml:trace contextRef="#ctx0" brushRef="#br0" timeOffset="1333.07">5604 10930 1,'0'-3'5,"7"-1"-7,-3 1 2,-4 0 4,0 1 39,0-1 11,0 2-50,0 0 7,0 1 21,0 0 3,0 0-15,0 0-5,0 0 1,0 0 4,0 0 1,0 0-3,0 0 0,0 0 1,0 0-5,2 0-1,0 0-5,1 0-2,3 1 0,2 5 5,3 1-1,4 3-5,3 4 1,6 4 1,1 4 2,5 2-6,5 3 11,-3-1-10,4 0 3,-4-2-4,2-2-4,-8 0 4,0-3-3,-2-4 3,-6 1-3,-1-6 1,-6-1 0,0-2 2,-4-2 0,0-3 2,-7 0-3,0-1 0,0-1 1,0 0-1,0 0 6,0 0-2,0 0-7,-7 0-4,4 0 3,-4-3 0,6 2 0,-2 0-1,-1 1 3,4 0 0,0 0 0,0 0 1,0 0-2,0 0-1,0 0 0,0 0 0,0 0 2,0 0 0,0 0 0,0 0 0,-4 0 0,-3 2 1,3 1 0,-3 0 0,-3 2 1,-1-2-1,-3 3 0,-1 0-2,-5 1 2,-6 2 1,-2-2-1,-5 1 0,-5 1 3,-1-2-2,-5-2 2,1-1-2,1 0 1,5-3-2,9-1-1,7 0 0,7 0-1,7-1-2,7-3-7,0 2-21,8 0-33,15 0-61,-8 2-131</inkml:trace>
  <inkml:trace contextRef="#ctx0" brushRef="#br0" timeOffset="10511.64">8360 8061 3,'4'6'26,"-4"-1"46,0-2-8,0 2-28,0-4 7,0 0-15,0 1-11,0-1-1,0-1 0,0 0 8,0 0-1,0 0-1,0 0-1,0 0 2,0 0 1,0 0-3,0 0-3,0 0-1,0 0-3,0 0-7,-4-1-3,-2-2-2,2 2-3,-6-4 2,2 2 0,-3-3-2,4 0 1,-4-3 0,1 1 0,0 0 0,-1-1 1,3 1-2,1 1 1,-4-1 0,2 1 0,1-1 0,-3 2 1,0-2-1,0 2 0,0-3-1,1 2 1,-4-1 0,3 2-1,0 0 2,0-1-1,1 4 0,-1-3 0,4 1 0,-3 1 0,6 0 0,-4 0 0,6 2 0,-3-3 0,1 2-1,4-1-1,0 0 0,-2 1 0,2-3 1,0 0-1,0 0 2,-3-1 0,2 1 0,-2-1 1,-1-1-1,0 2 1,-2 1-1,2-2-1,3 3 1,1-1-1,0 0 0,0 0-1,0 1 2,0-2-2,0 1 1,4-3-1,3 2 1,0 1 1,1-2 0,-2 2 0,1-1-1,4 1 1,0-1-1,0 3 0,6-2 0,-2 1-1,3 1 1,-3-1 0,-2 2 1,1-1-2,-6 2 1,-5 0 0,-2 0 1,2 1 1,-3 0 0,0 0 1,0 0 1,0 0 1,0-2 0,0 0-4,-4 0-3,-7 0 1,-3-3-1,1-1 1,1 0 0,-2-2 2,-1 1 0,6-1-1,-2 2 1,3-1-1,1 2 1,0 0 0,3-1-1,4 0-1,0-1 1,0-1-2,0 0 0,0 0 3,4-3-2,4 1-1,3-1 2,1-1 1,-3 1 0,-3 1 0,-2 3 0,-1 4 0,-3 0 0,4 2 0,-4 1 0,4 0 0,-1 0-2,1 0-2,0 0 4,0 0-1,6 1 1,-4-1 0,5 2 0,-3-2 1,2 0 0,1 0 1,-3-2-1,-1-1 1,-1-2 0,1 0 0,-3-3-1,-4 1-1,0-3 0,0 2-1,0-2-2,-4 1 0,-7 1 1,1 0 0,-4 2 1,-1-1 1,1 1 0,0 3 0,3-2 0,-3 0 1,3 2-1,0-1-1,2 0 0,2 1 1,2-1 0,5 2 0,0-3 0,0 1-5,0-4 1,4 1 0,7-2 2,2-1 3,-2-1-2,1 0 1,2 0 0,-3 1 0,-3-2 1,1 5-1,-6-2-1,1 3 1,-4 0 1,0 1-1,0 0 0,0 2 3,1 1-2,2 1-1,-3 1 0,0 0-1,0 0-3,0 0 1,4 0-2,3 0 4,3-2 2,4 1-1,-1-4 0,3 3 0,2-4 1,-4 1-1,0-1 0,-2 0 0,-1-1 0,-1 0 1,3-1-1,-5-1 0,-1 3 0,-3-1 0,-1 1 1,1 1-1,-4 1 0,1-1-1,2 1 1,-3 2 0,0 0 0,0 2 0,0 0 0,0 0-3,0 0-2,3 0-2,1 0 5,3 0-1,3 0 1,1 0-1,3-1 1,-2-1 1,2-2-1,-1 0 0,-1-1 1,-2 1 0,2-1 0,-2 1 2,-4 1-3,-2 1 1,-1 2-1,-3 0-5,0 0 6,0 0 2,0 5-2,4 4 0,0 3 2,-4-1-1,3 0 0,-2 2 0,-1-1 0,3-1 1,-2 1-1,2 0 0,0 0 0,-3-1 0,0 0-1,0-3 1,0 0 0,0-2 0,0-1 1,0 1-1,-3 0-1,3-2 1,-4 2 0,4 0-1,0 1 1,0 0 0,0-2-2,0-1-2,4-1 0,7-1 1,-1 0-1,4 2 2,-3-3 0,0 2 2,-3 0 0,2-2 0,-3 3 0,-1-1 1,0 2-1,3 1 1,-2 4 2,-3 0-3,3 2 1,-3 2-1,3 0 0,0-3 1,-2 0-1,0 0 0,-1 0 1,-1-3-2,-3 0 3,0 0-1,0-3 1,0 0 0,0 1-1,-5-1-1,1 2 1,0-1-1,0-1 0,1 1 0,-1 1-1,4-2 1,0 1 0,0 2-1,0-3 1,0 1 0,1 1 0,9-1 1,-2 1 0,1-1-1,-2 0 1,-2 1 1,-2-1 0,0-1-1,-3 3 1,0-1 0,0 1 0,0 2 0,0-3 0,0 2 0,0-1 1,0-1 2,0 2-4,0-1 0,0 0 0,0-1-1,4-1 1,-4 3 0,4-2 0,-4 0 0,3 0-1,-3 0 2,0 1 0,0-1-1,0-1 0,-3 2-1,3-1 0,0-4 0,0 2-1,0 1 0,0-1 0,0 1 1,0-1-1,3-2 1,-2 2 0,5-2 0,-6 3 1,1-1 0,-1 1 1,0 2-1,-8 1 3,-6 1-2,-1 1-2,-1 0 3,0-2-1,-2 2 2,0-1 1,1-1-2,-1-2 0,3 0 1,2-3 0,-2-1-2,1-2 2,-3-1 2,-2 0-3,-5-1 1,1-3-3,-5-3 1,4-2-2,-2 3 0,4-1-1,6 2 0,4 2 1,6 1-1,5 2-2,1 0-23,0 0-40,0 5-6,7 2-53</inkml:trace>
  <inkml:trace contextRef="#ctx0" brushRef="#br0" timeOffset="11215.66">8393 7993 240,'0'0'38,"0"0"-43,0 0 11,0 0 27,0 7-10,7 5 0,-7 4-11,1 3-4,-1 2 4,0-1 0,0 3-3,0-3 1,0-2-2,0 0 0,0-1 0,-1-3-2,1 0-2,0-2-1,0-4-2,0-2 2,0-3-3,0-2-2,0-1 1,0 0 1,0 0-1,0-5-7,0-7-3,0-2 5,0-4-2,0-2-10,1-2 0,6 0-3,-3-2 2,3-1 11,0 3 1,-5 4 6,2 2 1,-2 4 1,3 2 0,-1 2 2,-1 3 1,-3 2 0,0 2 0,0-1 5,0 2 0,0 0-1,0 0-3,4 2 1,0 6 3,-1 2 1,1 3 2,-4 2-6,0 3 2,0 1-2,0 0-1,0-1-1,0 0 0,0-2 1,0-2-1,0-1-4,0-3 0,0 0 0,0-2 0,4 2 0,-1-2 0,3 2 0,-2-2 2,0-2-2,1 0 0,-3-3 0,-2 1 1,2-2 0,-2-2 0,0 0 1,0 0 2,0 0-1,0 0 3,0 0-2,0 0-1,0 0 0,0 0-2,0 0 3,-2-2 1,-2 2 1,-3 0 0,-3 0-2,-4 0-1,-4 6-2,3-2 1,-5 1 2,2-1-1,4 0 2,-1-3 0,1 0-2,3-1 0,0 0-1,3-1-2,1-4 0,3-1 0,4-1-3,0 0-3,4 0-3,15 0-13,6 1-33,1 2-65</inkml:trace>
  <inkml:trace contextRef="#ctx0" brushRef="#br0" timeOffset="12195.71">7719 7171 109,'-2'-2'32,"-3"-1"11,4 0 4,-2 1-16,3-2-14,0 1 1,0 0 1,0 1 0,0 0 5,0 2-6,0 0-4,0 0-1,0 0 1,0 4-9,0 8 1,0 7 3,0 10-1,0 7-2,9 8 4,0 8-4,4 7-1,-1 8-1,5 4-1,-7 2-1,5 2-1,-6-2 0,0-2 1,-5 0-1,0-5-1,2-4 1,-2-5 1,0-3-2,2-7 1,1-4-1,0-1 1,-2-4-1,5-6-3,-3-1-4,-3-5-6,0-5-4,-1-7-4,1-5-8,0-6-20,0-3-44,1-11-64</inkml:trace>
  <inkml:trace contextRef="#ctx0" brushRef="#br0" timeOffset="12779.76">7694 7109 201,'-8'-1'30,"4"-1"-29,0 1 17,4-1 27,0 0-20,0 1-10,0 0-4,0-3-3,0-1 1,0 1-7,4-2 6,11-1-1,9 0 4,5-1-1,6 2-4,15-3 2,11 2 0,11-1 0,14-1 10,7 1-11,11-1-3,3 1-2,7 4 2,0 0-2,4 0 0,0 3-1,-3 1-1,-1 0-5,-4 0-3,-10 0-5,-10 0-1,-13 0 2,-15 0 5,-13-1-1,-13 0 1,-17-1 4,-6 2 1,-12 0 1,-1 0-10,0 2-6,-5 5-3,-6 1-24,-2 0-48,-2 1-38</inkml:trace>
  <inkml:trace contextRef="#ctx0" brushRef="#br0" timeOffset="13231.78">9589 7038 165,'0'0'0,"0"0"7,0 0 36,0 1-7,0 3-19,0 3-10,-4 1 9,-2 5 7,-1 2-3,0 4 2,0 1 2,-1 5-6,-1 1 2,3 7-7,-3 5 5,5 3-7,-3 9-2,3 5-4,0 6 1,-6 4 0,2 0-2,-1 1 2,-4-3 1,-4-1-1,-1-1-2,0-6 4,1-3-1,2-4 0,4-5 0,6-5-3,3-6-1,0-5-2,2-3 0,0-6 0,0 0 0,0-5-1,6-1 2,-3-2 0,1-1-2,-3-3 1,2-2 0,-3 0 1,0-4 1,0 2 1,0-2-1,0 0 3,0 0-3,-4 0-3,1 0 0,2-2 1,1 1-2,0 0 0,0-1 0,0 1 1,0 1-2,0-1 0,0 1 0,0 0-1,0 0 1,0 0 1,0 0-4,0 0-3,0 0 1,0 0-1,0 0-4,0 0-8,-7 0-12,5 0-30,-7 0-57,5 0-107</inkml:trace>
  <inkml:trace contextRef="#ctx0" brushRef="#br0" timeOffset="13348.77">9296 8379 40,'-10'1'-7</inkml:trace>
  <inkml:trace contextRef="#ctx0" brushRef="#br0" timeOffset="13775.81">7915 8553 53,'-17'2'74,"2"0"-66,4-2 45,-3 1 23,9-1-27,-2 0-3,7 0-3,-2 0-6,2 0-11,0 0-10,4 0-8,16-1 9,13-3 5,13-2-7,11 0 0,10-3-3,12 2 1,7 1-2,4-2-2,10 1-1,-1-3-3,5 2-1,6-2 1,-3 0-1,4 3-2,-4-2-1,-6 4 0,-8-1-4,-11 2-5,-18 4-4,-18 0-9,-18 0-1,-10 0-20,-14 5-11,-4 1-4,-4-3-44,-21 0-207</inkml:trace>
  <inkml:trace contextRef="#ctx0" brushRef="#br0" timeOffset="17408">5989 10927 100,'0'0'121,"0"0"-102,0 0-3,0 0 17,4 0-9,0-6-9,0 0 2,2-1-1,-1-2-4,5 0-3,1-4-1,2-2-6,-1 0 0,6-3 0,-3-1-4,5-3 2,-1-1-5,4-1-35,-5-5-69,-7 2-85</inkml:trace>
  <inkml:trace contextRef="#ctx0" brushRef="#br0" timeOffset="17581.02">6323 10457 16,'0'2'249,"0"-2"-235,0 0-38,3 0 15,3-3 23,8-4-12,1-2-2,0-2-17,-2-2-38,2-2-19,-4-2-8</inkml:trace>
  <inkml:trace contextRef="#ctx0" brushRef="#br0" timeOffset="17720.03">6667 10105 96,'0'-4'141,"0"1"-135,0-3-8,5 1 1,-1 0-47,-4-2-84</inkml:trace>
  <inkml:trace contextRef="#ctx0" brushRef="#br0" timeOffset="17864.04">6846 9912 74,'0'-2'299,"0"-2"-275,0 0-41,0-1 18,0-1 6,0-4-11,11 0-19,0-4-32,3-1-36,-6-2-30</inkml:trace>
  <inkml:trace contextRef="#ctx0" brushRef="#br0" timeOffset="18000.05">7107 9617 7,'1'-4'-7,"2"1"252,-3-1-184,3 1-63,1-2 2,0-2 6,3-2-5,-1 0-2,3-4-2,4 0-20,-1 0-40,2-3-48,-1-1 12</inkml:trace>
  <inkml:trace contextRef="#ctx0" brushRef="#br0" timeOffset="18136.05">7390 9329 40,'10'-5'153,"-6"-1"-43,-1-1-110,2 1 3,2-2 11,2-1-10,2 0-5,0-3-2,4 0-19,-1-2-35,-6 3-88</inkml:trace>
  <inkml:trace contextRef="#ctx0" brushRef="#br0" timeOffset="18258.06">7621 9086 88,'12'-12'70,"2"1"-71,-1 0 1,-2 0 1,4-4-29,-7 1-60</inkml:trace>
  <inkml:trace contextRef="#ctx0" brushRef="#br0" timeOffset="18379.07">7903 8866 0,'12'-6'166,"-1"-1"-149,0 0-19,1-2 1,-3-1-28,-7-2-122</inkml:trace>
  <inkml:trace contextRef="#ctx0" brushRef="#br0" timeOffset="18992.09">7621 9121 45,'11'-5'19,"0"-6"136,4-4-146,5-7 11,6-3 35,2-5-28,9-3-16,8-4-3,2-2 4,6-2-9,-3 0-2,2 1-1,-1 2-1,-7 5-9,-5 3-23,-13 7-38,-11 5-63</inkml:trace>
  <inkml:trace contextRef="#ctx0" brushRef="#br0" timeOffset="36416.11">7222 8399 30,'0'0'38,"0"0"43,0 0 1,0 0-46,0 0-22,0 0 2,0 0-4,0 0-3,0 0 1,0 0 8,0 0 5,0 0-1,0 0-2,0 0 1,0 0-1,0-1-4,-1 1-2,-2 0-3,3 0-2,0 0-2,0 0-2,0 0-2,0 0-1,0 0-1,0 0-1,0 0 1,0 0 0,0 0 0,0 0 4,0 0-5,0 0 2,0 0 0,0 0 0,0 0-2,0 0 0,0 1 0,0 1 2,0 3 0,7 1 1,4 0-3,0 4 2,0-1-1,2 3 1,2 0-1,-1 1 2,5 2-1,1 1 1,2-1 0,3 1 0,-4-1-1,2 2 0,1-2-1,1 1 1,-1 1-1,5-1 1,-4 0-1,4 1 0,-1 0 0,1 2 0,-1-2 0,1 2 0,-1-2-1,6 0 1,0-1 1,-1-1-1,2 0 0,-3-2 1,1 0-1,-2 1 1,-1 1 3,1-2-3,-2 1 1,3 0-1,-3 1 0,-1-2 0,1 2 1,-1-2-1,1 2-3,-3-2 3,-2-1-2,0 1 1,2-2 0,-1 1 0,-2 1 0,1-2-1,-4 0 1,-1 0 0,-1-3 0,-4 3 2,3-3-1,-6 1 1,0 2 0,1 0 1,-1 1-1,1 1 1,0-4-2,-1 1 1,-1-1-2,1 0 0,-1-3 0,1 1 1,-4 2-1,4-1 2,-4 0 0,4-2 2,-3-1-4,1 2 3,-3-1-1,-1-1 1,-1-1-3,0 0 2,-1 1-1,-3-5 0,0 1-2,0 0 1,0-1 0,0 0 2,0 0-2,0 0 0,-10-2-10,-2-5-12,-5-3-18,-5-2-45,-13-1-104</inkml:trace>
  <inkml:trace contextRef="#ctx0" brushRef="#br0" timeOffset="37757.19">7232 8436 21,'0'0'1,"0"0"3,0 0-3,0 0 1,0 0 76,-7 0-20,3 0-57,-3 0 3,0-1 18,3-2 0,-3 1 0,3-1 3,4-1 4,-2 1-9,2 1-2,0 0 3,-4 1 4,4 0 0,0 1-1,0 0-6,0 0-7,0 0-3,0 0-2,0 0-3,0 0-1,0 0-1,0 4 0,8 2 3,5 2 4,2 1-1,6 0 0,-4 4-1,9 0 2,3 2-1,-1 0 2,5 3-1,-2-1-2,-1 2 0,1 2-2,1-2 0,-3 2 0,3-1 0,-3-1-1,-1-1 1,-2 0 0,1-3-1,2 0-2,-1-2 2,-2 0 1,3-2-1,2 2 2,-4-3-5,4 3 2,-2-4-1,-5 2 0,2 1 1,-6-1 0,-1 2-1,1-2 2,-2 2-2,-3-3-2,3 0 3,-3-2-2,-2 1 1,2-1 1,-1 1-2,1-1 1,-2 0 0,2-1-1,0 0 4,3 1 0,-1-1 1,4 1-1,-7 0-2,1 2 0,-1-1 1,-2 2-1,2 0-1,-1-1 2,-2 0-1,-3 0-1,2-2-1,-3-1 0,1-1 0,-2-1 1,-1-1-1,1 0-1,-2-2 1,6 2-1,-2-1 1,-1 2 1,4 1-1,-3 0 1,1 1-2,-2 2 2,1-2 0,-1 2 0,0-1 0,0-1 0,-3 0 0,0-1-1,2 1 0,-3-1 0,1-2 0,3 0 0,-3 1 0,3 0-1,1 0 1,2 0 0,-2 1 1,3 0-1,-2 1 1,2 1-1,-3-1 0,-1 1 1,4 1-1,-5 0 1,1-1-1,-1-1 0,3 1 0,-2-1-1,4-1 1,-4 1 0,3-3-1,-3 0 1,1 1 0,-1-1 0,7-1 0,-6 1 0,0 0 0,1 0 0,-2 1 1,1-1-1,2 0 0,-6 0 0,0-2 0,-1 0 0,1-2 0,0 1-1,-1-1 1,-3 0-2,1 0 0,2 0 0,-3-1-11,0-5-5,0-3-19,-8-1-48,-21 0-117</inkml:trace>
  <inkml:trace contextRef="#ctx0" brushRef="#br0" timeOffset="39180.3">7868 8911 1,'4'-2'2,"3"-1"3,0 1-4,-1 1 1,-2 0 74,-4-2 2,0 3-75,0-1 22,0 0 23,2-1-27,1 1-12,-3 0 6,0 0 8,0 1-2,0-1-7,0 1 2,-5 0-4,-1 0-5,-1 0 3,3 0-3,-3 0 0,-1 3-6,-2 2 1,2 3-2,-1 1 1,-3-1-1,1 5-1,-7 0 2,0 3 0,-3-1-1,-4 3 1,0-1 0,-7 4 0,1 0 1,-3 1-1,-5 2 0,-3-1-1,-2 1-1,-2 1 1,-3-2-1,6 1-1,0-4-8,11-3 0,11-4-4,10-6-13,11-2-44,0-5-85</inkml:trace>
  <inkml:trace contextRef="#ctx0" brushRef="#br0" timeOffset="39785.32">7373 9404 24,'0'0'-2,"0"0"5,0 0 62,0 0 89,-2 0-147,-4 1 0,2 1 23,-3 2-6,3 2-11,-3 1 1,-3 3-5,2 0-1,-2 3-4,-1 2-1,0 2-5,-3 2 1,-3 1-3,-2 1-7,1 1-8,-4-1-8,-2 2-35,-1-3 5,4-1-4,-5-4-30</inkml:trace>
  <inkml:trace contextRef="#ctx0" brushRef="#br0" timeOffset="40002.33">6969 9805 33,'-22'18'-9,"-3"1"-13,6 0 26,-2 0 15,0 1-6,0-2-12,-1 0-2,2-1 2,2-1 3,3-1 9,0-1-3,0 0-2,2 1-2,-2-1-1,1-1-5,-1 2-1,-1 1-16,4-2-20</inkml:trace>
  <inkml:trace contextRef="#ctx0" brushRef="#br0" timeOffset="40153.34">6526 10275 97,'-19'16'104,"-2"2"-107,-1 0 8,2 1 18,1 0-9,-2 1-11,2 1-3,2 2-5,-1-3-12,4-1-21,4-2-25,-1-3-19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15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1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1 2216,'-21'0'3683,"15"1"-5930,6 2 2171,-1 0-1,1 0 0,-1 0 0,0-1 1,0 1-1,0 0 0,0-1 1,0 1-1,-1 0 0,1-1 1,-1 0-1,0 1 0,0-1 0,1 0 1,-1 0-1,-1 0 0,-2 2 1,-1-1-1716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18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4492,'-3'0'68,"-3"16"120,3-16-196,3 8 52,-3-8-40,1 8-28,-2 0-460,1-8-180,3 8-576,0-2-492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41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0,'6'0'0,"-6"0"0,0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2:05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53 4672,'0'0'199,"0"0"326,0 0 13,0 0-17,0 0-69,0 0-35,0 0-44,-3 15 1581,3-5-1948,-1-6-7,1-1 1,0 1-1,0 0 1,0 0-1,0 0 1,1 0-1,-1 0 1,1 0-1,0 0 1,1 0-1,-1-1 1,0 1-1,1 0 1,0-1-1,0 1 1,0-1-1,4 5 1,-6-8 5,1 1 0,-1-1 0,1 0 0,-1 1 0,1-1 1,-1 0-1,1 1 0,-1-1 0,1 0 0,-1 0 0,1 1 1,0-1-1,-1 0 0,1 0 0,-1 0 0,1 0 0,0 0 0,-1 0 1,1 0-1,-1 0 0,1 0 0,0 0 0,-1 0 0,1 0 1,-1 0-1,1-1 0,-1 1 0,1 0 0,-1 0 0,1-1 1,0 1-1,-1 0 0,0-1 0,1 1 0,-1 0 0,1-1 1,-1 1-1,1-1 0,-1 1 0,0-1 0,1 1 0,-1-1 1,0 1-1,1-1 0,-1 1 0,0-1 0,0 1 0,0-1 1,1 1-1,-1-1 0,0 0 0,0 1 0,0-1 0,0 0 1,9-39 30,-8 33 108,-1 0 0,1 0 0,-1 0 0,0 0 0,-1-1-1,0 1 1,-2-11 0,2 16-99,0 0 0,0 1 0,0-1-1,0 0 1,0 0 0,-1 0 0,1 1 0,0-1-1,-1 0 1,1 1 0,-1 0 0,0-1 0,0 1-1,1 0 1,-1 0 0,0 0 0,0 0 0,0 0-1,0 0 1,0 0 0,0 1 0,0-1 0,0 1-1,0-1 1,-1 1 0,1 0 0,0 0 0,0 0-1,-3 0 1,5 1-49,-1-1 0,0 1 0,0 0 1,1-1-1,-1 1 0,0-1 0,1 1 0,-1 0 0,1 0 0,-1-1 0,1 1 1,-1 0-1,1 0 0,0-1 0,-1 1 0,1 0 0,0 0 0,-1 0 0,1 0 1,0 0-1,0 0 0,0 0 0,0-1 0,0 1 0,0 1 0,-1 26-141,1-28 130,0 1-50,0-1 8,13-1-675,12-1 21,-24 1 716,-1 1 0,1 0 0,0 0 0,-1-1 0,1 1 0,-1-1-1,1 1 1,0 0 0,-1-1 0,1 1 0,-1-1 0,1 1 0,-1-1-1,1 0 1,-1 1 0,0-1 0,1 1 0,-1-1 0,0 0-1,1 1 1,-1-1 0,0 0 0,0 0 0,0 1 0,1-1 0,-1 0-1,0 1 1,0-1 0,0-1 0,0 1-57,0 1-114,0 0-84,-37 0-8216,29 0 6617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13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71 3832,'-2'6'25,"0"0"0,0 0 0,0 0-1,1 1 1,0-1 0,0 0 0,1 1-1,0 11 1,0-18-24,0 1 1,1-1-1,-1 1 0,0-1 0,1 1 1,-1-1-1,1 1 0,-1-1 0,0 0 1,1 1-1,-1-1 0,1 1 0,0-1 0,-1 0 1,1 0-1,-1 1 0,1-1 0,-1 0 1,1 0-1,0 0 0,-1 0 0,1 1 1,-1-1-1,1 0 0,0 0 0,-1 0 1,1 0-1,0-1 0,-1 1 0,1 0 1,0 0-1,19-3 56,-15 0-81,-1 0 1,0 0-1,0-1 1,0 1-1,0-1 1,0 0-1,-1 0 1,0 0-1,0 0 1,0-1-1,0 1 0,3-9 1,-2 5 324,-1 1 0,0-1 0,0 0 0,0 0 0,-1 0-1,-1 0 1,2-12 0,-3 19-280,0 1 0,0-1 0,-1 1 0,1-1 0,0 1 0,0-1-1,-1 1 1,1-1 0,0 1 0,-1 0 0,1-1 0,-1 1 0,1 0 0,0-1 0,-1 1-1,1 0 1,-1-1 0,1 1 0,-1 0 0,1 0 0,-1 0 0,1-1 0,-1 1-1,1 0 1,-1 0 0,1 0 0,-1 0 0,1 0 0,-1 0 0,1 0 0,-1 0 0,1 0-1,-1 0 1,1 0 0,-1 0 0,1 1 0,-1-1 0,1 0 0,-1 0 0,1 0 0,-1 1-1,-1-1-6,0 1-1,0 0 0,0-1 0,0 1 0,0 0 1,1 0-1,-1 0 0,0 0 0,1 0 0,-1 1 1,0-1-1,-1 2 0,-1 2-18,-2 2-18,1 1 1,-1-1-1,2 1 0,-1 0 1,1 0-1,0 0 1,0 1-1,1 0 0,0-1 1,-1 13-1,33-22-3211,-26-2 2810,-1-1 0,0 1 0,1 0 1,-1 0-1,0-1 0,-1 0 0,1 1 1,1-6-1,-2-2 424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5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13 906 5440,'-12'23'1382,"27"-27"729,32-31-46,134-146-61,218-216-1277,-382 381-714,308-273 130,-316 283 146,-7 8 262,-13 18 417,1-3-1145,-74 149 368,-87 214-573,120-261-2875,18-34-3341,9-23 1128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6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9833,'0'-12'-40,"0"8"200,12 4 108,0 0 68,-1 0 20,4 0-196,30 20-60,-21-11-56,2 0 4,4 1-68,-1-1-328,36 6-1784,-36-11 116,7-4-1033,-1 0 161,4-8 2076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6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0 5068,'-1'28'1154,"-7"-4"-19,-20 44 1,-6 13-257,23-53-615,4-14-196,1 0-1,0 0 0,1 1 0,1 0 1,0 0-1,1 0 0,-1 19 0,6-35-48,-1 1 0,1 0-1,-1-1 1,1 0 0,-1 1-1,1-1 1,-1 0 0,0 0-1,0 0 1,1 0 0,-1 0-1,0 0 1,0 0 0,1-1-1,50-72 9,-39 52-78,2 0 0,0 1 0,2 1 0,30-29 0,-43 104 2028,-4-45-1922,2 18 403,5-23-225,8-14-115,17-20-157,-22 17-15,1 2 1,1-1-1,0 2 1,0-1 0,1 2-1,0 0 1,15-7-1,-28 15 57,1 0 0,-1-1 0,1 1-1,-1 0 1,1 0 0,-1 0-1,1 0 1,-1 0 0,1 0 0,0 0-1,-1 0 1,1 0 0,-1 0-1,1 0 1,-1 0 0,1 0 0,-1 1-1,1-1 1,-1 0 0,0 0-1,1 0 1,-1 1 0,1-1 0,-1 0-1,1 1 1,-1-1 0,0 0-1,1 1 1,-1-1 0,0 0 0,1 2-1,5 19 321,-9 27 509,-8 55-258,8-33-3350,3-69 2624,0 0 1,0-1-1,0 1 1,0 0-1,1-1 0,-1 1 1,0 0-1,0-1 1,0 1-1,0 0 1,1-1-1,-1 1 1,0 0-1,1-1 0,-1 1 1,0-1-1,1 1 1,-1 0-1,1-1 1,-1 1-1,1-1 1,-1 0-1,1 1 1,0-1-1,-1 1 0,1-1 1,-1 0-1,1 1 1,0-1-1,-1 0 1,1 0-1,0 1 1,0-1-1,25-2-4698,-6-6 3213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418 0 5569,'-18'11'1500,"-7"21"-509,2 2 0,1 0 0,-19 40 0,-48 118 841,77-165-1601,-15 35 299,-108 262-121,129-287-790,11-30 113,10-20 53,184-244-516,-196 254 749,26-29-231,-28 32 211,-1-1 1,1 1-1,-1-1 0,1 0 1,-1 1-1,1-1 0,0 1 1,-1-1-1,1 1 1,0 0-1,-1-1 0,1 1 1,0 0-1,0-1 1,-1 1-1,1 0 0,0 0 1,0 0-1,0 0 1,-1 0-1,1 0 0,0 0 1,0 0-1,0 0 0,-1 0 1,1 0-1,0 0 1,0 0-1,0 1 0,-1-1 1,1 0-1,0 1 1,-1-1-1,1 0 0,0 1 1,-1-1-1,1 1 1,0-1-1,-1 1 0,1 0 1,-1-1-1,1 1 0,-1-1 1,1 1-1,-1 0 1,1-1-1,-1 1 0,0 1 1,5 10 190,0 1 0,-1-1 0,-1 1 0,0 0 0,-1 0 0,0 0 0,-1 1 0,-1-1 0,0 0 0,-1 0 1,0 1-1,-1-1 0,0 0 0,-1 0 0,-1 0 0,0-1 0,-7 15 0,5-14-13,0 0 0,-1-1 0,-1 1 0,0-2 0,0 1 0,-1-1 0,-1 0 0,0-1 0,0 0 0,-1-1 0,0 0 0,-1-1-1,0 0 1,0-1 0,-18 8 0,26-13-318,1-1 0,0 0 0,-1 0 0,1-1 0,-1 1 0,1-1 0,-1 0 0,1 0 0,-1 0 0,1 0 0,-1 0 0,1-1 0,-1 1 0,1-1 0,0 0 0,-1 0 0,1-1 0,0 1 0,0-1-1,0 1 1,0-1 0,0 0 0,0 0 0,0 0 0,0-1 0,1 1 0,-1-1 0,1 1 0,0-1 0,0 0 0,0 0 0,0 0 0,0 0 0,-1-5 0,-1 1-791,0-1-1,1 1 1,1 0 0,-1-1-1,1 1 1,0-1 0,1 0-1,0 0 1,0 1 0,1-1 0,0 0-1,0 0 1,2-12 0,8 0 586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774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196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232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4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74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56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78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2477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00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5239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901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EDE42-1113-40F1-B56A-CFE861AB3F25}" type="datetimeFigureOut">
              <a:rPr lang="de-DE" smtClean="0"/>
              <a:t>28.07.2021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73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7" Type="http://schemas.openxmlformats.org/officeDocument/2006/relationships/customXml" Target="../ink/ink19.xm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18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7" Type="http://schemas.openxmlformats.org/officeDocument/2006/relationships/customXml" Target="../ink/ink27.xml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customXml" Target="../ink/ink26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customXml" Target="../ink/ink4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customXml" Target="../ink/ink32.xml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7" Type="http://schemas.openxmlformats.org/officeDocument/2006/relationships/customXml" Target="../ink/ink39.xml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customXml" Target="../ink/ink38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customXml" Target="../ink/ink41.xml"/><Relationship Id="rId4" Type="http://schemas.openxmlformats.org/officeDocument/2006/relationships/image" Target="../media/image38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customXml" Target="../ink/ink44.xml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7" Type="http://schemas.openxmlformats.org/officeDocument/2006/relationships/customXml" Target="../ink/ink47.xml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customXml" Target="../ink/ink46.xml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customXml" Target="../ink/ink51.xml"/><Relationship Id="rId4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customXml" Target="../ink/ink53.xml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customXml" Target="../ink/ink7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emf"/><Relationship Id="rId5" Type="http://schemas.openxmlformats.org/officeDocument/2006/relationships/customXml" Target="../ink/ink56.xml"/><Relationship Id="rId4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customXml" Target="../ink/ink59.xml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0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customXml" Target="../ink/ink64.xml"/><Relationship Id="rId4" Type="http://schemas.openxmlformats.org/officeDocument/2006/relationships/image" Target="../media/image59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customXml" Target="../ink/ink9.xml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6.xml"/><Relationship Id="rId21" Type="http://schemas.openxmlformats.org/officeDocument/2006/relationships/customXml" Target="../ink/ink77.xml"/><Relationship Id="rId42" Type="http://schemas.openxmlformats.org/officeDocument/2006/relationships/image" Target="../media/image23.png"/><Relationship Id="rId63" Type="http://schemas.openxmlformats.org/officeDocument/2006/relationships/customXml" Target="../ink/ink99.xml"/><Relationship Id="rId84" Type="http://schemas.openxmlformats.org/officeDocument/2006/relationships/image" Target="../media/image43.png"/><Relationship Id="rId138" Type="http://schemas.openxmlformats.org/officeDocument/2006/relationships/customXml" Target="../ink/ink137.xml"/><Relationship Id="rId159" Type="http://schemas.openxmlformats.org/officeDocument/2006/relationships/image" Target="../media/image80.png"/><Relationship Id="rId170" Type="http://schemas.openxmlformats.org/officeDocument/2006/relationships/customXml" Target="../ink/ink153.xml"/><Relationship Id="rId107" Type="http://schemas.openxmlformats.org/officeDocument/2006/relationships/customXml" Target="../ink/ink121.xml"/><Relationship Id="rId11" Type="http://schemas.openxmlformats.org/officeDocument/2006/relationships/customXml" Target="../ink/ink72.xml"/><Relationship Id="rId32" Type="http://schemas.openxmlformats.org/officeDocument/2006/relationships/image" Target="../media/image18.png"/><Relationship Id="rId53" Type="http://schemas.openxmlformats.org/officeDocument/2006/relationships/customXml" Target="../ink/ink94.xml"/><Relationship Id="rId74" Type="http://schemas.openxmlformats.org/officeDocument/2006/relationships/image" Target="../media/image38.png"/><Relationship Id="rId128" Type="http://schemas.openxmlformats.org/officeDocument/2006/relationships/image" Target="../media/image65.png"/><Relationship Id="rId149" Type="http://schemas.openxmlformats.org/officeDocument/2006/relationships/image" Target="../media/image75.png"/><Relationship Id="rId5" Type="http://schemas.openxmlformats.org/officeDocument/2006/relationships/customXml" Target="../ink/ink69.xml"/><Relationship Id="rId95" Type="http://schemas.openxmlformats.org/officeDocument/2006/relationships/customXml" Target="../ink/ink115.xml"/><Relationship Id="rId160" Type="http://schemas.openxmlformats.org/officeDocument/2006/relationships/customXml" Target="../ink/ink148.xml"/><Relationship Id="rId181" Type="http://schemas.openxmlformats.org/officeDocument/2006/relationships/image" Target="../media/image91.png"/><Relationship Id="rId22" Type="http://schemas.openxmlformats.org/officeDocument/2006/relationships/image" Target="../media/image13.png"/><Relationship Id="rId43" Type="http://schemas.openxmlformats.org/officeDocument/2006/relationships/customXml" Target="../ink/ink88.xml"/><Relationship Id="rId64" Type="http://schemas.openxmlformats.org/officeDocument/2006/relationships/image" Target="../media/image33.png"/><Relationship Id="rId118" Type="http://schemas.openxmlformats.org/officeDocument/2006/relationships/image" Target="../media/image60.png"/><Relationship Id="rId139" Type="http://schemas.openxmlformats.org/officeDocument/2006/relationships/image" Target="../media/image70.png"/><Relationship Id="rId85" Type="http://schemas.openxmlformats.org/officeDocument/2006/relationships/customXml" Target="../ink/ink110.xml"/><Relationship Id="rId150" Type="http://schemas.openxmlformats.org/officeDocument/2006/relationships/customXml" Target="../ink/ink143.xml"/><Relationship Id="rId171" Type="http://schemas.openxmlformats.org/officeDocument/2006/relationships/image" Target="../media/image86.png"/><Relationship Id="rId12" Type="http://schemas.openxmlformats.org/officeDocument/2006/relationships/image" Target="../media/image8.png"/><Relationship Id="rId33" Type="http://schemas.openxmlformats.org/officeDocument/2006/relationships/customXml" Target="../ink/ink83.xml"/><Relationship Id="rId108" Type="http://schemas.openxmlformats.org/officeDocument/2006/relationships/image" Target="../media/image55.png"/><Relationship Id="rId129" Type="http://schemas.openxmlformats.org/officeDocument/2006/relationships/customXml" Target="../ink/ink132.xml"/><Relationship Id="rId54" Type="http://schemas.openxmlformats.org/officeDocument/2006/relationships/image" Target="../media/image28.png"/><Relationship Id="rId75" Type="http://schemas.openxmlformats.org/officeDocument/2006/relationships/customXml" Target="../ink/ink105.xml"/><Relationship Id="rId96" Type="http://schemas.openxmlformats.org/officeDocument/2006/relationships/image" Target="../media/image49.png"/><Relationship Id="rId140" Type="http://schemas.openxmlformats.org/officeDocument/2006/relationships/customXml" Target="../ink/ink138.xml"/><Relationship Id="rId161" Type="http://schemas.openxmlformats.org/officeDocument/2006/relationships/image" Target="../media/image81.png"/><Relationship Id="rId182" Type="http://schemas.openxmlformats.org/officeDocument/2006/relationships/customXml" Target="../ink/ink159.xml"/><Relationship Id="rId6" Type="http://schemas.openxmlformats.org/officeDocument/2006/relationships/image" Target="../media/image5.png"/><Relationship Id="rId23" Type="http://schemas.openxmlformats.org/officeDocument/2006/relationships/customXml" Target="../ink/ink78.xml"/><Relationship Id="rId119" Type="http://schemas.openxmlformats.org/officeDocument/2006/relationships/customXml" Target="../ink/ink127.xml"/><Relationship Id="rId44" Type="http://schemas.openxmlformats.org/officeDocument/2006/relationships/image" Target="../media/image24.png"/><Relationship Id="rId65" Type="http://schemas.openxmlformats.org/officeDocument/2006/relationships/customXml" Target="../ink/ink100.xml"/><Relationship Id="rId86" Type="http://schemas.openxmlformats.org/officeDocument/2006/relationships/image" Target="../media/image44.png"/><Relationship Id="rId130" Type="http://schemas.openxmlformats.org/officeDocument/2006/relationships/image" Target="../media/image66.png"/><Relationship Id="rId151" Type="http://schemas.openxmlformats.org/officeDocument/2006/relationships/image" Target="../media/image76.png"/><Relationship Id="rId172" Type="http://schemas.openxmlformats.org/officeDocument/2006/relationships/customXml" Target="../ink/ink154.xml"/><Relationship Id="rId13" Type="http://schemas.openxmlformats.org/officeDocument/2006/relationships/customXml" Target="../ink/ink73.xml"/><Relationship Id="rId18" Type="http://schemas.openxmlformats.org/officeDocument/2006/relationships/image" Target="../media/image11.png"/><Relationship Id="rId39" Type="http://schemas.openxmlformats.org/officeDocument/2006/relationships/customXml" Target="../ink/ink86.xml"/><Relationship Id="rId109" Type="http://schemas.openxmlformats.org/officeDocument/2006/relationships/customXml" Target="../ink/ink122.xml"/><Relationship Id="rId34" Type="http://schemas.openxmlformats.org/officeDocument/2006/relationships/image" Target="../media/image19.png"/><Relationship Id="rId50" Type="http://schemas.openxmlformats.org/officeDocument/2006/relationships/customXml" Target="../ink/ink92.xml"/><Relationship Id="rId55" Type="http://schemas.openxmlformats.org/officeDocument/2006/relationships/customXml" Target="../ink/ink95.xml"/><Relationship Id="rId76" Type="http://schemas.openxmlformats.org/officeDocument/2006/relationships/image" Target="../media/image39.png"/><Relationship Id="rId97" Type="http://schemas.openxmlformats.org/officeDocument/2006/relationships/customXml" Target="../ink/ink116.xml"/><Relationship Id="rId104" Type="http://schemas.openxmlformats.org/officeDocument/2006/relationships/image" Target="../media/image53.png"/><Relationship Id="rId120" Type="http://schemas.openxmlformats.org/officeDocument/2006/relationships/image" Target="../media/image61.png"/><Relationship Id="rId125" Type="http://schemas.openxmlformats.org/officeDocument/2006/relationships/customXml" Target="../ink/ink130.xml"/><Relationship Id="rId141" Type="http://schemas.openxmlformats.org/officeDocument/2006/relationships/image" Target="../media/image71.png"/><Relationship Id="rId146" Type="http://schemas.openxmlformats.org/officeDocument/2006/relationships/customXml" Target="../ink/ink141.xml"/><Relationship Id="rId167" Type="http://schemas.openxmlformats.org/officeDocument/2006/relationships/image" Target="../media/image84.png"/><Relationship Id="rId188" Type="http://schemas.openxmlformats.org/officeDocument/2006/relationships/customXml" Target="../ink/ink162.xml"/><Relationship Id="rId7" Type="http://schemas.openxmlformats.org/officeDocument/2006/relationships/customXml" Target="../ink/ink70.xml"/><Relationship Id="rId71" Type="http://schemas.openxmlformats.org/officeDocument/2006/relationships/customXml" Target="../ink/ink103.xml"/><Relationship Id="rId92" Type="http://schemas.openxmlformats.org/officeDocument/2006/relationships/image" Target="../media/image47.png"/><Relationship Id="rId162" Type="http://schemas.openxmlformats.org/officeDocument/2006/relationships/customXml" Target="../ink/ink149.xml"/><Relationship Id="rId183" Type="http://schemas.openxmlformats.org/officeDocument/2006/relationships/image" Target="../media/image92.png"/><Relationship Id="rId2" Type="http://schemas.openxmlformats.org/officeDocument/2006/relationships/customXml" Target="../ink/ink68.xml"/><Relationship Id="rId29" Type="http://schemas.openxmlformats.org/officeDocument/2006/relationships/customXml" Target="../ink/ink81.xml"/><Relationship Id="rId24" Type="http://schemas.openxmlformats.org/officeDocument/2006/relationships/image" Target="../media/image14.png"/><Relationship Id="rId40" Type="http://schemas.openxmlformats.org/officeDocument/2006/relationships/image" Target="../media/image22.png"/><Relationship Id="rId45" Type="http://schemas.openxmlformats.org/officeDocument/2006/relationships/customXml" Target="../ink/ink89.xml"/><Relationship Id="rId66" Type="http://schemas.openxmlformats.org/officeDocument/2006/relationships/image" Target="../media/image34.png"/><Relationship Id="rId87" Type="http://schemas.openxmlformats.org/officeDocument/2006/relationships/customXml" Target="../ink/ink111.xml"/><Relationship Id="rId110" Type="http://schemas.openxmlformats.org/officeDocument/2006/relationships/image" Target="../media/image56.png"/><Relationship Id="rId115" Type="http://schemas.openxmlformats.org/officeDocument/2006/relationships/customXml" Target="../ink/ink125.xml"/><Relationship Id="rId131" Type="http://schemas.openxmlformats.org/officeDocument/2006/relationships/customXml" Target="../ink/ink133.xml"/><Relationship Id="rId136" Type="http://schemas.openxmlformats.org/officeDocument/2006/relationships/customXml" Target="../ink/ink136.xml"/><Relationship Id="rId157" Type="http://schemas.openxmlformats.org/officeDocument/2006/relationships/image" Target="../media/image79.png"/><Relationship Id="rId178" Type="http://schemas.openxmlformats.org/officeDocument/2006/relationships/customXml" Target="../ink/ink157.xml"/><Relationship Id="rId61" Type="http://schemas.openxmlformats.org/officeDocument/2006/relationships/customXml" Target="../ink/ink98.xml"/><Relationship Id="rId82" Type="http://schemas.openxmlformats.org/officeDocument/2006/relationships/image" Target="../media/image42.png"/><Relationship Id="rId152" Type="http://schemas.openxmlformats.org/officeDocument/2006/relationships/customXml" Target="../ink/ink144.xml"/><Relationship Id="rId173" Type="http://schemas.openxmlformats.org/officeDocument/2006/relationships/image" Target="../media/image87.png"/><Relationship Id="rId19" Type="http://schemas.openxmlformats.org/officeDocument/2006/relationships/customXml" Target="../ink/ink76.xml"/><Relationship Id="rId14" Type="http://schemas.openxmlformats.org/officeDocument/2006/relationships/image" Target="../media/image9.png"/><Relationship Id="rId30" Type="http://schemas.openxmlformats.org/officeDocument/2006/relationships/image" Target="../media/image17.png"/><Relationship Id="rId35" Type="http://schemas.openxmlformats.org/officeDocument/2006/relationships/customXml" Target="../ink/ink84.xml"/><Relationship Id="rId56" Type="http://schemas.openxmlformats.org/officeDocument/2006/relationships/image" Target="../media/image29.png"/><Relationship Id="rId77" Type="http://schemas.openxmlformats.org/officeDocument/2006/relationships/customXml" Target="../ink/ink106.xml"/><Relationship Id="rId100" Type="http://schemas.openxmlformats.org/officeDocument/2006/relationships/image" Target="../media/image51.png"/><Relationship Id="rId105" Type="http://schemas.openxmlformats.org/officeDocument/2006/relationships/customXml" Target="../ink/ink120.xml"/><Relationship Id="rId126" Type="http://schemas.openxmlformats.org/officeDocument/2006/relationships/image" Target="../media/image64.png"/><Relationship Id="rId147" Type="http://schemas.openxmlformats.org/officeDocument/2006/relationships/image" Target="../media/image74.png"/><Relationship Id="rId168" Type="http://schemas.openxmlformats.org/officeDocument/2006/relationships/customXml" Target="../ink/ink152.xml"/><Relationship Id="rId8" Type="http://schemas.openxmlformats.org/officeDocument/2006/relationships/image" Target="../media/image6.png"/><Relationship Id="rId51" Type="http://schemas.openxmlformats.org/officeDocument/2006/relationships/image" Target="../media/image27.png"/><Relationship Id="rId72" Type="http://schemas.openxmlformats.org/officeDocument/2006/relationships/image" Target="../media/image37.png"/><Relationship Id="rId93" Type="http://schemas.openxmlformats.org/officeDocument/2006/relationships/customXml" Target="../ink/ink114.xml"/><Relationship Id="rId98" Type="http://schemas.openxmlformats.org/officeDocument/2006/relationships/image" Target="../media/image50.png"/><Relationship Id="rId121" Type="http://schemas.openxmlformats.org/officeDocument/2006/relationships/customXml" Target="../ink/ink128.xml"/><Relationship Id="rId142" Type="http://schemas.openxmlformats.org/officeDocument/2006/relationships/customXml" Target="../ink/ink139.xml"/><Relationship Id="rId163" Type="http://schemas.openxmlformats.org/officeDocument/2006/relationships/image" Target="../media/image82.png"/><Relationship Id="rId184" Type="http://schemas.openxmlformats.org/officeDocument/2006/relationships/customXml" Target="../ink/ink160.xml"/><Relationship Id="rId189" Type="http://schemas.openxmlformats.org/officeDocument/2006/relationships/image" Target="../media/image95.png"/><Relationship Id="rId25" Type="http://schemas.openxmlformats.org/officeDocument/2006/relationships/customXml" Target="../ink/ink79.xml"/><Relationship Id="rId46" Type="http://schemas.openxmlformats.org/officeDocument/2006/relationships/image" Target="../media/image25.png"/><Relationship Id="rId67" Type="http://schemas.openxmlformats.org/officeDocument/2006/relationships/customXml" Target="../ink/ink101.xml"/><Relationship Id="rId116" Type="http://schemas.openxmlformats.org/officeDocument/2006/relationships/image" Target="../media/image59.png"/><Relationship Id="rId137" Type="http://schemas.openxmlformats.org/officeDocument/2006/relationships/image" Target="../media/image69.png"/><Relationship Id="rId158" Type="http://schemas.openxmlformats.org/officeDocument/2006/relationships/customXml" Target="../ink/ink147.xml"/><Relationship Id="rId20" Type="http://schemas.openxmlformats.org/officeDocument/2006/relationships/image" Target="../media/image12.png"/><Relationship Id="rId41" Type="http://schemas.openxmlformats.org/officeDocument/2006/relationships/customXml" Target="../ink/ink87.xml"/><Relationship Id="rId62" Type="http://schemas.openxmlformats.org/officeDocument/2006/relationships/image" Target="../media/image32.png"/><Relationship Id="rId83" Type="http://schemas.openxmlformats.org/officeDocument/2006/relationships/customXml" Target="../ink/ink109.xml"/><Relationship Id="rId88" Type="http://schemas.openxmlformats.org/officeDocument/2006/relationships/image" Target="../media/image45.png"/><Relationship Id="rId111" Type="http://schemas.openxmlformats.org/officeDocument/2006/relationships/customXml" Target="../ink/ink123.xml"/><Relationship Id="rId132" Type="http://schemas.openxmlformats.org/officeDocument/2006/relationships/image" Target="../media/image67.png"/><Relationship Id="rId153" Type="http://schemas.openxmlformats.org/officeDocument/2006/relationships/image" Target="../media/image77.png"/><Relationship Id="rId174" Type="http://schemas.openxmlformats.org/officeDocument/2006/relationships/customXml" Target="../ink/ink155.xml"/><Relationship Id="rId179" Type="http://schemas.openxmlformats.org/officeDocument/2006/relationships/image" Target="../media/image90.png"/><Relationship Id="rId15" Type="http://schemas.openxmlformats.org/officeDocument/2006/relationships/customXml" Target="../ink/ink74.xml"/><Relationship Id="rId36" Type="http://schemas.openxmlformats.org/officeDocument/2006/relationships/image" Target="../media/image20.png"/><Relationship Id="rId57" Type="http://schemas.openxmlformats.org/officeDocument/2006/relationships/customXml" Target="../ink/ink96.xml"/><Relationship Id="rId106" Type="http://schemas.openxmlformats.org/officeDocument/2006/relationships/image" Target="../media/image54.png"/><Relationship Id="rId127" Type="http://schemas.openxmlformats.org/officeDocument/2006/relationships/customXml" Target="../ink/ink131.xml"/><Relationship Id="rId10" Type="http://schemas.openxmlformats.org/officeDocument/2006/relationships/image" Target="../media/image7.png"/><Relationship Id="rId31" Type="http://schemas.openxmlformats.org/officeDocument/2006/relationships/customXml" Target="../ink/ink82.xml"/><Relationship Id="rId52" Type="http://schemas.openxmlformats.org/officeDocument/2006/relationships/customXml" Target="../ink/ink93.xml"/><Relationship Id="rId73" Type="http://schemas.openxmlformats.org/officeDocument/2006/relationships/customXml" Target="../ink/ink104.xml"/><Relationship Id="rId78" Type="http://schemas.openxmlformats.org/officeDocument/2006/relationships/image" Target="../media/image40.png"/><Relationship Id="rId94" Type="http://schemas.openxmlformats.org/officeDocument/2006/relationships/image" Target="../media/image48.png"/><Relationship Id="rId99" Type="http://schemas.openxmlformats.org/officeDocument/2006/relationships/customXml" Target="../ink/ink117.xml"/><Relationship Id="rId101" Type="http://schemas.openxmlformats.org/officeDocument/2006/relationships/customXml" Target="../ink/ink118.xml"/><Relationship Id="rId122" Type="http://schemas.openxmlformats.org/officeDocument/2006/relationships/image" Target="../media/image62.png"/><Relationship Id="rId143" Type="http://schemas.openxmlformats.org/officeDocument/2006/relationships/image" Target="../media/image72.png"/><Relationship Id="rId148" Type="http://schemas.openxmlformats.org/officeDocument/2006/relationships/customXml" Target="../ink/ink142.xml"/><Relationship Id="rId164" Type="http://schemas.openxmlformats.org/officeDocument/2006/relationships/customXml" Target="../ink/ink150.xml"/><Relationship Id="rId169" Type="http://schemas.openxmlformats.org/officeDocument/2006/relationships/image" Target="../media/image85.png"/><Relationship Id="rId185" Type="http://schemas.openxmlformats.org/officeDocument/2006/relationships/image" Target="../media/image93.png"/><Relationship Id="rId4" Type="http://schemas.openxmlformats.org/officeDocument/2006/relationships/image" Target="../media/image4.png"/><Relationship Id="rId9" Type="http://schemas.openxmlformats.org/officeDocument/2006/relationships/customXml" Target="../ink/ink71.xml"/><Relationship Id="rId180" Type="http://schemas.openxmlformats.org/officeDocument/2006/relationships/customXml" Target="../ink/ink158.xml"/><Relationship Id="rId26" Type="http://schemas.openxmlformats.org/officeDocument/2006/relationships/image" Target="../media/image15.png"/><Relationship Id="rId47" Type="http://schemas.openxmlformats.org/officeDocument/2006/relationships/customXml" Target="../ink/ink90.xml"/><Relationship Id="rId68" Type="http://schemas.openxmlformats.org/officeDocument/2006/relationships/image" Target="../media/image35.png"/><Relationship Id="rId89" Type="http://schemas.openxmlformats.org/officeDocument/2006/relationships/customXml" Target="../ink/ink112.xml"/><Relationship Id="rId112" Type="http://schemas.openxmlformats.org/officeDocument/2006/relationships/image" Target="../media/image57.png"/><Relationship Id="rId133" Type="http://schemas.openxmlformats.org/officeDocument/2006/relationships/customXml" Target="../ink/ink134.xml"/><Relationship Id="rId154" Type="http://schemas.openxmlformats.org/officeDocument/2006/relationships/customXml" Target="../ink/ink145.xml"/><Relationship Id="rId175" Type="http://schemas.openxmlformats.org/officeDocument/2006/relationships/image" Target="../media/image88.png"/><Relationship Id="rId16" Type="http://schemas.openxmlformats.org/officeDocument/2006/relationships/image" Target="../media/image10.png"/><Relationship Id="rId37" Type="http://schemas.openxmlformats.org/officeDocument/2006/relationships/customXml" Target="../ink/ink85.xml"/><Relationship Id="rId58" Type="http://schemas.openxmlformats.org/officeDocument/2006/relationships/image" Target="../media/image30.png"/><Relationship Id="rId79" Type="http://schemas.openxmlformats.org/officeDocument/2006/relationships/customXml" Target="../ink/ink107.xml"/><Relationship Id="rId102" Type="http://schemas.openxmlformats.org/officeDocument/2006/relationships/image" Target="../media/image52.png"/><Relationship Id="rId123" Type="http://schemas.openxmlformats.org/officeDocument/2006/relationships/customXml" Target="../ink/ink129.xml"/><Relationship Id="rId144" Type="http://schemas.openxmlformats.org/officeDocument/2006/relationships/customXml" Target="../ink/ink140.xml"/><Relationship Id="rId90" Type="http://schemas.openxmlformats.org/officeDocument/2006/relationships/image" Target="../media/image46.png"/><Relationship Id="rId165" Type="http://schemas.openxmlformats.org/officeDocument/2006/relationships/image" Target="../media/image83.png"/><Relationship Id="rId186" Type="http://schemas.openxmlformats.org/officeDocument/2006/relationships/customXml" Target="../ink/ink161.xml"/><Relationship Id="rId27" Type="http://schemas.openxmlformats.org/officeDocument/2006/relationships/customXml" Target="../ink/ink80.xml"/><Relationship Id="rId48" Type="http://schemas.openxmlformats.org/officeDocument/2006/relationships/customXml" Target="../ink/ink91.xml"/><Relationship Id="rId69" Type="http://schemas.openxmlformats.org/officeDocument/2006/relationships/customXml" Target="../ink/ink102.xml"/><Relationship Id="rId113" Type="http://schemas.openxmlformats.org/officeDocument/2006/relationships/customXml" Target="../ink/ink124.xml"/><Relationship Id="rId134" Type="http://schemas.openxmlformats.org/officeDocument/2006/relationships/image" Target="../media/image68.png"/><Relationship Id="rId80" Type="http://schemas.openxmlformats.org/officeDocument/2006/relationships/image" Target="../media/image41.png"/><Relationship Id="rId155" Type="http://schemas.openxmlformats.org/officeDocument/2006/relationships/image" Target="../media/image78.png"/><Relationship Id="rId176" Type="http://schemas.openxmlformats.org/officeDocument/2006/relationships/customXml" Target="../ink/ink156.xml"/><Relationship Id="rId17" Type="http://schemas.openxmlformats.org/officeDocument/2006/relationships/customXml" Target="../ink/ink75.xml"/><Relationship Id="rId38" Type="http://schemas.openxmlformats.org/officeDocument/2006/relationships/image" Target="../media/image21.png"/><Relationship Id="rId59" Type="http://schemas.openxmlformats.org/officeDocument/2006/relationships/customXml" Target="../ink/ink97.xml"/><Relationship Id="rId103" Type="http://schemas.openxmlformats.org/officeDocument/2006/relationships/customXml" Target="../ink/ink119.xml"/><Relationship Id="rId124" Type="http://schemas.openxmlformats.org/officeDocument/2006/relationships/image" Target="../media/image63.png"/><Relationship Id="rId70" Type="http://schemas.openxmlformats.org/officeDocument/2006/relationships/image" Target="../media/image36.png"/><Relationship Id="rId91" Type="http://schemas.openxmlformats.org/officeDocument/2006/relationships/customXml" Target="../ink/ink113.xml"/><Relationship Id="rId145" Type="http://schemas.openxmlformats.org/officeDocument/2006/relationships/image" Target="../media/image73.png"/><Relationship Id="rId166" Type="http://schemas.openxmlformats.org/officeDocument/2006/relationships/customXml" Target="../ink/ink151.xml"/><Relationship Id="rId187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16.png"/><Relationship Id="rId49" Type="http://schemas.openxmlformats.org/officeDocument/2006/relationships/image" Target="../media/image26.png"/><Relationship Id="rId114" Type="http://schemas.openxmlformats.org/officeDocument/2006/relationships/image" Target="../media/image58.png"/><Relationship Id="rId60" Type="http://schemas.openxmlformats.org/officeDocument/2006/relationships/image" Target="../media/image31.png"/><Relationship Id="rId81" Type="http://schemas.openxmlformats.org/officeDocument/2006/relationships/customXml" Target="../ink/ink108.xml"/><Relationship Id="rId135" Type="http://schemas.openxmlformats.org/officeDocument/2006/relationships/customXml" Target="../ink/ink135.xml"/><Relationship Id="rId156" Type="http://schemas.openxmlformats.org/officeDocument/2006/relationships/customXml" Target="../ink/ink146.xml"/><Relationship Id="rId177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customXml" Target="../ink/ink1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62400" y="506160"/>
              <a:ext cx="6013440" cy="232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0880" y="496440"/>
                <a:ext cx="6034680" cy="23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002040" y="671040"/>
              <a:ext cx="4835880" cy="305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2320" y="662040"/>
                <a:ext cx="4860000" cy="30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22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94320" y="290880"/>
              <a:ext cx="5103720" cy="2886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1800" y="282960"/>
                <a:ext cx="5114160" cy="29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89960" y="459000"/>
              <a:ext cx="5910840" cy="4085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0960" y="452520"/>
                <a:ext cx="5926320" cy="40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63960" y="252720"/>
              <a:ext cx="7673400" cy="4004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2800" y="244800"/>
                <a:ext cx="7695000" cy="40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374920" y="1674720"/>
              <a:ext cx="3315600" cy="2172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8800" y="1667520"/>
                <a:ext cx="3331800" cy="21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6372200" y="3003798"/>
              <a:ext cx="2359800" cy="1399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7880" y="2993718"/>
                <a:ext cx="2373480" cy="14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39440" y="532080"/>
              <a:ext cx="3103920" cy="2648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920" y="527400"/>
                <a:ext cx="3111120" cy="26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85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58960" y="402840"/>
              <a:ext cx="7521120" cy="4348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160" y="393840"/>
                <a:ext cx="7540200" cy="43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16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13400" y="869040"/>
              <a:ext cx="7547760" cy="2062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840" y="864720"/>
                <a:ext cx="7566120" cy="20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16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076056" y="1923678"/>
              <a:ext cx="3039120" cy="2734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9216" y="1921158"/>
                <a:ext cx="3054600" cy="27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16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20880052">
            <a:off x="621492" y="191987"/>
            <a:ext cx="3625672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115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VD Comic Serif Pro" pitchFamily="50" charset="0"/>
                <a:cs typeface="Estrangelo Edessa" panose="03080600000000000000" pitchFamily="66" charset="0"/>
              </a:rPr>
              <a:t>Octo</a:t>
            </a:r>
          </a:p>
        </p:txBody>
      </p:sp>
      <p:sp>
        <p:nvSpPr>
          <p:cNvPr id="9" name="TextBox 8"/>
          <p:cNvSpPr txBox="1"/>
          <p:nvPr/>
        </p:nvSpPr>
        <p:spPr>
          <a:xfrm rot="20880052">
            <a:off x="7908" y="1053037"/>
            <a:ext cx="7060010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11500" spc="50" dirty="0">
                <a:ln w="7620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VD Comic Serif Pro" pitchFamily="50" charset="0"/>
                <a:cs typeface="Estrangelo Edessa" panose="03080600000000000000" pitchFamily="66" charset="0"/>
              </a:rPr>
              <a:t>Awesome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95736" y="2715766"/>
            <a:ext cx="3104953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de-DE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5078" y="3537783"/>
            <a:ext cx="34399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Gleich geht’s los…</a:t>
            </a:r>
          </a:p>
          <a:p>
            <a:r>
              <a:rPr lang="de-DE" sz="3200" dirty="0">
                <a:solidFill>
                  <a:schemeClr val="bg1"/>
                </a:solidFill>
              </a:rPr>
              <a:t>So gegen 12:30 Uhr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9752" y="4299942"/>
            <a:ext cx="63891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de-DE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Von der </a:t>
            </a:r>
            <a:r>
              <a:rPr lang="de-DE" sz="48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dotnet</a:t>
            </a:r>
            <a:r>
              <a:rPr lang="de-DE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Cologne</a:t>
            </a:r>
          </a:p>
        </p:txBody>
      </p:sp>
    </p:spTree>
    <p:extLst>
      <p:ext uri="{BB962C8B-B14F-4D97-AF65-F5344CB8AC3E}">
        <p14:creationId xmlns:p14="http://schemas.microsoft.com/office/powerpoint/2010/main" val="2399446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46440" y="351000"/>
              <a:ext cx="7643160" cy="3876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520" y="342360"/>
                <a:ext cx="7659000" cy="38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88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82520" y="540360"/>
              <a:ext cx="6190920" cy="1997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4960" y="532440"/>
                <a:ext cx="6204240" cy="20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173960" y="662760"/>
              <a:ext cx="7886880" cy="4044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5320" y="655560"/>
                <a:ext cx="7905600" cy="40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919440" y="3173760"/>
              <a:ext cx="2684520" cy="1633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040" y="3170880"/>
                <a:ext cx="2698920" cy="16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36880" y="109440"/>
              <a:ext cx="7925040" cy="4796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680" y="100440"/>
                <a:ext cx="7943400" cy="48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957040" y="860760"/>
              <a:ext cx="6166800" cy="1506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7320" y="851040"/>
                <a:ext cx="6186600" cy="15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14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57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600" dirty="0">
                <a:latin typeface="Sketchetik" pitchFamily="50" charset="0"/>
              </a:rPr>
              <a:t>OctoAwesome</a:t>
            </a:r>
          </a:p>
          <a:p>
            <a:pPr algn="ctr"/>
            <a:r>
              <a:rPr lang="de-DE" sz="9600" dirty="0">
                <a:latin typeface="Sketchetik" pitchFamily="50" charset="0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71800" y="2427734"/>
              <a:ext cx="5444280" cy="2037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4600" y="2420534"/>
                <a:ext cx="5459400" cy="20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0960" y="1028520"/>
              <a:ext cx="7200360" cy="2976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640" y="1018440"/>
                <a:ext cx="7210440" cy="29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398320" y="506160"/>
              <a:ext cx="6465240" cy="3305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920" y="498240"/>
                <a:ext cx="6481800" cy="3318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7812360" y="3435846"/>
            <a:ext cx="1051200" cy="3761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Items</a:t>
            </a:r>
          </a:p>
        </p:txBody>
      </p:sp>
      <p:cxnSp>
        <p:nvCxnSpPr>
          <p:cNvPr id="10" name="Elbow Connector 9"/>
          <p:cNvCxnSpPr>
            <a:endCxn id="6" idx="1"/>
          </p:cNvCxnSpPr>
          <p:nvPr/>
        </p:nvCxnSpPr>
        <p:spPr>
          <a:xfrm rot="16200000" flipH="1">
            <a:off x="7214256" y="3025838"/>
            <a:ext cx="836169" cy="360040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436096" y="4443958"/>
            <a:ext cx="1051200" cy="3761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Player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4302" y="4371950"/>
            <a:ext cx="1368152" cy="3761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ActiveItem</a:t>
            </a:r>
            <a:endParaRPr lang="de-DE" dirty="0"/>
          </a:p>
        </p:txBody>
      </p:sp>
      <p:cxnSp>
        <p:nvCxnSpPr>
          <p:cNvPr id="14" name="Straight Arrow Connector 13"/>
          <p:cNvCxnSpPr>
            <a:stCxn id="12" idx="0"/>
            <a:endCxn id="6" idx="2"/>
          </p:cNvCxnSpPr>
          <p:nvPr/>
        </p:nvCxnSpPr>
        <p:spPr>
          <a:xfrm flipV="1">
            <a:off x="7738378" y="3812040"/>
            <a:ext cx="599582" cy="5599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  <a:endCxn id="12" idx="1"/>
          </p:cNvCxnSpPr>
          <p:nvPr/>
        </p:nvCxnSpPr>
        <p:spPr>
          <a:xfrm flipV="1">
            <a:off x="6487296" y="4560047"/>
            <a:ext cx="567006" cy="7200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99792" y="3623943"/>
            <a:ext cx="1872208" cy="5599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PlayerController</a:t>
            </a:r>
            <a:endParaRPr lang="de-DE" dirty="0"/>
          </a:p>
        </p:txBody>
      </p:sp>
      <p:cxnSp>
        <p:nvCxnSpPr>
          <p:cNvPr id="19" name="Straight Connector 18"/>
          <p:cNvCxnSpPr>
            <a:stCxn id="17" idx="3"/>
            <a:endCxn id="11" idx="1"/>
          </p:cNvCxnSpPr>
          <p:nvPr/>
        </p:nvCxnSpPr>
        <p:spPr>
          <a:xfrm>
            <a:off x="4572000" y="3903898"/>
            <a:ext cx="864096" cy="7281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377055" y="3399842"/>
            <a:ext cx="4215023" cy="72008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377056" y="267494"/>
            <a:ext cx="55701" cy="468052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18384" y="564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Server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5583" y="56481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09350" y="3457153"/>
            <a:ext cx="1224136" cy="1024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View</a:t>
            </a:r>
          </a:p>
        </p:txBody>
      </p:sp>
      <p:cxnSp>
        <p:nvCxnSpPr>
          <p:cNvPr id="37" name="Straight Connector 36"/>
          <p:cNvCxnSpPr>
            <a:stCxn id="34" idx="2"/>
            <a:endCxn id="17" idx="1"/>
          </p:cNvCxnSpPr>
          <p:nvPr/>
        </p:nvCxnSpPr>
        <p:spPr>
          <a:xfrm flipV="1">
            <a:off x="921418" y="3903898"/>
            <a:ext cx="1778374" cy="577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483768" y="4457917"/>
            <a:ext cx="1872208" cy="5599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PlayerProxy</a:t>
            </a:r>
            <a:endParaRPr lang="de-DE" dirty="0"/>
          </a:p>
        </p:txBody>
      </p:sp>
      <p:cxnSp>
        <p:nvCxnSpPr>
          <p:cNvPr id="40" name="Straight Connector 39"/>
          <p:cNvCxnSpPr>
            <a:stCxn id="38" idx="0"/>
          </p:cNvCxnSpPr>
          <p:nvPr/>
        </p:nvCxnSpPr>
        <p:spPr>
          <a:xfrm flipV="1">
            <a:off x="3419872" y="4183854"/>
            <a:ext cx="216024" cy="274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2"/>
            <a:endCxn id="38" idx="1"/>
          </p:cNvCxnSpPr>
          <p:nvPr/>
        </p:nvCxnSpPr>
        <p:spPr>
          <a:xfrm>
            <a:off x="921418" y="4481891"/>
            <a:ext cx="1562350" cy="255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699792" y="2727243"/>
            <a:ext cx="1872208" cy="5599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ResManager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49400" y="616320"/>
              <a:ext cx="8118720" cy="3716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120" y="609480"/>
                <a:ext cx="8136720" cy="37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030040" y="3211200"/>
              <a:ext cx="1082160" cy="1046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3560" y="3202920"/>
                <a:ext cx="1097640" cy="10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7440" y="291600"/>
              <a:ext cx="8802720" cy="4689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920" y="284040"/>
                <a:ext cx="8821800" cy="47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76320" y="515160"/>
              <a:ext cx="6126120" cy="2862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720" y="509040"/>
                <a:ext cx="6138360" cy="28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600" dirty="0">
                <a:latin typeface="Sketchetik" pitchFamily="50" charset="0"/>
              </a:rPr>
              <a:t>OctoAwesome</a:t>
            </a:r>
          </a:p>
          <a:p>
            <a:pPr algn="ctr"/>
            <a:r>
              <a:rPr lang="de-DE" sz="9600" dirty="0">
                <a:latin typeface="Sketchetik" pitchFamily="50" charset="0"/>
              </a:rPr>
              <a:t>201</a:t>
            </a:r>
          </a:p>
        </p:txBody>
      </p:sp>
    </p:spTree>
    <p:extLst>
      <p:ext uri="{BB962C8B-B14F-4D97-AF65-F5344CB8AC3E}">
        <p14:creationId xmlns:p14="http://schemas.microsoft.com/office/powerpoint/2010/main" val="2949181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54200" y="414720"/>
              <a:ext cx="6420600" cy="3517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880" y="406440"/>
                <a:ext cx="6427440" cy="353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54880" y="98280"/>
              <a:ext cx="8509680" cy="5043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600" y="92520"/>
                <a:ext cx="8521200" cy="505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75000" y="691200"/>
              <a:ext cx="2209320" cy="2993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7800" y="682560"/>
                <a:ext cx="2226240" cy="30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889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4440" y="290880"/>
              <a:ext cx="8980200" cy="4509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20" y="284760"/>
                <a:ext cx="8997840" cy="45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100400" y="243828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1040" y="24289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Freihand 6"/>
              <p14:cNvContentPartPr/>
              <p14:nvPr/>
            </p14:nvContentPartPr>
            <p14:xfrm>
              <a:off x="519120" y="1523880"/>
              <a:ext cx="3196080" cy="862560"/>
            </p14:xfrm>
          </p:contentPart>
        </mc:Choice>
        <mc:Fallback xmlns="">
          <p:pic>
            <p:nvPicPr>
              <p:cNvPr id="7" name="Freihand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9760" y="1514520"/>
                <a:ext cx="3214800" cy="8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38440" y="634320"/>
              <a:ext cx="4032360" cy="3120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080" y="625320"/>
                <a:ext cx="4051080" cy="31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495440" y="3403800"/>
              <a:ext cx="4527000" cy="618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9680" y="3396240"/>
                <a:ext cx="4541040" cy="6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1360" y="298080"/>
              <a:ext cx="6278040" cy="4542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000" y="289440"/>
                <a:ext cx="6289920" cy="45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11560" y="195486"/>
              <a:ext cx="5877720" cy="4313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840" y="184686"/>
                <a:ext cx="5893200" cy="43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85800" y="4551840"/>
              <a:ext cx="4131360" cy="269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40" y="4543560"/>
                <a:ext cx="4150440" cy="2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Freihand 6"/>
              <p14:cNvContentPartPr/>
              <p14:nvPr/>
            </p14:nvContentPartPr>
            <p14:xfrm>
              <a:off x="971600" y="1743120"/>
              <a:ext cx="2038680" cy="2267280"/>
            </p14:xfrm>
          </p:contentPart>
        </mc:Choice>
        <mc:Fallback xmlns="">
          <p:pic>
            <p:nvPicPr>
              <p:cNvPr id="7" name="Freihand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40" y="1733760"/>
                <a:ext cx="2057400" cy="22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/>
              <p14:cNvContentPartPr/>
              <p14:nvPr/>
            </p14:nvContentPartPr>
            <p14:xfrm>
              <a:off x="736920" y="302040"/>
              <a:ext cx="8343000" cy="475920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040" y="295920"/>
                <a:ext cx="8355600" cy="47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/>
              <p14:cNvContentPartPr/>
              <p14:nvPr/>
            </p14:nvContentPartPr>
            <p14:xfrm>
              <a:off x="4643280" y="2724120"/>
              <a:ext cx="5400" cy="36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3920" y="2714760"/>
                <a:ext cx="2412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462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483840" y="182520"/>
              <a:ext cx="6504480" cy="437580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320" y="175320"/>
                <a:ext cx="6514920" cy="43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365400" y="190800"/>
              <a:ext cx="8018640" cy="37058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920" y="183240"/>
                <a:ext cx="8034840" cy="37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991440" y="264960"/>
              <a:ext cx="7895160" cy="403956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800" y="258840"/>
                <a:ext cx="7907400" cy="40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7411680" y="3511440"/>
              <a:ext cx="1122840" cy="123120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0880" y="3502800"/>
                <a:ext cx="1143720" cy="12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795960" y="412200"/>
              <a:ext cx="7192440" cy="43988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240" y="402480"/>
                <a:ext cx="7208640" cy="44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1253520" y="1072080"/>
              <a:ext cx="5118480" cy="338688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4160" y="1063440"/>
                <a:ext cx="5137560" cy="34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590400" y="119520"/>
              <a:ext cx="8261280" cy="41054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000" y="111240"/>
                <a:ext cx="8277120" cy="41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40800" y="300600"/>
              <a:ext cx="7895880" cy="4222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240" y="297000"/>
                <a:ext cx="7914960" cy="42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642120" y="876240"/>
              <a:ext cx="2183400" cy="189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4920" y="868680"/>
                <a:ext cx="2193480" cy="2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94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1099440" y="81360"/>
              <a:ext cx="5782680" cy="30337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0800" y="77040"/>
                <a:ext cx="5798880" cy="30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1131480" y="2628000"/>
              <a:ext cx="3578760" cy="107208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2840" y="2619720"/>
                <a:ext cx="3591000" cy="10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724320" y="516960"/>
              <a:ext cx="5595480" cy="186840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960" y="507960"/>
                <a:ext cx="5613840" cy="18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1200960" y="568080"/>
              <a:ext cx="6811560" cy="41576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160" y="560160"/>
                <a:ext cx="6830280" cy="41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4338720" y="3591000"/>
              <a:ext cx="1567080" cy="108612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9360" y="3581640"/>
                <a:ext cx="1585800" cy="11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1743120" y="204840"/>
              <a:ext cx="6629760" cy="46724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3760" y="195480"/>
                <a:ext cx="6648480" cy="46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1185840" y="271440"/>
              <a:ext cx="5777280" cy="38833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6480" y="262080"/>
                <a:ext cx="5796000" cy="38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774000" y="410040"/>
              <a:ext cx="6797520" cy="45277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000" y="402840"/>
                <a:ext cx="6815160" cy="45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937800" y="549720"/>
              <a:ext cx="7139520" cy="438048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840" y="541440"/>
                <a:ext cx="7152480" cy="43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1629720" y="1604520"/>
              <a:ext cx="2134080" cy="275688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1800" y="1598760"/>
                <a:ext cx="2147040" cy="27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619200" y="519120"/>
              <a:ext cx="3862800" cy="230076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840" y="509760"/>
                <a:ext cx="3881520" cy="2319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/>
          <p:cNvSpPr/>
          <p:nvPr/>
        </p:nvSpPr>
        <p:spPr>
          <a:xfrm>
            <a:off x="1619672" y="2078880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Player</a:t>
            </a:r>
          </a:p>
        </p:txBody>
      </p:sp>
      <p:sp>
        <p:nvSpPr>
          <p:cNvPr id="7" name="Rechteck 6"/>
          <p:cNvSpPr/>
          <p:nvPr/>
        </p:nvSpPr>
        <p:spPr>
          <a:xfrm>
            <a:off x="1619672" y="2586049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Kollision (3)</a:t>
            </a:r>
          </a:p>
        </p:txBody>
      </p:sp>
      <p:sp>
        <p:nvSpPr>
          <p:cNvPr id="8" name="Rechteck 7"/>
          <p:cNvSpPr/>
          <p:nvPr/>
        </p:nvSpPr>
        <p:spPr>
          <a:xfrm>
            <a:off x="145249" y="2573959"/>
            <a:ext cx="1186391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Renderer</a:t>
            </a:r>
            <a:r>
              <a:rPr lang="de-DE" sz="1200" dirty="0"/>
              <a:t> (16)</a:t>
            </a:r>
          </a:p>
        </p:txBody>
      </p:sp>
      <p:sp>
        <p:nvSpPr>
          <p:cNvPr id="9" name="Rechteck 8"/>
          <p:cNvSpPr/>
          <p:nvPr/>
        </p:nvSpPr>
        <p:spPr>
          <a:xfrm>
            <a:off x="1619672" y="301498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10" name="Rechteck 9"/>
          <p:cNvSpPr/>
          <p:nvPr/>
        </p:nvSpPr>
        <p:spPr>
          <a:xfrm>
            <a:off x="3131840" y="206769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NPC (</a:t>
            </a:r>
            <a:r>
              <a:rPr lang="de-DE" sz="1200" dirty="0" err="1"/>
              <a:t>OctoBot</a:t>
            </a:r>
            <a:r>
              <a:rPr lang="de-DE" sz="12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3131840" y="2584001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Kollision (3)</a:t>
            </a:r>
          </a:p>
        </p:txBody>
      </p:sp>
      <p:sp>
        <p:nvSpPr>
          <p:cNvPr id="13" name="Rechteck 12"/>
          <p:cNvSpPr/>
          <p:nvPr/>
        </p:nvSpPr>
        <p:spPr>
          <a:xfrm>
            <a:off x="4718045" y="206769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Player 2</a:t>
            </a:r>
          </a:p>
        </p:txBody>
      </p:sp>
      <p:sp>
        <p:nvSpPr>
          <p:cNvPr id="14" name="Rechteck 13"/>
          <p:cNvSpPr/>
          <p:nvPr/>
        </p:nvSpPr>
        <p:spPr>
          <a:xfrm>
            <a:off x="4718045" y="2573959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Kollision (3)</a:t>
            </a:r>
          </a:p>
        </p:txBody>
      </p:sp>
      <p:sp>
        <p:nvSpPr>
          <p:cNvPr id="16" name="Rechteck 15"/>
          <p:cNvSpPr/>
          <p:nvPr/>
        </p:nvSpPr>
        <p:spPr>
          <a:xfrm>
            <a:off x="126376" y="206769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Kamera</a:t>
            </a:r>
          </a:p>
        </p:txBody>
      </p:sp>
      <p:sp>
        <p:nvSpPr>
          <p:cNvPr id="17" name="Rechteck 16"/>
          <p:cNvSpPr/>
          <p:nvPr/>
        </p:nvSpPr>
        <p:spPr>
          <a:xfrm>
            <a:off x="126376" y="3003798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18" name="Rechteck 17"/>
          <p:cNvSpPr/>
          <p:nvPr/>
        </p:nvSpPr>
        <p:spPr>
          <a:xfrm>
            <a:off x="3133793" y="302713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19" name="Rechteck 18"/>
          <p:cNvSpPr/>
          <p:nvPr/>
        </p:nvSpPr>
        <p:spPr>
          <a:xfrm>
            <a:off x="4718045" y="302713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20" name="Rechteck 19"/>
          <p:cNvSpPr/>
          <p:nvPr/>
        </p:nvSpPr>
        <p:spPr>
          <a:xfrm>
            <a:off x="1104926" y="3882884"/>
            <a:ext cx="374441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Globales </a:t>
            </a:r>
            <a:r>
              <a:rPr lang="de-DE" sz="1200" dirty="0" err="1"/>
              <a:t>Dictionary</a:t>
            </a:r>
            <a:endParaRPr lang="de-DE" sz="1200" dirty="0"/>
          </a:p>
        </p:txBody>
      </p:sp>
      <p:sp>
        <p:nvSpPr>
          <p:cNvPr id="21" name="Zylinder 20"/>
          <p:cNvSpPr/>
          <p:nvPr/>
        </p:nvSpPr>
        <p:spPr>
          <a:xfrm>
            <a:off x="2760133" y="4482425"/>
            <a:ext cx="434001" cy="50405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22"/>
          <p:cNvCxnSpPr>
            <a:stCxn id="20" idx="2"/>
          </p:cNvCxnSpPr>
          <p:nvPr/>
        </p:nvCxnSpPr>
        <p:spPr>
          <a:xfrm flipH="1">
            <a:off x="2977133" y="4242924"/>
            <a:ext cx="1" cy="2395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23"/>
          <p:cNvCxnSpPr>
            <a:stCxn id="17" idx="2"/>
            <a:endCxn id="20" idx="0"/>
          </p:cNvCxnSpPr>
          <p:nvPr/>
        </p:nvCxnSpPr>
        <p:spPr>
          <a:xfrm>
            <a:off x="738444" y="3363838"/>
            <a:ext cx="2238690" cy="5190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26"/>
          <p:cNvCxnSpPr>
            <a:stCxn id="9" idx="2"/>
            <a:endCxn id="20" idx="0"/>
          </p:cNvCxnSpPr>
          <p:nvPr/>
        </p:nvCxnSpPr>
        <p:spPr>
          <a:xfrm>
            <a:off x="2231740" y="3375024"/>
            <a:ext cx="745394" cy="507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>
            <a:stCxn id="18" idx="2"/>
            <a:endCxn id="20" idx="0"/>
          </p:cNvCxnSpPr>
          <p:nvPr/>
        </p:nvCxnSpPr>
        <p:spPr>
          <a:xfrm flipH="1">
            <a:off x="2977134" y="3387174"/>
            <a:ext cx="768727" cy="4957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/>
          <p:cNvCxnSpPr>
            <a:stCxn id="19" idx="2"/>
            <a:endCxn id="20" idx="0"/>
          </p:cNvCxnSpPr>
          <p:nvPr/>
        </p:nvCxnSpPr>
        <p:spPr>
          <a:xfrm flipH="1">
            <a:off x="2977134" y="3387174"/>
            <a:ext cx="2352979" cy="4957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>
            <a:off x="6156176" y="207480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Cam Player 2</a:t>
            </a:r>
          </a:p>
        </p:txBody>
      </p:sp>
      <p:sp>
        <p:nvSpPr>
          <p:cNvPr id="37" name="Rechteck 36"/>
          <p:cNvSpPr/>
          <p:nvPr/>
        </p:nvSpPr>
        <p:spPr>
          <a:xfrm>
            <a:off x="6156176" y="2581069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Renderer</a:t>
            </a:r>
            <a:r>
              <a:rPr lang="de-DE" sz="1200" dirty="0"/>
              <a:t> (16)</a:t>
            </a:r>
          </a:p>
        </p:txBody>
      </p:sp>
      <p:sp>
        <p:nvSpPr>
          <p:cNvPr id="38" name="Rechteck 37"/>
          <p:cNvSpPr/>
          <p:nvPr/>
        </p:nvSpPr>
        <p:spPr>
          <a:xfrm>
            <a:off x="6156176" y="303424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cxnSp>
        <p:nvCxnSpPr>
          <p:cNvPr id="39" name="Gerade Verbindung 38"/>
          <p:cNvCxnSpPr>
            <a:stCxn id="42" idx="1"/>
          </p:cNvCxnSpPr>
          <p:nvPr/>
        </p:nvCxnSpPr>
        <p:spPr>
          <a:xfrm flipH="1">
            <a:off x="4849343" y="4015394"/>
            <a:ext cx="1306833" cy="475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6156176" y="383537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Globales </a:t>
            </a:r>
            <a:r>
              <a:rPr lang="de-DE" sz="1200" dirty="0" err="1"/>
              <a:t>Dictionary</a:t>
            </a:r>
            <a:endParaRPr lang="de-DE" sz="1200" dirty="0"/>
          </a:p>
        </p:txBody>
      </p:sp>
      <p:cxnSp>
        <p:nvCxnSpPr>
          <p:cNvPr id="45" name="Gerade Verbindung 44"/>
          <p:cNvCxnSpPr>
            <a:stCxn id="42" idx="0"/>
            <a:endCxn id="38" idx="2"/>
          </p:cNvCxnSpPr>
          <p:nvPr/>
        </p:nvCxnSpPr>
        <p:spPr>
          <a:xfrm flipV="1">
            <a:off x="6768244" y="3394284"/>
            <a:ext cx="0" cy="4410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/>
        </p:nvCxnSpPr>
        <p:spPr>
          <a:xfrm>
            <a:off x="6084168" y="1779662"/>
            <a:ext cx="0" cy="258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467544" y="161323"/>
              <a:ext cx="8062560" cy="48571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664" y="155563"/>
                <a:ext cx="8072640" cy="48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834480" y="738360"/>
              <a:ext cx="3263040" cy="1333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480" y="730440"/>
                <a:ext cx="3283920" cy="13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614960" y="2511720"/>
              <a:ext cx="1844280" cy="1708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7760" y="2503800"/>
                <a:ext cx="1859400" cy="17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60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09C89B1E-4102-4BDF-8AF1-4B24F36312DC}"/>
                  </a:ext>
                </a:extLst>
              </p14:cNvPr>
              <p14:cNvContentPartPr/>
              <p14:nvPr/>
            </p14:nvContentPartPr>
            <p14:xfrm>
              <a:off x="1383840" y="4358625"/>
              <a:ext cx="6376320" cy="6966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09C89B1E-4102-4BDF-8AF1-4B24F36312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4840" y="4349625"/>
                <a:ext cx="6393960" cy="7142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Grafik 25">
            <a:extLst>
              <a:ext uri="{FF2B5EF4-FFF2-40B4-BE49-F238E27FC236}">
                <a16:creationId xmlns:a16="http://schemas.microsoft.com/office/drawing/2014/main" id="{D495630E-3869-4624-8B99-F433E5B6D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60"/>
            <a:ext cx="9144000" cy="41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8280C523-B41A-4F10-84E6-E5661CB2746D}"/>
                  </a:ext>
                </a:extLst>
              </p14:cNvPr>
              <p14:cNvContentPartPr/>
              <p14:nvPr/>
            </p14:nvContentPartPr>
            <p14:xfrm>
              <a:off x="1882075" y="2624441"/>
              <a:ext cx="1240560" cy="50220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8280C523-B41A-4F10-84E6-E5661CB274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3075" y="2615441"/>
                <a:ext cx="12582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E2766789-E590-40DD-B319-01201AD8A41B}"/>
                  </a:ext>
                </a:extLst>
              </p14:cNvPr>
              <p14:cNvContentPartPr/>
              <p14:nvPr/>
            </p14:nvContentPartPr>
            <p14:xfrm>
              <a:off x="1680835" y="2002721"/>
              <a:ext cx="996480" cy="103644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E2766789-E590-40DD-B319-01201AD8A4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1835" y="1993721"/>
                <a:ext cx="1014120" cy="10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F30FE07B-484E-4818-A5B3-2D413A9E630B}"/>
                  </a:ext>
                </a:extLst>
              </p14:cNvPr>
              <p14:cNvContentPartPr/>
              <p14:nvPr/>
            </p14:nvContentPartPr>
            <p14:xfrm>
              <a:off x="2656795" y="2049881"/>
              <a:ext cx="20520" cy="6840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F30FE07B-484E-4818-A5B3-2D413A9E63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8155" y="2041241"/>
                <a:ext cx="381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DE3F604B-7ABD-448C-90DD-B61D659BAEB3}"/>
                  </a:ext>
                </a:extLst>
              </p14:cNvPr>
              <p14:cNvContentPartPr/>
              <p14:nvPr/>
            </p14:nvContentPartPr>
            <p14:xfrm>
              <a:off x="2684515" y="2021801"/>
              <a:ext cx="806040" cy="106236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DE3F604B-7ABD-448C-90DD-B61D659BAE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75875" y="2012801"/>
                <a:ext cx="82368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6" name="Freihand 75">
                <a:extLst>
                  <a:ext uri="{FF2B5EF4-FFF2-40B4-BE49-F238E27FC236}">
                    <a16:creationId xmlns:a16="http://schemas.microsoft.com/office/drawing/2014/main" id="{0464022D-3399-4BF9-B2C9-08AF112E935D}"/>
                  </a:ext>
                </a:extLst>
              </p14:cNvPr>
              <p14:cNvContentPartPr/>
              <p14:nvPr/>
            </p14:nvContentPartPr>
            <p14:xfrm>
              <a:off x="2600275" y="2000201"/>
              <a:ext cx="90720" cy="635760"/>
            </p14:xfrm>
          </p:contentPart>
        </mc:Choice>
        <mc:Fallback xmlns="">
          <p:pic>
            <p:nvPicPr>
              <p:cNvPr id="76" name="Freihand 75">
                <a:extLst>
                  <a:ext uri="{FF2B5EF4-FFF2-40B4-BE49-F238E27FC236}">
                    <a16:creationId xmlns:a16="http://schemas.microsoft.com/office/drawing/2014/main" id="{0464022D-3399-4BF9-B2C9-08AF112E93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91635" y="1991561"/>
                <a:ext cx="10836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8" name="Freihand 77">
                <a:extLst>
                  <a:ext uri="{FF2B5EF4-FFF2-40B4-BE49-F238E27FC236}">
                    <a16:creationId xmlns:a16="http://schemas.microsoft.com/office/drawing/2014/main" id="{B804F116-DDC4-46A8-AB35-0F8746DF1F9D}"/>
                  </a:ext>
                </a:extLst>
              </p14:cNvPr>
              <p14:cNvContentPartPr/>
              <p14:nvPr/>
            </p14:nvContentPartPr>
            <p14:xfrm>
              <a:off x="2734555" y="2385761"/>
              <a:ext cx="11160" cy="12240"/>
            </p14:xfrm>
          </p:contentPart>
        </mc:Choice>
        <mc:Fallback xmlns="">
          <p:pic>
            <p:nvPicPr>
              <p:cNvPr id="78" name="Freihand 77">
                <a:extLst>
                  <a:ext uri="{FF2B5EF4-FFF2-40B4-BE49-F238E27FC236}">
                    <a16:creationId xmlns:a16="http://schemas.microsoft.com/office/drawing/2014/main" id="{B804F116-DDC4-46A8-AB35-0F8746DF1F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5555" y="2377121"/>
                <a:ext cx="288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1" name="Freihand 80">
                <a:extLst>
                  <a:ext uri="{FF2B5EF4-FFF2-40B4-BE49-F238E27FC236}">
                    <a16:creationId xmlns:a16="http://schemas.microsoft.com/office/drawing/2014/main" id="{AA945F8E-CC2F-493F-BEB4-56558F9D6E50}"/>
                  </a:ext>
                </a:extLst>
              </p14:cNvPr>
              <p14:cNvContentPartPr/>
              <p14:nvPr/>
            </p14:nvContentPartPr>
            <p14:xfrm>
              <a:off x="2591995" y="2718401"/>
              <a:ext cx="2520" cy="3960"/>
            </p14:xfrm>
          </p:contentPart>
        </mc:Choice>
        <mc:Fallback xmlns="">
          <p:pic>
            <p:nvPicPr>
              <p:cNvPr id="81" name="Freihand 80">
                <a:extLst>
                  <a:ext uri="{FF2B5EF4-FFF2-40B4-BE49-F238E27FC236}">
                    <a16:creationId xmlns:a16="http://schemas.microsoft.com/office/drawing/2014/main" id="{AA945F8E-CC2F-493F-BEB4-56558F9D6E5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82995" y="2709401"/>
                <a:ext cx="201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E7510241-56AF-4E86-B377-023EE9109E6B}"/>
              </a:ext>
            </a:extLst>
          </p:cNvPr>
          <p:cNvGrpSpPr/>
          <p:nvPr/>
        </p:nvGrpSpPr>
        <p:grpSpPr>
          <a:xfrm>
            <a:off x="2047315" y="2348321"/>
            <a:ext cx="1159200" cy="1384560"/>
            <a:chOff x="2047315" y="2348321"/>
            <a:chExt cx="1159200" cy="13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952E68B6-E150-4E51-9965-C1C7A7B5616E}"/>
                    </a:ext>
                  </a:extLst>
                </p14:cNvPr>
                <p14:cNvContentPartPr/>
                <p14:nvPr/>
              </p14:nvContentPartPr>
              <p14:xfrm>
                <a:off x="2047315" y="2532641"/>
                <a:ext cx="366120" cy="3387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952E68B6-E150-4E51-9965-C1C7A7B561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38315" y="2523641"/>
                  <a:ext cx="383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48FF74EB-561B-4505-A0A6-B563C6A53A14}"/>
                    </a:ext>
                  </a:extLst>
                </p14:cNvPr>
                <p14:cNvContentPartPr/>
                <p14:nvPr/>
              </p14:nvContentPartPr>
              <p14:xfrm>
                <a:off x="2187355" y="2680601"/>
                <a:ext cx="42840" cy="8208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48FF74EB-561B-4505-A0A6-B563C6A53A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8715" y="2671601"/>
                  <a:ext cx="60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B93673E9-2C3C-4778-A54F-451654A9ECA1}"/>
                    </a:ext>
                  </a:extLst>
                </p14:cNvPr>
                <p14:cNvContentPartPr/>
                <p14:nvPr/>
              </p14:nvContentPartPr>
              <p14:xfrm>
                <a:off x="2449075" y="3397361"/>
                <a:ext cx="374040" cy="335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B93673E9-2C3C-4778-A54F-451654A9ECA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40075" y="3388361"/>
                  <a:ext cx="3916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EE986AFD-9441-476F-8DCA-95F1D22016B5}"/>
                    </a:ext>
                  </a:extLst>
                </p14:cNvPr>
                <p14:cNvContentPartPr/>
                <p14:nvPr/>
              </p14:nvContentPartPr>
              <p14:xfrm>
                <a:off x="2549155" y="3445961"/>
                <a:ext cx="230400" cy="21636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EE986AFD-9441-476F-8DCA-95F1D22016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40515" y="3437321"/>
                  <a:ext cx="248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FBF985DF-EE32-4BE3-831B-AC36B574B82B}"/>
                    </a:ext>
                  </a:extLst>
                </p14:cNvPr>
                <p14:cNvContentPartPr/>
                <p14:nvPr/>
              </p14:nvContentPartPr>
              <p14:xfrm>
                <a:off x="2475715" y="3402041"/>
                <a:ext cx="302400" cy="275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FBF985DF-EE32-4BE3-831B-AC36B574B8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67075" y="3393041"/>
                  <a:ext cx="320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DD6A562-9B5A-4F17-A8C5-249DBAD5BDF6}"/>
                    </a:ext>
                  </a:extLst>
                </p14:cNvPr>
                <p14:cNvContentPartPr/>
                <p14:nvPr/>
              </p14:nvContentPartPr>
              <p14:xfrm>
                <a:off x="2207515" y="3151841"/>
                <a:ext cx="299520" cy="2901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DD6A562-9B5A-4F17-A8C5-249DBAD5BDF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98875" y="3143201"/>
                  <a:ext cx="317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FAAA4CA3-C984-48BE-8F1E-2F0E46E5E6F4}"/>
                    </a:ext>
                  </a:extLst>
                </p14:cNvPr>
                <p14:cNvContentPartPr/>
                <p14:nvPr/>
              </p14:nvContentPartPr>
              <p14:xfrm>
                <a:off x="2495875" y="3083801"/>
                <a:ext cx="56880" cy="30564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FAAA4CA3-C984-48BE-8F1E-2F0E46E5E6F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86875" y="3075161"/>
                  <a:ext cx="745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CF17F7D-E7AE-4E7C-AD81-20E7110BDFCF}"/>
                    </a:ext>
                  </a:extLst>
                </p14:cNvPr>
                <p14:cNvContentPartPr/>
                <p14:nvPr/>
              </p14:nvContentPartPr>
              <p14:xfrm>
                <a:off x="2627995" y="3055361"/>
                <a:ext cx="52920" cy="27216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ACF17F7D-E7AE-4E7C-AD81-20E7110BDFC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18995" y="3046721"/>
                  <a:ext cx="70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4097FA0-69BB-4952-A2F5-D5C3A2F35916}"/>
                    </a:ext>
                  </a:extLst>
                </p14:cNvPr>
                <p14:cNvContentPartPr/>
                <p14:nvPr/>
              </p14:nvContentPartPr>
              <p14:xfrm>
                <a:off x="2719795" y="3160121"/>
                <a:ext cx="101520" cy="20340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4097FA0-69BB-4952-A2F5-D5C3A2F359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10795" y="3151121"/>
                  <a:ext cx="119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7D38B87C-3659-4D0E-87D7-5AC730B78B38}"/>
                    </a:ext>
                  </a:extLst>
                </p14:cNvPr>
                <p14:cNvContentPartPr/>
                <p14:nvPr/>
              </p14:nvContentPartPr>
              <p14:xfrm>
                <a:off x="2846155" y="3165161"/>
                <a:ext cx="124920" cy="21348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7D38B87C-3659-4D0E-87D7-5AC730B78B3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37515" y="3156161"/>
                  <a:ext cx="142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7DC7198A-E827-4A77-B7E9-BCD58D767277}"/>
                    </a:ext>
                  </a:extLst>
                </p14:cNvPr>
                <p14:cNvContentPartPr/>
                <p14:nvPr/>
              </p14:nvContentPartPr>
              <p14:xfrm>
                <a:off x="2321635" y="2918201"/>
                <a:ext cx="28800" cy="3852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7DC7198A-E827-4A77-B7E9-BCD58D7672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12635" y="2909561"/>
                  <a:ext cx="46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F6A5BEA-DC92-4C4D-97F9-7BD4E6088A58}"/>
                    </a:ext>
                  </a:extLst>
                </p14:cNvPr>
                <p14:cNvContentPartPr/>
                <p14:nvPr/>
              </p14:nvContentPartPr>
              <p14:xfrm>
                <a:off x="2815195" y="2348321"/>
                <a:ext cx="391320" cy="3078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F6A5BEA-DC92-4C4D-97F9-7BD4E6088A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06555" y="2339681"/>
                  <a:ext cx="4089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7BA9D196-1351-4762-9276-C3CF415AAB66}"/>
                    </a:ext>
                  </a:extLst>
                </p14:cNvPr>
                <p14:cNvContentPartPr/>
                <p14:nvPr/>
              </p14:nvContentPartPr>
              <p14:xfrm>
                <a:off x="2973955" y="2394041"/>
                <a:ext cx="72360" cy="1436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7BA9D196-1351-4762-9276-C3CF415AAB6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65315" y="2385401"/>
                  <a:ext cx="90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82FE2288-F918-4424-9EB3-8B26340960F0}"/>
                    </a:ext>
                  </a:extLst>
                </p14:cNvPr>
                <p14:cNvContentPartPr/>
                <p14:nvPr/>
              </p14:nvContentPartPr>
              <p14:xfrm>
                <a:off x="2870635" y="2389361"/>
                <a:ext cx="316800" cy="152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82FE2288-F918-4424-9EB3-8B26340960F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61635" y="2380721"/>
                  <a:ext cx="334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6839F-4B2E-4CD2-A58C-409847B11D50}"/>
                    </a:ext>
                  </a:extLst>
                </p14:cNvPr>
                <p14:cNvContentPartPr/>
                <p14:nvPr/>
              </p14:nvContentPartPr>
              <p14:xfrm>
                <a:off x="2581915" y="2635601"/>
                <a:ext cx="46440" cy="4068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48C6839F-4B2E-4CD2-A58C-409847B11D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73275" y="2626601"/>
                  <a:ext cx="64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A40C5427-59DF-4050-80EE-DC3F7B93111C}"/>
                    </a:ext>
                  </a:extLst>
                </p14:cNvPr>
                <p14:cNvContentPartPr/>
                <p14:nvPr/>
              </p14:nvContentPartPr>
              <p14:xfrm>
                <a:off x="2618275" y="2666561"/>
                <a:ext cx="360" cy="36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A40C5427-59DF-4050-80EE-DC3F7B9311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09635" y="265756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5243434-1DA4-4A57-9405-3D147F1382DE}"/>
                    </a:ext>
                  </a:extLst>
                </p14:cNvPr>
                <p14:cNvContentPartPr/>
                <p14:nvPr/>
              </p14:nvContentPartPr>
              <p14:xfrm>
                <a:off x="2531155" y="2652881"/>
                <a:ext cx="21600" cy="187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5243434-1DA4-4A57-9405-3D147F1382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22155" y="2644241"/>
                  <a:ext cx="39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6562148-746D-4E4A-842A-15EDDD4EF1AD}"/>
                    </a:ext>
                  </a:extLst>
                </p14:cNvPr>
                <p14:cNvContentPartPr/>
                <p14:nvPr/>
              </p14:nvContentPartPr>
              <p14:xfrm>
                <a:off x="2541595" y="2663321"/>
                <a:ext cx="9000" cy="1980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26562148-746D-4E4A-842A-15EDDD4EF1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32955" y="2654321"/>
                  <a:ext cx="2664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1" name="Freihand 140">
                <a:extLst>
                  <a:ext uri="{FF2B5EF4-FFF2-40B4-BE49-F238E27FC236}">
                    <a16:creationId xmlns:a16="http://schemas.microsoft.com/office/drawing/2014/main" id="{42085D7C-7719-4A23-B71B-1F83F8306575}"/>
                  </a:ext>
                </a:extLst>
              </p14:cNvPr>
              <p14:cNvContentPartPr/>
              <p14:nvPr/>
            </p14:nvContentPartPr>
            <p14:xfrm>
              <a:off x="4173475" y="2514281"/>
              <a:ext cx="2520" cy="360"/>
            </p14:xfrm>
          </p:contentPart>
        </mc:Choice>
        <mc:Fallback xmlns="">
          <p:pic>
            <p:nvPicPr>
              <p:cNvPr id="141" name="Freihand 140">
                <a:extLst>
                  <a:ext uri="{FF2B5EF4-FFF2-40B4-BE49-F238E27FC236}">
                    <a16:creationId xmlns:a16="http://schemas.microsoft.com/office/drawing/2014/main" id="{42085D7C-7719-4A23-B71B-1F83F83065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64835" y="2505281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8" name="Freihand 157">
                <a:extLst>
                  <a:ext uri="{FF2B5EF4-FFF2-40B4-BE49-F238E27FC236}">
                    <a16:creationId xmlns:a16="http://schemas.microsoft.com/office/drawing/2014/main" id="{780E24B4-CF28-4EB5-A679-8C0F91D095CE}"/>
                  </a:ext>
                </a:extLst>
              </p14:cNvPr>
              <p14:cNvContentPartPr/>
              <p14:nvPr/>
            </p14:nvContentPartPr>
            <p14:xfrm>
              <a:off x="4668475" y="3047441"/>
              <a:ext cx="25560" cy="55800"/>
            </p14:xfrm>
          </p:contentPart>
        </mc:Choice>
        <mc:Fallback xmlns="">
          <p:pic>
            <p:nvPicPr>
              <p:cNvPr id="158" name="Freihand 157">
                <a:extLst>
                  <a:ext uri="{FF2B5EF4-FFF2-40B4-BE49-F238E27FC236}">
                    <a16:creationId xmlns:a16="http://schemas.microsoft.com/office/drawing/2014/main" id="{780E24B4-CF28-4EB5-A679-8C0F91D095C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59835" y="3038441"/>
                <a:ext cx="43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1" name="Freihand 180">
                <a:extLst>
                  <a:ext uri="{FF2B5EF4-FFF2-40B4-BE49-F238E27FC236}">
                    <a16:creationId xmlns:a16="http://schemas.microsoft.com/office/drawing/2014/main" id="{771AAEAD-6DB9-43FD-9AE8-58D635381C96}"/>
                  </a:ext>
                </a:extLst>
              </p14:cNvPr>
              <p14:cNvContentPartPr/>
              <p14:nvPr/>
            </p14:nvContentPartPr>
            <p14:xfrm>
              <a:off x="4663435" y="3054641"/>
              <a:ext cx="39960" cy="52920"/>
            </p14:xfrm>
          </p:contentPart>
        </mc:Choice>
        <mc:Fallback xmlns="">
          <p:pic>
            <p:nvPicPr>
              <p:cNvPr id="181" name="Freihand 180">
                <a:extLst>
                  <a:ext uri="{FF2B5EF4-FFF2-40B4-BE49-F238E27FC236}">
                    <a16:creationId xmlns:a16="http://schemas.microsoft.com/office/drawing/2014/main" id="{771AAEAD-6DB9-43FD-9AE8-58D635381C9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54795" y="3046001"/>
                <a:ext cx="5760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71EF8A05-2F10-4B53-8941-9B3B10EDDDF7}"/>
              </a:ext>
            </a:extLst>
          </p:cNvPr>
          <p:cNvGrpSpPr/>
          <p:nvPr/>
        </p:nvGrpSpPr>
        <p:grpSpPr>
          <a:xfrm>
            <a:off x="1881715" y="202361"/>
            <a:ext cx="1116000" cy="423000"/>
            <a:chOff x="1881715" y="202361"/>
            <a:chExt cx="111600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8783EEC-75AD-4E1A-B04B-6CFAD81EBAC6}"/>
                    </a:ext>
                  </a:extLst>
                </p14:cNvPr>
                <p14:cNvContentPartPr/>
                <p14:nvPr/>
              </p14:nvContentPartPr>
              <p14:xfrm>
                <a:off x="1881715" y="290921"/>
                <a:ext cx="358560" cy="33444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8783EEC-75AD-4E1A-B04B-6CFAD81EBA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73075" y="282281"/>
                  <a:ext cx="376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688AF070-89F6-4B22-AEA5-F36BBB0B9B7B}"/>
                    </a:ext>
                  </a:extLst>
                </p14:cNvPr>
                <p14:cNvContentPartPr/>
                <p14:nvPr/>
              </p14:nvContentPartPr>
              <p14:xfrm>
                <a:off x="1994755" y="488201"/>
                <a:ext cx="146880" cy="277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688AF070-89F6-4B22-AEA5-F36BBB0B9B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85755" y="479201"/>
                  <a:ext cx="164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C78EE586-BE1C-47DA-8055-1777030DDDA1}"/>
                    </a:ext>
                  </a:extLst>
                </p14:cNvPr>
                <p14:cNvContentPartPr/>
                <p14:nvPr/>
              </p14:nvContentPartPr>
              <p14:xfrm>
                <a:off x="2211835" y="430961"/>
                <a:ext cx="149400" cy="139320"/>
              </p14:xfrm>
            </p:contentPart>
          </mc:Choice>
          <mc:Fallback xmlns=""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C78EE586-BE1C-47DA-8055-1777030DDDA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02835" y="421961"/>
                  <a:ext cx="167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6948715-B87D-4B81-A1DD-D562D900F569}"/>
                    </a:ext>
                  </a:extLst>
                </p14:cNvPr>
                <p14:cNvContentPartPr/>
                <p14:nvPr/>
              </p14:nvContentPartPr>
              <p14:xfrm>
                <a:off x="2414875" y="202361"/>
                <a:ext cx="150480" cy="345600"/>
              </p14:xfrm>
            </p:contentPart>
          </mc:Choice>
          <mc:Fallback xmlns=""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6948715-B87D-4B81-A1DD-D562D900F56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06235" y="193361"/>
                  <a:ext cx="1681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1BCF143E-6271-4D2E-9EA9-8B03BE69756E}"/>
                    </a:ext>
                  </a:extLst>
                </p14:cNvPr>
                <p14:cNvContentPartPr/>
                <p14:nvPr/>
              </p14:nvContentPartPr>
              <p14:xfrm>
                <a:off x="2550595" y="236561"/>
                <a:ext cx="109080" cy="288000"/>
              </p14:xfrm>
            </p:contentPart>
          </mc:Choice>
          <mc:Fallback xmlns=""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1BCF143E-6271-4D2E-9EA9-8B03BE6975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41595" y="227921"/>
                  <a:ext cx="1267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940E6BAD-0C89-475D-B01F-E835C5DF41EC}"/>
                    </a:ext>
                  </a:extLst>
                </p14:cNvPr>
                <p14:cNvContentPartPr/>
                <p14:nvPr/>
              </p14:nvContentPartPr>
              <p14:xfrm>
                <a:off x="2636995" y="386321"/>
                <a:ext cx="113040" cy="150480"/>
              </p14:xfrm>
            </p:contentPart>
          </mc:Choice>
          <mc:Fallback xmlns=""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940E6BAD-0C89-475D-B01F-E835C5DF41E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27995" y="377321"/>
                  <a:ext cx="130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661E53C0-0574-4C8A-9568-9F6E4BC11571}"/>
                    </a:ext>
                  </a:extLst>
                </p14:cNvPr>
                <p14:cNvContentPartPr/>
                <p14:nvPr/>
              </p14:nvContentPartPr>
              <p14:xfrm>
                <a:off x="2726275" y="459761"/>
                <a:ext cx="132120" cy="120240"/>
              </p14:xfrm>
            </p:contentPart>
          </mc:Choice>
          <mc:Fallback xmlns=""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661E53C0-0574-4C8A-9568-9F6E4BC1157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17275" y="450761"/>
                  <a:ext cx="149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74CDD73D-5363-4E25-B33D-18D9C6D8E7F4}"/>
                    </a:ext>
                  </a:extLst>
                </p14:cNvPr>
                <p14:cNvContentPartPr/>
                <p14:nvPr/>
              </p14:nvContentPartPr>
              <p14:xfrm>
                <a:off x="2864155" y="284441"/>
                <a:ext cx="133560" cy="254160"/>
              </p14:xfrm>
            </p:contentPart>
          </mc:Choice>
          <mc:Fallback xmlns="">
            <p:pic>
              <p:nvPicPr>
                <p:cNvPr id="190" name="Freihand 189">
                  <a:extLst>
                    <a:ext uri="{FF2B5EF4-FFF2-40B4-BE49-F238E27FC236}">
                      <a16:creationId xmlns:a16="http://schemas.microsoft.com/office/drawing/2014/main" id="{74CDD73D-5363-4E25-B33D-18D9C6D8E7F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55515" y="275441"/>
                  <a:ext cx="15120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C3509920-6BCD-4B23-9C6C-422B2F3B7400}"/>
              </a:ext>
            </a:extLst>
          </p:cNvPr>
          <p:cNvGrpSpPr/>
          <p:nvPr/>
        </p:nvGrpSpPr>
        <p:grpSpPr>
          <a:xfrm>
            <a:off x="3445555" y="226121"/>
            <a:ext cx="1112040" cy="317160"/>
            <a:chOff x="3445555" y="226121"/>
            <a:chExt cx="11120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AB571DD7-795B-4033-8459-C32FA3AE90A5}"/>
                    </a:ext>
                  </a:extLst>
                </p14:cNvPr>
                <p14:cNvContentPartPr/>
                <p14:nvPr/>
              </p14:nvContentPartPr>
              <p14:xfrm>
                <a:off x="3445555" y="291641"/>
                <a:ext cx="255240" cy="251640"/>
              </p14:xfrm>
            </p:contentPart>
          </mc:Choice>
          <mc:Fallback xmlns=""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AB571DD7-795B-4033-8459-C32FA3AE90A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36915" y="283001"/>
                  <a:ext cx="272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7317100A-0B7C-4ECD-8AFA-6FCC33A3F982}"/>
                    </a:ext>
                  </a:extLst>
                </p14:cNvPr>
                <p14:cNvContentPartPr/>
                <p14:nvPr/>
              </p14:nvContentPartPr>
              <p14:xfrm>
                <a:off x="3636355" y="410081"/>
                <a:ext cx="97920" cy="127800"/>
              </p14:xfrm>
            </p:contentPart>
          </mc:Choice>
          <mc:Fallback xmlns=""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7317100A-0B7C-4ECD-8AFA-6FCC33A3F9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27355" y="401081"/>
                  <a:ext cx="115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A4EA2601-C341-4504-BAA5-CA4D0F49DA90}"/>
                    </a:ext>
                  </a:extLst>
                </p14:cNvPr>
                <p14:cNvContentPartPr/>
                <p14:nvPr/>
              </p14:nvContentPartPr>
              <p14:xfrm>
                <a:off x="3750835" y="418721"/>
                <a:ext cx="88920" cy="11268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A4EA2601-C341-4504-BAA5-CA4D0F49DA9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42195" y="409721"/>
                  <a:ext cx="106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584707B5-1C22-44DD-84B9-260980A239CF}"/>
                    </a:ext>
                  </a:extLst>
                </p14:cNvPr>
                <p14:cNvContentPartPr/>
                <p14:nvPr/>
              </p14:nvContentPartPr>
              <p14:xfrm>
                <a:off x="3920035" y="226121"/>
                <a:ext cx="86760" cy="24264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584707B5-1C22-44DD-84B9-260980A239C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11035" y="217121"/>
                  <a:ext cx="104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7D290E38-89BB-4DC1-8AD6-F3A3905576A8}"/>
                    </a:ext>
                  </a:extLst>
                </p14:cNvPr>
                <p14:cNvContentPartPr/>
                <p14:nvPr/>
              </p14:nvContentPartPr>
              <p14:xfrm>
                <a:off x="3991675" y="365441"/>
                <a:ext cx="215280" cy="15048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7D290E38-89BB-4DC1-8AD6-F3A3905576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82675" y="356801"/>
                  <a:ext cx="232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33895EA6-7965-45C4-BC78-CBF22BDCE74B}"/>
                    </a:ext>
                  </a:extLst>
                </p14:cNvPr>
                <p14:cNvContentPartPr/>
                <p14:nvPr/>
              </p14:nvContentPartPr>
              <p14:xfrm>
                <a:off x="4171315" y="253841"/>
                <a:ext cx="146160" cy="231120"/>
              </p14:xfrm>
            </p:contentPart>
          </mc:Choice>
          <mc:Fallback xmlns="">
            <p:pic>
              <p:nvPicPr>
                <p:cNvPr id="196" name="Freihand 195">
                  <a:extLst>
                    <a:ext uri="{FF2B5EF4-FFF2-40B4-BE49-F238E27FC236}">
                      <a16:creationId xmlns:a16="http://schemas.microsoft.com/office/drawing/2014/main" id="{33895EA6-7965-45C4-BC78-CBF22BDCE74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62675" y="244841"/>
                  <a:ext cx="163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479ECEFD-4F02-41E0-AC8D-0F98EAA1AD56}"/>
                    </a:ext>
                  </a:extLst>
                </p14:cNvPr>
                <p14:cNvContentPartPr/>
                <p14:nvPr/>
              </p14:nvContentPartPr>
              <p14:xfrm>
                <a:off x="4250155" y="363641"/>
                <a:ext cx="135720" cy="14472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479ECEFD-4F02-41E0-AC8D-0F98EAA1AD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241155" y="355001"/>
                  <a:ext cx="153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02" name="Freihand 201">
                  <a:extLst>
                    <a:ext uri="{FF2B5EF4-FFF2-40B4-BE49-F238E27FC236}">
                      <a16:creationId xmlns:a16="http://schemas.microsoft.com/office/drawing/2014/main" id="{01239916-9730-4338-A227-5A563D2F9F67}"/>
                    </a:ext>
                  </a:extLst>
                </p14:cNvPr>
                <p14:cNvContentPartPr/>
                <p14:nvPr/>
              </p14:nvContentPartPr>
              <p14:xfrm>
                <a:off x="4434475" y="361481"/>
                <a:ext cx="123120" cy="164880"/>
              </p14:xfrm>
            </p:contentPart>
          </mc:Choice>
          <mc:Fallback xmlns="">
            <p:pic>
              <p:nvPicPr>
                <p:cNvPr id="202" name="Freihand 201">
                  <a:extLst>
                    <a:ext uri="{FF2B5EF4-FFF2-40B4-BE49-F238E27FC236}">
                      <a16:creationId xmlns:a16="http://schemas.microsoft.com/office/drawing/2014/main" id="{01239916-9730-4338-A227-5A563D2F9F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25835" y="352841"/>
                  <a:ext cx="1407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7C1A6101-45F9-49E4-B248-142BFFB2D047}"/>
              </a:ext>
            </a:extLst>
          </p:cNvPr>
          <p:cNvGrpSpPr/>
          <p:nvPr/>
        </p:nvGrpSpPr>
        <p:grpSpPr>
          <a:xfrm>
            <a:off x="5937475" y="2494121"/>
            <a:ext cx="1035000" cy="453600"/>
            <a:chOff x="5937475" y="2494121"/>
            <a:chExt cx="103500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05" name="Freihand 204">
                  <a:extLst>
                    <a:ext uri="{FF2B5EF4-FFF2-40B4-BE49-F238E27FC236}">
                      <a16:creationId xmlns:a16="http://schemas.microsoft.com/office/drawing/2014/main" id="{1445E241-0E37-4868-9362-EE09E3DBDA5C}"/>
                    </a:ext>
                  </a:extLst>
                </p14:cNvPr>
                <p14:cNvContentPartPr/>
                <p14:nvPr/>
              </p14:nvContentPartPr>
              <p14:xfrm>
                <a:off x="5937475" y="2650721"/>
                <a:ext cx="75960" cy="297000"/>
              </p14:xfrm>
            </p:contentPart>
          </mc:Choice>
          <mc:Fallback xmlns="">
            <p:pic>
              <p:nvPicPr>
                <p:cNvPr id="205" name="Freihand 204">
                  <a:extLst>
                    <a:ext uri="{FF2B5EF4-FFF2-40B4-BE49-F238E27FC236}">
                      <a16:creationId xmlns:a16="http://schemas.microsoft.com/office/drawing/2014/main" id="{1445E241-0E37-4868-9362-EE09E3DBDA5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28835" y="2641721"/>
                  <a:ext cx="93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6" name="Freihand 205">
                  <a:extLst>
                    <a:ext uri="{FF2B5EF4-FFF2-40B4-BE49-F238E27FC236}">
                      <a16:creationId xmlns:a16="http://schemas.microsoft.com/office/drawing/2014/main" id="{4177A431-0991-455E-88C4-6B3C9A671F6C}"/>
                    </a:ext>
                  </a:extLst>
                </p14:cNvPr>
                <p14:cNvContentPartPr/>
                <p14:nvPr/>
              </p14:nvContentPartPr>
              <p14:xfrm>
                <a:off x="5967355" y="2563241"/>
                <a:ext cx="120960" cy="150480"/>
              </p14:xfrm>
            </p:contentPart>
          </mc:Choice>
          <mc:Fallback xmlns="">
            <p:pic>
              <p:nvPicPr>
                <p:cNvPr id="206" name="Freihand 205">
                  <a:extLst>
                    <a:ext uri="{FF2B5EF4-FFF2-40B4-BE49-F238E27FC236}">
                      <a16:creationId xmlns:a16="http://schemas.microsoft.com/office/drawing/2014/main" id="{4177A431-0991-455E-88C4-6B3C9A671F6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58355" y="2554601"/>
                  <a:ext cx="138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7" name="Freihand 206">
                  <a:extLst>
                    <a:ext uri="{FF2B5EF4-FFF2-40B4-BE49-F238E27FC236}">
                      <a16:creationId xmlns:a16="http://schemas.microsoft.com/office/drawing/2014/main" id="{4393B4D1-19E5-416B-9424-3A08B5A7882D}"/>
                    </a:ext>
                  </a:extLst>
                </p14:cNvPr>
                <p14:cNvContentPartPr/>
                <p14:nvPr/>
              </p14:nvContentPartPr>
              <p14:xfrm>
                <a:off x="6054475" y="2661161"/>
                <a:ext cx="140040" cy="105480"/>
              </p14:xfrm>
            </p:contentPart>
          </mc:Choice>
          <mc:Fallback xmlns="">
            <p:pic>
              <p:nvPicPr>
                <p:cNvPr id="207" name="Freihand 206">
                  <a:extLst>
                    <a:ext uri="{FF2B5EF4-FFF2-40B4-BE49-F238E27FC236}">
                      <a16:creationId xmlns:a16="http://schemas.microsoft.com/office/drawing/2014/main" id="{4393B4D1-19E5-416B-9424-3A08B5A788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45475" y="2652521"/>
                  <a:ext cx="157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8" name="Freihand 207">
                  <a:extLst>
                    <a:ext uri="{FF2B5EF4-FFF2-40B4-BE49-F238E27FC236}">
                      <a16:creationId xmlns:a16="http://schemas.microsoft.com/office/drawing/2014/main" id="{22198E9E-4E5F-480E-ADDA-8F47B664E6E1}"/>
                    </a:ext>
                  </a:extLst>
                </p14:cNvPr>
                <p14:cNvContentPartPr/>
                <p14:nvPr/>
              </p14:nvContentPartPr>
              <p14:xfrm>
                <a:off x="6130435" y="2649641"/>
                <a:ext cx="129960" cy="136080"/>
              </p14:xfrm>
            </p:contentPart>
          </mc:Choice>
          <mc:Fallback xmlns="">
            <p:pic>
              <p:nvPicPr>
                <p:cNvPr id="208" name="Freihand 207">
                  <a:extLst>
                    <a:ext uri="{FF2B5EF4-FFF2-40B4-BE49-F238E27FC236}">
                      <a16:creationId xmlns:a16="http://schemas.microsoft.com/office/drawing/2014/main" id="{22198E9E-4E5F-480E-ADDA-8F47B664E6E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21435" y="2640641"/>
                  <a:ext cx="147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0" name="Freihand 209">
                  <a:extLst>
                    <a:ext uri="{FF2B5EF4-FFF2-40B4-BE49-F238E27FC236}">
                      <a16:creationId xmlns:a16="http://schemas.microsoft.com/office/drawing/2014/main" id="{0E602530-871F-4AB3-89F3-7FD62635BB73}"/>
                    </a:ext>
                  </a:extLst>
                </p14:cNvPr>
                <p14:cNvContentPartPr/>
                <p14:nvPr/>
              </p14:nvContentPartPr>
              <p14:xfrm>
                <a:off x="6407995" y="2628041"/>
                <a:ext cx="154440" cy="110880"/>
              </p14:xfrm>
            </p:contentPart>
          </mc:Choice>
          <mc:Fallback xmlns="">
            <p:pic>
              <p:nvPicPr>
                <p:cNvPr id="210" name="Freihand 209">
                  <a:extLst>
                    <a:ext uri="{FF2B5EF4-FFF2-40B4-BE49-F238E27FC236}">
                      <a16:creationId xmlns:a16="http://schemas.microsoft.com/office/drawing/2014/main" id="{0E602530-871F-4AB3-89F3-7FD62635BB7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99355" y="2619041"/>
                  <a:ext cx="172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11" name="Freihand 210">
                  <a:extLst>
                    <a:ext uri="{FF2B5EF4-FFF2-40B4-BE49-F238E27FC236}">
                      <a16:creationId xmlns:a16="http://schemas.microsoft.com/office/drawing/2014/main" id="{03418CB2-E336-4BC7-A56B-E3EB4E64B07F}"/>
                    </a:ext>
                  </a:extLst>
                </p14:cNvPr>
                <p14:cNvContentPartPr/>
                <p14:nvPr/>
              </p14:nvContentPartPr>
              <p14:xfrm>
                <a:off x="6530755" y="2625161"/>
                <a:ext cx="75960" cy="154440"/>
              </p14:xfrm>
            </p:contentPart>
          </mc:Choice>
          <mc:Fallback xmlns="">
            <p:pic>
              <p:nvPicPr>
                <p:cNvPr id="211" name="Freihand 210">
                  <a:extLst>
                    <a:ext uri="{FF2B5EF4-FFF2-40B4-BE49-F238E27FC236}">
                      <a16:creationId xmlns:a16="http://schemas.microsoft.com/office/drawing/2014/main" id="{03418CB2-E336-4BC7-A56B-E3EB4E64B07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22115" y="2616521"/>
                  <a:ext cx="9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2" name="Freihand 211">
                  <a:extLst>
                    <a:ext uri="{FF2B5EF4-FFF2-40B4-BE49-F238E27FC236}">
                      <a16:creationId xmlns:a16="http://schemas.microsoft.com/office/drawing/2014/main" id="{BC89C820-82F9-4A5F-8525-3E3FFD4A56E6}"/>
                    </a:ext>
                  </a:extLst>
                </p14:cNvPr>
                <p14:cNvContentPartPr/>
                <p14:nvPr/>
              </p14:nvContentPartPr>
              <p14:xfrm>
                <a:off x="6618955" y="2626961"/>
                <a:ext cx="119520" cy="120960"/>
              </p14:xfrm>
            </p:contentPart>
          </mc:Choice>
          <mc:Fallback xmlns="">
            <p:pic>
              <p:nvPicPr>
                <p:cNvPr id="212" name="Freihand 211">
                  <a:extLst>
                    <a:ext uri="{FF2B5EF4-FFF2-40B4-BE49-F238E27FC236}">
                      <a16:creationId xmlns:a16="http://schemas.microsoft.com/office/drawing/2014/main" id="{BC89C820-82F9-4A5F-8525-3E3FFD4A56E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09955" y="2617961"/>
                  <a:ext cx="137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3" name="Freihand 212">
                  <a:extLst>
                    <a:ext uri="{FF2B5EF4-FFF2-40B4-BE49-F238E27FC236}">
                      <a16:creationId xmlns:a16="http://schemas.microsoft.com/office/drawing/2014/main" id="{DFBF6880-394F-4D26-8658-A2E3CF98C105}"/>
                    </a:ext>
                  </a:extLst>
                </p14:cNvPr>
                <p14:cNvContentPartPr/>
                <p14:nvPr/>
              </p14:nvContentPartPr>
              <p14:xfrm>
                <a:off x="6690235" y="2494121"/>
                <a:ext cx="178920" cy="236880"/>
              </p14:xfrm>
            </p:contentPart>
          </mc:Choice>
          <mc:Fallback xmlns="">
            <p:pic>
              <p:nvPicPr>
                <p:cNvPr id="213" name="Freihand 212">
                  <a:extLst>
                    <a:ext uri="{FF2B5EF4-FFF2-40B4-BE49-F238E27FC236}">
                      <a16:creationId xmlns:a16="http://schemas.microsoft.com/office/drawing/2014/main" id="{DFBF6880-394F-4D26-8658-A2E3CF98C10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81235" y="2485481"/>
                  <a:ext cx="196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4" name="Freihand 213">
                  <a:extLst>
                    <a:ext uri="{FF2B5EF4-FFF2-40B4-BE49-F238E27FC236}">
                      <a16:creationId xmlns:a16="http://schemas.microsoft.com/office/drawing/2014/main" id="{65ED896C-2765-48E6-AF5E-4C296FC0CFAC}"/>
                    </a:ext>
                  </a:extLst>
                </p14:cNvPr>
                <p14:cNvContentPartPr/>
                <p14:nvPr/>
              </p14:nvContentPartPr>
              <p14:xfrm>
                <a:off x="6791035" y="2613281"/>
                <a:ext cx="181440" cy="151920"/>
              </p14:xfrm>
            </p:contentPart>
          </mc:Choice>
          <mc:Fallback xmlns="">
            <p:pic>
              <p:nvPicPr>
                <p:cNvPr id="214" name="Freihand 213">
                  <a:extLst>
                    <a:ext uri="{FF2B5EF4-FFF2-40B4-BE49-F238E27FC236}">
                      <a16:creationId xmlns:a16="http://schemas.microsoft.com/office/drawing/2014/main" id="{65ED896C-2765-48E6-AF5E-4C296FC0CFA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82395" y="2604281"/>
                  <a:ext cx="19908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6" name="Freihand 215">
                <a:extLst>
                  <a:ext uri="{FF2B5EF4-FFF2-40B4-BE49-F238E27FC236}">
                    <a16:creationId xmlns:a16="http://schemas.microsoft.com/office/drawing/2014/main" id="{FBBAB3FB-7DDF-4CBD-A032-E0760F17C745}"/>
                  </a:ext>
                </a:extLst>
              </p14:cNvPr>
              <p14:cNvContentPartPr/>
              <p14:nvPr/>
            </p14:nvContentPartPr>
            <p14:xfrm>
              <a:off x="4249435" y="4207001"/>
              <a:ext cx="667440" cy="369360"/>
            </p14:xfrm>
          </p:contentPart>
        </mc:Choice>
        <mc:Fallback xmlns="">
          <p:pic>
            <p:nvPicPr>
              <p:cNvPr id="216" name="Freihand 215">
                <a:extLst>
                  <a:ext uri="{FF2B5EF4-FFF2-40B4-BE49-F238E27FC236}">
                    <a16:creationId xmlns:a16="http://schemas.microsoft.com/office/drawing/2014/main" id="{FBBAB3FB-7DDF-4CBD-A032-E0760F17C74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240435" y="4198001"/>
                <a:ext cx="685080" cy="38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50A280AB-D5F9-4211-B1B6-26C0D5736025}"/>
              </a:ext>
            </a:extLst>
          </p:cNvPr>
          <p:cNvGrpSpPr/>
          <p:nvPr/>
        </p:nvGrpSpPr>
        <p:grpSpPr>
          <a:xfrm>
            <a:off x="3979795" y="2172281"/>
            <a:ext cx="1453680" cy="1558440"/>
            <a:chOff x="3979795" y="2172281"/>
            <a:chExt cx="1453680" cy="15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BACBC742-5FC3-459E-9A19-F4A38A3753E5}"/>
                    </a:ext>
                  </a:extLst>
                </p14:cNvPr>
                <p14:cNvContentPartPr/>
                <p14:nvPr/>
              </p14:nvContentPartPr>
              <p14:xfrm>
                <a:off x="4601515" y="2603201"/>
                <a:ext cx="577440" cy="505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BACBC742-5FC3-459E-9A19-F4A38A3753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592515" y="2594201"/>
                  <a:ext cx="5950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245CC884-0975-4C56-B529-64BB80C9BB03}"/>
                    </a:ext>
                  </a:extLst>
                </p14:cNvPr>
                <p14:cNvContentPartPr/>
                <p14:nvPr/>
              </p14:nvContentPartPr>
              <p14:xfrm>
                <a:off x="4622035" y="2445881"/>
                <a:ext cx="225720" cy="164520"/>
              </p14:xfrm>
            </p:contentPart>
          </mc:Choice>
          <mc:Fallback xmlns=""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245CC884-0975-4C56-B529-64BB80C9BB0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613035" y="2437241"/>
                  <a:ext cx="243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F691DC2E-05F8-4E75-AC29-123DA59EDAC4}"/>
                    </a:ext>
                  </a:extLst>
                </p14:cNvPr>
                <p14:cNvContentPartPr/>
                <p14:nvPr/>
              </p14:nvContentPartPr>
              <p14:xfrm>
                <a:off x="5172115" y="2511761"/>
                <a:ext cx="216360" cy="13068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F691DC2E-05F8-4E75-AC29-123DA59EDAC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63475" y="2503121"/>
                  <a:ext cx="234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A44EF162-BE9F-4A49-AB6D-34FC3E5A3AA1}"/>
                    </a:ext>
                  </a:extLst>
                </p14:cNvPr>
                <p14:cNvContentPartPr/>
                <p14:nvPr/>
              </p14:nvContentPartPr>
              <p14:xfrm>
                <a:off x="5168875" y="2894801"/>
                <a:ext cx="118800" cy="8892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A44EF162-BE9F-4A49-AB6D-34FC3E5A3A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59875" y="2885801"/>
                  <a:ext cx="136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0700C060-94CE-4C71-B925-8549D94E3F57}"/>
                    </a:ext>
                  </a:extLst>
                </p14:cNvPr>
                <p14:cNvContentPartPr/>
                <p14:nvPr/>
              </p14:nvContentPartPr>
              <p14:xfrm>
                <a:off x="5224315" y="2485481"/>
                <a:ext cx="159120" cy="45612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0700C060-94CE-4C71-B925-8549D94E3F5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15315" y="2476841"/>
                  <a:ext cx="1767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EEC3A76B-56CF-4D25-9AAC-87C5A197E480}"/>
                    </a:ext>
                  </a:extLst>
                </p14:cNvPr>
                <p14:cNvContentPartPr/>
                <p14:nvPr/>
              </p14:nvContentPartPr>
              <p14:xfrm>
                <a:off x="4859275" y="2438321"/>
                <a:ext cx="574200" cy="586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EEC3A76B-56CF-4D25-9AAC-87C5A197E48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50275" y="2429321"/>
                  <a:ext cx="591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99D20331-462F-4584-87AC-5E74DA4F1D4C}"/>
                    </a:ext>
                  </a:extLst>
                </p14:cNvPr>
                <p14:cNvContentPartPr/>
                <p14:nvPr/>
              </p14:nvContentPartPr>
              <p14:xfrm>
                <a:off x="4440235" y="3249401"/>
                <a:ext cx="672840" cy="481320"/>
              </p14:xfrm>
            </p:contentPart>
          </mc:Choice>
          <mc:Fallback xmlns="">
            <p:pic>
              <p:nvPicPr>
                <p:cNvPr id="103" name="Freihand 102">
                  <a:extLst>
                    <a:ext uri="{FF2B5EF4-FFF2-40B4-BE49-F238E27FC236}">
                      <a16:creationId xmlns:a16="http://schemas.microsoft.com/office/drawing/2014/main" id="{99D20331-462F-4584-87AC-5E74DA4F1D4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31595" y="3240761"/>
                  <a:ext cx="6904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AE03F91-33EA-4FA7-99A6-2DD33F205F76}"/>
                    </a:ext>
                  </a:extLst>
                </p14:cNvPr>
                <p14:cNvContentPartPr/>
                <p14:nvPr/>
              </p14:nvContentPartPr>
              <p14:xfrm>
                <a:off x="4455715" y="3094601"/>
                <a:ext cx="838080" cy="18612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AE03F91-33EA-4FA7-99A6-2DD33F205F7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46715" y="3085961"/>
                  <a:ext cx="855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F8289F87-A679-436A-93E7-1F7E31EC83FA}"/>
                    </a:ext>
                  </a:extLst>
                </p14:cNvPr>
                <p14:cNvContentPartPr/>
                <p14:nvPr/>
              </p14:nvContentPartPr>
              <p14:xfrm>
                <a:off x="5246275" y="3076961"/>
                <a:ext cx="39960" cy="50040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F8289F87-A679-436A-93E7-1F7E31EC83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237635" y="3068321"/>
                  <a:ext cx="576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7D53A99B-0578-4F74-A9B4-03143CD79322}"/>
                    </a:ext>
                  </a:extLst>
                </p14:cNvPr>
                <p14:cNvContentPartPr/>
                <p14:nvPr/>
              </p14:nvContentPartPr>
              <p14:xfrm>
                <a:off x="5069155" y="3493121"/>
                <a:ext cx="208800" cy="13788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7D53A99B-0578-4F74-A9B4-03143CD7932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60155" y="3484481"/>
                  <a:ext cx="226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A9E93EC4-85AB-4D85-8229-3FD33A5EF9AF}"/>
                    </a:ext>
                  </a:extLst>
                </p14:cNvPr>
                <p14:cNvContentPartPr/>
                <p14:nvPr/>
              </p14:nvContentPartPr>
              <p14:xfrm>
                <a:off x="4697275" y="3111521"/>
                <a:ext cx="15120" cy="2808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A9E93EC4-85AB-4D85-8229-3FD33A5EF9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88635" y="3102521"/>
                  <a:ext cx="32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Freihand 108">
                  <a:extLst>
                    <a:ext uri="{FF2B5EF4-FFF2-40B4-BE49-F238E27FC236}">
                      <a16:creationId xmlns:a16="http://schemas.microsoft.com/office/drawing/2014/main" id="{B394493D-4886-415C-A933-B4FF112F3E83}"/>
                    </a:ext>
                  </a:extLst>
                </p14:cNvPr>
                <p14:cNvContentPartPr/>
                <p14:nvPr/>
              </p14:nvContentPartPr>
              <p14:xfrm>
                <a:off x="4742275" y="3100721"/>
                <a:ext cx="15120" cy="40680"/>
              </p14:xfrm>
            </p:contentPart>
          </mc:Choice>
          <mc:Fallback xmlns="">
            <p:pic>
              <p:nvPicPr>
                <p:cNvPr id="109" name="Freihand 108">
                  <a:extLst>
                    <a:ext uri="{FF2B5EF4-FFF2-40B4-BE49-F238E27FC236}">
                      <a16:creationId xmlns:a16="http://schemas.microsoft.com/office/drawing/2014/main" id="{B394493D-4886-415C-A933-B4FF112F3E8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33275" y="3091721"/>
                  <a:ext cx="32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09F4731A-8C4E-47B1-A329-12112099CA2C}"/>
                    </a:ext>
                  </a:extLst>
                </p14:cNvPr>
                <p14:cNvContentPartPr/>
                <p14:nvPr/>
              </p14:nvContentPartPr>
              <p14:xfrm>
                <a:off x="4797715" y="3100361"/>
                <a:ext cx="14040" cy="3456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09F4731A-8C4E-47B1-A329-12112099CA2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88715" y="3091361"/>
                  <a:ext cx="31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9AFBCD25-28E4-4661-9A77-03FF876639D3}"/>
                    </a:ext>
                  </a:extLst>
                </p14:cNvPr>
                <p14:cNvContentPartPr/>
                <p14:nvPr/>
              </p14:nvContentPartPr>
              <p14:xfrm>
                <a:off x="4837675" y="3110441"/>
                <a:ext cx="12240" cy="388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9AFBCD25-28E4-4661-9A77-03FF876639D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29035" y="3101441"/>
                  <a:ext cx="29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FBD46FCF-D970-4461-B8E2-C95070EDD719}"/>
                    </a:ext>
                  </a:extLst>
                </p14:cNvPr>
                <p14:cNvContentPartPr/>
                <p14:nvPr/>
              </p14:nvContentPartPr>
              <p14:xfrm>
                <a:off x="4890955" y="3100361"/>
                <a:ext cx="101520" cy="3996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FBD46FCF-D970-4461-B8E2-C95070EDD71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82315" y="3091721"/>
                  <a:ext cx="119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C8FC111-E0B8-4F08-B63E-2C583D6FDD07}"/>
                    </a:ext>
                  </a:extLst>
                </p14:cNvPr>
                <p14:cNvContentPartPr/>
                <p14:nvPr/>
              </p14:nvContentPartPr>
              <p14:xfrm>
                <a:off x="5040355" y="3098561"/>
                <a:ext cx="109080" cy="5724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C8FC111-E0B8-4F08-B63E-2C583D6FDD0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31355" y="3089921"/>
                  <a:ext cx="126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051F2080-E134-4E66-8559-5A797E607924}"/>
                    </a:ext>
                  </a:extLst>
                </p14:cNvPr>
                <p14:cNvContentPartPr/>
                <p14:nvPr/>
              </p14:nvContentPartPr>
              <p14:xfrm>
                <a:off x="4705915" y="3020801"/>
                <a:ext cx="10080" cy="4896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051F2080-E134-4E66-8559-5A797E60792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96915" y="3012161"/>
                  <a:ext cx="27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17CC64ED-0C55-41E8-95C4-4549F3F8B290}"/>
                    </a:ext>
                  </a:extLst>
                </p14:cNvPr>
                <p14:cNvContentPartPr/>
                <p14:nvPr/>
              </p14:nvContentPartPr>
              <p14:xfrm>
                <a:off x="4788715" y="2999921"/>
                <a:ext cx="360" cy="363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17CC64ED-0C55-41E8-95C4-4549F3F8B2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80075" y="2990921"/>
                  <a:ext cx="18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522FEB3D-0708-46C4-9F81-B4AB5F73CBC6}"/>
                    </a:ext>
                  </a:extLst>
                </p14:cNvPr>
                <p14:cNvContentPartPr/>
                <p14:nvPr/>
              </p14:nvContentPartPr>
              <p14:xfrm>
                <a:off x="4828315" y="2962841"/>
                <a:ext cx="360" cy="5004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522FEB3D-0708-46C4-9F81-B4AB5F73CBC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19315" y="2954201"/>
                  <a:ext cx="18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901C16A-50B1-44AA-98D7-8875D5A33147}"/>
                    </a:ext>
                  </a:extLst>
                </p14:cNvPr>
                <p14:cNvContentPartPr/>
                <p14:nvPr/>
              </p14:nvContentPartPr>
              <p14:xfrm>
                <a:off x="4892395" y="2935481"/>
                <a:ext cx="4680" cy="6012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901C16A-50B1-44AA-98D7-8875D5A331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83395" y="2926481"/>
                  <a:ext cx="22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378B180D-C0D5-49E1-AF52-E3C40604184A}"/>
                    </a:ext>
                  </a:extLst>
                </p14:cNvPr>
                <p14:cNvContentPartPr/>
                <p14:nvPr/>
              </p14:nvContentPartPr>
              <p14:xfrm>
                <a:off x="4942075" y="2947721"/>
                <a:ext cx="59760" cy="4392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378B180D-C0D5-49E1-AF52-E3C4060418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33435" y="2939081"/>
                  <a:ext cx="77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16EBAE4F-1A7A-4720-8EFD-17BD2E741E53}"/>
                    </a:ext>
                  </a:extLst>
                </p14:cNvPr>
                <p14:cNvContentPartPr/>
                <p14:nvPr/>
              </p14:nvContentPartPr>
              <p14:xfrm>
                <a:off x="5054035" y="2949521"/>
                <a:ext cx="7920" cy="2520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16EBAE4F-1A7A-4720-8EFD-17BD2E741E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45395" y="2940521"/>
                  <a:ext cx="25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8CE17907-F0B1-4854-9BFA-5BBBFA7C0D7F}"/>
                    </a:ext>
                  </a:extLst>
                </p14:cNvPr>
                <p14:cNvContentPartPr/>
                <p14:nvPr/>
              </p14:nvContentPartPr>
              <p14:xfrm>
                <a:off x="4437715" y="2693561"/>
                <a:ext cx="28080" cy="53964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8CE17907-F0B1-4854-9BFA-5BBBFA7C0D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28715" y="2684561"/>
                  <a:ext cx="4572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70DDBD8-7123-4CDF-8DC6-9BCF3AA57DE2}"/>
                    </a:ext>
                  </a:extLst>
                </p14:cNvPr>
                <p14:cNvContentPartPr/>
                <p14:nvPr/>
              </p14:nvContentPartPr>
              <p14:xfrm>
                <a:off x="4438795" y="2554961"/>
                <a:ext cx="176760" cy="13212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D70DDBD8-7123-4CDF-8DC6-9BCF3AA57DE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30155" y="2545961"/>
                  <a:ext cx="194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2D64BD37-EC39-404D-896E-C7535D22817C}"/>
                    </a:ext>
                  </a:extLst>
                </p14:cNvPr>
                <p14:cNvContentPartPr/>
                <p14:nvPr/>
              </p14:nvContentPartPr>
              <p14:xfrm>
                <a:off x="4169515" y="2540201"/>
                <a:ext cx="430200" cy="11520"/>
              </p14:xfrm>
            </p:contentPart>
          </mc:Choice>
          <mc:Fallback xmlns=""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2D64BD37-EC39-404D-896E-C7535D2281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60515" y="2531201"/>
                  <a:ext cx="447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28BA421B-FFD9-4519-8640-050544690A51}"/>
                    </a:ext>
                  </a:extLst>
                </p14:cNvPr>
                <p14:cNvContentPartPr/>
                <p14:nvPr/>
              </p14:nvContentPartPr>
              <p14:xfrm>
                <a:off x="3999955" y="2542001"/>
                <a:ext cx="187560" cy="13428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28BA421B-FFD9-4519-8640-050544690A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91315" y="2533001"/>
                  <a:ext cx="205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48C7D652-7EF0-4AED-96E0-F5273ADC9BF3}"/>
                    </a:ext>
                  </a:extLst>
                </p14:cNvPr>
                <p14:cNvContentPartPr/>
                <p14:nvPr/>
              </p14:nvContentPartPr>
              <p14:xfrm>
                <a:off x="4022635" y="2652881"/>
                <a:ext cx="438840" cy="3816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48C7D652-7EF0-4AED-96E0-F5273ADC9BF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13995" y="2643881"/>
                  <a:ext cx="456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AEFC7BC0-0AD1-4D56-9DA0-EE7DA3C12597}"/>
                    </a:ext>
                  </a:extLst>
                </p14:cNvPr>
                <p14:cNvContentPartPr/>
                <p14:nvPr/>
              </p14:nvContentPartPr>
              <p14:xfrm>
                <a:off x="4013995" y="2637401"/>
                <a:ext cx="45360" cy="62316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AEFC7BC0-0AD1-4D56-9DA0-EE7DA3C1259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04995" y="2628761"/>
                  <a:ext cx="630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C032F42C-C63C-48EE-A2C7-B7B9BC0B5DDF}"/>
                    </a:ext>
                  </a:extLst>
                </p14:cNvPr>
                <p14:cNvContentPartPr/>
                <p14:nvPr/>
              </p14:nvContentPartPr>
              <p14:xfrm>
                <a:off x="4025515" y="3151841"/>
                <a:ext cx="397800" cy="8460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C032F42C-C63C-48EE-A2C7-B7B9BC0B5D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16875" y="3143201"/>
                  <a:ext cx="415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60CF83A2-6CD3-4F8F-B759-BFF408E7C641}"/>
                    </a:ext>
                  </a:extLst>
                </p14:cNvPr>
                <p14:cNvContentPartPr/>
                <p14:nvPr/>
              </p14:nvContentPartPr>
              <p14:xfrm>
                <a:off x="4453555" y="3062921"/>
                <a:ext cx="209160" cy="118800"/>
              </p14:xfrm>
            </p:contentPart>
          </mc:Choice>
          <mc:Fallback xmlns="">
            <p:pic>
              <p:nvPicPr>
                <p:cNvPr id="133" name="Freihand 132">
                  <a:extLst>
                    <a:ext uri="{FF2B5EF4-FFF2-40B4-BE49-F238E27FC236}">
                      <a16:creationId xmlns:a16="http://schemas.microsoft.com/office/drawing/2014/main" id="{60CF83A2-6CD3-4F8F-B759-BFF408E7C64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44555" y="3053921"/>
                  <a:ext cx="226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12DF5E49-8931-4468-B19B-7FA20F79BC9C}"/>
                    </a:ext>
                  </a:extLst>
                </p14:cNvPr>
                <p14:cNvContentPartPr/>
                <p14:nvPr/>
              </p14:nvContentPartPr>
              <p14:xfrm>
                <a:off x="4479115" y="3126281"/>
                <a:ext cx="53640" cy="514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12DF5E49-8931-4468-B19B-7FA20F79BC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70115" y="3117281"/>
                  <a:ext cx="71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B944D2AF-D135-49CA-90C1-0A62D5FD96D6}"/>
                    </a:ext>
                  </a:extLst>
                </p14:cNvPr>
                <p14:cNvContentPartPr/>
                <p14:nvPr/>
              </p14:nvContentPartPr>
              <p14:xfrm>
                <a:off x="4504675" y="3112961"/>
                <a:ext cx="69480" cy="112680"/>
              </p14:xfrm>
            </p:contentPart>
          </mc:Choice>
          <mc:Fallback xmlns=""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B944D2AF-D135-49CA-90C1-0A62D5FD96D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95675" y="3104321"/>
                  <a:ext cx="87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B9D25C51-33BB-4807-8F20-60B789EFC8BE}"/>
                    </a:ext>
                  </a:extLst>
                </p14:cNvPr>
                <p14:cNvContentPartPr/>
                <p14:nvPr/>
              </p14:nvContentPartPr>
              <p14:xfrm>
                <a:off x="4558315" y="3088841"/>
                <a:ext cx="19080" cy="75960"/>
              </p14:xfrm>
            </p:contentPart>
          </mc:Choice>
          <mc:Fallback xmlns=""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B9D25C51-33BB-4807-8F20-60B789EFC8B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49675" y="3079841"/>
                  <a:ext cx="36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65053408-3F7F-47DF-9CEC-84E9118B1BE9}"/>
                    </a:ext>
                  </a:extLst>
                </p14:cNvPr>
                <p14:cNvContentPartPr/>
                <p14:nvPr/>
              </p14:nvContentPartPr>
              <p14:xfrm>
                <a:off x="4636075" y="3051401"/>
                <a:ext cx="79920" cy="92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65053408-3F7F-47DF-9CEC-84E9118B1BE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27075" y="3042761"/>
                  <a:ext cx="97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27E90F31-5C78-4C77-BE50-8AFE76C14A1E}"/>
                    </a:ext>
                  </a:extLst>
                </p14:cNvPr>
                <p14:cNvContentPartPr/>
                <p14:nvPr/>
              </p14:nvContentPartPr>
              <p14:xfrm>
                <a:off x="5197675" y="2172281"/>
                <a:ext cx="117360" cy="18144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27E90F31-5C78-4C77-BE50-8AFE76C14A1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89035" y="2163281"/>
                  <a:ext cx="135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9" name="Freihand 168">
                  <a:extLst>
                    <a:ext uri="{FF2B5EF4-FFF2-40B4-BE49-F238E27FC236}">
                      <a16:creationId xmlns:a16="http://schemas.microsoft.com/office/drawing/2014/main" id="{B0075055-D73B-4C2A-A68B-4BD41E3C9854}"/>
                    </a:ext>
                  </a:extLst>
                </p14:cNvPr>
                <p14:cNvContentPartPr/>
                <p14:nvPr/>
              </p14:nvContentPartPr>
              <p14:xfrm>
                <a:off x="5090035" y="2224481"/>
                <a:ext cx="209160" cy="149760"/>
              </p14:xfrm>
            </p:contentPart>
          </mc:Choice>
          <mc:Fallback xmlns="">
            <p:pic>
              <p:nvPicPr>
                <p:cNvPr id="169" name="Freihand 168">
                  <a:extLst>
                    <a:ext uri="{FF2B5EF4-FFF2-40B4-BE49-F238E27FC236}">
                      <a16:creationId xmlns:a16="http://schemas.microsoft.com/office/drawing/2014/main" id="{B0075055-D73B-4C2A-A68B-4BD41E3C985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81035" y="2215481"/>
                  <a:ext cx="226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4B14F148-BD80-44A8-925A-0102D537DCF1}"/>
                    </a:ext>
                  </a:extLst>
                </p14:cNvPr>
                <p14:cNvContentPartPr/>
                <p14:nvPr/>
              </p14:nvContentPartPr>
              <p14:xfrm>
                <a:off x="3979795" y="2405561"/>
                <a:ext cx="114480" cy="13536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4B14F148-BD80-44A8-925A-0102D537DCF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71155" y="2396561"/>
                  <a:ext cx="132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9694AB34-8CAC-44B9-A769-89579734E7B9}"/>
                    </a:ext>
                  </a:extLst>
                </p14:cNvPr>
                <p14:cNvContentPartPr/>
                <p14:nvPr/>
              </p14:nvContentPartPr>
              <p14:xfrm>
                <a:off x="3984115" y="2504561"/>
                <a:ext cx="167400" cy="8532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9694AB34-8CAC-44B9-A769-89579734E7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75475" y="2495561"/>
                  <a:ext cx="185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2" name="Freihand 221">
                  <a:extLst>
                    <a:ext uri="{FF2B5EF4-FFF2-40B4-BE49-F238E27FC236}">
                      <a16:creationId xmlns:a16="http://schemas.microsoft.com/office/drawing/2014/main" id="{9B4DEC9F-8FD4-4156-8482-E153626714EE}"/>
                    </a:ext>
                  </a:extLst>
                </p14:cNvPr>
                <p14:cNvContentPartPr/>
                <p14:nvPr/>
              </p14:nvContentPartPr>
              <p14:xfrm>
                <a:off x="4853875" y="2189201"/>
                <a:ext cx="31320" cy="5760"/>
              </p14:xfrm>
            </p:contentPart>
          </mc:Choice>
          <mc:Fallback xmlns="">
            <p:pic>
              <p:nvPicPr>
                <p:cNvPr id="222" name="Freihand 221">
                  <a:extLst>
                    <a:ext uri="{FF2B5EF4-FFF2-40B4-BE49-F238E27FC236}">
                      <a16:creationId xmlns:a16="http://schemas.microsoft.com/office/drawing/2014/main" id="{9B4DEC9F-8FD4-4156-8482-E153626714E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44875" y="2180561"/>
                  <a:ext cx="48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3" name="Freihand 222">
                  <a:extLst>
                    <a:ext uri="{FF2B5EF4-FFF2-40B4-BE49-F238E27FC236}">
                      <a16:creationId xmlns:a16="http://schemas.microsoft.com/office/drawing/2014/main" id="{03FDE242-167C-4412-A490-1B94A3E7DBDB}"/>
                    </a:ext>
                  </a:extLst>
                </p14:cNvPr>
                <p14:cNvContentPartPr/>
                <p14:nvPr/>
              </p14:nvContentPartPr>
              <p14:xfrm>
                <a:off x="4655875" y="3074801"/>
                <a:ext cx="32400" cy="49680"/>
              </p14:xfrm>
            </p:contentPart>
          </mc:Choice>
          <mc:Fallback xmlns="">
            <p:pic>
              <p:nvPicPr>
                <p:cNvPr id="223" name="Freihand 222">
                  <a:extLst>
                    <a:ext uri="{FF2B5EF4-FFF2-40B4-BE49-F238E27FC236}">
                      <a16:creationId xmlns:a16="http://schemas.microsoft.com/office/drawing/2014/main" id="{03FDE242-167C-4412-A490-1B94A3E7DB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47235" y="3066161"/>
                  <a:ext cx="5004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31" name="Freihand 230">
                <a:extLst>
                  <a:ext uri="{FF2B5EF4-FFF2-40B4-BE49-F238E27FC236}">
                    <a16:creationId xmlns:a16="http://schemas.microsoft.com/office/drawing/2014/main" id="{B5347E3B-3C53-498A-980C-0FABEC29049C}"/>
                  </a:ext>
                </a:extLst>
              </p14:cNvPr>
              <p14:cNvContentPartPr/>
              <p14:nvPr/>
            </p14:nvContentPartPr>
            <p14:xfrm>
              <a:off x="4506475" y="2859521"/>
              <a:ext cx="74520" cy="50400"/>
            </p14:xfrm>
          </p:contentPart>
        </mc:Choice>
        <mc:Fallback xmlns="">
          <p:pic>
            <p:nvPicPr>
              <p:cNvPr id="231" name="Freihand 230">
                <a:extLst>
                  <a:ext uri="{FF2B5EF4-FFF2-40B4-BE49-F238E27FC236}">
                    <a16:creationId xmlns:a16="http://schemas.microsoft.com/office/drawing/2014/main" id="{B5347E3B-3C53-498A-980C-0FABEC29049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497475" y="2850521"/>
                <a:ext cx="92160" cy="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82320" y="393480"/>
              <a:ext cx="7221240" cy="4092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5840" y="387000"/>
                <a:ext cx="7235640" cy="41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74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14880" y="242280"/>
              <a:ext cx="7244640" cy="4433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360" y="235440"/>
                <a:ext cx="7269120" cy="44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6389640" y="1892880"/>
              <a:ext cx="2017800" cy="2134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8840" y="1882800"/>
                <a:ext cx="2038680" cy="21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238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65960" y="300960"/>
              <a:ext cx="8179560" cy="4004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960" y="294480"/>
                <a:ext cx="8198280" cy="40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73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13920" y="644760"/>
              <a:ext cx="7375680" cy="3555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7080" y="637200"/>
                <a:ext cx="7392600" cy="35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</Words>
  <Application>Microsoft Office PowerPoint</Application>
  <PresentationFormat>Bildschirmpräsentation (16:9)</PresentationFormat>
  <Paragraphs>36</Paragraphs>
  <Slides>55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0" baseType="lpstr">
      <vt:lpstr>Arial</vt:lpstr>
      <vt:lpstr>Calibri</vt:lpstr>
      <vt:lpstr>HVD Comic Serif Pro</vt:lpstr>
      <vt:lpstr>Sketchetik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Wendel</dc:creator>
  <cp:lastModifiedBy>Sascha Hering</cp:lastModifiedBy>
  <cp:revision>106</cp:revision>
  <dcterms:created xsi:type="dcterms:W3CDTF">2014-11-30T16:38:41Z</dcterms:created>
  <dcterms:modified xsi:type="dcterms:W3CDTF">2021-07-28T17:26:56Z</dcterms:modified>
</cp:coreProperties>
</file>